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DAB2-92A9-4779-A7E2-A7873E2C4F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237361" y="5109819"/>
            <a:ext cx="21679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File is written to tape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066732" y="3188899"/>
            <a:ext cx="188352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Tape server stores</a:t>
            </a:r>
          </a:p>
          <a:p>
            <a:r>
              <a:rPr lang="en-US" dirty="0">
                <a:solidFill>
                  <a:prstClr val="black"/>
                </a:solidFill>
              </a:rPr>
              <a:t>tape and position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16567" y="4259925"/>
            <a:ext cx="39275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Tape server signals file is finally on tape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477" y="2322384"/>
            <a:ext cx="2687974" cy="1639066"/>
            <a:chOff x="610106" y="2526829"/>
            <a:chExt cx="949569" cy="923192"/>
          </a:xfrm>
        </p:grpSpPr>
        <p:sp>
          <p:nvSpPr>
            <p:cNvPr id="2" name="Rectangle 1"/>
            <p:cNvSpPr/>
            <p:nvPr/>
          </p:nvSpPr>
          <p:spPr>
            <a:xfrm>
              <a:off x="610106" y="2526829"/>
              <a:ext cx="949569" cy="9231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xrootd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90752" y="2733870"/>
              <a:ext cx="788276" cy="6534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mgm</a:t>
              </a:r>
            </a:p>
            <a:p>
              <a:pPr algn="ctr"/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ns -&gt; inodes</a:t>
              </a: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ns -&gt; storage classes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10106" y="777774"/>
            <a:ext cx="3124229" cy="5515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prstClr val="white"/>
                </a:solidFill>
              </a:rPr>
              <a:t>&gt; eos cp local_file /eos/eos_file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5572" y="6"/>
            <a:ext cx="3540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prstClr val="black"/>
                </a:solidFill>
              </a:rPr>
              <a:t>Archiving a file to tape</a:t>
            </a:r>
          </a:p>
        </p:txBody>
      </p:sp>
      <p:sp>
        <p:nvSpPr>
          <p:cNvPr id="7" name="Oval 6"/>
          <p:cNvSpPr/>
          <p:nvPr/>
        </p:nvSpPr>
        <p:spPr>
          <a:xfrm>
            <a:off x="325309" y="433280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963476" y="3246540"/>
            <a:ext cx="1717075" cy="1429820"/>
            <a:chOff x="2856824" y="3425959"/>
            <a:chExt cx="1717075" cy="1429820"/>
          </a:xfrm>
        </p:grpSpPr>
        <p:sp>
          <p:nvSpPr>
            <p:cNvPr id="10" name="Rectangle 9"/>
            <p:cNvSpPr/>
            <p:nvPr/>
          </p:nvSpPr>
          <p:spPr>
            <a:xfrm>
              <a:off x="2856824" y="3425959"/>
              <a:ext cx="1717075" cy="14298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xrootd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85540" y="3799856"/>
              <a:ext cx="1462564" cy="96916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disk vst</a:t>
              </a:r>
            </a:p>
            <a:p>
              <a:pPr algn="ctr"/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inode -&gt; disk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777814" y="1500906"/>
            <a:ext cx="225762" cy="779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93764" y="1500906"/>
            <a:ext cx="393518" cy="1704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6943" y="408442"/>
            <a:ext cx="31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User enters the copy command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7245" y="1688930"/>
            <a:ext cx="320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EOS client contacts the manager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07616" y="1812308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EOS manager redirects</a:t>
            </a:r>
          </a:p>
          <a:p>
            <a:r>
              <a:rPr lang="en-US" dirty="0">
                <a:solidFill>
                  <a:prstClr val="black"/>
                </a:solidFill>
              </a:rPr>
              <a:t>client to disk storage</a:t>
            </a:r>
          </a:p>
        </p:txBody>
      </p:sp>
      <p:sp>
        <p:nvSpPr>
          <p:cNvPr id="27" name="Oval 26"/>
          <p:cNvSpPr/>
          <p:nvPr/>
        </p:nvSpPr>
        <p:spPr>
          <a:xfrm>
            <a:off x="3573221" y="1837146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154486" y="1712329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67916" y="1783739"/>
            <a:ext cx="2724810" cy="1594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6575" y="2256308"/>
            <a:ext cx="1634486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 close, disk</a:t>
            </a:r>
          </a:p>
          <a:p>
            <a:r>
              <a:rPr lang="en-US" dirty="0">
                <a:solidFill>
                  <a:prstClr val="black"/>
                </a:solidFill>
              </a:rPr>
              <a:t>Storage queues</a:t>
            </a:r>
          </a:p>
          <a:p>
            <a:r>
              <a:rPr lang="en-US" dirty="0">
                <a:solidFill>
                  <a:prstClr val="black"/>
                </a:solidFill>
              </a:rPr>
              <a:t>an archive</a:t>
            </a:r>
          </a:p>
          <a:p>
            <a:r>
              <a:rPr lang="en-US" dirty="0">
                <a:solidFill>
                  <a:prstClr val="black"/>
                </a:solidFill>
              </a:rPr>
              <a:t>request in CTA</a:t>
            </a:r>
          </a:p>
        </p:txBody>
      </p:sp>
      <p:sp>
        <p:nvSpPr>
          <p:cNvPr id="38" name="Oval 37"/>
          <p:cNvSpPr/>
          <p:nvPr/>
        </p:nvSpPr>
        <p:spPr>
          <a:xfrm>
            <a:off x="5927974" y="2287019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3733984" y="2501798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4271" y="2490500"/>
            <a:ext cx="180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File is transferred</a:t>
            </a:r>
          </a:p>
          <a:p>
            <a:r>
              <a:rPr lang="en-US" dirty="0">
                <a:solidFill>
                  <a:prstClr val="black"/>
                </a:solidFill>
              </a:rPr>
              <a:t>to disk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864278" y="4951546"/>
            <a:ext cx="761703" cy="1010560"/>
            <a:chOff x="3863468" y="4396449"/>
            <a:chExt cx="761703" cy="1010560"/>
          </a:xfrm>
        </p:grpSpPr>
        <p:grpSp>
          <p:nvGrpSpPr>
            <p:cNvPr id="59" name="Group 58"/>
            <p:cNvGrpSpPr/>
            <p:nvPr/>
          </p:nvGrpSpPr>
          <p:grpSpPr>
            <a:xfrm>
              <a:off x="4036888" y="4396449"/>
              <a:ext cx="588283" cy="868678"/>
              <a:chOff x="3516624" y="4065366"/>
              <a:chExt cx="588283" cy="86867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16624" y="4065366"/>
                <a:ext cx="588283" cy="8686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Disk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568705" y="4402181"/>
                <a:ext cx="484120" cy="4903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52146" y="4464464"/>
              <a:ext cx="588283" cy="868678"/>
              <a:chOff x="3605302" y="3991499"/>
              <a:chExt cx="588283" cy="86867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605302" y="3991499"/>
                <a:ext cx="588283" cy="8686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Disk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657383" y="4328314"/>
                <a:ext cx="484120" cy="4903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863468" y="4538331"/>
              <a:ext cx="588283" cy="868678"/>
              <a:chOff x="3516624" y="4065366"/>
              <a:chExt cx="588283" cy="86867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16624" y="4065366"/>
                <a:ext cx="588283" cy="8686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Disk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568705" y="4402181"/>
                <a:ext cx="484120" cy="4903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9915316" y="5877424"/>
            <a:ext cx="814551" cy="730951"/>
            <a:chOff x="10556448" y="4973537"/>
            <a:chExt cx="814551" cy="730951"/>
          </a:xfrm>
        </p:grpSpPr>
        <p:sp>
          <p:nvSpPr>
            <p:cNvPr id="67" name="Freeform 66"/>
            <p:cNvSpPr/>
            <p:nvPr/>
          </p:nvSpPr>
          <p:spPr>
            <a:xfrm>
              <a:off x="10708848" y="4973537"/>
              <a:ext cx="662151" cy="610083"/>
            </a:xfrm>
            <a:custGeom>
              <a:avLst/>
              <a:gdLst>
                <a:gd name="connsiteX0" fmla="*/ 0 w 935420"/>
                <a:gd name="connsiteY0" fmla="*/ 0 h 924911"/>
                <a:gd name="connsiteX1" fmla="*/ 10510 w 935420"/>
                <a:gd name="connsiteY1" fmla="*/ 914400 h 924911"/>
                <a:gd name="connsiteX2" fmla="*/ 935420 w 935420"/>
                <a:gd name="connsiteY2" fmla="*/ 924911 h 924911"/>
                <a:gd name="connsiteX3" fmla="*/ 935420 w 935420"/>
                <a:gd name="connsiteY3" fmla="*/ 168166 h 924911"/>
                <a:gd name="connsiteX4" fmla="*/ 788276 w 935420"/>
                <a:gd name="connsiteY4" fmla="*/ 0 h 924911"/>
                <a:gd name="connsiteX5" fmla="*/ 0 w 935420"/>
                <a:gd name="connsiteY5" fmla="*/ 0 h 92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420" h="924911">
                  <a:moveTo>
                    <a:pt x="0" y="0"/>
                  </a:moveTo>
                  <a:lnTo>
                    <a:pt x="10510" y="914400"/>
                  </a:lnTo>
                  <a:lnTo>
                    <a:pt x="935420" y="924911"/>
                  </a:lnTo>
                  <a:lnTo>
                    <a:pt x="935420" y="168166"/>
                  </a:lnTo>
                  <a:lnTo>
                    <a:pt x="788276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Tape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635278" y="5036601"/>
              <a:ext cx="662151" cy="610083"/>
            </a:xfrm>
            <a:custGeom>
              <a:avLst/>
              <a:gdLst>
                <a:gd name="connsiteX0" fmla="*/ 0 w 935420"/>
                <a:gd name="connsiteY0" fmla="*/ 0 h 924911"/>
                <a:gd name="connsiteX1" fmla="*/ 10510 w 935420"/>
                <a:gd name="connsiteY1" fmla="*/ 914400 h 924911"/>
                <a:gd name="connsiteX2" fmla="*/ 935420 w 935420"/>
                <a:gd name="connsiteY2" fmla="*/ 924911 h 924911"/>
                <a:gd name="connsiteX3" fmla="*/ 935420 w 935420"/>
                <a:gd name="connsiteY3" fmla="*/ 168166 h 924911"/>
                <a:gd name="connsiteX4" fmla="*/ 788276 w 935420"/>
                <a:gd name="connsiteY4" fmla="*/ 0 h 924911"/>
                <a:gd name="connsiteX5" fmla="*/ 0 w 935420"/>
                <a:gd name="connsiteY5" fmla="*/ 0 h 92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420" h="924911">
                  <a:moveTo>
                    <a:pt x="0" y="0"/>
                  </a:moveTo>
                  <a:lnTo>
                    <a:pt x="10510" y="914400"/>
                  </a:lnTo>
                  <a:lnTo>
                    <a:pt x="935420" y="924911"/>
                  </a:lnTo>
                  <a:lnTo>
                    <a:pt x="935420" y="168166"/>
                  </a:lnTo>
                  <a:lnTo>
                    <a:pt x="788276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Tape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0556448" y="5094405"/>
              <a:ext cx="662151" cy="610083"/>
            </a:xfrm>
            <a:custGeom>
              <a:avLst/>
              <a:gdLst>
                <a:gd name="connsiteX0" fmla="*/ 0 w 935420"/>
                <a:gd name="connsiteY0" fmla="*/ 0 h 924911"/>
                <a:gd name="connsiteX1" fmla="*/ 10510 w 935420"/>
                <a:gd name="connsiteY1" fmla="*/ 914400 h 924911"/>
                <a:gd name="connsiteX2" fmla="*/ 935420 w 935420"/>
                <a:gd name="connsiteY2" fmla="*/ 924911 h 924911"/>
                <a:gd name="connsiteX3" fmla="*/ 935420 w 935420"/>
                <a:gd name="connsiteY3" fmla="*/ 168166 h 924911"/>
                <a:gd name="connsiteX4" fmla="*/ 788276 w 935420"/>
                <a:gd name="connsiteY4" fmla="*/ 0 h 924911"/>
                <a:gd name="connsiteX5" fmla="*/ 0 w 935420"/>
                <a:gd name="connsiteY5" fmla="*/ 0 h 92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420" h="924911">
                  <a:moveTo>
                    <a:pt x="0" y="0"/>
                  </a:moveTo>
                  <a:lnTo>
                    <a:pt x="10510" y="914400"/>
                  </a:lnTo>
                  <a:lnTo>
                    <a:pt x="935420" y="924911"/>
                  </a:lnTo>
                  <a:lnTo>
                    <a:pt x="935420" y="168166"/>
                  </a:lnTo>
                  <a:lnTo>
                    <a:pt x="788276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Tape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8986459" y="3923699"/>
            <a:ext cx="3026865" cy="850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Tape server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805844" y="4096176"/>
            <a:ext cx="4112401" cy="18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25649" y="1401722"/>
            <a:ext cx="192411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CTA stores request</a:t>
            </a:r>
          </a:p>
          <a:p>
            <a:r>
              <a:rPr lang="en-US" dirty="0">
                <a:solidFill>
                  <a:prstClr val="black"/>
                </a:solidFill>
              </a:rPr>
              <a:t>in its data store(s) 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8881999" y="1857283"/>
            <a:ext cx="310274" cy="326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911797" y="1430930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91461" y="3114620"/>
            <a:ext cx="1440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Tape server</a:t>
            </a:r>
          </a:p>
          <a:p>
            <a:r>
              <a:rPr lang="en-US" dirty="0">
                <a:solidFill>
                  <a:prstClr val="black"/>
                </a:solidFill>
              </a:rPr>
              <a:t>takes request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9527070" y="3133955"/>
            <a:ext cx="4401" cy="669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7860824" y="3151544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00797" y="3718642"/>
            <a:ext cx="39508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Tape server starts coping file to memory</a:t>
            </a:r>
          </a:p>
        </p:txBody>
      </p:sp>
      <p:sp>
        <p:nvSpPr>
          <p:cNvPr id="84" name="Oval 83"/>
          <p:cNvSpPr/>
          <p:nvPr/>
        </p:nvSpPr>
        <p:spPr>
          <a:xfrm>
            <a:off x="4719845" y="3736597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4735615" y="4629257"/>
            <a:ext cx="4182630" cy="31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231" y="4851951"/>
            <a:ext cx="24180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EOS create a tape inode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41258" y="4863534"/>
            <a:ext cx="418704" cy="369332"/>
            <a:chOff x="703708" y="4085769"/>
            <a:chExt cx="418704" cy="369332"/>
          </a:xfrm>
        </p:grpSpPr>
        <p:sp>
          <p:nvSpPr>
            <p:cNvPr id="40" name="Oval 39"/>
            <p:cNvSpPr/>
            <p:nvPr/>
          </p:nvSpPr>
          <p:spPr>
            <a:xfrm>
              <a:off x="771922" y="4096176"/>
              <a:ext cx="283779" cy="31965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3708" y="4085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12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9793" y="5418443"/>
            <a:ext cx="1649133" cy="1302131"/>
            <a:chOff x="610106" y="2526829"/>
            <a:chExt cx="949569" cy="923192"/>
          </a:xfrm>
        </p:grpSpPr>
        <p:sp>
          <p:nvSpPr>
            <p:cNvPr id="13" name="Rectangle 12"/>
            <p:cNvSpPr/>
            <p:nvPr/>
          </p:nvSpPr>
          <p:spPr>
            <a:xfrm>
              <a:off x="610106" y="2526829"/>
              <a:ext cx="949569" cy="9231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xrootd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0752" y="2744871"/>
              <a:ext cx="788276" cy="65452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Tape vst</a:t>
              </a:r>
            </a:p>
            <a:p>
              <a:pPr algn="ctr"/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inodes</a:t>
              </a:r>
            </a:p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2512654" y="4887182"/>
            <a:ext cx="606412" cy="566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1908221" y="3133955"/>
            <a:ext cx="3360" cy="6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692941" y="4259925"/>
            <a:ext cx="418704" cy="369332"/>
            <a:chOff x="703708" y="4085769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771922" y="4096176"/>
              <a:ext cx="283779" cy="31965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3708" y="4085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11</a:t>
              </a:r>
            </a:p>
          </p:txBody>
        </p:sp>
      </p:grpSp>
      <p:sp>
        <p:nvSpPr>
          <p:cNvPr id="103" name="Oval 102"/>
          <p:cNvSpPr/>
          <p:nvPr/>
        </p:nvSpPr>
        <p:spPr>
          <a:xfrm>
            <a:off x="7953582" y="5163857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9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0398791" y="4951546"/>
            <a:ext cx="0" cy="774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635518" y="1500906"/>
            <a:ext cx="1203689" cy="923192"/>
            <a:chOff x="610106" y="2526829"/>
            <a:chExt cx="949569" cy="923192"/>
          </a:xfrm>
        </p:grpSpPr>
        <p:sp>
          <p:nvSpPr>
            <p:cNvPr id="33" name="Rectangle 32"/>
            <p:cNvSpPr/>
            <p:nvPr/>
          </p:nvSpPr>
          <p:spPr>
            <a:xfrm>
              <a:off x="610106" y="2526829"/>
              <a:ext cx="949569" cy="9231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xrootd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0752" y="2988425"/>
              <a:ext cx="788276" cy="31793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cta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769107" y="3188168"/>
            <a:ext cx="418704" cy="369332"/>
            <a:chOff x="703708" y="4085769"/>
            <a:chExt cx="418704" cy="369332"/>
          </a:xfrm>
        </p:grpSpPr>
        <p:sp>
          <p:nvSpPr>
            <p:cNvPr id="146" name="Oval 145"/>
            <p:cNvSpPr/>
            <p:nvPr/>
          </p:nvSpPr>
          <p:spPr>
            <a:xfrm>
              <a:off x="771922" y="4096176"/>
              <a:ext cx="283779" cy="31965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3708" y="4085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10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572027" y="602352"/>
            <a:ext cx="522800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&gt; cta a eos/eos_file storage_class/eos_instance/inode 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6362797" y="1050810"/>
            <a:ext cx="214673" cy="12296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/>
          <p:cNvSpPr/>
          <p:nvPr/>
        </p:nvSpPr>
        <p:spPr>
          <a:xfrm>
            <a:off x="10535059" y="2178509"/>
            <a:ext cx="1631965" cy="972359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prstClr val="white"/>
              </a:solidFill>
            </a:endParaRPr>
          </a:p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Tape File Catalogue</a:t>
            </a:r>
            <a:endParaRPr lang="en-US" sz="1400" dirty="0">
              <a:solidFill>
                <a:prstClr val="white"/>
              </a:solidFill>
            </a:endParaRPr>
          </a:p>
          <a:p>
            <a:pPr algn="ctr"/>
            <a:r>
              <a:rPr lang="en-US" sz="1400" dirty="0" err="1">
                <a:solidFill>
                  <a:prstClr val="white"/>
                </a:solidFill>
              </a:rPr>
              <a:t>inode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white"/>
                </a:solidFill>
              </a:rPr>
              <a:t>-&gt; location</a:t>
            </a:r>
          </a:p>
          <a:p>
            <a:pPr algn="ctr"/>
            <a:r>
              <a:rPr lang="en-US" sz="1400" dirty="0">
                <a:solidFill>
                  <a:prstClr val="white"/>
                </a:solidFill>
              </a:rPr>
              <a:t>v</a:t>
            </a:r>
            <a:r>
              <a:rPr lang="en-US" sz="1400" dirty="0" smtClean="0">
                <a:solidFill>
                  <a:prstClr val="white"/>
                </a:solidFill>
              </a:rPr>
              <a:t>id -&gt; </a:t>
            </a:r>
            <a:r>
              <a:rPr lang="en-US" sz="1400" dirty="0" err="1" smtClean="0">
                <a:solidFill>
                  <a:prstClr val="white"/>
                </a:solidFill>
              </a:rPr>
              <a:t>inode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5" name="Flowchart: Magnetic Disk 74"/>
          <p:cNvSpPr/>
          <p:nvPr/>
        </p:nvSpPr>
        <p:spPr>
          <a:xfrm>
            <a:off x="8842866" y="2178510"/>
            <a:ext cx="1479303" cy="95986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Queues</a:t>
            </a:r>
            <a:r>
              <a:rPr lang="en-US" sz="1400" dirty="0">
                <a:solidFill>
                  <a:prstClr val="white"/>
                </a:solidFill>
              </a:rPr>
              <a:t>, </a:t>
            </a:r>
            <a:r>
              <a:rPr lang="en-US" sz="1400" dirty="0" smtClean="0">
                <a:solidFill>
                  <a:prstClr val="white"/>
                </a:solidFill>
              </a:rPr>
              <a:t>policies, </a:t>
            </a:r>
          </a:p>
          <a:p>
            <a:pPr algn="ctr"/>
            <a:r>
              <a:rPr lang="en-US" sz="1400" dirty="0">
                <a:solidFill>
                  <a:prstClr val="white"/>
                </a:solidFill>
              </a:rPr>
              <a:t>h</a:t>
            </a:r>
            <a:r>
              <a:rPr lang="en-US" sz="1400" dirty="0" smtClean="0">
                <a:solidFill>
                  <a:prstClr val="white"/>
                </a:solidFill>
              </a:rPr>
              <a:t>ardware layout</a:t>
            </a:r>
          </a:p>
        </p:txBody>
      </p:sp>
    </p:spTree>
    <p:extLst>
      <p:ext uri="{BB962C8B-B14F-4D97-AF65-F5344CB8AC3E}">
        <p14:creationId xmlns:p14="http://schemas.microsoft.com/office/powerpoint/2010/main" val="202613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148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18</cp:revision>
  <cp:lastPrinted>2015-10-28T17:00:52Z</cp:lastPrinted>
  <dcterms:created xsi:type="dcterms:W3CDTF">2015-10-28T14:00:11Z</dcterms:created>
  <dcterms:modified xsi:type="dcterms:W3CDTF">2015-11-25T11:03:08Z</dcterms:modified>
</cp:coreProperties>
</file>