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3460-ADB5-4413-A024-36F3B6F7071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B5-8101-43D6-8F6D-BA9DAC03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7729"/>
            <a:ext cx="10863208" cy="3394772"/>
            <a:chOff x="0" y="167199"/>
            <a:chExt cx="10863208" cy="3394772"/>
          </a:xfrm>
        </p:grpSpPr>
        <p:cxnSp>
          <p:nvCxnSpPr>
            <p:cNvPr id="111" name="Straight Connector 110"/>
            <p:cNvCxnSpPr>
              <a:stCxn id="96" idx="2"/>
              <a:endCxn id="118" idx="0"/>
            </p:cNvCxnSpPr>
            <p:nvPr/>
          </p:nvCxnSpPr>
          <p:spPr>
            <a:xfrm>
              <a:off x="1671234" y="1522137"/>
              <a:ext cx="4093428" cy="409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0" idx="2"/>
              <a:endCxn id="118" idx="0"/>
            </p:cNvCxnSpPr>
            <p:nvPr/>
          </p:nvCxnSpPr>
          <p:spPr>
            <a:xfrm>
              <a:off x="4314660" y="1496986"/>
              <a:ext cx="1450002" cy="434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4" idx="2"/>
              <a:endCxn id="118" idx="0"/>
            </p:cNvCxnSpPr>
            <p:nvPr/>
          </p:nvCxnSpPr>
          <p:spPr>
            <a:xfrm flipH="1">
              <a:off x="5764662" y="1502061"/>
              <a:ext cx="1193424" cy="429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28" idx="2"/>
              <a:endCxn id="118" idx="0"/>
            </p:cNvCxnSpPr>
            <p:nvPr/>
          </p:nvCxnSpPr>
          <p:spPr>
            <a:xfrm flipH="1">
              <a:off x="5764662" y="1494013"/>
              <a:ext cx="3836850" cy="437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748654" y="1672815"/>
              <a:ext cx="1903002" cy="1112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486" y="167199"/>
              <a:ext cx="4729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orchestrator has a single archive namespace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09538" y="623683"/>
              <a:ext cx="2523392" cy="8984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25532" y="928430"/>
              <a:ext cx="2284306" cy="487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52337" y="928430"/>
              <a:ext cx="430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8981" y="632314"/>
              <a:ext cx="199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Tape </a:t>
              </a:r>
              <a:r>
                <a:rPr lang="en-US" sz="1200" dirty="0" smtClean="0"/>
                <a:t>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</a:t>
              </a:r>
              <a:r>
                <a:rPr lang="en-US" sz="1200" dirty="0" smtClean="0"/>
                <a:t>- ALICE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052964" y="623683"/>
              <a:ext cx="2523392" cy="8733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168958" y="903279"/>
              <a:ext cx="2284306" cy="5124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5763" y="903279"/>
              <a:ext cx="430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05254" y="641377"/>
              <a:ext cx="20254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Tape </a:t>
              </a:r>
              <a:r>
                <a:rPr lang="en-US" sz="1200" dirty="0" smtClean="0"/>
                <a:t>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</a:t>
              </a:r>
              <a:r>
                <a:rPr lang="en-US" sz="1200" dirty="0" smtClean="0"/>
                <a:t>- ATLAS</a:t>
              </a:r>
              <a:endParaRPr lang="en-US" sz="12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696390" y="623683"/>
              <a:ext cx="2523392" cy="8783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812384" y="908354"/>
              <a:ext cx="2284306" cy="507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39189" y="908354"/>
              <a:ext cx="430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8694" y="640084"/>
              <a:ext cx="1931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Tape </a:t>
              </a:r>
              <a:r>
                <a:rPr lang="en-US" sz="1200" dirty="0" smtClean="0"/>
                <a:t>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</a:t>
              </a:r>
              <a:r>
                <a:rPr lang="en-US" sz="1200" dirty="0" smtClean="0"/>
                <a:t>- CMS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455810" y="901790"/>
              <a:ext cx="2284306" cy="513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382615" y="901790"/>
              <a:ext cx="430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EOS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10458" y="632313"/>
              <a:ext cx="1970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Tape </a:t>
              </a:r>
              <a:r>
                <a:rPr lang="en-US" sz="1200" dirty="0" smtClean="0"/>
                <a:t>Storage </a:t>
              </a:r>
              <a:r>
                <a:rPr lang="en-US" sz="1200" dirty="0"/>
                <a:t>E</a:t>
              </a:r>
              <a:r>
                <a:rPr lang="en-US" sz="1200" dirty="0" smtClean="0"/>
                <a:t>lement </a:t>
              </a:r>
              <a:r>
                <a:rPr lang="en-US" sz="1200" dirty="0" smtClean="0"/>
                <a:t>- </a:t>
              </a:r>
              <a:r>
                <a:rPr lang="en-US" sz="1200" dirty="0" err="1" smtClean="0"/>
                <a:t>LHCb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68958" y="1081556"/>
              <a:ext cx="24073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/>
                  </a:solidFill>
                </a:rPr>
                <a:t>Inode -&gt; disk copy locations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5532" y="1106707"/>
              <a:ext cx="24073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/>
                  </a:solidFill>
                </a:rPr>
                <a:t>Inode -&gt; disk copy locations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812384" y="1086631"/>
              <a:ext cx="24073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/>
                  </a:solidFill>
                </a:rPr>
                <a:t>Inode -&gt; disk copy locations</a:t>
              </a: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8339816" y="623683"/>
              <a:ext cx="2523392" cy="8703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455810" y="1081556"/>
              <a:ext cx="24073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/>
                  </a:solidFill>
                </a:rPr>
                <a:t>Inode -&gt; disk copy locations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681361" y="2320919"/>
              <a:ext cx="1169932" cy="8289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Repack</a:t>
              </a:r>
              <a:endParaRPr lang="en-US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0" y="2008983"/>
              <a:ext cx="1403895" cy="843574"/>
              <a:chOff x="1037492" y="5338915"/>
              <a:chExt cx="1403895" cy="843574"/>
            </a:xfrm>
            <a:noFill/>
          </p:grpSpPr>
          <p:sp>
            <p:nvSpPr>
              <p:cNvPr id="90" name="TextBox 89"/>
              <p:cNvSpPr txBox="1"/>
              <p:nvPr/>
            </p:nvSpPr>
            <p:spPr>
              <a:xfrm>
                <a:off x="1037492" y="5351492"/>
                <a:ext cx="1403895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The internals of repack are beyond the scope of this document</a:t>
                </a:r>
                <a:endParaRPr lang="en-US" sz="1200" dirty="0"/>
              </a:p>
            </p:txBody>
          </p:sp>
          <p:sp>
            <p:nvSpPr>
              <p:cNvPr id="91" name="Folded Corner 90"/>
              <p:cNvSpPr/>
              <p:nvPr/>
            </p:nvSpPr>
            <p:spPr>
              <a:xfrm rot="16200000">
                <a:off x="1273351" y="5122542"/>
                <a:ext cx="843573" cy="1276319"/>
              </a:xfrm>
              <a:prstGeom prst="foldedCorner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/>
            <p:cNvCxnSpPr>
              <a:stCxn id="88" idx="3"/>
              <a:endCxn id="118" idx="1"/>
            </p:cNvCxnSpPr>
            <p:nvPr/>
          </p:nvCxnSpPr>
          <p:spPr>
            <a:xfrm>
              <a:off x="2851293" y="2735386"/>
              <a:ext cx="1247869" cy="24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09838" y="2137451"/>
              <a:ext cx="1397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VID based queries and archive file ID</a:t>
              </a:r>
            </a:p>
            <a:p>
              <a:r>
                <a:rPr lang="en-US" sz="1200" dirty="0" smtClean="0"/>
                <a:t>based updates</a:t>
              </a:r>
              <a:endParaRPr lang="en-US" sz="1200" dirty="0"/>
            </a:p>
            <a:p>
              <a:endParaRPr lang="en-US" sz="12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351735" y="2552949"/>
              <a:ext cx="296857" cy="1204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99162" y="1931231"/>
              <a:ext cx="3330999" cy="1630740"/>
              <a:chOff x="5078812" y="5228347"/>
              <a:chExt cx="3330999" cy="1630740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5078812" y="5228347"/>
                <a:ext cx="3330999" cy="16131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032771" y="5239601"/>
                <a:ext cx="13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Archive namespace</a:t>
                </a:r>
                <a:endParaRPr lang="en-US" sz="1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168482" y="5474092"/>
                <a:ext cx="162935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For each file:</a:t>
                </a:r>
              </a:p>
              <a:p>
                <a:r>
                  <a:rPr lang="en-US" sz="1200" dirty="0" smtClean="0"/>
                  <a:t>    Archive file ID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Logical path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Authorization rules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EOS instance + inode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Tape storage class</a:t>
                </a:r>
              </a:p>
              <a:p>
                <a:r>
                  <a:rPr lang="en-US" sz="1200" dirty="0" smtClean="0"/>
                  <a:t>    Tape copy locations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80454" y="5499143"/>
                <a:ext cx="16293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Indices: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Archived file ID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Logical path</a:t>
                </a:r>
              </a:p>
              <a:p>
                <a:r>
                  <a:rPr lang="en-US" sz="1200" dirty="0" smtClean="0"/>
                  <a:t>   </a:t>
                </a:r>
                <a:r>
                  <a:rPr lang="en-US" sz="1200" dirty="0"/>
                  <a:t> EOS instance + inode</a:t>
                </a:r>
                <a:endParaRPr lang="en-US" sz="1200" dirty="0" smtClean="0"/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VID    </a:t>
                </a:r>
                <a:endParaRPr lang="en-US" sz="12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675846" y="1600160"/>
              <a:ext cx="21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Linked by EOS instance + inode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87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123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36</cp:revision>
  <dcterms:created xsi:type="dcterms:W3CDTF">2015-11-25T10:14:52Z</dcterms:created>
  <dcterms:modified xsi:type="dcterms:W3CDTF">2015-12-10T12:39:35Z</dcterms:modified>
</cp:coreProperties>
</file>