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54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989F-A2A0-4FDC-853A-5DB6E8D4B745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393F-029E-4A13-9921-76FD478EA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此四种组件对客户端应用程序进行了很好的抽象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QT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signal-slot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COM</a:t>
            </a:r>
            <a:r>
              <a:rPr lang="zh-CN" altLang="en-US" baseline="0" dirty="0" smtClean="0"/>
              <a:t>的连接点，都是广播的例子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由于组件已与进程剥离，因此不再有进程入口的概念，只有组件入口的概念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组件的</a:t>
            </a:r>
            <a:r>
              <a:rPr lang="en-US" altLang="zh-CN" dirty="0" smtClean="0"/>
              <a:t>UID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Process Name</a:t>
            </a:r>
            <a:r>
              <a:rPr lang="zh-CN" altLang="en-US" dirty="0" smtClean="0"/>
              <a:t>唯一决定了其所要运行在的进程。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每次组件</a:t>
            </a:r>
            <a:r>
              <a:rPr lang="en-US" altLang="zh-CN" dirty="0" err="1" smtClean="0"/>
              <a:t>onStop</a:t>
            </a:r>
            <a:r>
              <a:rPr lang="zh-CN" altLang="en-US" dirty="0" smtClean="0"/>
              <a:t>时，都会将自己的状态传递给</a:t>
            </a:r>
            <a:r>
              <a:rPr lang="en-US" altLang="zh-CN" dirty="0" smtClean="0"/>
              <a:t>AMS</a:t>
            </a:r>
            <a:r>
              <a:rPr lang="zh-CN" altLang="en-US" dirty="0" smtClean="0"/>
              <a:t>维护。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在以下四种情况下会调用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trimApplications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来主动回收进程：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activityStopped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setProcessLimit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finishReceiver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也会主动回收进程：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WindowManagerService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在处理窗口的过程中发生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Memroy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reclaimSomeSurfaceMemoryLocked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来回收某些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占用的内存，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reclaimSomeSurfaceMemoryLocked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的逻辑如下所示：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首先检查有没有泄漏的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，即那些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已经不存在但是还没有销毁的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，以及那些宿主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已经不可见但是还没有销毁的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。如果存在的话，就将它们销毁即可，不用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KillPids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如果不存在没有泄漏的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，那么那些存在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的进程都有可能被杀掉，这是通过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KillPids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来实现的。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KillPids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找中候选进程的最大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如果找到的最大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值恰好位于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ProcessList.HIDDEN_APP_MIN_ADJ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(9),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ProcessList.HIDDEN_APP_MAX_ADJ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(15)]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之间，那么就将最大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值修改为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ProcessList.HIDDEN_APP_MIN_ADJ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，表示要将所有后台进程都杀掉。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如果此时杀进程是不安全的，并且找到的最大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还要小，那么就将将最大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值设置为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，避免重要进程被杀掉。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值大于等于前面找到的最大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值的候选进程都将被杀掉。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trimApplications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杀掉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了的进程，属于无用进程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updateOomAdjLocked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更新所有进程的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updateOomAdjLocked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all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根据进程运行状态来更新进程的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。更新顺序是从最近使用到最近不使用的。如果一个进程是后台进程，那么按照这个顺序进行更新，就意味着最近越是不使用的后台进程，它获得的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值就越大。后台进程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以及空进程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取值范围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ProcessList.HIDDEN_APP_MIN_ADJ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(9),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ProcessList.HIDDEN_APP_MAX_ADJ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(15)]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，如果空进程超过限制，那么最近越是不使用的空进程，就越会被杀掉。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如果后台进程超过限制，那么最近越是不使用的后台进程，就越会被杀掉。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通知进程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ScheduleTrimMemory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updateOomAdjLocked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single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computeOomAdjLocked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ShchedGroup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发生改变，并且变成了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THREAD_GROUP_BG_NONINTERACTIVE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调度组，那么进程就会被杀掉。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computeOomAdjLocked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ProcessList.FOREGROUND_APP_ADJ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(0):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前台进程、有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InstrumentionClass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的进程、正在接收广播的进程、正在执行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的进程、正在运行有外部依赖的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Provider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ProcessList.VISIBLE_APP_ADJ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(1):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ProcessList.PERCEPTIBLE_APP_ADJ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Stopping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状态的进程、有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的进程、被设置为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ProcessList.HEAVY_WEIGHT_APP_ADJ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：被设置为重量级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ProcessList.BACKUP_ADJ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：正在执行备份任务的进程。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：最近有活动的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ProcessList.HOME_APP_ADJ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ProcessList.PREVIOUS_APP_ADJ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：前一个显示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ProcessList.SERVICE_B_ADJ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值等于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的进程超过限制时，最近越是不使用的进程的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值就会由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ProcessList.SERVICE_B_ADJ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如果一个进程运行有绑定至另外一个进程（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Provider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值比该进程的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小，那么该进程的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值就会被设置为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值，但是不能超过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ProcessList.FOREGROUND_APP_ADJ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ProcessList.PERSISTENT_PROC_ADJ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(-12)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：被设置为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的进程，如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，不参与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更新计算。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ProcessList.SYSTEM_ADJ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(-16)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进程，不参与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，通信数据需要执行两次，一次是从源进程的用户空间拷贝到内核空间，二次是从内核空间拷贝到目标进程的用户空间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进程都有一个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值，该值是根据进程所运行的组件计算出来的，值越小，优先级就越级。</a:t>
            </a:r>
            <a:endParaRPr lang="en-US" altLang="zh-CN" dirty="0" smtClean="0"/>
          </a:p>
          <a:p>
            <a:r>
              <a:rPr lang="en-US" altLang="zh-CN" dirty="0" smtClean="0"/>
              <a:t>2.Init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-16</a:t>
            </a:r>
            <a:r>
              <a:rPr lang="zh-CN" altLang="en-US" dirty="0" smtClean="0"/>
              <a:t>，是最高的，保证不会被杀死。</a:t>
            </a:r>
            <a:endParaRPr lang="en-US" altLang="zh-CN" dirty="0" smtClean="0"/>
          </a:p>
          <a:p>
            <a:r>
              <a:rPr lang="en-US" altLang="zh-CN" dirty="0" smtClean="0"/>
              <a:t>3.PhoneApp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persist</a:t>
            </a:r>
            <a:r>
              <a:rPr lang="zh-CN" altLang="en-US" dirty="0" smtClean="0"/>
              <a:t>属性，它的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被设置为</a:t>
            </a:r>
            <a:r>
              <a:rPr lang="en-US" altLang="zh-CN" dirty="0" smtClean="0"/>
              <a:t>-12</a:t>
            </a:r>
            <a:r>
              <a:rPr lang="zh-CN" altLang="en-US" dirty="0" smtClean="0"/>
              <a:t>，也能保证不会被杀死。</a:t>
            </a:r>
            <a:endParaRPr lang="en-US" altLang="zh-CN" dirty="0" smtClean="0"/>
          </a:p>
          <a:p>
            <a:pPr marL="0" algn="l" defTabSz="914400" rtl="0" eaLnBrk="1" latinLnBrk="0" hangingPunct="1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/proc/&lt;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文件查看进程的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oom_adj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内核中，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值等于父进程的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，也就是说，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值与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它的进程的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值一样。</a:t>
            </a:r>
            <a:endParaRPr lang="en-US" altLang="zh-CN" dirty="0" smtClean="0"/>
          </a:p>
          <a:p>
            <a:pPr marL="0" algn="l" defTabSz="914400" rtl="0" eaLnBrk="1" latinLnBrk="0" hangingPunct="1"/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393F-029E-4A13-9921-76FD478EA2C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1DCE-3E31-4C39-9DB1-4A27E7DC62E2}" type="datetimeFigureOut">
              <a:rPr lang="zh-CN" altLang="en-US" smtClean="0"/>
              <a:pPr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5F10-0145-4AF1-8692-34C99BD144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blog.csdn.net/luosheng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dex.html" TargetMode="External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.android.com/devices/index.html" TargetMode="External"/><Relationship Id="rId5" Type="http://schemas.openxmlformats.org/officeDocument/2006/relationships/hyperlink" Target="http://source.android.com/source/index.html" TargetMode="External"/><Relationship Id="rId4" Type="http://schemas.openxmlformats.org/officeDocument/2006/relationships/hyperlink" Target="http://developer.android.com/tool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组件设计思想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2324472"/>
            <a:ext cx="6400800" cy="1752600"/>
          </a:xfrm>
        </p:spPr>
        <p:txBody>
          <a:bodyPr/>
          <a:lstStyle/>
          <a:p>
            <a:r>
              <a:rPr lang="en-US" altLang="zh-CN" i="1" dirty="0" smtClean="0"/>
              <a:t>--Everything is component</a:t>
            </a:r>
            <a:endParaRPr lang="zh-CN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移动客户端应用程序开发的任务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满足用户的需求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降低程序复杂度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组件化是降低移动端应用程序复杂度的不二选择，但需进一步考虑以下两个事实：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设备特性的影响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系统杀进程时，被杀进程里面的组件如何处理？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程序切换和重新打开时，如可提高程序启动速度？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用户不关心进程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是否可以将组件与进程进行剥离？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Everything is component</a:t>
            </a:r>
          </a:p>
          <a:p>
            <a:r>
              <a:rPr lang="zh-CN" altLang="en-US" dirty="0" smtClean="0"/>
              <a:t>具体实现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程序由组件组成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组件与进程剥离</a:t>
            </a:r>
          </a:p>
          <a:p>
            <a:pPr lvl="1"/>
            <a:r>
              <a:rPr lang="zh-CN" altLang="en-US" dirty="0" smtClean="0"/>
              <a:t>组件皆程序入口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Design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程序由组件组成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Activity</a:t>
            </a:r>
            <a:r>
              <a:rPr lang="zh-CN" altLang="en-US" dirty="0" smtClean="0"/>
              <a:t>：前台交互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：后台计算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Broadcast Receiver</a:t>
            </a:r>
            <a:r>
              <a:rPr lang="zh-CN" altLang="en-US" dirty="0" smtClean="0"/>
              <a:t>：广播通信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 Provider</a:t>
            </a:r>
            <a:r>
              <a:rPr lang="zh-CN" altLang="en-US" dirty="0" smtClean="0"/>
              <a:t>：数据封装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Design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组件与进程剥离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组件关闭时，进程可以继续存在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提高重新启动时的速度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进程关闭时，组件可以继续存在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保护被杀进程里面的组件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Design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组件皆程序入口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Activity -- 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 -- 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Broadcast Receiver -- </a:t>
            </a:r>
            <a:r>
              <a:rPr lang="en-US" altLang="zh-CN" dirty="0" err="1" smtClean="0"/>
              <a:t>onReceive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 Provider -- 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Design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将组件与进程进行剥离，使得进程对组件透明，听起来很好，但是如何解决以下四个问题？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谁来负责组件的启动和关闭？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谁来维护组件的状态？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谁来管理组件运行时所需要的进程？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组件之间如何进行通信？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Infrastruction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操作系统级别的组件化支持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Activity Manager Service</a:t>
            </a:r>
          </a:p>
          <a:p>
            <a:pPr lvl="1"/>
            <a:r>
              <a:rPr lang="en-US" altLang="zh-CN" dirty="0" smtClean="0"/>
              <a:t>Binder </a:t>
            </a:r>
          </a:p>
          <a:p>
            <a:pPr lvl="1"/>
            <a:r>
              <a:rPr lang="en-US" altLang="zh-CN" dirty="0" smtClean="0"/>
              <a:t>Low Memory Killer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Infrastruction</a:t>
            </a:r>
            <a:r>
              <a:rPr lang="en-US" altLang="zh-CN" dirty="0" smtClean="0"/>
              <a:t>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Activity Manager Service</a:t>
            </a:r>
          </a:p>
          <a:p>
            <a:pPr lvl="1"/>
            <a:r>
              <a:rPr lang="zh-CN" altLang="en-US" dirty="0" smtClean="0"/>
              <a:t>启动组件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组件启动时，检查其所要运行在的进程是否已创建。如果已经创建，就直接通知它加载组件。否则，先将该进程创建起来，再通知它加载组件。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组件关闭时，其所运行在的进程无需关闭，这样就可以让组件重新打开时得到快速启动。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维护组件状态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维护组件在运行过程的状态，这样组件就可以在其所运行在的进程被回收的情况下仍然继续生存。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在适当的时候主动回收空进程和后台进程，以及通知进程自己进行内存回收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Infrastruction</a:t>
            </a:r>
            <a:r>
              <a:rPr lang="en-US" altLang="zh-CN" dirty="0" smtClean="0"/>
              <a:t>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Binder</a:t>
            </a:r>
          </a:p>
          <a:p>
            <a:pPr lvl="1"/>
            <a:r>
              <a:rPr lang="zh-CN" altLang="en-US" dirty="0" smtClean="0"/>
              <a:t>为组件间通信提供支持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进程间的组件通信时，通信数据只需一次拷贝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进程内的组件通信时，跳过</a:t>
            </a:r>
            <a:r>
              <a:rPr lang="en-US" altLang="zh-CN" dirty="0" smtClean="0"/>
              <a:t>IPC</a:t>
            </a:r>
            <a:r>
              <a:rPr lang="zh-CN" altLang="en-US" dirty="0" smtClean="0"/>
              <a:t>进行直接的通信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</a:t>
            </a:r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Infrastruction</a:t>
            </a:r>
            <a:r>
              <a:rPr lang="en-US" altLang="zh-CN" dirty="0" smtClean="0"/>
              <a:t>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Low Memory Killer</a:t>
            </a:r>
          </a:p>
          <a:p>
            <a:pPr lvl="1"/>
            <a:r>
              <a:rPr lang="zh-CN" altLang="en-US" dirty="0" smtClean="0"/>
              <a:t>内存紧张时回收进程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由于组件与进程是剥离的，因此进程回收不会影响组件的生命周期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从低优先级进程开始回收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Empty Process</a:t>
            </a:r>
          </a:p>
          <a:p>
            <a:pPr lvl="2"/>
            <a:r>
              <a:rPr lang="en-US" altLang="zh-CN" dirty="0" smtClean="0"/>
              <a:t>Hidden Process</a:t>
            </a:r>
          </a:p>
          <a:p>
            <a:pPr lvl="2"/>
            <a:r>
              <a:rPr lang="en-US" altLang="zh-CN" dirty="0" smtClean="0"/>
              <a:t>Perceptible Process</a:t>
            </a:r>
          </a:p>
          <a:p>
            <a:pPr lvl="2"/>
            <a:r>
              <a:rPr lang="en-US" altLang="zh-CN" dirty="0" smtClean="0"/>
              <a:t>Visible Process</a:t>
            </a:r>
          </a:p>
          <a:p>
            <a:pPr lvl="2"/>
            <a:r>
              <a:rPr lang="en-US" altLang="zh-CN" dirty="0" smtClean="0"/>
              <a:t>Foreground Process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4889" y="1829310"/>
            <a:ext cx="6954221" cy="40677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cont.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3183373" cy="4525963"/>
          </a:xfrm>
        </p:spPr>
      </p:pic>
      <p:pic>
        <p:nvPicPr>
          <p:cNvPr id="5" name="图片 4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628800"/>
            <a:ext cx="3244945" cy="453650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995936" y="3861048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cont.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6115904" cy="295316"/>
          </a:xfr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5157192"/>
            <a:ext cx="6120680" cy="1571918"/>
          </a:xfrm>
          <a:prstGeom prst="rect">
            <a:avLst/>
          </a:prstGeom>
        </p:spPr>
      </p:pic>
      <p:pic>
        <p:nvPicPr>
          <p:cNvPr id="7" name="图片 6" descr="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589855"/>
            <a:ext cx="6125430" cy="543001"/>
          </a:xfrm>
          <a:prstGeom prst="rect">
            <a:avLst/>
          </a:prstGeom>
        </p:spPr>
      </p:pic>
      <p:pic>
        <p:nvPicPr>
          <p:cNvPr id="8" name="图片 7" descr="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2167040"/>
            <a:ext cx="6144483" cy="685896"/>
          </a:xfrm>
          <a:prstGeom prst="rect">
            <a:avLst/>
          </a:prstGeom>
        </p:spPr>
      </p:pic>
      <p:pic>
        <p:nvPicPr>
          <p:cNvPr id="9" name="图片 8" descr="1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3648" y="2924944"/>
            <a:ext cx="6144483" cy="685896"/>
          </a:xfrm>
          <a:prstGeom prst="rect">
            <a:avLst/>
          </a:prstGeom>
        </p:spPr>
      </p:pic>
      <p:pic>
        <p:nvPicPr>
          <p:cNvPr id="10" name="图片 9" descr="1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3645025"/>
            <a:ext cx="6134957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cont.</a:t>
            </a:r>
            <a:endParaRPr lang="zh-CN" altLang="en-US" dirty="0"/>
          </a:p>
        </p:txBody>
      </p:sp>
      <p:pic>
        <p:nvPicPr>
          <p:cNvPr id="4" name="内容占位符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0232" y="2057942"/>
            <a:ext cx="6163536" cy="3610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cont.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853" y="1268760"/>
            <a:ext cx="6115904" cy="295316"/>
          </a:xfrm>
        </p:spPr>
      </p:pic>
      <p:pic>
        <p:nvPicPr>
          <p:cNvPr id="6" name="图片 5" descr="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1853" y="1589855"/>
            <a:ext cx="6125430" cy="543001"/>
          </a:xfrm>
          <a:prstGeom prst="rect">
            <a:avLst/>
          </a:prstGeom>
        </p:spPr>
      </p:pic>
      <p:pic>
        <p:nvPicPr>
          <p:cNvPr id="7" name="图片 6" descr="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1853" y="2204864"/>
            <a:ext cx="6144483" cy="685896"/>
          </a:xfrm>
          <a:prstGeom prst="rect">
            <a:avLst/>
          </a:prstGeom>
        </p:spPr>
      </p:pic>
      <p:pic>
        <p:nvPicPr>
          <p:cNvPr id="10" name="图片 9" descr="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853" y="3645024"/>
            <a:ext cx="6134957" cy="1648055"/>
          </a:xfrm>
          <a:prstGeom prst="rect">
            <a:avLst/>
          </a:prstGeom>
        </p:spPr>
      </p:pic>
      <p:pic>
        <p:nvPicPr>
          <p:cNvPr id="11" name="图片 10" descr="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1853" y="5373216"/>
            <a:ext cx="6144483" cy="1467055"/>
          </a:xfrm>
          <a:prstGeom prst="rect">
            <a:avLst/>
          </a:prstGeom>
        </p:spPr>
      </p:pic>
      <p:pic>
        <p:nvPicPr>
          <p:cNvPr id="14" name="图片 13" descr="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5656" y="2996952"/>
            <a:ext cx="6134957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cont.</a:t>
            </a:r>
            <a:endParaRPr lang="zh-CN" altLang="en-US" dirty="0"/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3186820" cy="4525963"/>
          </a:xfrm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628800"/>
            <a:ext cx="3240360" cy="452370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67944" y="378904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cont.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340768"/>
            <a:ext cx="6115904" cy="295316"/>
          </a:xfrm>
        </p:spPr>
      </p:pic>
      <p:pic>
        <p:nvPicPr>
          <p:cNvPr id="6" name="图片 5" descr="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1772816"/>
            <a:ext cx="6125430" cy="543001"/>
          </a:xfrm>
          <a:prstGeom prst="rect">
            <a:avLst/>
          </a:prstGeom>
        </p:spPr>
      </p:pic>
      <p:pic>
        <p:nvPicPr>
          <p:cNvPr id="7" name="图片 6" descr="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2492896"/>
            <a:ext cx="6144483" cy="685896"/>
          </a:xfrm>
          <a:prstGeom prst="rect">
            <a:avLst/>
          </a:prstGeom>
        </p:spPr>
      </p:pic>
      <p:pic>
        <p:nvPicPr>
          <p:cNvPr id="8" name="图片 7" descr="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3284984"/>
            <a:ext cx="6134957" cy="1648055"/>
          </a:xfrm>
          <a:prstGeom prst="rect">
            <a:avLst/>
          </a:prstGeom>
        </p:spPr>
      </p:pic>
      <p:pic>
        <p:nvPicPr>
          <p:cNvPr id="9" name="图片 8" descr="1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5656" y="5013176"/>
            <a:ext cx="6125430" cy="1657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3633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Usable Web 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developer.android.com/training/index.html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developer.android.com/guide/components/index.html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developer.android.com/tools/index.html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source.android.com/source/index.html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http://source.android.com/devices/index.html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组件化背景</a:t>
            </a:r>
            <a:endParaRPr lang="en-US" altLang="zh-CN" dirty="0" smtClean="0"/>
          </a:p>
          <a:p>
            <a:r>
              <a:rPr lang="zh-CN" altLang="en-US" dirty="0" smtClean="0"/>
              <a:t>组件化设计</a:t>
            </a:r>
            <a:endParaRPr lang="en-US" altLang="zh-CN" dirty="0" smtClean="0"/>
          </a:p>
          <a:p>
            <a:r>
              <a:rPr lang="zh-CN" altLang="en-US" dirty="0" smtClean="0"/>
              <a:t>组件化支持</a:t>
            </a:r>
            <a:endParaRPr lang="en-US" altLang="zh-CN" dirty="0" smtClean="0"/>
          </a:p>
          <a:p>
            <a:r>
              <a:rPr lang="zh-CN" altLang="en-US" dirty="0" smtClean="0"/>
              <a:t>一个小实验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363396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客户端应用程序说起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开发者角度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复杂，同时兼顾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、交互和业务逻辑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运行载体是进程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进程只有一个入口点</a:t>
            </a:r>
            <a:r>
              <a:rPr lang="en-US" altLang="zh-CN" dirty="0" smtClean="0"/>
              <a:t>—main</a:t>
            </a:r>
          </a:p>
          <a:p>
            <a:pPr lvl="1"/>
            <a:r>
              <a:rPr lang="zh-CN" altLang="en-US" dirty="0" smtClean="0"/>
              <a:t>使用者角度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流畅的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、友好的交互、正确的结果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不知进程是何物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客户端应用程序开发的任务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满足用户的需求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降低程序复杂度</a:t>
            </a:r>
            <a:r>
              <a:rPr lang="en-US" altLang="zh-CN" dirty="0" smtClean="0"/>
              <a:t> -- </a:t>
            </a:r>
            <a:r>
              <a:rPr lang="zh-CN" altLang="en-US" dirty="0" smtClean="0"/>
              <a:t>组件化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客户端应用程序组件化之后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开发者角度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运行载体仍然是进程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进程仍然是只有一个入口点</a:t>
            </a:r>
            <a:r>
              <a:rPr lang="en-US" altLang="zh-CN" dirty="0" smtClean="0"/>
              <a:t>—main</a:t>
            </a:r>
          </a:p>
          <a:p>
            <a:pPr lvl="1"/>
            <a:r>
              <a:rPr lang="zh-CN" altLang="en-US" dirty="0" smtClean="0"/>
              <a:t>使用者角度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流畅的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、友好的交互、正确的结果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不知进程是何物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应用程序组件化前后，用户对其运行载体（进程）没有概念，但是开发者来说，组件化后的应用程序仍然是和进程直接关联的，也就是说，进程一旦不存在，程序和组件也随之灰飞烟灭！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再说移动客户端应用程序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客户端应用程序一样，包含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、交互和业务等复杂逻辑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客户端应用程序一样，用户的需求是流畅的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、友好的交互、正确的结果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运行在低频率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、小容量内存、小面积屏幕设备上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设备特性对移动客户端应用程序的影响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低频率</a:t>
            </a:r>
            <a:r>
              <a:rPr lang="en-US" altLang="zh-CN" dirty="0" smtClean="0"/>
              <a:t>CPU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影响程序运行速度，尤其是程序启动速度，因为用户对程序启动时间最为敏感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小容量内存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影响同时运行的程序的数量，而且系统会在内存紧张时杀进程，以便回收内存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小面积屏幕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单窗口操作模式，导致用户需要频繁地切换程序或者重新打开程序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1459</Words>
  <Application>Microsoft Office PowerPoint</Application>
  <PresentationFormat>全屏显示(4:3)</PresentationFormat>
  <Paragraphs>212</Paragraphs>
  <Slides>30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Android组件设计思想</vt:lpstr>
      <vt:lpstr>About Me</vt:lpstr>
      <vt:lpstr>Agenda</vt:lpstr>
      <vt:lpstr>Background</vt:lpstr>
      <vt:lpstr>Background cont.</vt:lpstr>
      <vt:lpstr>Background cont.</vt:lpstr>
      <vt:lpstr>Background cont.</vt:lpstr>
      <vt:lpstr>Background cont.</vt:lpstr>
      <vt:lpstr>Background cont.</vt:lpstr>
      <vt:lpstr>Background cont.</vt:lpstr>
      <vt:lpstr>Background cont.</vt:lpstr>
      <vt:lpstr>Design</vt:lpstr>
      <vt:lpstr>Design cont.</vt:lpstr>
      <vt:lpstr>Design cont.</vt:lpstr>
      <vt:lpstr>Design cont.</vt:lpstr>
      <vt:lpstr>Design cont.</vt:lpstr>
      <vt:lpstr>Infrastruction</vt:lpstr>
      <vt:lpstr>Infrastruction cont.</vt:lpstr>
      <vt:lpstr>Infrastruction cont.</vt:lpstr>
      <vt:lpstr>Infrastruction cont.</vt:lpstr>
      <vt:lpstr>Experiment</vt:lpstr>
      <vt:lpstr>Experiment cont.</vt:lpstr>
      <vt:lpstr>Experiment cont.</vt:lpstr>
      <vt:lpstr>Experiment cont.</vt:lpstr>
      <vt:lpstr>Experiment cont.</vt:lpstr>
      <vt:lpstr>Experiment cont.</vt:lpstr>
      <vt:lpstr>Experiment cont.</vt:lpstr>
      <vt:lpstr>幻灯片 28</vt:lpstr>
      <vt:lpstr>Usable Web Site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Luo</dc:creator>
  <cp:lastModifiedBy>Luo</cp:lastModifiedBy>
  <cp:revision>162</cp:revision>
  <dcterms:created xsi:type="dcterms:W3CDTF">2013-08-31T18:19:22Z</dcterms:created>
  <dcterms:modified xsi:type="dcterms:W3CDTF">2013-09-03T17:34:44Z</dcterms:modified>
</cp:coreProperties>
</file>