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83" r:id="rId35"/>
    <p:sldId id="284"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75574" autoAdjust="0"/>
  </p:normalViewPr>
  <p:slideViewPr>
    <p:cSldViewPr>
      <p:cViewPr varScale="1">
        <p:scale>
          <a:sx n="60" d="100"/>
          <a:sy n="60" d="100"/>
        </p:scale>
        <p:origin x="-142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22DA43-F54F-45D3-9900-AA27D774BCD5}" type="datetimeFigureOut">
              <a:rPr lang="zh-CN" altLang="en-US" smtClean="0"/>
              <a:pPr/>
              <a:t>2013/9/15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45F18-B7D9-4A64-8903-A70FB48E784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Linux Kernel 2.6.29</a:t>
            </a:r>
            <a:r>
              <a:rPr lang="zh-CN" altLang="en-US" dirty="0" smtClean="0"/>
              <a:t>的实现中：</a:t>
            </a:r>
            <a:endParaRPr lang="en-US" altLang="zh-CN" dirty="0" smtClean="0"/>
          </a:p>
          <a:p>
            <a:pPr marL="228600" indent="-228600">
              <a:buAutoNum type="arabicPeriod"/>
            </a:pPr>
            <a:r>
              <a:rPr lang="zh-CN" altLang="en-US" dirty="0" smtClean="0"/>
              <a:t>不区分</a:t>
            </a:r>
            <a:r>
              <a:rPr lang="en-US" altLang="zh-CN" dirty="0" smtClean="0"/>
              <a:t>Main</a:t>
            </a:r>
            <a:r>
              <a:rPr lang="zh-CN" altLang="en-US" dirty="0" smtClean="0"/>
              <a:t>和</a:t>
            </a:r>
            <a:r>
              <a:rPr lang="en-US" altLang="zh-CN" dirty="0" smtClean="0"/>
              <a:t>System</a:t>
            </a:r>
            <a:r>
              <a:rPr lang="zh-CN" altLang="en-US" dirty="0" smtClean="0"/>
              <a:t>类型的日志，它们对应的都是同一个环形缓冲区</a:t>
            </a:r>
            <a:endParaRPr lang="en-US" altLang="zh-CN" dirty="0" smtClean="0"/>
          </a:p>
          <a:p>
            <a:pPr marL="228600" indent="-228600">
              <a:buAutoNum type="arabicPeriod"/>
            </a:pPr>
            <a:r>
              <a:rPr lang="en-US" altLang="zh-CN" dirty="0" smtClean="0"/>
              <a:t>Main</a:t>
            </a:r>
            <a:r>
              <a:rPr lang="zh-CN" altLang="en-US" dirty="0" smtClean="0"/>
              <a:t>、</a:t>
            </a:r>
            <a:r>
              <a:rPr lang="en-US" altLang="zh-CN" dirty="0" smtClean="0"/>
              <a:t>System</a:t>
            </a:r>
            <a:r>
              <a:rPr lang="zh-CN" altLang="en-US" dirty="0" smtClean="0"/>
              <a:t>和</a:t>
            </a:r>
            <a:r>
              <a:rPr lang="en-US" altLang="zh-CN" dirty="0" smtClean="0"/>
              <a:t>Event</a:t>
            </a:r>
            <a:r>
              <a:rPr lang="zh-CN" altLang="en-US" dirty="0" smtClean="0"/>
              <a:t>类型的日志对应的环形缓冲区大小为</a:t>
            </a:r>
            <a:r>
              <a:rPr lang="en-US" altLang="zh-CN" dirty="0" smtClean="0"/>
              <a:t>64K</a:t>
            </a:r>
            <a:r>
              <a:rPr lang="zh-CN" altLang="en-US" dirty="0" smtClean="0"/>
              <a:t>，</a:t>
            </a:r>
            <a:r>
              <a:rPr lang="en-US" altLang="zh-CN" dirty="0" smtClean="0"/>
              <a:t>Radio</a:t>
            </a:r>
            <a:r>
              <a:rPr lang="zh-CN" altLang="en-US" dirty="0" smtClean="0"/>
              <a:t>类型的日志对应的环形缓冲区大小</a:t>
            </a:r>
            <a:r>
              <a:rPr lang="en-US" altLang="zh-CN" dirty="0" smtClean="0"/>
              <a:t>256K</a:t>
            </a:r>
          </a:p>
          <a:p>
            <a:pPr marL="228600" indent="-228600">
              <a:buNone/>
            </a:pPr>
            <a:r>
              <a:rPr lang="zh-CN" altLang="en-US" dirty="0" smtClean="0"/>
              <a:t>在</a:t>
            </a:r>
            <a:r>
              <a:rPr lang="en-US" altLang="zh-CN" dirty="0" smtClean="0"/>
              <a:t>Linux</a:t>
            </a:r>
            <a:r>
              <a:rPr lang="en-US" altLang="zh-CN" baseline="0" dirty="0" smtClean="0"/>
              <a:t> Kernel 3.4</a:t>
            </a:r>
            <a:r>
              <a:rPr lang="zh-CN" altLang="en-US" baseline="0" dirty="0" smtClean="0"/>
              <a:t>的实现中：</a:t>
            </a:r>
            <a:endParaRPr lang="en-US" altLang="zh-CN" baseline="0" dirty="0" smtClean="0"/>
          </a:p>
          <a:p>
            <a:pPr marL="228600" indent="-228600">
              <a:buNone/>
            </a:pPr>
            <a:r>
              <a:rPr lang="en-US" altLang="zh-CN" baseline="0" dirty="0" smtClean="0"/>
              <a:t>1. </a:t>
            </a:r>
            <a:r>
              <a:rPr lang="en-US" altLang="zh-CN" dirty="0" smtClean="0"/>
              <a:t>Main</a:t>
            </a:r>
            <a:r>
              <a:rPr lang="zh-CN" altLang="en-US" dirty="0" smtClean="0"/>
              <a:t>和</a:t>
            </a:r>
            <a:r>
              <a:rPr lang="en-US" altLang="zh-CN" dirty="0" smtClean="0"/>
              <a:t>System</a:t>
            </a:r>
            <a:r>
              <a:rPr lang="zh-CN" altLang="en-US" dirty="0" smtClean="0"/>
              <a:t>类型已经作区分，它们对应的是不同环形缓冲区</a:t>
            </a:r>
            <a:endParaRPr lang="en-US" altLang="zh-CN" dirty="0" smtClean="0"/>
          </a:p>
          <a:p>
            <a:r>
              <a:rPr lang="en-US" altLang="zh-CN" dirty="0" smtClean="0"/>
              <a:t>2. </a:t>
            </a:r>
            <a:r>
              <a:rPr lang="zh-CN" altLang="en-US" dirty="0" smtClean="0"/>
              <a:t>所有环形缓冲区的大小均为</a:t>
            </a:r>
            <a:r>
              <a:rPr lang="en-US" altLang="zh-CN" dirty="0" smtClean="0"/>
              <a:t>256K</a:t>
            </a:r>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25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28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31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32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local_strong_refs</a:t>
            </a:r>
            <a:r>
              <a:rPr lang="zh-CN" altLang="en-US" dirty="0" smtClean="0"/>
              <a:t>和</a:t>
            </a:r>
            <a:r>
              <a:rPr lang="en-US" altLang="zh-CN" dirty="0" err="1" smtClean="0"/>
              <a:t>local_weak_refs</a:t>
            </a:r>
            <a:r>
              <a:rPr lang="zh-CN" altLang="en-US" dirty="0" smtClean="0"/>
              <a:t>分别表示该</a:t>
            </a:r>
            <a:r>
              <a:rPr lang="en-US" altLang="zh-CN" dirty="0" smtClean="0"/>
              <a:t>Binder</a:t>
            </a:r>
            <a:r>
              <a:rPr lang="zh-CN" altLang="en-US" dirty="0" smtClean="0"/>
              <a:t>实体对象的内部强引用计数和弱引用计数；而</a:t>
            </a:r>
            <a:r>
              <a:rPr lang="en-US" altLang="zh-CN" dirty="0" err="1" smtClean="0"/>
              <a:t>internal_strong_refs</a:t>
            </a:r>
            <a:r>
              <a:rPr lang="zh-CN" altLang="en-US" dirty="0" smtClean="0"/>
              <a:t>是一个外部强引用计数，用来描述有多少个</a:t>
            </a:r>
            <a:r>
              <a:rPr lang="en-US" altLang="zh-CN" dirty="0" smtClean="0"/>
              <a:t>Binder</a:t>
            </a:r>
            <a:r>
              <a:rPr lang="zh-CN" altLang="en-US" dirty="0" smtClean="0"/>
              <a:t>引用对象是通过强引用计数来引用该</a:t>
            </a:r>
            <a:r>
              <a:rPr lang="en-US" altLang="zh-CN" dirty="0" smtClean="0"/>
              <a:t>Binder</a:t>
            </a:r>
            <a:r>
              <a:rPr lang="zh-CN" altLang="en-US" dirty="0" smtClean="0"/>
              <a:t>实体对象的。内部引用计数是相对于该</a:t>
            </a:r>
            <a:r>
              <a:rPr lang="en-US" altLang="zh-CN" dirty="0" smtClean="0"/>
              <a:t>Binder</a:t>
            </a:r>
            <a:r>
              <a:rPr lang="zh-CN" altLang="en-US" dirty="0" smtClean="0"/>
              <a:t>实体对象所在的</a:t>
            </a:r>
            <a:r>
              <a:rPr lang="en-US" altLang="zh-CN" dirty="0" smtClean="0"/>
              <a:t>Server</a:t>
            </a:r>
            <a:r>
              <a:rPr lang="zh-CN" altLang="en-US" dirty="0" smtClean="0"/>
              <a:t>进程而言的，而外部引用计数是相对于引用了该</a:t>
            </a:r>
            <a:r>
              <a:rPr lang="en-US" altLang="zh-CN" dirty="0" smtClean="0"/>
              <a:t>Binder</a:t>
            </a:r>
            <a:r>
              <a:rPr lang="zh-CN" altLang="en-US" dirty="0" smtClean="0"/>
              <a:t>实体对象的</a:t>
            </a:r>
            <a:r>
              <a:rPr lang="en-US" altLang="zh-CN" dirty="0" smtClean="0"/>
              <a:t>Client</a:t>
            </a:r>
            <a:r>
              <a:rPr lang="zh-CN" altLang="en-US" dirty="0" smtClean="0"/>
              <a:t>进程而言的。当</a:t>
            </a:r>
            <a:r>
              <a:rPr lang="en-US" altLang="zh-CN" dirty="0" smtClean="0"/>
              <a:t>Binder</a:t>
            </a:r>
            <a:r>
              <a:rPr lang="zh-CN" altLang="en-US" dirty="0" smtClean="0"/>
              <a:t>驱动程序请求</a:t>
            </a:r>
            <a:r>
              <a:rPr lang="en-US" altLang="zh-CN" dirty="0" smtClean="0"/>
              <a:t>Server</a:t>
            </a:r>
            <a:r>
              <a:rPr lang="zh-CN" altLang="en-US" dirty="0" smtClean="0"/>
              <a:t>进程中的某一个</a:t>
            </a:r>
            <a:r>
              <a:rPr lang="en-US" altLang="zh-CN" dirty="0" smtClean="0"/>
              <a:t>Binder</a:t>
            </a:r>
            <a:r>
              <a:rPr lang="zh-CN" altLang="en-US" dirty="0" smtClean="0"/>
              <a:t>本地对象来执行一个操作时，它就会增加与该</a:t>
            </a:r>
            <a:r>
              <a:rPr lang="en-US" altLang="zh-CN" dirty="0" smtClean="0"/>
              <a:t>Binder</a:t>
            </a:r>
            <a:r>
              <a:rPr lang="zh-CN" altLang="en-US" dirty="0" smtClean="0"/>
              <a:t>本地对象对应的</a:t>
            </a:r>
            <a:r>
              <a:rPr lang="en-US" altLang="zh-CN" dirty="0" smtClean="0"/>
              <a:t>Binder</a:t>
            </a:r>
            <a:r>
              <a:rPr lang="zh-CN" altLang="en-US" dirty="0" smtClean="0"/>
              <a:t>实体对象的内部引用计数，避免该</a:t>
            </a:r>
            <a:r>
              <a:rPr lang="en-US" altLang="zh-CN" dirty="0" smtClean="0"/>
              <a:t>Binder</a:t>
            </a:r>
            <a:r>
              <a:rPr lang="zh-CN" altLang="en-US" dirty="0" smtClean="0"/>
              <a:t>实体对象被过早地销毁；而当一个</a:t>
            </a:r>
            <a:r>
              <a:rPr lang="en-US" altLang="zh-CN" dirty="0" smtClean="0"/>
              <a:t>Client</a:t>
            </a:r>
            <a:r>
              <a:rPr lang="zh-CN" altLang="en-US" dirty="0" smtClean="0"/>
              <a:t>进程通过一个</a:t>
            </a:r>
            <a:r>
              <a:rPr lang="en-US" altLang="zh-CN" dirty="0" smtClean="0"/>
              <a:t>Binder</a:t>
            </a:r>
            <a:r>
              <a:rPr lang="zh-CN" altLang="en-US" dirty="0" smtClean="0"/>
              <a:t>引用对象来引用一个</a:t>
            </a:r>
            <a:r>
              <a:rPr lang="en-US" altLang="zh-CN" dirty="0" smtClean="0"/>
              <a:t>Binder</a:t>
            </a:r>
            <a:r>
              <a:rPr lang="zh-CN" altLang="en-US" dirty="0" smtClean="0"/>
              <a:t>实体对象时，</a:t>
            </a:r>
            <a:r>
              <a:rPr lang="en-US" altLang="zh-CN" dirty="0" smtClean="0"/>
              <a:t>Binder</a:t>
            </a:r>
            <a:r>
              <a:rPr lang="zh-CN" altLang="en-US" dirty="0" smtClean="0"/>
              <a:t>驱动程序就会增加它的外部引用计数，也是避免该</a:t>
            </a:r>
            <a:r>
              <a:rPr lang="en-US" altLang="zh-CN" dirty="0" smtClean="0"/>
              <a:t>Binder</a:t>
            </a:r>
            <a:r>
              <a:rPr lang="zh-CN" altLang="en-US" dirty="0" smtClean="0"/>
              <a:t>实体对象被过早地销毁。读者可能会觉得奇怪，为什么一个</a:t>
            </a:r>
            <a:r>
              <a:rPr lang="en-US" altLang="zh-CN" dirty="0" smtClean="0"/>
              <a:t>Binder</a:t>
            </a:r>
            <a:r>
              <a:rPr lang="zh-CN" altLang="en-US" dirty="0" smtClean="0"/>
              <a:t>实体对象的外部引用计数只有强引用计数</a:t>
            </a:r>
            <a:r>
              <a:rPr lang="en-US" altLang="zh-CN" dirty="0" err="1" smtClean="0"/>
              <a:t>internal_strong_refs</a:t>
            </a:r>
            <a:r>
              <a:rPr lang="zh-CN" altLang="en-US" dirty="0" smtClean="0"/>
              <a:t>，而没有一个对应的弱引用计数</a:t>
            </a:r>
            <a:r>
              <a:rPr lang="en-US" altLang="zh-CN" dirty="0" err="1" smtClean="0"/>
              <a:t>internal_weak_refs</a:t>
            </a:r>
            <a:r>
              <a:rPr lang="zh-CN" altLang="en-US" dirty="0" smtClean="0"/>
              <a:t>呢？原来，</a:t>
            </a:r>
            <a:r>
              <a:rPr lang="en-US" altLang="zh-CN" dirty="0" smtClean="0"/>
              <a:t>Binder</a:t>
            </a:r>
            <a:r>
              <a:rPr lang="zh-CN" altLang="en-US" dirty="0" smtClean="0"/>
              <a:t>实体对象的</a:t>
            </a:r>
            <a:r>
              <a:rPr lang="en-US" altLang="zh-CN" dirty="0" smtClean="0"/>
              <a:t>Binder</a:t>
            </a:r>
            <a:r>
              <a:rPr lang="zh-CN" altLang="en-US" dirty="0" smtClean="0"/>
              <a:t>引用对象列表</a:t>
            </a:r>
            <a:r>
              <a:rPr lang="en-US" altLang="zh-CN" dirty="0" smtClean="0"/>
              <a:t>refs</a:t>
            </a:r>
            <a:r>
              <a:rPr lang="zh-CN" altLang="en-US" dirty="0" smtClean="0"/>
              <a:t>的大小就已经隐含了它的外部弱引用计数，因此，就不需要使用一个额外的弱引用计数</a:t>
            </a:r>
            <a:r>
              <a:rPr lang="en-US" altLang="zh-CN" dirty="0" err="1" smtClean="0"/>
              <a:t>internal_weak_refs</a:t>
            </a:r>
            <a:r>
              <a:rPr lang="zh-CN" altLang="en-US" dirty="0" smtClean="0"/>
              <a:t>来描述它的外部弱引用计数了</a:t>
            </a:r>
            <a:endParaRPr lang="zh-CN" altLang="en-US" dirty="0"/>
          </a:p>
        </p:txBody>
      </p:sp>
      <p:sp>
        <p:nvSpPr>
          <p:cNvPr id="4" name="灯片编号占位符 3"/>
          <p:cNvSpPr>
            <a:spLocks noGrp="1"/>
          </p:cNvSpPr>
          <p:nvPr>
            <p:ph type="sldNum" sz="quarter" idx="10"/>
          </p:nvPr>
        </p:nvSpPr>
        <p:spPr/>
        <p:txBody>
          <a:bodyPr/>
          <a:lstStyle/>
          <a:p>
            <a:fld id="{2B045F18-B7D9-4A64-8903-A70FB48E7848}"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EA1477-73A5-43C9-9350-EF37B610FBB2}" type="datetimeFigureOut">
              <a:rPr lang="zh-CN" altLang="en-US" smtClean="0"/>
              <a:pPr/>
              <a:t>2013/9/15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7AF83C-3E52-405F-9894-629F1D9AC9B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A1477-73A5-43C9-9350-EF37B610FBB2}" type="datetimeFigureOut">
              <a:rPr lang="zh-CN" altLang="en-US" smtClean="0"/>
              <a:pPr/>
              <a:t>2013/9/15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AF83C-3E52-405F-9894-629F1D9AC9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csdn.net/luoshengyang" TargetMode="External"/><Relationship Id="rId2" Type="http://schemas.openxmlformats.org/officeDocument/2006/relationships/hyperlink" Target="http://weibo.com/shengyanglu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eibo.com/shengyangluo" TargetMode="External"/><Relationship Id="rId2" Type="http://schemas.openxmlformats.org/officeDocument/2006/relationships/hyperlink" Target="http://blog.csdn.net/Luoshengya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470025"/>
          </a:xfrm>
        </p:spPr>
        <p:txBody>
          <a:bodyPr/>
          <a:lstStyle/>
          <a:p>
            <a:r>
              <a:rPr lang="en-US" altLang="zh-CN" dirty="0" smtClean="0"/>
              <a:t>Android</a:t>
            </a:r>
            <a:r>
              <a:rPr lang="zh-CN" altLang="en-US" dirty="0" smtClean="0"/>
              <a:t>专用驱动</a:t>
            </a:r>
            <a:endParaRPr lang="zh-CN" altLang="en-US" dirty="0"/>
          </a:p>
        </p:txBody>
      </p:sp>
      <p:sp>
        <p:nvSpPr>
          <p:cNvPr id="3" name="副标题 2"/>
          <p:cNvSpPr>
            <a:spLocks noGrp="1"/>
          </p:cNvSpPr>
          <p:nvPr>
            <p:ph type="subTitle" idx="1"/>
          </p:nvPr>
        </p:nvSpPr>
        <p:spPr>
          <a:xfrm>
            <a:off x="1339552" y="2060848"/>
            <a:ext cx="6400800" cy="1752600"/>
          </a:xfrm>
        </p:spPr>
        <p:txBody>
          <a:bodyPr/>
          <a:lstStyle/>
          <a:p>
            <a:r>
              <a:rPr lang="en-US" altLang="zh-CN" dirty="0" smtClean="0"/>
              <a:t>Logger</a:t>
            </a:r>
            <a:r>
              <a:rPr lang="zh-CN" altLang="en-US" dirty="0" smtClean="0"/>
              <a:t>、</a:t>
            </a:r>
            <a:r>
              <a:rPr lang="en-US" altLang="zh-CN" dirty="0" smtClean="0"/>
              <a:t>Binder</a:t>
            </a:r>
            <a:r>
              <a:rPr lang="zh-CN" altLang="en-US" dirty="0"/>
              <a:t>、</a:t>
            </a:r>
            <a:r>
              <a:rPr lang="en-US" altLang="zh-CN" dirty="0" err="1" smtClean="0"/>
              <a:t>Ashmem</a:t>
            </a:r>
            <a:endParaRPr lang="zh-CN" altLang="en-US" dirty="0"/>
          </a:p>
        </p:txBody>
      </p:sp>
      <p:sp>
        <p:nvSpPr>
          <p:cNvPr id="4" name="TextBox 3"/>
          <p:cNvSpPr txBox="1"/>
          <p:nvPr/>
        </p:nvSpPr>
        <p:spPr>
          <a:xfrm>
            <a:off x="2195736" y="3773939"/>
            <a:ext cx="4680520" cy="2031325"/>
          </a:xfrm>
          <a:prstGeom prst="rect">
            <a:avLst/>
          </a:prstGeom>
          <a:noFill/>
        </p:spPr>
        <p:txBody>
          <a:bodyPr wrap="square" rtlCol="0">
            <a:spAutoFit/>
          </a:bodyPr>
          <a:lstStyle/>
          <a:p>
            <a:pPr algn="ctr"/>
            <a:r>
              <a:rPr lang="zh-CN" altLang="en-US" dirty="0" smtClean="0"/>
              <a:t>罗升阳</a:t>
            </a:r>
            <a:endParaRPr lang="en-US" altLang="zh-CN" dirty="0" smtClean="0"/>
          </a:p>
          <a:p>
            <a:pPr algn="ctr"/>
            <a:endParaRPr lang="en-US" altLang="zh-CN" dirty="0" smtClean="0"/>
          </a:p>
          <a:p>
            <a:pPr algn="ctr"/>
            <a:r>
              <a:rPr lang="en-US" altLang="zh-CN" dirty="0" smtClean="0">
                <a:hlinkClick r:id="rId2"/>
              </a:rPr>
              <a:t>http://weibo.com/shengyangluo</a:t>
            </a:r>
            <a:endParaRPr lang="en-US" altLang="zh-CN" dirty="0" smtClean="0"/>
          </a:p>
          <a:p>
            <a:pPr algn="ctr"/>
            <a:endParaRPr lang="en-US" altLang="zh-CN" dirty="0" smtClean="0"/>
          </a:p>
          <a:p>
            <a:pPr algn="ctr"/>
            <a:r>
              <a:rPr lang="en-US" altLang="zh-CN" dirty="0" smtClean="0">
                <a:hlinkClick r:id="rId3"/>
              </a:rPr>
              <a:t>http://blog.csdn.net/luoshengyang</a:t>
            </a:r>
            <a:endParaRPr lang="en-US" altLang="zh-CN" dirty="0" smtClean="0"/>
          </a:p>
          <a:p>
            <a:pPr algn="ctr"/>
            <a:endParaRPr lang="en-US" altLang="zh-CN" dirty="0" smtClean="0"/>
          </a:p>
          <a:p>
            <a:pPr algn="ct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二进制类型日志格式</a:t>
            </a:r>
            <a:endParaRPr lang="en-US" altLang="zh-CN" dirty="0" smtClean="0"/>
          </a:p>
          <a:p>
            <a:endParaRPr lang="en-US" altLang="zh-CN" dirty="0" smtClean="0"/>
          </a:p>
          <a:p>
            <a:endParaRPr lang="en-US" altLang="zh-CN" dirty="0" smtClean="0"/>
          </a:p>
          <a:p>
            <a:pPr lvl="1"/>
            <a:r>
              <a:rPr lang="en-US" altLang="zh-CN" dirty="0" smtClean="0"/>
              <a:t>Tag</a:t>
            </a:r>
            <a:r>
              <a:rPr lang="zh-CN" altLang="en-US" dirty="0" smtClean="0"/>
              <a:t>，标签，整数</a:t>
            </a:r>
            <a:endParaRPr lang="en-US" altLang="zh-CN" dirty="0" smtClean="0"/>
          </a:p>
          <a:p>
            <a:pPr lvl="2"/>
            <a:r>
              <a:rPr lang="zh-CN" altLang="en-US" dirty="0" smtClean="0"/>
              <a:t>自定义</a:t>
            </a:r>
            <a:endParaRPr lang="en-US" altLang="zh-CN" dirty="0" smtClean="0"/>
          </a:p>
          <a:p>
            <a:pPr lvl="1"/>
            <a:r>
              <a:rPr lang="en-US" altLang="zh-CN" dirty="0" err="1" smtClean="0"/>
              <a:t>Msg</a:t>
            </a:r>
            <a:r>
              <a:rPr lang="zh-CN" altLang="en-US" dirty="0" smtClean="0"/>
              <a:t>，日志内容，二进制数据块</a:t>
            </a:r>
            <a:endParaRPr lang="en-US" altLang="zh-CN" dirty="0" smtClean="0"/>
          </a:p>
          <a:p>
            <a:pPr lvl="2"/>
            <a:endParaRPr lang="en-US" altLang="zh-CN" dirty="0" smtClean="0"/>
          </a:p>
          <a:p>
            <a:pPr lvl="2"/>
            <a:endParaRPr lang="en-US" altLang="zh-CN" dirty="0" smtClean="0"/>
          </a:p>
          <a:p>
            <a:pPr lvl="2"/>
            <a:r>
              <a:rPr lang="en-US" altLang="zh-CN" dirty="0" smtClean="0"/>
              <a:t>Type</a:t>
            </a:r>
            <a:r>
              <a:rPr lang="zh-CN" altLang="en-US" dirty="0" smtClean="0"/>
              <a:t>：整数</a:t>
            </a:r>
            <a:r>
              <a:rPr lang="en-US" altLang="zh-CN" dirty="0" smtClean="0"/>
              <a:t>(1)</a:t>
            </a:r>
            <a:r>
              <a:rPr lang="zh-CN" altLang="en-US" dirty="0" smtClean="0"/>
              <a:t>，长整数</a:t>
            </a:r>
            <a:r>
              <a:rPr lang="en-US" altLang="zh-CN" dirty="0" smtClean="0"/>
              <a:t>(2)</a:t>
            </a:r>
            <a:r>
              <a:rPr lang="zh-CN" altLang="en-US" dirty="0" smtClean="0"/>
              <a:t>，字符串</a:t>
            </a:r>
            <a:r>
              <a:rPr lang="en-US" altLang="zh-CN" dirty="0" smtClean="0"/>
              <a:t>(3)</a:t>
            </a:r>
            <a:r>
              <a:rPr lang="zh-CN" altLang="en-US" dirty="0" smtClean="0"/>
              <a:t>，列表</a:t>
            </a:r>
            <a:r>
              <a:rPr lang="en-US" altLang="zh-CN" dirty="0" smtClean="0"/>
              <a:t>(4)</a:t>
            </a:r>
          </a:p>
          <a:p>
            <a:pPr lvl="2"/>
            <a:r>
              <a:rPr lang="en-US" altLang="zh-CN" dirty="0" smtClean="0"/>
              <a:t>Value</a:t>
            </a:r>
            <a:r>
              <a:rPr lang="zh-CN" altLang="en-US" dirty="0" smtClean="0"/>
              <a:t>：自定义</a:t>
            </a:r>
            <a:endParaRPr lang="en-US" altLang="zh-CN" dirty="0" smtClean="0"/>
          </a:p>
        </p:txBody>
      </p:sp>
      <p:pic>
        <p:nvPicPr>
          <p:cNvPr id="4" name="图片 3" descr="4-3.jpg"/>
          <p:cNvPicPr>
            <a:picLocks noChangeAspect="1"/>
          </p:cNvPicPr>
          <p:nvPr/>
        </p:nvPicPr>
        <p:blipFill>
          <a:blip r:embed="rId3" cstate="print"/>
          <a:stretch>
            <a:fillRect/>
          </a:stretch>
        </p:blipFill>
        <p:spPr>
          <a:xfrm>
            <a:off x="949399" y="2348880"/>
            <a:ext cx="7439025" cy="371475"/>
          </a:xfrm>
          <a:prstGeom prst="rect">
            <a:avLst/>
          </a:prstGeom>
        </p:spPr>
      </p:pic>
      <p:pic>
        <p:nvPicPr>
          <p:cNvPr id="5" name="图片 4" descr="4-4.jpg"/>
          <p:cNvPicPr>
            <a:picLocks noChangeAspect="1"/>
          </p:cNvPicPr>
          <p:nvPr/>
        </p:nvPicPr>
        <p:blipFill>
          <a:blip r:embed="rId4" cstate="print"/>
          <a:stretch>
            <a:fillRect/>
          </a:stretch>
        </p:blipFill>
        <p:spPr>
          <a:xfrm>
            <a:off x="1331640" y="4437112"/>
            <a:ext cx="7448550" cy="409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二进制日志格式由</a:t>
            </a:r>
            <a:r>
              <a:rPr lang="en-US" altLang="zh-CN" dirty="0" smtClean="0"/>
              <a:t>/system/etc/event-log-tags</a:t>
            </a:r>
            <a:r>
              <a:rPr lang="zh-CN" altLang="en-US" dirty="0" smtClean="0"/>
              <a:t>文件描述</a:t>
            </a:r>
            <a:endParaRPr lang="en-US" altLang="zh-CN" dirty="0" smtClean="0"/>
          </a:p>
          <a:p>
            <a:pPr lvl="1"/>
            <a:endParaRPr lang="en-US" altLang="zh-CN" dirty="0" smtClean="0"/>
          </a:p>
          <a:p>
            <a:endParaRPr lang="en-US" altLang="zh-CN" dirty="0" smtClean="0"/>
          </a:p>
          <a:p>
            <a:pPr lvl="1"/>
            <a:r>
              <a:rPr lang="zh-CN" altLang="en-US" dirty="0" smtClean="0"/>
              <a:t>日志标签</a:t>
            </a:r>
            <a:r>
              <a:rPr lang="en-US" altLang="zh-CN" dirty="0" smtClean="0"/>
              <a:t>tag number</a:t>
            </a:r>
            <a:r>
              <a:rPr lang="zh-CN" altLang="en-US" dirty="0" smtClean="0"/>
              <a:t>对应的文本描述为</a:t>
            </a:r>
            <a:r>
              <a:rPr lang="en-US" altLang="zh-CN" dirty="0" smtClean="0"/>
              <a:t>tag name</a:t>
            </a:r>
          </a:p>
          <a:p>
            <a:pPr lvl="1"/>
            <a:r>
              <a:rPr lang="zh-CN" altLang="en-US" dirty="0" smtClean="0"/>
              <a:t>日志内容格式</a:t>
            </a:r>
            <a:endParaRPr lang="en-US" altLang="zh-CN" dirty="0" smtClean="0"/>
          </a:p>
          <a:p>
            <a:pPr lvl="1"/>
            <a:endParaRPr lang="en-US" altLang="zh-CN" dirty="0" smtClean="0"/>
          </a:p>
          <a:p>
            <a:pPr lvl="1"/>
            <a:endParaRPr lang="en-US" altLang="zh-CN" dirty="0" smtClean="0"/>
          </a:p>
          <a:p>
            <a:pPr lvl="2"/>
            <a:r>
              <a:rPr lang="en-US" altLang="zh-CN" dirty="0" smtClean="0"/>
              <a:t>name</a:t>
            </a:r>
            <a:r>
              <a:rPr lang="zh-CN" altLang="en-US" dirty="0" smtClean="0"/>
              <a:t>：名称</a:t>
            </a:r>
            <a:endParaRPr lang="en-US" altLang="zh-CN" dirty="0" smtClean="0"/>
          </a:p>
          <a:p>
            <a:pPr lvl="2"/>
            <a:r>
              <a:rPr lang="en-US" altLang="zh-CN" dirty="0" smtClean="0"/>
              <a:t>data type</a:t>
            </a:r>
            <a:r>
              <a:rPr lang="zh-CN" altLang="en-US" dirty="0" smtClean="0"/>
              <a:t>：数据类型</a:t>
            </a:r>
            <a:endParaRPr lang="en-US" altLang="zh-CN" dirty="0" smtClean="0"/>
          </a:p>
          <a:p>
            <a:pPr lvl="2"/>
            <a:r>
              <a:rPr lang="en-US" altLang="zh-CN" dirty="0" smtClean="0"/>
              <a:t>data unit</a:t>
            </a:r>
            <a:r>
              <a:rPr lang="zh-CN" altLang="en-US" dirty="0" smtClean="0"/>
              <a:t>：数据单位</a:t>
            </a:r>
            <a:endParaRPr lang="en-US" altLang="zh-CN" dirty="0" smtClean="0"/>
          </a:p>
        </p:txBody>
      </p:sp>
      <p:pic>
        <p:nvPicPr>
          <p:cNvPr id="4" name="图片 3" descr="4-5.jpg"/>
          <p:cNvPicPr>
            <a:picLocks noChangeAspect="1"/>
          </p:cNvPicPr>
          <p:nvPr/>
        </p:nvPicPr>
        <p:blipFill>
          <a:blip r:embed="rId2" cstate="print"/>
          <a:stretch>
            <a:fillRect/>
          </a:stretch>
        </p:blipFill>
        <p:spPr>
          <a:xfrm>
            <a:off x="971600" y="2625477"/>
            <a:ext cx="7812360" cy="371475"/>
          </a:xfrm>
          <a:prstGeom prst="rect">
            <a:avLst/>
          </a:prstGeom>
        </p:spPr>
      </p:pic>
      <p:pic>
        <p:nvPicPr>
          <p:cNvPr id="5" name="图片 4" descr="4-6.jpg"/>
          <p:cNvPicPr>
            <a:picLocks noChangeAspect="1"/>
          </p:cNvPicPr>
          <p:nvPr/>
        </p:nvPicPr>
        <p:blipFill>
          <a:blip r:embed="rId3" cstate="print"/>
          <a:stretch>
            <a:fillRect/>
          </a:stretch>
        </p:blipFill>
        <p:spPr>
          <a:xfrm>
            <a:off x="1331640" y="4221088"/>
            <a:ext cx="7715250" cy="333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二进制日志格式描述示例</a:t>
            </a:r>
            <a:endParaRPr lang="en-US" altLang="zh-CN" dirty="0" smtClean="0"/>
          </a:p>
          <a:p>
            <a:endParaRPr lang="en-US" altLang="zh-CN" dirty="0" smtClean="0"/>
          </a:p>
          <a:p>
            <a:endParaRPr lang="en-US" altLang="zh-CN" dirty="0" smtClean="0"/>
          </a:p>
          <a:p>
            <a:pPr lvl="1">
              <a:lnSpc>
                <a:spcPct val="90000"/>
              </a:lnSpc>
            </a:pPr>
            <a:r>
              <a:rPr lang="zh-CN" altLang="en-US" sz="2600" dirty="0" smtClean="0"/>
              <a:t>日志</a:t>
            </a:r>
            <a:r>
              <a:rPr lang="en-US" altLang="zh-CN" sz="2600" dirty="0" smtClean="0"/>
              <a:t>2722</a:t>
            </a:r>
            <a:r>
              <a:rPr lang="zh-CN" altLang="en-US" sz="2600" dirty="0" smtClean="0"/>
              <a:t>表示日志标签值，</a:t>
            </a:r>
            <a:r>
              <a:rPr lang="en-US" altLang="zh-CN" sz="2600" dirty="0" err="1" smtClean="0"/>
              <a:t>battery_level</a:t>
            </a:r>
            <a:r>
              <a:rPr lang="zh-CN" altLang="en-US" sz="2600" dirty="0" smtClean="0"/>
              <a:t>是其对应的文件描述</a:t>
            </a:r>
            <a:endParaRPr lang="en-US" altLang="zh-CN" sz="2600" dirty="0" smtClean="0"/>
          </a:p>
          <a:p>
            <a:pPr lvl="1">
              <a:lnSpc>
                <a:spcPct val="90000"/>
              </a:lnSpc>
            </a:pPr>
            <a:endParaRPr lang="en-US" altLang="zh-CN" sz="2600" dirty="0" smtClean="0"/>
          </a:p>
          <a:p>
            <a:pPr lvl="1">
              <a:lnSpc>
                <a:spcPct val="90000"/>
              </a:lnSpc>
            </a:pPr>
            <a:r>
              <a:rPr lang="zh-CN" altLang="en-US" sz="2600" dirty="0" smtClean="0"/>
              <a:t>标签值等于</a:t>
            </a:r>
            <a:r>
              <a:rPr lang="en-US" altLang="zh-CN" sz="2600" dirty="0" smtClean="0"/>
              <a:t>2722</a:t>
            </a:r>
            <a:r>
              <a:rPr lang="zh-CN" altLang="en-US" sz="2600" dirty="0" smtClean="0"/>
              <a:t>的日志内容由三个值组成，它们分别是</a:t>
            </a:r>
            <a:r>
              <a:rPr lang="en-US" altLang="zh-CN" sz="2600" dirty="0" smtClean="0"/>
              <a:t>level</a:t>
            </a:r>
            <a:r>
              <a:rPr lang="zh-CN" altLang="en-US" sz="2600" dirty="0" smtClean="0"/>
              <a:t>、</a:t>
            </a:r>
            <a:r>
              <a:rPr lang="en-US" altLang="zh-CN" sz="2600" dirty="0" smtClean="0"/>
              <a:t>voltage</a:t>
            </a:r>
            <a:r>
              <a:rPr lang="zh-CN" altLang="en-US" sz="2600" dirty="0" smtClean="0"/>
              <a:t>和</a:t>
            </a:r>
            <a:r>
              <a:rPr lang="en-US" altLang="zh-CN" sz="2600" dirty="0" smtClean="0"/>
              <a:t>temperature</a:t>
            </a:r>
          </a:p>
          <a:p>
            <a:pPr lvl="1">
              <a:lnSpc>
                <a:spcPct val="90000"/>
              </a:lnSpc>
            </a:pPr>
            <a:endParaRPr lang="en-US" altLang="zh-CN" sz="2600" dirty="0" smtClean="0"/>
          </a:p>
          <a:p>
            <a:pPr lvl="1">
              <a:lnSpc>
                <a:spcPct val="90000"/>
              </a:lnSpc>
            </a:pPr>
            <a:r>
              <a:rPr lang="en-US" altLang="zh-CN" sz="2600" dirty="0" smtClean="0"/>
              <a:t>level</a:t>
            </a:r>
            <a:r>
              <a:rPr lang="zh-CN" altLang="en-US" sz="2600" dirty="0" smtClean="0"/>
              <a:t> 、</a:t>
            </a:r>
            <a:r>
              <a:rPr lang="en-US" altLang="zh-CN" sz="2600" dirty="0" smtClean="0"/>
              <a:t>voltage</a:t>
            </a:r>
            <a:r>
              <a:rPr lang="zh-CN" altLang="en-US" sz="2600" dirty="0" smtClean="0"/>
              <a:t>和</a:t>
            </a:r>
            <a:r>
              <a:rPr lang="en-US" altLang="zh-CN" sz="2600" dirty="0" smtClean="0"/>
              <a:t>temperature</a:t>
            </a:r>
            <a:r>
              <a:rPr lang="zh-CN" altLang="en-US" sz="2600" dirty="0" smtClean="0"/>
              <a:t>的数据类型均是整数</a:t>
            </a:r>
            <a:r>
              <a:rPr lang="en-US" altLang="zh-CN" sz="2600" dirty="0" smtClean="0"/>
              <a:t>(1)</a:t>
            </a:r>
          </a:p>
          <a:p>
            <a:pPr lvl="1">
              <a:lnSpc>
                <a:spcPct val="90000"/>
              </a:lnSpc>
            </a:pPr>
            <a:endParaRPr lang="en-US" altLang="zh-CN" sz="2600" dirty="0" smtClean="0"/>
          </a:p>
          <a:p>
            <a:pPr lvl="1">
              <a:lnSpc>
                <a:spcPct val="90000"/>
              </a:lnSpc>
            </a:pPr>
            <a:r>
              <a:rPr lang="en-US" altLang="zh-CN" sz="2600" dirty="0" smtClean="0"/>
              <a:t>level</a:t>
            </a:r>
            <a:r>
              <a:rPr lang="zh-CN" altLang="en-US" sz="2600" dirty="0" smtClean="0"/>
              <a:t>的单位是百分比</a:t>
            </a:r>
            <a:r>
              <a:rPr lang="en-US" altLang="zh-CN" sz="2600" dirty="0" smtClean="0"/>
              <a:t>(6)</a:t>
            </a:r>
          </a:p>
          <a:p>
            <a:pPr lvl="1">
              <a:lnSpc>
                <a:spcPct val="90000"/>
              </a:lnSpc>
            </a:pPr>
            <a:endParaRPr lang="en-US" altLang="zh-CN" sz="2600" dirty="0" smtClean="0"/>
          </a:p>
          <a:p>
            <a:pPr lvl="1">
              <a:lnSpc>
                <a:spcPct val="90000"/>
              </a:lnSpc>
            </a:pPr>
            <a:r>
              <a:rPr lang="en-US" altLang="zh-CN" sz="2600" dirty="0" smtClean="0"/>
              <a:t>voltage</a:t>
            </a:r>
            <a:r>
              <a:rPr lang="zh-CN" altLang="en-US" sz="2600" dirty="0" smtClean="0"/>
              <a:t>和</a:t>
            </a:r>
            <a:r>
              <a:rPr lang="en-US" altLang="zh-CN" sz="2600" dirty="0" smtClean="0"/>
              <a:t>temperature</a:t>
            </a:r>
            <a:r>
              <a:rPr lang="zh-CN" altLang="en-US" sz="2600" dirty="0" smtClean="0"/>
              <a:t>的单位均为对象数量</a:t>
            </a:r>
            <a:r>
              <a:rPr lang="en-US" altLang="zh-CN" sz="2600" dirty="0" smtClean="0"/>
              <a:t>(1)</a:t>
            </a:r>
            <a:endParaRPr lang="zh-CN" altLang="en-US" sz="2600" dirty="0" smtClean="0"/>
          </a:p>
        </p:txBody>
      </p:sp>
      <p:sp>
        <p:nvSpPr>
          <p:cNvPr id="4" name="TextBox 3"/>
          <p:cNvSpPr txBox="1"/>
          <p:nvPr/>
        </p:nvSpPr>
        <p:spPr>
          <a:xfrm>
            <a:off x="971600" y="2132856"/>
            <a:ext cx="6408712" cy="369332"/>
          </a:xfrm>
          <a:prstGeom prst="rect">
            <a:avLst/>
          </a:prstGeom>
          <a:noFill/>
        </p:spPr>
        <p:txBody>
          <a:bodyPr wrap="square" rtlCol="0">
            <a:spAutoFit/>
          </a:bodyPr>
          <a:lstStyle/>
          <a:p>
            <a:r>
              <a:rPr lang="en-US" altLang="zh-CN" dirty="0" smtClean="0"/>
              <a:t>2722 </a:t>
            </a:r>
            <a:r>
              <a:rPr lang="en-US" altLang="zh-CN" dirty="0" err="1" smtClean="0"/>
              <a:t>battery_level</a:t>
            </a:r>
            <a:r>
              <a:rPr lang="en-US" altLang="zh-CN" dirty="0" smtClean="0"/>
              <a:t> (level|1|6),(voltage|1|1),(temperature|1|1)</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用户空间日志库</a:t>
            </a:r>
            <a:endParaRPr lang="zh-CN" altLang="en-US" dirty="0"/>
          </a:p>
        </p:txBody>
      </p:sp>
      <p:pic>
        <p:nvPicPr>
          <p:cNvPr id="4" name="图片 3" descr="4-7.jpg"/>
          <p:cNvPicPr>
            <a:picLocks noChangeAspect="1"/>
          </p:cNvPicPr>
          <p:nvPr/>
        </p:nvPicPr>
        <p:blipFill>
          <a:blip r:embed="rId2" cstate="print"/>
          <a:stretch>
            <a:fillRect/>
          </a:stretch>
        </p:blipFill>
        <p:spPr>
          <a:xfrm>
            <a:off x="1115616" y="2348880"/>
            <a:ext cx="6467475" cy="329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__</a:t>
            </a:r>
            <a:r>
              <a:rPr lang="en-US" altLang="zh-CN" dirty="0" err="1" smtClean="0"/>
              <a:t>android_log_assert</a:t>
            </a:r>
            <a:r>
              <a:rPr lang="zh-CN" altLang="en-US" dirty="0" smtClean="0"/>
              <a:t>、</a:t>
            </a:r>
            <a:r>
              <a:rPr lang="en-US" altLang="zh-CN" dirty="0" smtClean="0"/>
              <a:t>__</a:t>
            </a:r>
            <a:r>
              <a:rPr lang="en-US" altLang="zh-CN" dirty="0" err="1" smtClean="0"/>
              <a:t>android_log_vprint</a:t>
            </a:r>
            <a:r>
              <a:rPr lang="zh-CN" altLang="en-US" dirty="0" smtClean="0"/>
              <a:t>、</a:t>
            </a:r>
            <a:r>
              <a:rPr lang="en-US" altLang="zh-CN" dirty="0" smtClean="0"/>
              <a:t>__</a:t>
            </a:r>
            <a:r>
              <a:rPr lang="en-US" altLang="zh-CN" dirty="0" err="1" smtClean="0"/>
              <a:t>android_log_print</a:t>
            </a:r>
            <a:endParaRPr lang="en-US" altLang="zh-CN" dirty="0" smtClean="0"/>
          </a:p>
          <a:p>
            <a:pPr lvl="1"/>
            <a:r>
              <a:rPr lang="zh-CN" altLang="en-US" dirty="0" smtClean="0"/>
              <a:t>写入类型为</a:t>
            </a:r>
            <a:r>
              <a:rPr lang="en-US" altLang="zh-CN" dirty="0" smtClean="0"/>
              <a:t>main</a:t>
            </a:r>
            <a:r>
              <a:rPr lang="zh-CN" altLang="en-US" dirty="0" smtClean="0"/>
              <a:t>的日志记录</a:t>
            </a:r>
            <a:endParaRPr lang="en-US" altLang="zh-CN" dirty="0" smtClean="0"/>
          </a:p>
          <a:p>
            <a:r>
              <a:rPr lang="en-US" altLang="zh-CN" dirty="0" smtClean="0"/>
              <a:t>__</a:t>
            </a:r>
            <a:r>
              <a:rPr lang="en-US" altLang="zh-CN" dirty="0" err="1" smtClean="0"/>
              <a:t>android_log_btwrite</a:t>
            </a:r>
            <a:r>
              <a:rPr lang="zh-CN" altLang="en-US" dirty="0" smtClean="0"/>
              <a:t>、</a:t>
            </a:r>
            <a:r>
              <a:rPr lang="en-US" altLang="zh-CN" dirty="0" smtClean="0"/>
              <a:t>__</a:t>
            </a:r>
            <a:r>
              <a:rPr lang="en-US" altLang="zh-CN" dirty="0" err="1" smtClean="0"/>
              <a:t>android_log_bwrite</a:t>
            </a:r>
            <a:endParaRPr lang="en-US" altLang="zh-CN" dirty="0" smtClean="0"/>
          </a:p>
          <a:p>
            <a:pPr lvl="1"/>
            <a:r>
              <a:rPr lang="zh-CN" altLang="en-US" dirty="0" smtClean="0"/>
              <a:t>写入类型为</a:t>
            </a:r>
            <a:r>
              <a:rPr lang="en-US" altLang="zh-CN" dirty="0" smtClean="0"/>
              <a:t>event</a:t>
            </a:r>
            <a:r>
              <a:rPr lang="zh-CN" altLang="en-US" dirty="0" smtClean="0"/>
              <a:t>的日志记录</a:t>
            </a:r>
            <a:endParaRPr lang="en-US" altLang="zh-CN" dirty="0" smtClean="0"/>
          </a:p>
          <a:p>
            <a:pPr marL="342900" lvl="1" indent="-342900">
              <a:buFont typeface="Arial" pitchFamily="34" charset="0"/>
              <a:buChar char="•"/>
            </a:pPr>
            <a:r>
              <a:rPr lang="en-US" altLang="zh-CN" dirty="0" smtClean="0"/>
              <a:t>__</a:t>
            </a:r>
            <a:r>
              <a:rPr lang="en-US" altLang="zh-CN" dirty="0" err="1" smtClean="0"/>
              <a:t>android_log_buf_print</a:t>
            </a:r>
            <a:endParaRPr lang="en-US" altLang="zh-CN" dirty="0" smtClean="0"/>
          </a:p>
          <a:p>
            <a:pPr lvl="1"/>
            <a:r>
              <a:rPr lang="zh-CN" altLang="en-US" dirty="0" smtClean="0"/>
              <a:t>写入任意类型的日志记录</a:t>
            </a:r>
            <a:endParaRPr lang="en-US" altLang="zh-CN" dirty="0" smtClean="0"/>
          </a:p>
          <a:p>
            <a:r>
              <a:rPr lang="en-US" altLang="zh-CN" sz="2800" dirty="0" smtClean="0"/>
              <a:t>__</a:t>
            </a:r>
            <a:r>
              <a:rPr lang="en-US" altLang="zh-CN" sz="2800" dirty="0" err="1" smtClean="0"/>
              <a:t>android_log_write</a:t>
            </a:r>
            <a:r>
              <a:rPr lang="zh-CN" altLang="en-US" sz="2800" dirty="0" smtClean="0"/>
              <a:t>、</a:t>
            </a:r>
            <a:r>
              <a:rPr lang="en-US" altLang="zh-CN" sz="2800" dirty="0" smtClean="0"/>
              <a:t>__</a:t>
            </a:r>
            <a:r>
              <a:rPr lang="en-US" altLang="zh-CN" sz="2800" dirty="0" err="1" smtClean="0"/>
              <a:t>android_log_buf_write</a:t>
            </a:r>
            <a:endParaRPr lang="en-US" altLang="zh-CN" sz="2800" dirty="0" smtClean="0"/>
          </a:p>
          <a:p>
            <a:pPr lvl="1"/>
            <a:r>
              <a:rPr lang="zh-CN" altLang="en-US" sz="2400" dirty="0" smtClean="0"/>
              <a:t>日志标签以“</a:t>
            </a:r>
            <a:r>
              <a:rPr lang="en-US" altLang="zh-CN" sz="2400" dirty="0" smtClean="0"/>
              <a:t>RIL”</a:t>
            </a:r>
            <a:r>
              <a:rPr lang="zh-CN" altLang="en-US" sz="2400" dirty="0" smtClean="0"/>
              <a:t>开头或者于“</a:t>
            </a:r>
            <a:r>
              <a:rPr lang="en-US" altLang="zh-CN" sz="2400" dirty="0" smtClean="0"/>
              <a:t>HTC_RIL”</a:t>
            </a:r>
            <a:r>
              <a:rPr lang="zh-CN" altLang="en-US" sz="2400" dirty="0" smtClean="0"/>
              <a:t>、“</a:t>
            </a:r>
            <a:r>
              <a:rPr lang="en-US" altLang="zh-CN" sz="2400" dirty="0" smtClean="0"/>
              <a:t>AT”</a:t>
            </a:r>
            <a:r>
              <a:rPr lang="zh-CN" altLang="en-US" sz="2400" dirty="0" smtClean="0"/>
              <a:t>、“</a:t>
            </a:r>
            <a:r>
              <a:rPr lang="en-US" altLang="zh-CN" sz="2400" dirty="0" smtClean="0"/>
              <a:t>GSM”</a:t>
            </a:r>
            <a:r>
              <a:rPr lang="zh-CN" altLang="en-US" sz="2400" dirty="0" smtClean="0"/>
              <a:t>、“</a:t>
            </a:r>
            <a:r>
              <a:rPr lang="en-US" altLang="zh-CN" sz="2400" dirty="0" smtClean="0"/>
              <a:t>STK”</a:t>
            </a:r>
            <a:r>
              <a:rPr lang="zh-CN" altLang="en-US" sz="2400" dirty="0" smtClean="0"/>
              <a:t>、“</a:t>
            </a:r>
            <a:r>
              <a:rPr lang="en-US" altLang="zh-CN" sz="2400" dirty="0" smtClean="0"/>
              <a:t>CDMA”</a:t>
            </a:r>
            <a:r>
              <a:rPr lang="zh-CN" altLang="en-US" sz="2400" dirty="0" smtClean="0"/>
              <a:t>、“</a:t>
            </a:r>
            <a:r>
              <a:rPr lang="en-US" altLang="zh-CN" sz="2400" dirty="0" smtClean="0"/>
              <a:t>PHONE”</a:t>
            </a:r>
            <a:r>
              <a:rPr lang="zh-CN" altLang="en-US" sz="2400" dirty="0" smtClean="0"/>
              <a:t>或“</a:t>
            </a:r>
            <a:r>
              <a:rPr lang="en-US" altLang="zh-CN" sz="2400" dirty="0" smtClean="0"/>
              <a:t>SMS”</a:t>
            </a:r>
            <a:r>
              <a:rPr lang="zh-CN" altLang="en-US" sz="2400" dirty="0" smtClean="0"/>
              <a:t>，那么会被认为是</a:t>
            </a:r>
            <a:r>
              <a:rPr lang="en-US" altLang="zh-CN" sz="2400" dirty="0" smtClean="0"/>
              <a:t>radio</a:t>
            </a:r>
            <a:r>
              <a:rPr lang="zh-CN" altLang="en-US" sz="2400" dirty="0" smtClean="0"/>
              <a:t>类型的日志记录</a:t>
            </a:r>
            <a:endParaRPr lang="en-US" altLang="zh-CN" sz="2400" dirty="0" smtClean="0"/>
          </a:p>
          <a:p>
            <a:r>
              <a:rPr lang="en-US" altLang="zh-CN" dirty="0" err="1" smtClean="0"/>
              <a:t>write_to_log</a:t>
            </a:r>
            <a:endParaRPr lang="en-US" altLang="zh-CN" dirty="0" smtClean="0"/>
          </a:p>
          <a:p>
            <a:pPr lvl="1"/>
            <a:r>
              <a:rPr lang="zh-CN" altLang="en-US" dirty="0" smtClean="0"/>
              <a:t>函数指针，负责最终的日志写入</a:t>
            </a:r>
            <a:endParaRPr lang="en-US" altLang="zh-CN" dirty="0" smtClean="0"/>
          </a:p>
          <a:p>
            <a:pPr lvl="1"/>
            <a:r>
              <a:rPr lang="zh-CN" altLang="en-US" dirty="0" smtClean="0"/>
              <a:t>开始时指向</a:t>
            </a:r>
            <a:r>
              <a:rPr lang="en-US" altLang="zh-CN" dirty="0" smtClean="0"/>
              <a:t>__</a:t>
            </a:r>
            <a:r>
              <a:rPr lang="en-US" altLang="zh-CN" dirty="0" err="1" smtClean="0"/>
              <a:t>write_to_log_init</a:t>
            </a:r>
            <a:endParaRPr lang="en-US" altLang="zh-CN" dirty="0" smtClean="0"/>
          </a:p>
          <a:p>
            <a:pPr lvl="1"/>
            <a:r>
              <a:rPr lang="zh-CN" altLang="en-US" dirty="0" smtClean="0"/>
              <a:t>初始化成功后指向</a:t>
            </a:r>
            <a:r>
              <a:rPr lang="en-US" altLang="zh-CN" dirty="0" smtClean="0"/>
              <a:t>__</a:t>
            </a:r>
            <a:r>
              <a:rPr lang="en-US" altLang="zh-CN" dirty="0" err="1" smtClean="0"/>
              <a:t>write_to_log_kernel</a:t>
            </a:r>
            <a:endParaRPr lang="en-US" altLang="zh-CN" dirty="0" smtClean="0"/>
          </a:p>
          <a:p>
            <a:pPr lvl="1"/>
            <a:r>
              <a:rPr lang="zh-CN" altLang="en-US" dirty="0" smtClean="0"/>
              <a:t>初始化失败后指向</a:t>
            </a:r>
            <a:r>
              <a:rPr lang="en-US" altLang="zh-CN" dirty="0" smtClean="0"/>
              <a:t>__</a:t>
            </a:r>
            <a:r>
              <a:rPr lang="en-US" altLang="zh-CN" dirty="0" err="1" smtClean="0"/>
              <a:t>write_to_log_null</a:t>
            </a:r>
            <a:endParaRPr lang="en-US" altLang="zh-CN" dirty="0" smtClean="0"/>
          </a:p>
          <a:p>
            <a:endParaRPr lang="en-US" altLang="zh-CN" dirty="0" smtClean="0"/>
          </a:p>
          <a:p>
            <a:endParaRPr lang="en-US" altLang="zh-CN" dirty="0" smtClean="0"/>
          </a:p>
          <a:p>
            <a:endParaRPr lang="en-US" altLang="zh-CN" dirty="0" smtClean="0"/>
          </a:p>
          <a:p>
            <a:pPr marL="342900" lvl="1" indent="-342900">
              <a:buFont typeface="Arial" pitchFamily="34" charset="0"/>
              <a:buChar char="•"/>
            </a:pP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C/C++</a:t>
            </a:r>
            <a:r>
              <a:rPr lang="zh-CN" altLang="en-US" dirty="0" smtClean="0"/>
              <a:t>日志写入接口</a:t>
            </a:r>
            <a:endParaRPr lang="en-US" altLang="zh-CN" dirty="0" smtClean="0"/>
          </a:p>
          <a:p>
            <a:pPr lvl="1"/>
            <a:r>
              <a:rPr lang="en-US" altLang="zh-CN" dirty="0" smtClean="0"/>
              <a:t>LOGV</a:t>
            </a:r>
            <a:r>
              <a:rPr lang="zh-CN" altLang="en-US" dirty="0" smtClean="0"/>
              <a:t>、</a:t>
            </a:r>
            <a:r>
              <a:rPr lang="en-US" altLang="zh-CN" dirty="0" smtClean="0"/>
              <a:t>LOGD</a:t>
            </a:r>
            <a:r>
              <a:rPr lang="zh-CN" altLang="en-US" dirty="0" smtClean="0"/>
              <a:t>、</a:t>
            </a:r>
            <a:r>
              <a:rPr lang="en-US" altLang="zh-CN" dirty="0" smtClean="0"/>
              <a:t>LOGI</a:t>
            </a:r>
            <a:r>
              <a:rPr lang="zh-CN" altLang="en-US" dirty="0" smtClean="0"/>
              <a:t>、</a:t>
            </a:r>
            <a:r>
              <a:rPr lang="en-US" altLang="zh-CN" dirty="0" smtClean="0"/>
              <a:t>LOGW</a:t>
            </a:r>
            <a:r>
              <a:rPr lang="zh-CN" altLang="en-US" dirty="0" smtClean="0"/>
              <a:t>、</a:t>
            </a:r>
            <a:r>
              <a:rPr lang="en-US" altLang="zh-CN" dirty="0" smtClean="0"/>
              <a:t>LOGE</a:t>
            </a:r>
          </a:p>
          <a:p>
            <a:pPr lvl="1"/>
            <a:r>
              <a:rPr lang="en-US" altLang="zh-CN" dirty="0" smtClean="0"/>
              <a:t>SLOGV</a:t>
            </a:r>
            <a:r>
              <a:rPr lang="zh-CN" altLang="en-US" dirty="0" smtClean="0"/>
              <a:t>、</a:t>
            </a:r>
            <a:r>
              <a:rPr lang="en-US" altLang="zh-CN" dirty="0" smtClean="0"/>
              <a:t>SLOGD</a:t>
            </a:r>
            <a:r>
              <a:rPr lang="zh-CN" altLang="en-US" dirty="0" smtClean="0"/>
              <a:t>、</a:t>
            </a:r>
            <a:r>
              <a:rPr lang="en-US" altLang="zh-CN" dirty="0" smtClean="0"/>
              <a:t>SLOGI</a:t>
            </a:r>
            <a:r>
              <a:rPr lang="zh-CN" altLang="en-US" dirty="0" smtClean="0"/>
              <a:t>、</a:t>
            </a:r>
            <a:r>
              <a:rPr lang="en-US" altLang="zh-CN" dirty="0" smtClean="0"/>
              <a:t>SLOGW</a:t>
            </a:r>
            <a:r>
              <a:rPr lang="zh-CN" altLang="en-US" dirty="0" smtClean="0"/>
              <a:t>、</a:t>
            </a:r>
            <a:r>
              <a:rPr lang="en-US" altLang="zh-CN" dirty="0" smtClean="0"/>
              <a:t>SLOGE</a:t>
            </a:r>
          </a:p>
          <a:p>
            <a:pPr lvl="1"/>
            <a:r>
              <a:rPr lang="en-US" altLang="zh-CN" dirty="0" smtClean="0"/>
              <a:t>LOG_EVENT_INT</a:t>
            </a:r>
            <a:r>
              <a:rPr lang="zh-CN" altLang="en-US" dirty="0" smtClean="0"/>
              <a:t>、</a:t>
            </a:r>
            <a:r>
              <a:rPr lang="en-US" altLang="zh-CN" dirty="0" smtClean="0"/>
              <a:t>LOG_EVENT_LONG</a:t>
            </a:r>
            <a:r>
              <a:rPr lang="zh-CN" altLang="en-US" dirty="0" smtClean="0"/>
              <a:t>、</a:t>
            </a:r>
            <a:r>
              <a:rPr lang="en-US" altLang="zh-CN" dirty="0" smtClean="0"/>
              <a:t>LOG_EVENT_STRING</a:t>
            </a:r>
          </a:p>
          <a:p>
            <a:r>
              <a:rPr lang="en-US" altLang="zh-CN" dirty="0" smtClean="0"/>
              <a:t>Java</a:t>
            </a:r>
            <a:r>
              <a:rPr lang="zh-CN" altLang="en-US" dirty="0" smtClean="0"/>
              <a:t>日志写入接口</a:t>
            </a:r>
            <a:endParaRPr lang="en-US" altLang="zh-CN" dirty="0" smtClean="0"/>
          </a:p>
          <a:p>
            <a:pPr lvl="1"/>
            <a:r>
              <a:rPr lang="en-US" altLang="zh-CN" dirty="0" err="1" smtClean="0"/>
              <a:t>android.util.Log</a:t>
            </a:r>
            <a:endParaRPr lang="en-US" altLang="zh-CN" dirty="0" smtClean="0"/>
          </a:p>
          <a:p>
            <a:pPr lvl="1"/>
            <a:r>
              <a:rPr lang="en-US" altLang="zh-CN" dirty="0" err="1" smtClean="0"/>
              <a:t>android.util.Slog</a:t>
            </a:r>
            <a:endParaRPr lang="en-US" altLang="zh-CN" dirty="0" smtClean="0"/>
          </a:p>
          <a:p>
            <a:pPr lvl="1"/>
            <a:r>
              <a:rPr lang="en-US" altLang="zh-CN" dirty="0" err="1" smtClean="0"/>
              <a:t>android.util.EventLog</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日志读取工具</a:t>
            </a:r>
            <a:r>
              <a:rPr lang="en-US" altLang="zh-CN" dirty="0" smtClean="0"/>
              <a:t>-- </a:t>
            </a:r>
            <a:r>
              <a:rPr lang="en-US" altLang="zh-CN" dirty="0" err="1" smtClean="0"/>
              <a:t>logcat</a:t>
            </a:r>
            <a:endParaRPr lang="en-US" altLang="zh-CN" dirty="0" smtClean="0"/>
          </a:p>
          <a:p>
            <a:pPr lvl="1"/>
            <a:r>
              <a:rPr lang="en-US" altLang="zh-CN" dirty="0" err="1" smtClean="0"/>
              <a:t>adb</a:t>
            </a:r>
            <a:r>
              <a:rPr lang="en-US" altLang="zh-CN" dirty="0" smtClean="0"/>
              <a:t> </a:t>
            </a:r>
            <a:r>
              <a:rPr lang="en-US" altLang="zh-CN" dirty="0" err="1" smtClean="0"/>
              <a:t>logcat</a:t>
            </a:r>
            <a:r>
              <a:rPr lang="en-US" altLang="zh-CN" dirty="0" smtClean="0"/>
              <a:t> --help</a:t>
            </a:r>
          </a:p>
        </p:txBody>
      </p:sp>
      <p:pic>
        <p:nvPicPr>
          <p:cNvPr id="4" name="图片 3" descr="logcat.png"/>
          <p:cNvPicPr>
            <a:picLocks noChangeAspect="1"/>
          </p:cNvPicPr>
          <p:nvPr/>
        </p:nvPicPr>
        <p:blipFill>
          <a:blip r:embed="rId2" cstate="print"/>
          <a:stretch>
            <a:fillRect/>
          </a:stretch>
        </p:blipFill>
        <p:spPr>
          <a:xfrm>
            <a:off x="1353227" y="2860788"/>
            <a:ext cx="5811061" cy="34485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传统的</a:t>
            </a:r>
            <a:r>
              <a:rPr lang="en-US" altLang="zh-CN" dirty="0" smtClean="0"/>
              <a:t>IPC </a:t>
            </a:r>
            <a:r>
              <a:rPr lang="zh-CN" altLang="en-US" dirty="0" smtClean="0"/>
              <a:t>，例如</a:t>
            </a:r>
            <a:r>
              <a:rPr lang="en-US" altLang="zh-CN" dirty="0" smtClean="0"/>
              <a:t>Pipe</a:t>
            </a:r>
            <a:r>
              <a:rPr lang="zh-CN" altLang="en-US" dirty="0" smtClean="0"/>
              <a:t>和</a:t>
            </a:r>
            <a:r>
              <a:rPr lang="en-US" altLang="zh-CN" dirty="0" smtClean="0"/>
              <a:t>Socket</a:t>
            </a:r>
            <a:r>
              <a:rPr lang="zh-CN" altLang="en-US" dirty="0" smtClean="0"/>
              <a:t>，执行一次通信需要两次数据拷贝</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内存共享机制虽然只需要执行一次数据拷贝，但是它需要结合其它</a:t>
            </a:r>
            <a:r>
              <a:rPr lang="en-US" altLang="zh-CN" dirty="0" smtClean="0"/>
              <a:t>IPC</a:t>
            </a:r>
            <a:r>
              <a:rPr lang="zh-CN" altLang="en-US" dirty="0" smtClean="0"/>
              <a:t>来做进程同步，效率同样不理想</a:t>
            </a:r>
            <a:endParaRPr lang="zh-CN" altLang="en-US" dirty="0"/>
          </a:p>
        </p:txBody>
      </p:sp>
      <p:pic>
        <p:nvPicPr>
          <p:cNvPr id="5" name="图片 4" descr="binder-1.png"/>
          <p:cNvPicPr>
            <a:picLocks noChangeAspect="1"/>
          </p:cNvPicPr>
          <p:nvPr/>
        </p:nvPicPr>
        <p:blipFill>
          <a:blip r:embed="rId2" cstate="print"/>
          <a:stretch>
            <a:fillRect/>
          </a:stretch>
        </p:blipFill>
        <p:spPr>
          <a:xfrm>
            <a:off x="2000735" y="2550899"/>
            <a:ext cx="4515481" cy="18862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en-US" altLang="zh-CN" dirty="0" smtClean="0"/>
              <a:t>Binder</a:t>
            </a:r>
            <a:r>
              <a:rPr lang="zh-CN" altLang="en-US" dirty="0" smtClean="0"/>
              <a:t>是一种高效且易用的</a:t>
            </a:r>
            <a:r>
              <a:rPr lang="en-US" altLang="zh-CN" dirty="0" smtClean="0"/>
              <a:t>IPC</a:t>
            </a:r>
            <a:r>
              <a:rPr lang="zh-CN" altLang="en-US" dirty="0" smtClean="0"/>
              <a:t>机制</a:t>
            </a:r>
            <a:endParaRPr lang="en-US" altLang="zh-CN" dirty="0" smtClean="0"/>
          </a:p>
          <a:p>
            <a:pPr lvl="1"/>
            <a:r>
              <a:rPr lang="zh-CN" altLang="en-US" sz="2400" dirty="0" smtClean="0"/>
              <a:t>一次数据拷贝</a:t>
            </a:r>
            <a:endParaRPr lang="en-US" altLang="zh-CN" sz="2400" dirty="0" smtClean="0"/>
          </a:p>
          <a:p>
            <a:pPr lvl="1"/>
            <a:r>
              <a:rPr lang="en-US" altLang="zh-CN" sz="2400" dirty="0" smtClean="0"/>
              <a:t>Client/Server</a:t>
            </a:r>
            <a:r>
              <a:rPr lang="zh-CN" altLang="en-US" sz="2400" dirty="0" smtClean="0"/>
              <a:t>通信模型</a:t>
            </a:r>
            <a:endParaRPr lang="en-US" altLang="zh-CN" sz="2400" dirty="0" smtClean="0"/>
          </a:p>
          <a:p>
            <a:pPr lvl="1"/>
            <a:r>
              <a:rPr lang="zh-CN" altLang="en-US" sz="2400" dirty="0" smtClean="0"/>
              <a:t>既可用作进程间通信，也可用作进程内通信</a:t>
            </a:r>
            <a:endParaRPr lang="zh-CN" altLang="en-US" sz="2400" dirty="0"/>
          </a:p>
        </p:txBody>
      </p:sp>
      <p:pic>
        <p:nvPicPr>
          <p:cNvPr id="4" name="图片 3" descr="5-1.jpg"/>
          <p:cNvPicPr>
            <a:picLocks noChangeAspect="1"/>
          </p:cNvPicPr>
          <p:nvPr/>
        </p:nvPicPr>
        <p:blipFill>
          <a:blip r:embed="rId2" cstate="print"/>
          <a:stretch>
            <a:fillRect/>
          </a:stretch>
        </p:blipFill>
        <p:spPr>
          <a:xfrm>
            <a:off x="971600" y="3284984"/>
            <a:ext cx="6768752" cy="3600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12776"/>
            <a:ext cx="8229600" cy="4525963"/>
          </a:xfrm>
        </p:spPr>
        <p:txBody>
          <a:bodyPr/>
          <a:lstStyle/>
          <a:p>
            <a:r>
              <a:rPr lang="en-US" altLang="zh-CN" sz="2800" dirty="0" smtClean="0"/>
              <a:t>Binder</a:t>
            </a:r>
            <a:r>
              <a:rPr lang="zh-CN" altLang="en-US" sz="2800" dirty="0" smtClean="0"/>
              <a:t>驱动为每一个进程分配</a:t>
            </a:r>
            <a:r>
              <a:rPr lang="en-US" altLang="zh-CN" sz="2800" dirty="0" smtClean="0"/>
              <a:t>4M</a:t>
            </a:r>
            <a:r>
              <a:rPr lang="zh-CN" altLang="en-US" sz="2800" dirty="0" smtClean="0"/>
              <a:t>的内核缓冲区，用作数据传输</a:t>
            </a:r>
            <a:endParaRPr lang="en-US" altLang="zh-CN" sz="2800" dirty="0" smtClean="0"/>
          </a:p>
          <a:p>
            <a:pPr lvl="1"/>
            <a:r>
              <a:rPr lang="en-US" altLang="zh-CN" sz="2400" dirty="0" smtClean="0"/>
              <a:t>4M</a:t>
            </a:r>
            <a:r>
              <a:rPr lang="zh-CN" altLang="en-US" sz="2400" dirty="0" smtClean="0"/>
              <a:t>内核缓冲区所对应的物理页面是按需要分配的，一开始只有一个物理页被被映射</a:t>
            </a:r>
            <a:endParaRPr lang="en-US" altLang="zh-CN" sz="2400" dirty="0" smtClean="0"/>
          </a:p>
          <a:p>
            <a:pPr lvl="1"/>
            <a:r>
              <a:rPr lang="en-US" altLang="zh-CN" sz="2400" dirty="0" smtClean="0"/>
              <a:t>4M</a:t>
            </a:r>
            <a:r>
              <a:rPr lang="zh-CN" altLang="en-US" sz="2400" dirty="0" smtClean="0"/>
              <a:t>内核缓冲区所对应的物理页面除了映射在内核空间之外，还会被映射在进程的用户空间</a:t>
            </a:r>
            <a:endParaRPr lang="en-US" altLang="zh-CN" sz="2400" dirty="0" smtClean="0"/>
          </a:p>
          <a:p>
            <a:pPr lvl="1"/>
            <a:endParaRPr lang="en-US" altLang="zh-CN" dirty="0" smtClean="0"/>
          </a:p>
          <a:p>
            <a:pPr lvl="2"/>
            <a:endParaRPr lang="zh-CN" altLang="en-US" dirty="0"/>
          </a:p>
        </p:txBody>
      </p:sp>
      <p:pic>
        <p:nvPicPr>
          <p:cNvPr id="4" name="图片 3" descr="5-6.jpg"/>
          <p:cNvPicPr>
            <a:picLocks noChangeAspect="1"/>
          </p:cNvPicPr>
          <p:nvPr/>
        </p:nvPicPr>
        <p:blipFill>
          <a:blip r:embed="rId2" cstate="print"/>
          <a:stretch>
            <a:fillRect/>
          </a:stretch>
        </p:blipFill>
        <p:spPr>
          <a:xfrm>
            <a:off x="323528" y="4005064"/>
            <a:ext cx="847725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About Me</a:t>
            </a:r>
            <a:endParaRPr lang="zh-CN" altLang="en-US" dirty="0"/>
          </a:p>
        </p:txBody>
      </p:sp>
      <p:sp>
        <p:nvSpPr>
          <p:cNvPr id="4" name="内容占位符 2"/>
          <p:cNvSpPr>
            <a:spLocks noGrp="1"/>
          </p:cNvSpPr>
          <p:nvPr>
            <p:ph idx="1"/>
          </p:nvPr>
        </p:nvSpPr>
        <p:spPr>
          <a:xfrm>
            <a:off x="457200" y="1600200"/>
            <a:ext cx="8229600" cy="4525963"/>
          </a:xfrm>
        </p:spPr>
        <p:txBody>
          <a:bodyPr/>
          <a:lstStyle/>
          <a:p>
            <a:r>
              <a:rPr lang="en-US" altLang="zh-CN" dirty="0" smtClean="0"/>
              <a:t>《</a:t>
            </a:r>
            <a:r>
              <a:rPr lang="zh-CN" altLang="en-US" dirty="0" smtClean="0"/>
              <a:t>老罗的</a:t>
            </a:r>
            <a:r>
              <a:rPr lang="en-US" altLang="zh-CN" dirty="0" smtClean="0"/>
              <a:t>Android</a:t>
            </a:r>
            <a:r>
              <a:rPr lang="zh-CN" altLang="en-US" dirty="0" smtClean="0"/>
              <a:t>之旅</a:t>
            </a:r>
            <a:r>
              <a:rPr lang="en-US" altLang="zh-CN" dirty="0" smtClean="0"/>
              <a:t>》</a:t>
            </a:r>
            <a:r>
              <a:rPr lang="zh-CN" altLang="en-US" dirty="0" smtClean="0"/>
              <a:t>博客作者</a:t>
            </a:r>
            <a:endParaRPr lang="en-US" altLang="zh-CN" dirty="0" smtClean="0"/>
          </a:p>
          <a:p>
            <a:r>
              <a:rPr lang="en-US" altLang="zh-CN" dirty="0" smtClean="0"/>
              <a:t>《Android</a:t>
            </a:r>
            <a:r>
              <a:rPr lang="zh-CN" altLang="en-US" dirty="0" smtClean="0"/>
              <a:t>系统源代码情景分析</a:t>
            </a:r>
            <a:r>
              <a:rPr lang="en-US" altLang="zh-CN" dirty="0" smtClean="0"/>
              <a:t>》</a:t>
            </a:r>
            <a:r>
              <a:rPr lang="zh-CN" altLang="en-US" dirty="0" smtClean="0"/>
              <a:t>书籍作者</a:t>
            </a:r>
            <a:endParaRPr lang="en-US" altLang="zh-CN" dirty="0" smtClean="0"/>
          </a:p>
          <a:p>
            <a:r>
              <a:rPr lang="zh-CN" altLang="en-US" dirty="0"/>
              <a:t>博</a:t>
            </a:r>
            <a:r>
              <a:rPr lang="zh-CN" altLang="en-US" dirty="0" smtClean="0"/>
              <a:t>客：</a:t>
            </a:r>
            <a:r>
              <a:rPr lang="en-US" altLang="zh-CN" dirty="0" smtClean="0">
                <a:hlinkClick r:id="rId2"/>
              </a:rPr>
              <a:t>http://blog.csdn.net/Luoshengyang</a:t>
            </a:r>
            <a:endParaRPr lang="en-US" altLang="zh-CN" dirty="0" smtClean="0"/>
          </a:p>
          <a:p>
            <a:r>
              <a:rPr lang="zh-CN" altLang="en-US" dirty="0" smtClean="0"/>
              <a:t>微博：</a:t>
            </a:r>
            <a:r>
              <a:rPr lang="en-US" altLang="zh-CN" dirty="0" smtClean="0">
                <a:hlinkClick r:id="rId3"/>
              </a:rPr>
              <a:t>http://weibo.com/shengyangluo</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进程间的一次数据拷贝</a:t>
            </a:r>
            <a:endParaRPr lang="zh-CN" altLang="en-US" dirty="0"/>
          </a:p>
        </p:txBody>
      </p:sp>
      <p:pic>
        <p:nvPicPr>
          <p:cNvPr id="4" name="图片 3" descr="binder-2.png"/>
          <p:cNvPicPr>
            <a:picLocks noChangeAspect="1"/>
          </p:cNvPicPr>
          <p:nvPr/>
        </p:nvPicPr>
        <p:blipFill>
          <a:blip r:embed="rId2" cstate="print"/>
          <a:stretch>
            <a:fillRect/>
          </a:stretch>
        </p:blipFill>
        <p:spPr>
          <a:xfrm>
            <a:off x="1277791" y="2564904"/>
            <a:ext cx="6102521" cy="31683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sz="3200" dirty="0" smtClean="0"/>
              <a:t>Client/Server</a:t>
            </a:r>
            <a:r>
              <a:rPr lang="zh-CN" altLang="en-US" sz="3200" dirty="0" smtClean="0"/>
              <a:t>通信模型</a:t>
            </a:r>
            <a:endParaRPr lang="en-US" altLang="zh-CN" sz="3200" dirty="0" smtClean="0"/>
          </a:p>
          <a:p>
            <a:pPr lvl="1"/>
            <a:r>
              <a:rPr lang="en-US" altLang="zh-CN" dirty="0" smtClean="0"/>
              <a:t>Server</a:t>
            </a:r>
            <a:r>
              <a:rPr lang="zh-CN" altLang="en-US" dirty="0" smtClean="0"/>
              <a:t>进程启动时，将在本进程内运行的</a:t>
            </a:r>
            <a:r>
              <a:rPr lang="en-US" altLang="zh-CN" dirty="0" smtClean="0"/>
              <a:t>Service</a:t>
            </a:r>
            <a:r>
              <a:rPr lang="zh-CN" altLang="en-US" dirty="0" smtClean="0"/>
              <a:t>注册到</a:t>
            </a:r>
            <a:r>
              <a:rPr lang="en-US" altLang="zh-CN" dirty="0" smtClean="0"/>
              <a:t>Service Manager</a:t>
            </a:r>
            <a:r>
              <a:rPr lang="zh-CN" altLang="en-US" dirty="0" smtClean="0"/>
              <a:t>中，并且启动一个</a:t>
            </a:r>
            <a:r>
              <a:rPr lang="en-US" altLang="zh-CN" dirty="0" smtClean="0"/>
              <a:t>Binder</a:t>
            </a:r>
            <a:r>
              <a:rPr lang="zh-CN" altLang="en-US" dirty="0" smtClean="0"/>
              <a:t>线程池，用来接收</a:t>
            </a:r>
            <a:r>
              <a:rPr lang="en-US" altLang="zh-CN" dirty="0" smtClean="0"/>
              <a:t>Client</a:t>
            </a:r>
            <a:r>
              <a:rPr lang="zh-CN" altLang="en-US" dirty="0" smtClean="0"/>
              <a:t>进程请求</a:t>
            </a:r>
            <a:endParaRPr lang="en-US" altLang="zh-CN" dirty="0" smtClean="0"/>
          </a:p>
          <a:p>
            <a:pPr lvl="1"/>
            <a:r>
              <a:rPr lang="en-US" altLang="zh-CN" dirty="0" smtClean="0"/>
              <a:t>Client</a:t>
            </a:r>
            <a:r>
              <a:rPr lang="zh-CN" altLang="en-US" dirty="0" smtClean="0"/>
              <a:t>进程向</a:t>
            </a:r>
            <a:r>
              <a:rPr lang="en-US" altLang="zh-CN" dirty="0" smtClean="0"/>
              <a:t>Service Manager</a:t>
            </a:r>
            <a:r>
              <a:rPr lang="zh-CN" altLang="en-US" dirty="0" smtClean="0"/>
              <a:t>查询所需要的</a:t>
            </a:r>
            <a:r>
              <a:rPr lang="en-US" altLang="zh-CN" dirty="0" smtClean="0"/>
              <a:t>Service</a:t>
            </a:r>
            <a:r>
              <a:rPr lang="zh-CN" altLang="en-US" dirty="0" smtClean="0"/>
              <a:t>，并且获得一个</a:t>
            </a:r>
            <a:r>
              <a:rPr lang="en-US" altLang="zh-CN" dirty="0" smtClean="0"/>
              <a:t>Binder</a:t>
            </a:r>
            <a:r>
              <a:rPr lang="zh-CN" altLang="en-US" dirty="0" smtClean="0"/>
              <a:t>代理对象，通过该代理对象即可向</a:t>
            </a:r>
            <a:r>
              <a:rPr lang="en-US" altLang="zh-CN" dirty="0" smtClean="0"/>
              <a:t>Service</a:t>
            </a:r>
            <a:r>
              <a:rPr lang="zh-CN" altLang="en-US" dirty="0" smtClean="0"/>
              <a:t>发送请求</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en-US" altLang="zh-CN" dirty="0" smtClean="0"/>
              <a:t>Service</a:t>
            </a:r>
            <a:r>
              <a:rPr lang="zh-CN" altLang="en-US" dirty="0" smtClean="0"/>
              <a:t>注册</a:t>
            </a:r>
            <a:endParaRPr lang="en-US" altLang="zh-CN" dirty="0" smtClean="0"/>
          </a:p>
          <a:p>
            <a:pPr lvl="1"/>
            <a:r>
              <a:rPr lang="en-US" altLang="zh-CN" sz="2200" dirty="0" err="1" smtClean="0"/>
              <a:t>BBinder</a:t>
            </a:r>
            <a:r>
              <a:rPr lang="zh-CN" altLang="en-US" sz="2200" dirty="0" smtClean="0"/>
              <a:t>：</a:t>
            </a:r>
            <a:r>
              <a:rPr lang="en-US" altLang="zh-CN" sz="2200" dirty="0" smtClean="0"/>
              <a:t>Service</a:t>
            </a:r>
            <a:r>
              <a:rPr lang="zh-CN" altLang="en-US" sz="2200" dirty="0" smtClean="0"/>
              <a:t>在用户空间的描述</a:t>
            </a:r>
            <a:endParaRPr lang="en-US" altLang="zh-CN" sz="2200" dirty="0" smtClean="0"/>
          </a:p>
          <a:p>
            <a:pPr lvl="1"/>
            <a:r>
              <a:rPr lang="en-US" altLang="zh-CN" sz="2200" dirty="0" err="1" smtClean="0"/>
              <a:t>binder_node</a:t>
            </a:r>
            <a:r>
              <a:rPr lang="zh-CN" altLang="en-US" sz="2200" dirty="0" smtClean="0"/>
              <a:t>：</a:t>
            </a:r>
            <a:r>
              <a:rPr lang="en-US" altLang="zh-CN" sz="2200" dirty="0" smtClean="0"/>
              <a:t>Service</a:t>
            </a:r>
            <a:r>
              <a:rPr lang="zh-CN" altLang="en-US" sz="2200" dirty="0" smtClean="0"/>
              <a:t>在内核空间的描述</a:t>
            </a:r>
            <a:endParaRPr lang="en-US" altLang="zh-CN" sz="2200" dirty="0" smtClean="0"/>
          </a:p>
          <a:p>
            <a:pPr lvl="1"/>
            <a:r>
              <a:rPr lang="en-US" altLang="zh-CN" sz="2200" dirty="0" err="1" smtClean="0"/>
              <a:t>binder_ref</a:t>
            </a:r>
            <a:r>
              <a:rPr lang="zh-CN" altLang="en-US" sz="2200" dirty="0" smtClean="0"/>
              <a:t>：</a:t>
            </a:r>
            <a:r>
              <a:rPr lang="en-US" altLang="zh-CN" sz="2200" dirty="0" smtClean="0"/>
              <a:t>Service</a:t>
            </a:r>
            <a:r>
              <a:rPr lang="zh-CN" altLang="en-US" sz="2200" dirty="0" smtClean="0"/>
              <a:t>代理在内核空间的描述</a:t>
            </a:r>
            <a:r>
              <a:rPr lang="en-US" altLang="zh-CN" sz="2200" dirty="0" smtClean="0"/>
              <a:t>(</a:t>
            </a:r>
            <a:r>
              <a:rPr lang="zh-CN" altLang="en-US" sz="2200" dirty="0" smtClean="0"/>
              <a:t>一个整数句柄值</a:t>
            </a:r>
            <a:r>
              <a:rPr lang="en-US" altLang="zh-CN" sz="2200" dirty="0" smtClean="0"/>
              <a:t>)</a:t>
            </a:r>
          </a:p>
        </p:txBody>
      </p:sp>
      <p:pic>
        <p:nvPicPr>
          <p:cNvPr id="4" name="图片 3" descr="binder-3.png"/>
          <p:cNvPicPr>
            <a:picLocks noChangeAspect="1"/>
          </p:cNvPicPr>
          <p:nvPr/>
        </p:nvPicPr>
        <p:blipFill>
          <a:blip r:embed="rId2" cstate="print"/>
          <a:stretch>
            <a:fillRect/>
          </a:stretch>
        </p:blipFill>
        <p:spPr>
          <a:xfrm>
            <a:off x="1619672" y="3356992"/>
            <a:ext cx="5020376" cy="31683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Service</a:t>
            </a:r>
            <a:r>
              <a:rPr lang="zh-CN" altLang="en-US" dirty="0" smtClean="0"/>
              <a:t>代理获取</a:t>
            </a:r>
            <a:endParaRPr lang="en-US" altLang="zh-CN" dirty="0" smtClean="0"/>
          </a:p>
          <a:p>
            <a:pPr lvl="1"/>
            <a:r>
              <a:rPr lang="en-US" altLang="zh-CN" sz="2200" dirty="0" err="1" smtClean="0"/>
              <a:t>BpBinder</a:t>
            </a:r>
            <a:r>
              <a:rPr lang="zh-CN" altLang="en-US" sz="2200" dirty="0" smtClean="0"/>
              <a:t>：</a:t>
            </a:r>
            <a:r>
              <a:rPr lang="en-US" altLang="zh-CN" sz="2200" dirty="0" smtClean="0"/>
              <a:t>Service</a:t>
            </a:r>
            <a:r>
              <a:rPr lang="zh-CN" altLang="en-US" sz="2200" dirty="0" smtClean="0"/>
              <a:t>代理在用户空间的描述</a:t>
            </a:r>
            <a:r>
              <a:rPr lang="en-US" altLang="zh-CN" sz="2200" dirty="0" smtClean="0"/>
              <a:t>(</a:t>
            </a:r>
            <a:r>
              <a:rPr lang="zh-CN" altLang="en-US" sz="2200" dirty="0" smtClean="0"/>
              <a:t>一个整数句柄值</a:t>
            </a:r>
            <a:r>
              <a:rPr lang="en-US" altLang="zh-CN" sz="2200" dirty="0" smtClean="0"/>
              <a:t>)</a:t>
            </a:r>
          </a:p>
        </p:txBody>
      </p:sp>
      <p:pic>
        <p:nvPicPr>
          <p:cNvPr id="4" name="图片 3" descr="binder-4.png"/>
          <p:cNvPicPr>
            <a:picLocks noChangeAspect="1"/>
          </p:cNvPicPr>
          <p:nvPr/>
        </p:nvPicPr>
        <p:blipFill>
          <a:blip r:embed="rId2" cstate="print"/>
          <a:stretch>
            <a:fillRect/>
          </a:stretch>
        </p:blipFill>
        <p:spPr>
          <a:xfrm>
            <a:off x="1038300" y="2780928"/>
            <a:ext cx="7278116" cy="34294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Service Manager</a:t>
            </a:r>
            <a:r>
              <a:rPr lang="zh-CN" altLang="en-US" dirty="0" smtClean="0"/>
              <a:t>注册及其代理获得</a:t>
            </a:r>
            <a:endParaRPr lang="en-US" altLang="zh-CN" dirty="0" smtClean="0"/>
          </a:p>
          <a:p>
            <a:pPr lvl="1"/>
            <a:r>
              <a:rPr lang="zh-CN" altLang="en-US" sz="2400" dirty="0" smtClean="0"/>
              <a:t>一个特殊</a:t>
            </a:r>
            <a:r>
              <a:rPr lang="en-US" altLang="zh-CN" sz="2400" dirty="0" smtClean="0"/>
              <a:t>Service</a:t>
            </a:r>
            <a:r>
              <a:rPr lang="zh-CN" altLang="en-US" sz="2400" dirty="0" smtClean="0"/>
              <a:t>，它的代理句柄值永远等于</a:t>
            </a:r>
            <a:r>
              <a:rPr lang="en-US" altLang="zh-CN" sz="2400" dirty="0" smtClean="0"/>
              <a:t>0</a:t>
            </a:r>
            <a:endParaRPr lang="zh-CN" altLang="en-US" sz="2400" dirty="0"/>
          </a:p>
        </p:txBody>
      </p:sp>
      <p:pic>
        <p:nvPicPr>
          <p:cNvPr id="4" name="图片 3" descr="binder-5.png"/>
          <p:cNvPicPr>
            <a:picLocks noChangeAspect="1"/>
          </p:cNvPicPr>
          <p:nvPr/>
        </p:nvPicPr>
        <p:blipFill>
          <a:blip r:embed="rId2" cstate="print"/>
          <a:stretch>
            <a:fillRect/>
          </a:stretch>
        </p:blipFill>
        <p:spPr>
          <a:xfrm>
            <a:off x="1127958" y="2852936"/>
            <a:ext cx="6468378" cy="33818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Client</a:t>
            </a:r>
            <a:r>
              <a:rPr lang="zh-CN" altLang="en-US" dirty="0" smtClean="0"/>
              <a:t>和</a:t>
            </a:r>
            <a:r>
              <a:rPr lang="en-US" altLang="zh-CN" dirty="0" smtClean="0"/>
              <a:t>Server</a:t>
            </a:r>
            <a:r>
              <a:rPr lang="zh-CN" altLang="en-US" dirty="0" smtClean="0"/>
              <a:t>的通信过程</a:t>
            </a:r>
            <a:endParaRPr lang="zh-CN" altLang="en-US" dirty="0"/>
          </a:p>
        </p:txBody>
      </p:sp>
      <p:pic>
        <p:nvPicPr>
          <p:cNvPr id="4" name="图片 3" descr="5-17.jpg"/>
          <p:cNvPicPr>
            <a:picLocks noChangeAspect="1"/>
          </p:cNvPicPr>
          <p:nvPr/>
        </p:nvPicPr>
        <p:blipFill>
          <a:blip r:embed="rId3" cstate="print"/>
          <a:stretch>
            <a:fillRect/>
          </a:stretch>
        </p:blipFill>
        <p:spPr>
          <a:xfrm>
            <a:off x="1403648" y="2348880"/>
            <a:ext cx="5610225" cy="36671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dirty="0" err="1" smtClean="0"/>
              <a:t>binder_transaction</a:t>
            </a:r>
            <a:r>
              <a:rPr lang="zh-CN" altLang="en-US" dirty="0" smtClean="0"/>
              <a:t>：通信数据描述</a:t>
            </a:r>
            <a:endParaRPr lang="zh-CN" altLang="en-US" dirty="0"/>
          </a:p>
        </p:txBody>
      </p:sp>
      <p:pic>
        <p:nvPicPr>
          <p:cNvPr id="4" name="图片 3" descr="binder-6.png"/>
          <p:cNvPicPr>
            <a:picLocks noChangeAspect="1"/>
          </p:cNvPicPr>
          <p:nvPr/>
        </p:nvPicPr>
        <p:blipFill>
          <a:blip r:embed="rId2" cstate="print"/>
          <a:stretch>
            <a:fillRect/>
          </a:stretch>
        </p:blipFill>
        <p:spPr>
          <a:xfrm>
            <a:off x="827584" y="1772816"/>
            <a:ext cx="4925113" cy="3134163"/>
          </a:xfrm>
          <a:prstGeom prst="rect">
            <a:avLst/>
          </a:prstGeom>
        </p:spPr>
      </p:pic>
      <p:pic>
        <p:nvPicPr>
          <p:cNvPr id="5" name="图片 4" descr="binder-7.png"/>
          <p:cNvPicPr>
            <a:picLocks noChangeAspect="1"/>
          </p:cNvPicPr>
          <p:nvPr/>
        </p:nvPicPr>
        <p:blipFill>
          <a:blip r:embed="rId3" cstate="print"/>
          <a:stretch>
            <a:fillRect/>
          </a:stretch>
        </p:blipFill>
        <p:spPr>
          <a:xfrm>
            <a:off x="2937403" y="4005064"/>
            <a:ext cx="5811061" cy="271500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84784"/>
            <a:ext cx="8229600" cy="2880320"/>
          </a:xfrm>
        </p:spPr>
        <p:txBody>
          <a:bodyPr>
            <a:normAutofit lnSpcReduction="10000"/>
          </a:bodyPr>
          <a:lstStyle/>
          <a:p>
            <a:r>
              <a:rPr lang="en-US" altLang="zh-CN" sz="3000" dirty="0" smtClean="0"/>
              <a:t>Binder</a:t>
            </a:r>
            <a:r>
              <a:rPr lang="zh-CN" altLang="en-US" sz="3000" dirty="0" smtClean="0"/>
              <a:t>对象</a:t>
            </a:r>
            <a:r>
              <a:rPr lang="en-US" altLang="zh-CN" sz="3000" dirty="0" smtClean="0"/>
              <a:t>(</a:t>
            </a:r>
            <a:r>
              <a:rPr lang="en-US" altLang="zh-CN" sz="3000" dirty="0" err="1" smtClean="0"/>
              <a:t>flat_binder_object</a:t>
            </a:r>
            <a:r>
              <a:rPr lang="en-US" altLang="zh-CN" sz="3000" dirty="0" smtClean="0"/>
              <a:t>)</a:t>
            </a:r>
            <a:r>
              <a:rPr lang="zh-CN" altLang="en-US" sz="3000" dirty="0" smtClean="0"/>
              <a:t>的类型</a:t>
            </a:r>
            <a:endParaRPr lang="en-US" altLang="zh-CN" sz="3000" dirty="0" smtClean="0"/>
          </a:p>
          <a:p>
            <a:pPr lvl="1"/>
            <a:r>
              <a:rPr lang="en-US" altLang="zh-CN" sz="2600" dirty="0" smtClean="0"/>
              <a:t>BINDER_TYPE_BINDER</a:t>
            </a:r>
          </a:p>
          <a:p>
            <a:pPr lvl="1"/>
            <a:r>
              <a:rPr lang="en-US" altLang="zh-CN" sz="2600" dirty="0" smtClean="0"/>
              <a:t>BINDER_TYPE_WEAK_BINDER</a:t>
            </a:r>
          </a:p>
          <a:p>
            <a:pPr lvl="1"/>
            <a:r>
              <a:rPr lang="en-US" altLang="zh-CN" sz="2600" dirty="0" smtClean="0"/>
              <a:t>BINDER_TYPE_HANDLE</a:t>
            </a:r>
          </a:p>
          <a:p>
            <a:pPr lvl="1"/>
            <a:r>
              <a:rPr lang="en-US" altLang="zh-CN" sz="2600" dirty="0" smtClean="0"/>
              <a:t>BINDER_TYPE_WEAK_HANDLE</a:t>
            </a:r>
          </a:p>
          <a:p>
            <a:pPr lvl="1"/>
            <a:r>
              <a:rPr lang="en-US" altLang="zh-CN" sz="2600" dirty="0" smtClean="0"/>
              <a:t>BINDER_TYPE_FD</a:t>
            </a:r>
            <a:endParaRPr lang="zh-CN" altLang="en-US" sz="2600" dirty="0"/>
          </a:p>
        </p:txBody>
      </p:sp>
      <p:pic>
        <p:nvPicPr>
          <p:cNvPr id="4" name="图片 3" descr="5-3.jpg"/>
          <p:cNvPicPr>
            <a:picLocks noChangeAspect="1"/>
          </p:cNvPicPr>
          <p:nvPr/>
        </p:nvPicPr>
        <p:blipFill>
          <a:blip r:embed="rId2" cstate="print"/>
          <a:stretch>
            <a:fillRect/>
          </a:stretch>
        </p:blipFill>
        <p:spPr>
          <a:xfrm>
            <a:off x="539552" y="4365104"/>
            <a:ext cx="8248650" cy="2333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sz="2600" dirty="0" smtClean="0"/>
              <a:t>BINDER_TYPE_BINDER</a:t>
            </a:r>
            <a:r>
              <a:rPr lang="zh-CN" altLang="en-US" sz="2600" dirty="0" smtClean="0"/>
              <a:t>和</a:t>
            </a:r>
            <a:r>
              <a:rPr lang="en-US" altLang="zh-CN" sz="2600" dirty="0" smtClean="0"/>
              <a:t>BINDER_TYPE_WEAK_BINDER</a:t>
            </a:r>
            <a:r>
              <a:rPr lang="zh-CN" altLang="en-US" sz="2600" dirty="0" smtClean="0"/>
              <a:t>类型的</a:t>
            </a:r>
            <a:r>
              <a:rPr lang="en-US" altLang="zh-CN" sz="2600" dirty="0" err="1" smtClean="0"/>
              <a:t>flat_binder_object</a:t>
            </a:r>
            <a:r>
              <a:rPr lang="zh-CN" altLang="en-US" sz="2600" dirty="0" smtClean="0"/>
              <a:t>传输发生在：</a:t>
            </a:r>
            <a:endParaRPr lang="en-US" altLang="zh-CN" sz="2600" dirty="0" smtClean="0"/>
          </a:p>
          <a:p>
            <a:pPr marL="742950" lvl="2" indent="-342900"/>
            <a:r>
              <a:rPr lang="en-US" altLang="zh-CN" sz="2200" dirty="0" smtClean="0"/>
              <a:t>Server</a:t>
            </a:r>
            <a:r>
              <a:rPr lang="zh-CN" altLang="en-US" sz="2200" dirty="0" smtClean="0"/>
              <a:t>进程主动向</a:t>
            </a:r>
            <a:r>
              <a:rPr lang="en-US" altLang="zh-CN" sz="2200" dirty="0" smtClean="0"/>
              <a:t>Client</a:t>
            </a:r>
            <a:r>
              <a:rPr lang="zh-CN" altLang="en-US" sz="2200" dirty="0" smtClean="0"/>
              <a:t>进程发送</a:t>
            </a:r>
            <a:r>
              <a:rPr lang="en-US" altLang="zh-CN" sz="2200" dirty="0" smtClean="0"/>
              <a:t>Service</a:t>
            </a:r>
            <a:r>
              <a:rPr lang="zh-CN" altLang="en-US" sz="2200" dirty="0" smtClean="0"/>
              <a:t> </a:t>
            </a:r>
            <a:r>
              <a:rPr lang="en-US" altLang="zh-CN" sz="2200" dirty="0" smtClean="0"/>
              <a:t>(</a:t>
            </a:r>
            <a:r>
              <a:rPr lang="zh-CN" altLang="en-US" sz="2200" dirty="0" smtClean="0"/>
              <a:t>匿名</a:t>
            </a:r>
            <a:r>
              <a:rPr lang="en-US" altLang="zh-CN" sz="2200" dirty="0" smtClean="0"/>
              <a:t>Service</a:t>
            </a:r>
            <a:r>
              <a:rPr lang="zh-CN" altLang="en-US" sz="2200" dirty="0" smtClean="0"/>
              <a:t> </a:t>
            </a:r>
            <a:r>
              <a:rPr lang="en-US" altLang="zh-CN" sz="2200" dirty="0" smtClean="0"/>
              <a:t>)</a:t>
            </a:r>
          </a:p>
          <a:p>
            <a:pPr marL="742950" lvl="2" indent="-342900"/>
            <a:r>
              <a:rPr lang="en-US" altLang="zh-CN" sz="2200" dirty="0" smtClean="0"/>
              <a:t>Server</a:t>
            </a:r>
            <a:r>
              <a:rPr lang="zh-CN" altLang="en-US" sz="2200" dirty="0" smtClean="0"/>
              <a:t>进程向</a:t>
            </a:r>
            <a:r>
              <a:rPr lang="en-US" altLang="zh-CN" sz="2200" dirty="0" smtClean="0"/>
              <a:t>Service Manager</a:t>
            </a:r>
            <a:r>
              <a:rPr lang="zh-CN" altLang="en-US" sz="2200" dirty="0" smtClean="0"/>
              <a:t>进程注册</a:t>
            </a:r>
            <a:r>
              <a:rPr lang="en-US" altLang="zh-CN" sz="2200" dirty="0" smtClean="0"/>
              <a:t>Service</a:t>
            </a:r>
          </a:p>
          <a:p>
            <a:pPr marL="342900" lvl="1" indent="-342900">
              <a:buFont typeface="Arial" pitchFamily="34" charset="0"/>
              <a:buChar char="•"/>
            </a:pPr>
            <a:r>
              <a:rPr lang="en-US" altLang="zh-CN" sz="2600" dirty="0" smtClean="0"/>
              <a:t>BINDER_TYPE_HANDLE</a:t>
            </a:r>
            <a:r>
              <a:rPr lang="zh-CN" altLang="en-US" sz="2600" dirty="0" smtClean="0"/>
              <a:t>和</a:t>
            </a:r>
            <a:r>
              <a:rPr lang="en-US" altLang="zh-CN" sz="2600" dirty="0" smtClean="0"/>
              <a:t>BINDER_TYPE_WEAK_HANDLE</a:t>
            </a:r>
            <a:r>
              <a:rPr lang="zh-CN" altLang="en-US" sz="2600" dirty="0" smtClean="0"/>
              <a:t>类型的</a:t>
            </a:r>
            <a:r>
              <a:rPr lang="en-US" altLang="zh-CN" sz="2600" dirty="0" err="1" smtClean="0"/>
              <a:t>flat_binder_object</a:t>
            </a:r>
            <a:r>
              <a:rPr lang="zh-CN" altLang="en-US" sz="2600" dirty="0" smtClean="0"/>
              <a:t>传输发生在：</a:t>
            </a:r>
            <a:endParaRPr lang="en-US" altLang="zh-CN" sz="2600" dirty="0" smtClean="0"/>
          </a:p>
          <a:p>
            <a:pPr marL="742950" lvl="2" indent="-342900"/>
            <a:r>
              <a:rPr lang="zh-CN" altLang="en-US" sz="2200" dirty="0" smtClean="0"/>
              <a:t>一个</a:t>
            </a:r>
            <a:r>
              <a:rPr lang="en-US" altLang="zh-CN" sz="2200" dirty="0" smtClean="0"/>
              <a:t>Client</a:t>
            </a:r>
            <a:r>
              <a:rPr lang="zh-CN" altLang="en-US" sz="2200" dirty="0" smtClean="0"/>
              <a:t>向另外一个进程发送</a:t>
            </a:r>
            <a:r>
              <a:rPr lang="en-US" altLang="zh-CN" sz="2000" dirty="0" smtClean="0"/>
              <a:t>Service</a:t>
            </a:r>
            <a:r>
              <a:rPr lang="zh-CN" altLang="en-US" sz="2000" dirty="0" smtClean="0"/>
              <a:t>代理</a:t>
            </a:r>
            <a:endParaRPr lang="en-US" altLang="zh-CN" sz="2600" dirty="0" smtClean="0"/>
          </a:p>
          <a:p>
            <a:pPr marL="342900" lvl="1" indent="-342900">
              <a:buFont typeface="Arial" pitchFamily="34" charset="0"/>
              <a:buChar char="•"/>
            </a:pPr>
            <a:r>
              <a:rPr lang="en-US" altLang="zh-CN" sz="2600" dirty="0" smtClean="0"/>
              <a:t>BINDER_TYPE_FD</a:t>
            </a:r>
            <a:r>
              <a:rPr lang="zh-CN" altLang="en-US" sz="2600" dirty="0" smtClean="0"/>
              <a:t>类型的</a:t>
            </a:r>
            <a:r>
              <a:rPr lang="en-US" altLang="zh-CN" sz="2600" dirty="0" err="1" smtClean="0"/>
              <a:t>flat_binder_object</a:t>
            </a:r>
            <a:r>
              <a:rPr lang="zh-CN" altLang="en-US" sz="2600" dirty="0" smtClean="0"/>
              <a:t>传输发生在：</a:t>
            </a:r>
            <a:endParaRPr lang="en-US" altLang="zh-CN" sz="2600" dirty="0" smtClean="0"/>
          </a:p>
          <a:p>
            <a:pPr marL="742950" lvl="2" indent="-342900"/>
            <a:r>
              <a:rPr lang="zh-CN" altLang="en-US" sz="2200" dirty="0" smtClean="0"/>
              <a:t>一个进程向另外一个进程发送文件描述符</a:t>
            </a:r>
          </a:p>
          <a:p>
            <a:pPr marL="342900" lvl="1" indent="-342900">
              <a:buFont typeface="Arial" pitchFamily="34" charset="0"/>
              <a:buChar char="•"/>
            </a:pPr>
            <a:endParaRPr lang="en-US" altLang="zh-CN" sz="2600" dirty="0" smtClean="0"/>
          </a:p>
          <a:p>
            <a:pPr marL="742950" lvl="2" indent="-342900">
              <a:buNone/>
            </a:pPr>
            <a:endParaRPr lang="en-US" altLang="zh-CN" sz="2200" dirty="0" smtClean="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Binder</a:t>
            </a:r>
            <a:r>
              <a:rPr lang="zh-CN" altLang="en-US" dirty="0" smtClean="0"/>
              <a:t>驱动对类型</a:t>
            </a:r>
            <a:r>
              <a:rPr lang="en-US" altLang="zh-CN" dirty="0" smtClean="0"/>
              <a:t>BINDER_TYPE_BINDER </a:t>
            </a:r>
            <a:r>
              <a:rPr lang="zh-CN" altLang="en-US" dirty="0" smtClean="0"/>
              <a:t>的</a:t>
            </a:r>
            <a:r>
              <a:rPr lang="en-US" altLang="zh-CN" dirty="0" smtClean="0"/>
              <a:t>Binder</a:t>
            </a:r>
            <a:r>
              <a:rPr lang="zh-CN" altLang="en-US" dirty="0" smtClean="0"/>
              <a:t>对象</a:t>
            </a:r>
            <a:r>
              <a:rPr lang="en-US" altLang="zh-CN" dirty="0" smtClean="0"/>
              <a:t>(</a:t>
            </a:r>
            <a:r>
              <a:rPr lang="en-US" altLang="zh-CN" dirty="0" err="1" smtClean="0"/>
              <a:t>flat_binder_object</a:t>
            </a:r>
            <a:r>
              <a:rPr lang="en-US" altLang="zh-CN" dirty="0" smtClean="0"/>
              <a:t>)</a:t>
            </a:r>
            <a:r>
              <a:rPr lang="zh-CN" altLang="en-US" dirty="0" smtClean="0"/>
              <a:t>的 处理：</a:t>
            </a:r>
            <a:endParaRPr lang="en-US" altLang="zh-CN" dirty="0" smtClean="0"/>
          </a:p>
          <a:p>
            <a:pPr lvl="1"/>
            <a:r>
              <a:rPr lang="zh-CN" altLang="en-US" dirty="0" smtClean="0"/>
              <a:t>在源进程中找到对应的</a:t>
            </a:r>
            <a:r>
              <a:rPr lang="en-US" altLang="zh-CN" dirty="0" err="1" smtClean="0"/>
              <a:t>binder_node</a:t>
            </a:r>
            <a:r>
              <a:rPr lang="zh-CN" altLang="en-US" dirty="0" smtClean="0"/>
              <a:t>。如果不存在，则创建。</a:t>
            </a:r>
            <a:endParaRPr lang="en-US" altLang="zh-CN" dirty="0" smtClean="0"/>
          </a:p>
          <a:p>
            <a:pPr lvl="1"/>
            <a:r>
              <a:rPr lang="zh-CN" altLang="en-US" dirty="0" smtClean="0"/>
              <a:t>根据上述</a:t>
            </a:r>
            <a:r>
              <a:rPr lang="en-US" altLang="zh-CN" dirty="0" err="1" smtClean="0"/>
              <a:t>binder_node</a:t>
            </a:r>
            <a:r>
              <a:rPr lang="zh-CN" altLang="en-US" dirty="0" smtClean="0"/>
              <a:t>在目标进程中找到对应的</a:t>
            </a:r>
            <a:r>
              <a:rPr lang="en-US" altLang="zh-CN" dirty="0" err="1" smtClean="0"/>
              <a:t>binder_ref</a:t>
            </a:r>
            <a:r>
              <a:rPr lang="zh-CN" altLang="en-US" dirty="0" smtClean="0"/>
              <a:t>。如果不存在，则创建。</a:t>
            </a:r>
            <a:endParaRPr lang="en-US" altLang="zh-CN" dirty="0" smtClean="0"/>
          </a:p>
          <a:p>
            <a:pPr lvl="1"/>
            <a:r>
              <a:rPr lang="zh-CN" altLang="en-US" dirty="0" smtClean="0"/>
              <a:t>增加上述</a:t>
            </a:r>
            <a:r>
              <a:rPr lang="en-US" altLang="zh-CN" dirty="0" err="1" smtClean="0"/>
              <a:t>binder_ref</a:t>
            </a:r>
            <a:r>
              <a:rPr lang="zh-CN" altLang="en-US" dirty="0" smtClean="0"/>
              <a:t>的强引用计数和弱引用计数</a:t>
            </a:r>
            <a:endParaRPr lang="en-US" altLang="zh-CN" dirty="0" smtClean="0"/>
          </a:p>
          <a:p>
            <a:pPr lvl="1"/>
            <a:r>
              <a:rPr lang="zh-CN" altLang="en-US" dirty="0" smtClean="0"/>
              <a:t>构造一个类型为</a:t>
            </a:r>
            <a:r>
              <a:rPr lang="en-US" altLang="zh-CN" dirty="0" smtClean="0"/>
              <a:t>BINDER_TYPE_HANDLE</a:t>
            </a:r>
            <a:r>
              <a:rPr lang="zh-CN" altLang="en-US" dirty="0" smtClean="0"/>
              <a:t>的</a:t>
            </a:r>
            <a:r>
              <a:rPr lang="en-US" altLang="zh-CN" dirty="0" err="1" smtClean="0"/>
              <a:t>flat_binder_object</a:t>
            </a:r>
            <a:r>
              <a:rPr lang="zh-CN" altLang="en-US" dirty="0" smtClean="0"/>
              <a:t>对象。</a:t>
            </a:r>
            <a:endParaRPr lang="en-US" altLang="zh-CN" dirty="0" smtClean="0"/>
          </a:p>
          <a:p>
            <a:pPr lvl="1"/>
            <a:r>
              <a:rPr lang="zh-CN" altLang="en-US" dirty="0" smtClean="0"/>
              <a:t>将上述</a:t>
            </a:r>
            <a:r>
              <a:rPr lang="en-US" altLang="zh-CN" dirty="0" err="1" smtClean="0"/>
              <a:t>flat_binder_object</a:t>
            </a:r>
            <a:r>
              <a:rPr lang="zh-CN" altLang="en-US" dirty="0" smtClean="0"/>
              <a:t>对象发送给目标进程。</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专用驱动概述</a:t>
            </a:r>
            <a:endParaRPr lang="en-US" altLang="zh-CN" dirty="0" smtClean="0"/>
          </a:p>
          <a:p>
            <a:r>
              <a:rPr lang="en-US" altLang="zh-CN" dirty="0" smtClean="0"/>
              <a:t>Android</a:t>
            </a:r>
            <a:r>
              <a:rPr lang="zh-CN" altLang="en-US" dirty="0" smtClean="0"/>
              <a:t> </a:t>
            </a:r>
            <a:r>
              <a:rPr lang="en-US" altLang="zh-CN" dirty="0" smtClean="0"/>
              <a:t>Logger</a:t>
            </a:r>
            <a:r>
              <a:rPr lang="zh-CN" altLang="en-US" dirty="0" smtClean="0"/>
              <a:t>驱动系统</a:t>
            </a:r>
            <a:endParaRPr lang="en-US" altLang="zh-CN" dirty="0" smtClean="0"/>
          </a:p>
          <a:p>
            <a:r>
              <a:rPr lang="en-US" altLang="zh-CN" dirty="0" smtClean="0"/>
              <a:t>Android Binder</a:t>
            </a:r>
            <a:r>
              <a:rPr lang="zh-CN" altLang="en-US" dirty="0" smtClean="0"/>
              <a:t>驱动系统</a:t>
            </a:r>
            <a:endParaRPr lang="en-US" altLang="zh-CN" dirty="0" smtClean="0"/>
          </a:p>
          <a:p>
            <a:r>
              <a:rPr lang="en-US" altLang="zh-CN" dirty="0" smtClean="0"/>
              <a:t>Android </a:t>
            </a:r>
            <a:r>
              <a:rPr lang="en-US" altLang="zh-CN" dirty="0" err="1" smtClean="0"/>
              <a:t>Ashmem</a:t>
            </a:r>
            <a:r>
              <a:rPr lang="zh-CN" altLang="en-US" dirty="0" smtClean="0"/>
              <a:t>驱动系统</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Binder</a:t>
            </a:r>
            <a:r>
              <a:rPr lang="zh-CN" altLang="en-US" dirty="0" smtClean="0"/>
              <a:t>驱动对类型</a:t>
            </a:r>
            <a:r>
              <a:rPr lang="en-US" altLang="zh-CN" dirty="0" smtClean="0"/>
              <a:t>BINDER_TYPE_WEAK_BINDER </a:t>
            </a:r>
            <a:r>
              <a:rPr lang="zh-CN" altLang="en-US" dirty="0" smtClean="0"/>
              <a:t>的</a:t>
            </a:r>
            <a:r>
              <a:rPr lang="en-US" altLang="zh-CN" dirty="0" smtClean="0"/>
              <a:t>Binder</a:t>
            </a:r>
            <a:r>
              <a:rPr lang="zh-CN" altLang="en-US" dirty="0" smtClean="0"/>
              <a:t>对象</a:t>
            </a:r>
            <a:r>
              <a:rPr lang="en-US" altLang="zh-CN" dirty="0" smtClean="0"/>
              <a:t>(</a:t>
            </a:r>
            <a:r>
              <a:rPr lang="en-US" altLang="zh-CN" dirty="0" err="1" smtClean="0"/>
              <a:t>flat_binder_object</a:t>
            </a:r>
            <a:r>
              <a:rPr lang="en-US" altLang="zh-CN" dirty="0" smtClean="0"/>
              <a:t>)</a:t>
            </a:r>
            <a:r>
              <a:rPr lang="zh-CN" altLang="en-US" dirty="0" smtClean="0"/>
              <a:t>的 处理：</a:t>
            </a:r>
            <a:endParaRPr lang="en-US" altLang="zh-CN" dirty="0" smtClean="0"/>
          </a:p>
          <a:p>
            <a:pPr lvl="1"/>
            <a:r>
              <a:rPr lang="zh-CN" altLang="en-US" dirty="0" smtClean="0"/>
              <a:t>在源进程中找到对应的</a:t>
            </a:r>
            <a:r>
              <a:rPr lang="en-US" altLang="zh-CN" dirty="0" err="1" smtClean="0"/>
              <a:t>binder_node</a:t>
            </a:r>
            <a:r>
              <a:rPr lang="zh-CN" altLang="en-US" dirty="0" smtClean="0"/>
              <a:t>。如果不存在，则创建。</a:t>
            </a:r>
            <a:endParaRPr lang="en-US" altLang="zh-CN" dirty="0" smtClean="0"/>
          </a:p>
          <a:p>
            <a:pPr lvl="1"/>
            <a:r>
              <a:rPr lang="zh-CN" altLang="en-US" dirty="0" smtClean="0"/>
              <a:t>根据上述</a:t>
            </a:r>
            <a:r>
              <a:rPr lang="en-US" altLang="zh-CN" dirty="0" err="1" smtClean="0"/>
              <a:t>binder_node</a:t>
            </a:r>
            <a:r>
              <a:rPr lang="zh-CN" altLang="en-US" dirty="0" smtClean="0"/>
              <a:t>在目标进程中找到对应的</a:t>
            </a:r>
            <a:r>
              <a:rPr lang="en-US" altLang="zh-CN" dirty="0" err="1" smtClean="0"/>
              <a:t>binder_ref</a:t>
            </a:r>
            <a:r>
              <a:rPr lang="zh-CN" altLang="en-US" dirty="0" smtClean="0"/>
              <a:t>。如果不存在，则创建。</a:t>
            </a:r>
            <a:endParaRPr lang="en-US" altLang="zh-CN" dirty="0" smtClean="0"/>
          </a:p>
          <a:p>
            <a:pPr lvl="1"/>
            <a:r>
              <a:rPr lang="zh-CN" altLang="en-US" dirty="0" smtClean="0"/>
              <a:t>增加上述</a:t>
            </a:r>
            <a:r>
              <a:rPr lang="en-US" altLang="zh-CN" dirty="0" err="1" smtClean="0"/>
              <a:t>binder_ref</a:t>
            </a:r>
            <a:r>
              <a:rPr lang="zh-CN" altLang="en-US" dirty="0" smtClean="0"/>
              <a:t>的弱引用计数。</a:t>
            </a:r>
            <a:endParaRPr lang="en-US" altLang="zh-CN" dirty="0" smtClean="0"/>
          </a:p>
          <a:p>
            <a:pPr lvl="1"/>
            <a:r>
              <a:rPr lang="zh-CN" altLang="en-US" dirty="0" smtClean="0"/>
              <a:t>构造一个类型为</a:t>
            </a:r>
            <a:r>
              <a:rPr lang="en-US" altLang="zh-CN" dirty="0" smtClean="0"/>
              <a:t>BINDER_TYPE_WEAK_HANDLE</a:t>
            </a:r>
            <a:r>
              <a:rPr lang="zh-CN" altLang="en-US" dirty="0" smtClean="0"/>
              <a:t>的</a:t>
            </a:r>
            <a:r>
              <a:rPr lang="en-US" altLang="zh-CN" dirty="0" err="1" smtClean="0"/>
              <a:t>flat_binder_object</a:t>
            </a:r>
            <a:r>
              <a:rPr lang="zh-CN" altLang="en-US" dirty="0" smtClean="0"/>
              <a:t>对象。</a:t>
            </a:r>
            <a:endParaRPr lang="en-US" altLang="zh-CN" dirty="0" smtClean="0"/>
          </a:p>
          <a:p>
            <a:pPr lvl="1"/>
            <a:r>
              <a:rPr lang="zh-CN" altLang="en-US" dirty="0" smtClean="0"/>
              <a:t>将上述</a:t>
            </a:r>
            <a:r>
              <a:rPr lang="en-US" altLang="zh-CN" dirty="0" err="1" smtClean="0"/>
              <a:t>flat_binder_object</a:t>
            </a:r>
            <a:r>
              <a:rPr lang="zh-CN" altLang="en-US" dirty="0" smtClean="0"/>
              <a:t>对象发送给目标进程。</a:t>
            </a:r>
            <a:endParaRPr lang="en-US" altLang="zh-CN" dirty="0" smtClean="0"/>
          </a:p>
          <a:p>
            <a:pPr lvl="1"/>
            <a:endParaRPr lang="en-US" altLang="zh-CN" dirty="0" smtClean="0"/>
          </a:p>
          <a:p>
            <a:pPr lvl="1"/>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95536" y="1556792"/>
            <a:ext cx="8229600" cy="5301208"/>
          </a:xfrm>
        </p:spPr>
        <p:txBody>
          <a:bodyPr>
            <a:normAutofit fontScale="92500" lnSpcReduction="10000"/>
          </a:bodyPr>
          <a:lstStyle/>
          <a:p>
            <a:r>
              <a:rPr lang="en-US" altLang="zh-CN" sz="3000" dirty="0" smtClean="0"/>
              <a:t>Binder</a:t>
            </a:r>
            <a:r>
              <a:rPr lang="zh-CN" altLang="en-US" sz="3000" dirty="0" smtClean="0"/>
              <a:t>驱动对类型</a:t>
            </a:r>
            <a:r>
              <a:rPr lang="en-US" altLang="zh-CN" sz="3000" dirty="0" smtClean="0"/>
              <a:t>BINDER_TYPE_HANDLE </a:t>
            </a:r>
            <a:r>
              <a:rPr lang="zh-CN" altLang="en-US" sz="3000" dirty="0" smtClean="0"/>
              <a:t>的</a:t>
            </a:r>
            <a:r>
              <a:rPr lang="en-US" altLang="zh-CN" sz="3000" dirty="0" smtClean="0"/>
              <a:t>Binder</a:t>
            </a:r>
            <a:r>
              <a:rPr lang="zh-CN" altLang="en-US" sz="3000" dirty="0" smtClean="0"/>
              <a:t>对象</a:t>
            </a:r>
            <a:r>
              <a:rPr lang="en-US" altLang="zh-CN" sz="3000" dirty="0" smtClean="0"/>
              <a:t>(</a:t>
            </a:r>
            <a:r>
              <a:rPr lang="en-US" altLang="zh-CN" sz="3000" dirty="0" err="1" smtClean="0"/>
              <a:t>flat_binder_object</a:t>
            </a:r>
            <a:r>
              <a:rPr lang="en-US" altLang="zh-CN" sz="3000" dirty="0" smtClean="0"/>
              <a:t>)</a:t>
            </a:r>
            <a:r>
              <a:rPr lang="zh-CN" altLang="en-US" sz="3000" dirty="0" smtClean="0"/>
              <a:t>的 处理</a:t>
            </a:r>
            <a:r>
              <a:rPr lang="zh-CN" altLang="en-US" dirty="0" smtClean="0"/>
              <a:t>：</a:t>
            </a:r>
            <a:endParaRPr lang="en-US" altLang="zh-CN" dirty="0" smtClean="0"/>
          </a:p>
          <a:p>
            <a:pPr lvl="1"/>
            <a:r>
              <a:rPr lang="zh-CN" altLang="en-US" dirty="0" smtClean="0"/>
              <a:t>在源进程中找到对应的</a:t>
            </a:r>
            <a:r>
              <a:rPr lang="en-US" altLang="zh-CN" dirty="0" err="1" smtClean="0"/>
              <a:t>binder_ref</a:t>
            </a:r>
            <a:r>
              <a:rPr lang="zh-CN" altLang="en-US" dirty="0" smtClean="0"/>
              <a:t>。</a:t>
            </a:r>
            <a:endParaRPr lang="en-US" altLang="zh-CN" dirty="0" smtClean="0"/>
          </a:p>
          <a:p>
            <a:pPr lvl="2"/>
            <a:r>
              <a:rPr lang="zh-CN" altLang="en-US" dirty="0" smtClean="0"/>
              <a:t>如果上述</a:t>
            </a:r>
            <a:r>
              <a:rPr lang="en-US" altLang="zh-CN" dirty="0" err="1" smtClean="0"/>
              <a:t>binder_ref</a:t>
            </a:r>
            <a:r>
              <a:rPr lang="zh-CN" altLang="en-US" dirty="0" smtClean="0"/>
              <a:t>所引用的</a:t>
            </a:r>
            <a:r>
              <a:rPr lang="en-US" altLang="zh-CN" dirty="0" err="1" smtClean="0"/>
              <a:t>binder_node</a:t>
            </a:r>
            <a:r>
              <a:rPr lang="zh-CN" altLang="en-US" dirty="0" smtClean="0"/>
              <a:t>所在进程就是目标进程：</a:t>
            </a:r>
            <a:endParaRPr lang="en-US" altLang="zh-CN" dirty="0" smtClean="0"/>
          </a:p>
          <a:p>
            <a:pPr lvl="3"/>
            <a:r>
              <a:rPr lang="zh-CN" altLang="en-US" dirty="0" smtClean="0"/>
              <a:t>增加上述</a:t>
            </a:r>
            <a:r>
              <a:rPr lang="en-US" altLang="zh-CN" dirty="0" err="1" smtClean="0"/>
              <a:t>binder_node</a:t>
            </a:r>
            <a:r>
              <a:rPr lang="zh-CN" altLang="en-US" dirty="0" smtClean="0"/>
              <a:t>的强引用计数和弱引用计数</a:t>
            </a:r>
            <a:endParaRPr lang="en-US" altLang="zh-CN" dirty="0" smtClean="0"/>
          </a:p>
          <a:p>
            <a:pPr lvl="3"/>
            <a:r>
              <a:rPr lang="zh-CN" altLang="en-US" dirty="0" smtClean="0"/>
              <a:t>构造一个类型为</a:t>
            </a:r>
            <a:r>
              <a:rPr lang="en-US" altLang="zh-CN" dirty="0" smtClean="0"/>
              <a:t>BINDER_TYPE_BINDER</a:t>
            </a:r>
            <a:r>
              <a:rPr lang="zh-CN" altLang="en-US" dirty="0" smtClean="0"/>
              <a:t>的</a:t>
            </a:r>
            <a:r>
              <a:rPr lang="en-US" altLang="zh-CN" dirty="0" err="1" smtClean="0"/>
              <a:t>flat_binder_object</a:t>
            </a:r>
            <a:endParaRPr lang="en-US" altLang="zh-CN" dirty="0" smtClean="0"/>
          </a:p>
          <a:p>
            <a:pPr lvl="3"/>
            <a:r>
              <a:rPr lang="zh-CN" altLang="en-US" dirty="0" smtClean="0"/>
              <a:t>将上述</a:t>
            </a:r>
            <a:r>
              <a:rPr lang="en-US" altLang="zh-CN" dirty="0" err="1" smtClean="0"/>
              <a:t>flat_binder_object</a:t>
            </a:r>
            <a:r>
              <a:rPr lang="zh-CN" altLang="en-US" dirty="0" smtClean="0"/>
              <a:t>发送给目标进程</a:t>
            </a:r>
            <a:endParaRPr lang="en-US" altLang="zh-CN" dirty="0" smtClean="0"/>
          </a:p>
          <a:p>
            <a:pPr lvl="2"/>
            <a:r>
              <a:rPr lang="zh-CN" altLang="en-US" dirty="0" smtClean="0"/>
              <a:t>如果上述</a:t>
            </a:r>
            <a:r>
              <a:rPr lang="en-US" altLang="zh-CN" dirty="0" err="1" smtClean="0"/>
              <a:t>binder_ref</a:t>
            </a:r>
            <a:r>
              <a:rPr lang="zh-CN" altLang="en-US" dirty="0" smtClean="0"/>
              <a:t>所引用的</a:t>
            </a:r>
            <a:r>
              <a:rPr lang="en-US" altLang="zh-CN" dirty="0" err="1" smtClean="0"/>
              <a:t>binder_node</a:t>
            </a:r>
            <a:r>
              <a:rPr lang="zh-CN" altLang="en-US" dirty="0" smtClean="0"/>
              <a:t>所在进程不是目标进程：</a:t>
            </a:r>
            <a:endParaRPr lang="en-US" altLang="zh-CN" dirty="0" smtClean="0"/>
          </a:p>
          <a:p>
            <a:pPr lvl="3"/>
            <a:r>
              <a:rPr lang="zh-CN" altLang="en-US" dirty="0" smtClean="0"/>
              <a:t>为目标进程创建一个</a:t>
            </a:r>
            <a:r>
              <a:rPr lang="en-US" altLang="zh-CN" dirty="0" err="1" smtClean="0"/>
              <a:t>binder_ref</a:t>
            </a:r>
            <a:r>
              <a:rPr lang="zh-CN" altLang="en-US" dirty="0" smtClean="0"/>
              <a:t>，该</a:t>
            </a:r>
            <a:r>
              <a:rPr lang="en-US" altLang="zh-CN" dirty="0" err="1" smtClean="0"/>
              <a:t>binder_ref</a:t>
            </a:r>
            <a:r>
              <a:rPr lang="zh-CN" altLang="en-US" dirty="0" smtClean="0"/>
              <a:t>与上述</a:t>
            </a:r>
            <a:r>
              <a:rPr lang="en-US" altLang="zh-CN" dirty="0" err="1" smtClean="0"/>
              <a:t>binder_ref</a:t>
            </a:r>
            <a:r>
              <a:rPr lang="zh-CN" altLang="en-US" dirty="0" smtClean="0"/>
              <a:t>引用的是同一个</a:t>
            </a:r>
            <a:r>
              <a:rPr lang="en-US" altLang="zh-CN" dirty="0" err="1" smtClean="0"/>
              <a:t>binder_node</a:t>
            </a:r>
            <a:endParaRPr lang="en-US" altLang="zh-CN" dirty="0" smtClean="0"/>
          </a:p>
          <a:p>
            <a:pPr lvl="3"/>
            <a:r>
              <a:rPr lang="zh-CN" altLang="en-US" dirty="0" smtClean="0"/>
              <a:t>增加上述新创建的</a:t>
            </a:r>
            <a:r>
              <a:rPr lang="en-US" altLang="zh-CN" dirty="0" err="1" smtClean="0"/>
              <a:t>binder_ref</a:t>
            </a:r>
            <a:r>
              <a:rPr lang="zh-CN" altLang="en-US" dirty="0" smtClean="0"/>
              <a:t>的强引用计数和弱引用计数</a:t>
            </a:r>
            <a:endParaRPr lang="en-US" altLang="zh-CN" dirty="0" smtClean="0"/>
          </a:p>
          <a:p>
            <a:pPr lvl="3"/>
            <a:r>
              <a:rPr lang="zh-CN" altLang="en-US" dirty="0" smtClean="0"/>
              <a:t>构造一个类型为</a:t>
            </a:r>
            <a:r>
              <a:rPr lang="en-US" altLang="zh-CN" dirty="0" smtClean="0"/>
              <a:t>BINDER_TYPE_HANDLE</a:t>
            </a:r>
            <a:r>
              <a:rPr lang="zh-CN" altLang="en-US" dirty="0" smtClean="0"/>
              <a:t>的</a:t>
            </a:r>
            <a:r>
              <a:rPr lang="en-US" altLang="zh-CN" dirty="0" err="1" smtClean="0"/>
              <a:t>flat_binder_object</a:t>
            </a:r>
            <a:endParaRPr lang="en-US" altLang="zh-CN" dirty="0" smtClean="0"/>
          </a:p>
          <a:p>
            <a:pPr lvl="3"/>
            <a:r>
              <a:rPr lang="zh-CN" altLang="en-US" dirty="0" smtClean="0"/>
              <a:t>将上述</a:t>
            </a:r>
            <a:r>
              <a:rPr lang="en-US" altLang="zh-CN" dirty="0" err="1" smtClean="0"/>
              <a:t>flat_binder_object</a:t>
            </a:r>
            <a:r>
              <a:rPr lang="zh-CN" altLang="en-US" dirty="0" smtClean="0"/>
              <a:t>发送给目标进程</a:t>
            </a:r>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pPr lvl="2"/>
            <a:endParaRPr lang="en-US" altLang="zh-C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95536" y="1556792"/>
            <a:ext cx="8229600" cy="5301208"/>
          </a:xfrm>
        </p:spPr>
        <p:txBody>
          <a:bodyPr>
            <a:normAutofit fontScale="92500" lnSpcReduction="20000"/>
          </a:bodyPr>
          <a:lstStyle/>
          <a:p>
            <a:r>
              <a:rPr lang="en-US" altLang="zh-CN" sz="3000" dirty="0" smtClean="0"/>
              <a:t>Binder</a:t>
            </a:r>
            <a:r>
              <a:rPr lang="zh-CN" altLang="en-US" sz="3000" dirty="0" smtClean="0"/>
              <a:t>驱动对类型</a:t>
            </a:r>
            <a:r>
              <a:rPr lang="en-US" altLang="zh-CN" sz="3000" dirty="0" smtClean="0"/>
              <a:t>BINDER_TYPE_WEAK_HANDLE </a:t>
            </a:r>
            <a:r>
              <a:rPr lang="zh-CN" altLang="en-US" sz="3000" dirty="0" smtClean="0"/>
              <a:t>的</a:t>
            </a:r>
            <a:r>
              <a:rPr lang="en-US" altLang="zh-CN" sz="3000" dirty="0" smtClean="0"/>
              <a:t>Binder</a:t>
            </a:r>
            <a:r>
              <a:rPr lang="zh-CN" altLang="en-US" sz="3000" dirty="0" smtClean="0"/>
              <a:t>对象</a:t>
            </a:r>
            <a:r>
              <a:rPr lang="en-US" altLang="zh-CN" sz="3000" dirty="0" smtClean="0"/>
              <a:t>(</a:t>
            </a:r>
            <a:r>
              <a:rPr lang="en-US" altLang="zh-CN" sz="3000" dirty="0" err="1" smtClean="0"/>
              <a:t>flat_binder_object</a:t>
            </a:r>
            <a:r>
              <a:rPr lang="en-US" altLang="zh-CN" sz="3000" dirty="0" smtClean="0"/>
              <a:t>)</a:t>
            </a:r>
            <a:r>
              <a:rPr lang="zh-CN" altLang="en-US" sz="3000" dirty="0" smtClean="0"/>
              <a:t>的 处理</a:t>
            </a:r>
            <a:r>
              <a:rPr lang="zh-CN" altLang="en-US" dirty="0" smtClean="0"/>
              <a:t>：</a:t>
            </a:r>
            <a:endParaRPr lang="en-US" altLang="zh-CN" dirty="0" smtClean="0"/>
          </a:p>
          <a:p>
            <a:pPr lvl="1"/>
            <a:r>
              <a:rPr lang="zh-CN" altLang="en-US" dirty="0" smtClean="0"/>
              <a:t>在源进程中找到对应的</a:t>
            </a:r>
            <a:r>
              <a:rPr lang="en-US" altLang="zh-CN" dirty="0" err="1" smtClean="0"/>
              <a:t>binder_ref</a:t>
            </a:r>
            <a:r>
              <a:rPr lang="zh-CN" altLang="en-US" dirty="0" smtClean="0"/>
              <a:t>。</a:t>
            </a:r>
            <a:endParaRPr lang="en-US" altLang="zh-CN" dirty="0" smtClean="0"/>
          </a:p>
          <a:p>
            <a:pPr lvl="2"/>
            <a:r>
              <a:rPr lang="zh-CN" altLang="en-US" dirty="0" smtClean="0"/>
              <a:t>如果上述</a:t>
            </a:r>
            <a:r>
              <a:rPr lang="en-US" altLang="zh-CN" dirty="0" err="1" smtClean="0"/>
              <a:t>binder_ref</a:t>
            </a:r>
            <a:r>
              <a:rPr lang="zh-CN" altLang="en-US" dirty="0" smtClean="0"/>
              <a:t>所引用的</a:t>
            </a:r>
            <a:r>
              <a:rPr lang="en-US" altLang="zh-CN" dirty="0" err="1" smtClean="0"/>
              <a:t>binder_node</a:t>
            </a:r>
            <a:r>
              <a:rPr lang="zh-CN" altLang="en-US" dirty="0" smtClean="0"/>
              <a:t>所在进程就是目标进程：</a:t>
            </a:r>
            <a:endParaRPr lang="en-US" altLang="zh-CN" dirty="0" smtClean="0"/>
          </a:p>
          <a:p>
            <a:pPr lvl="3"/>
            <a:r>
              <a:rPr lang="zh-CN" altLang="en-US" dirty="0" smtClean="0"/>
              <a:t>增加上述</a:t>
            </a:r>
            <a:r>
              <a:rPr lang="en-US" altLang="zh-CN" dirty="0" err="1" smtClean="0"/>
              <a:t>binder_node</a:t>
            </a:r>
            <a:r>
              <a:rPr lang="zh-CN" altLang="en-US" dirty="0" smtClean="0"/>
              <a:t>的弱引用计数</a:t>
            </a:r>
            <a:endParaRPr lang="en-US" altLang="zh-CN" dirty="0" smtClean="0"/>
          </a:p>
          <a:p>
            <a:pPr lvl="3"/>
            <a:r>
              <a:rPr lang="zh-CN" altLang="en-US" dirty="0" smtClean="0"/>
              <a:t>构造一个类型为</a:t>
            </a:r>
            <a:r>
              <a:rPr lang="en-US" altLang="zh-CN" dirty="0" smtClean="0"/>
              <a:t>BINDER_TYPE_WEAK_BINDER</a:t>
            </a:r>
            <a:r>
              <a:rPr lang="zh-CN" altLang="en-US" dirty="0" smtClean="0"/>
              <a:t>的</a:t>
            </a:r>
            <a:r>
              <a:rPr lang="en-US" altLang="zh-CN" dirty="0" err="1" smtClean="0"/>
              <a:t>flat_binder_object</a:t>
            </a:r>
            <a:endParaRPr lang="en-US" altLang="zh-CN" dirty="0" smtClean="0"/>
          </a:p>
          <a:p>
            <a:pPr lvl="3"/>
            <a:r>
              <a:rPr lang="zh-CN" altLang="en-US" dirty="0" smtClean="0"/>
              <a:t>将上述</a:t>
            </a:r>
            <a:r>
              <a:rPr lang="en-US" altLang="zh-CN" dirty="0" err="1" smtClean="0"/>
              <a:t>flat_binder_object</a:t>
            </a:r>
            <a:r>
              <a:rPr lang="zh-CN" altLang="en-US" dirty="0" smtClean="0"/>
              <a:t>发送给目标进程</a:t>
            </a:r>
            <a:endParaRPr lang="en-US" altLang="zh-CN" dirty="0" smtClean="0"/>
          </a:p>
          <a:p>
            <a:pPr lvl="2"/>
            <a:r>
              <a:rPr lang="zh-CN" altLang="en-US" dirty="0" smtClean="0"/>
              <a:t>如果上述</a:t>
            </a:r>
            <a:r>
              <a:rPr lang="en-US" altLang="zh-CN" dirty="0" err="1" smtClean="0"/>
              <a:t>binder_ref</a:t>
            </a:r>
            <a:r>
              <a:rPr lang="zh-CN" altLang="en-US" dirty="0" smtClean="0"/>
              <a:t>所引用的</a:t>
            </a:r>
            <a:r>
              <a:rPr lang="en-US" altLang="zh-CN" dirty="0" err="1" smtClean="0"/>
              <a:t>binder_node</a:t>
            </a:r>
            <a:r>
              <a:rPr lang="zh-CN" altLang="en-US" dirty="0" smtClean="0"/>
              <a:t>所在进程不是目标进程：</a:t>
            </a:r>
            <a:endParaRPr lang="en-US" altLang="zh-CN" dirty="0" smtClean="0"/>
          </a:p>
          <a:p>
            <a:pPr lvl="3"/>
            <a:r>
              <a:rPr lang="zh-CN" altLang="en-US" dirty="0" smtClean="0"/>
              <a:t>为目标进程创建一个</a:t>
            </a:r>
            <a:r>
              <a:rPr lang="en-US" altLang="zh-CN" dirty="0" err="1" smtClean="0"/>
              <a:t>binder_ref</a:t>
            </a:r>
            <a:r>
              <a:rPr lang="zh-CN" altLang="en-US" dirty="0" smtClean="0"/>
              <a:t>，该</a:t>
            </a:r>
            <a:r>
              <a:rPr lang="en-US" altLang="zh-CN" dirty="0" err="1" smtClean="0"/>
              <a:t>binder_ref</a:t>
            </a:r>
            <a:r>
              <a:rPr lang="zh-CN" altLang="en-US" dirty="0" smtClean="0"/>
              <a:t>与上述</a:t>
            </a:r>
            <a:r>
              <a:rPr lang="en-US" altLang="zh-CN" dirty="0" err="1" smtClean="0"/>
              <a:t>binder_ref</a:t>
            </a:r>
            <a:r>
              <a:rPr lang="zh-CN" altLang="en-US" dirty="0" smtClean="0"/>
              <a:t>引用的是同一个</a:t>
            </a:r>
            <a:r>
              <a:rPr lang="en-US" altLang="zh-CN" dirty="0" err="1" smtClean="0"/>
              <a:t>binder_node</a:t>
            </a:r>
            <a:endParaRPr lang="en-US" altLang="zh-CN" dirty="0" smtClean="0"/>
          </a:p>
          <a:p>
            <a:pPr lvl="3"/>
            <a:r>
              <a:rPr lang="zh-CN" altLang="en-US" dirty="0" smtClean="0"/>
              <a:t>增加上述新创建的</a:t>
            </a:r>
            <a:r>
              <a:rPr lang="en-US" altLang="zh-CN" dirty="0" err="1" smtClean="0"/>
              <a:t>binder_ref</a:t>
            </a:r>
            <a:r>
              <a:rPr lang="zh-CN" altLang="en-US" dirty="0" smtClean="0"/>
              <a:t>的弱引用计数</a:t>
            </a:r>
            <a:endParaRPr lang="en-US" altLang="zh-CN" dirty="0" smtClean="0"/>
          </a:p>
          <a:p>
            <a:pPr lvl="3"/>
            <a:r>
              <a:rPr lang="zh-CN" altLang="en-US" dirty="0" smtClean="0"/>
              <a:t>构造一个类型为</a:t>
            </a:r>
            <a:r>
              <a:rPr lang="en-US" altLang="zh-CN" dirty="0" smtClean="0"/>
              <a:t>BINDER_TYPE_WEAK_HANDLE</a:t>
            </a:r>
            <a:r>
              <a:rPr lang="zh-CN" altLang="en-US" dirty="0" smtClean="0"/>
              <a:t>的</a:t>
            </a:r>
            <a:r>
              <a:rPr lang="en-US" altLang="zh-CN" dirty="0" err="1" smtClean="0"/>
              <a:t>flat_binder_object</a:t>
            </a:r>
            <a:endParaRPr lang="en-US" altLang="zh-CN" dirty="0" smtClean="0"/>
          </a:p>
          <a:p>
            <a:pPr lvl="3"/>
            <a:r>
              <a:rPr lang="zh-CN" altLang="en-US" dirty="0" smtClean="0"/>
              <a:t>将上述</a:t>
            </a:r>
            <a:r>
              <a:rPr lang="en-US" altLang="zh-CN" dirty="0" err="1" smtClean="0"/>
              <a:t>flat_binder_object</a:t>
            </a:r>
            <a:r>
              <a:rPr lang="zh-CN" altLang="en-US" dirty="0" smtClean="0"/>
              <a:t>发送给目标进程</a:t>
            </a:r>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pPr lvl="2"/>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Binder</a:t>
            </a:r>
            <a:r>
              <a:rPr lang="zh-CN" altLang="en-US" dirty="0" smtClean="0"/>
              <a:t>驱动对类型</a:t>
            </a:r>
            <a:r>
              <a:rPr lang="en-US" altLang="zh-CN" dirty="0" smtClean="0"/>
              <a:t>BINDER_TYPE_FD </a:t>
            </a:r>
            <a:r>
              <a:rPr lang="zh-CN" altLang="en-US" dirty="0" smtClean="0"/>
              <a:t>的</a:t>
            </a:r>
            <a:r>
              <a:rPr lang="en-US" altLang="zh-CN" dirty="0" smtClean="0"/>
              <a:t>Binder</a:t>
            </a:r>
            <a:r>
              <a:rPr lang="zh-CN" altLang="en-US" dirty="0" smtClean="0"/>
              <a:t>对象</a:t>
            </a:r>
            <a:r>
              <a:rPr lang="en-US" altLang="zh-CN" dirty="0" smtClean="0"/>
              <a:t>(</a:t>
            </a:r>
            <a:r>
              <a:rPr lang="en-US" altLang="zh-CN" dirty="0" err="1" smtClean="0"/>
              <a:t>flat_binder_object</a:t>
            </a:r>
            <a:r>
              <a:rPr lang="en-US" altLang="zh-CN" dirty="0" smtClean="0"/>
              <a:t>)</a:t>
            </a:r>
            <a:r>
              <a:rPr lang="zh-CN" altLang="en-US" dirty="0" smtClean="0"/>
              <a:t>的 处理：</a:t>
            </a:r>
            <a:endParaRPr lang="en-US" altLang="zh-CN" dirty="0" smtClean="0"/>
          </a:p>
          <a:p>
            <a:pPr lvl="1"/>
            <a:r>
              <a:rPr lang="zh-CN" altLang="en-US" dirty="0" smtClean="0"/>
              <a:t>在源进程中找到对应的</a:t>
            </a:r>
            <a:r>
              <a:rPr lang="en-US" altLang="zh-CN" dirty="0" err="1" smtClean="0"/>
              <a:t>struct</a:t>
            </a:r>
            <a:r>
              <a:rPr lang="en-US" altLang="zh-CN" dirty="0" smtClean="0"/>
              <a:t> file</a:t>
            </a:r>
            <a:r>
              <a:rPr lang="zh-CN" altLang="en-US" dirty="0" smtClean="0"/>
              <a:t>结构体 </a:t>
            </a:r>
            <a:endParaRPr lang="en-US" altLang="zh-CN" dirty="0" smtClean="0"/>
          </a:p>
          <a:p>
            <a:pPr lvl="1"/>
            <a:r>
              <a:rPr lang="zh-CN" altLang="en-US" dirty="0" smtClean="0"/>
              <a:t>将上述</a:t>
            </a:r>
            <a:r>
              <a:rPr lang="en-US" altLang="zh-CN" dirty="0" err="1" smtClean="0"/>
              <a:t>struct</a:t>
            </a:r>
            <a:r>
              <a:rPr lang="en-US" altLang="zh-CN" dirty="0" smtClean="0"/>
              <a:t> file</a:t>
            </a:r>
            <a:r>
              <a:rPr lang="zh-CN" altLang="en-US" dirty="0" smtClean="0"/>
              <a:t>结构体 保存在目标进程的打开文件列表中</a:t>
            </a:r>
            <a:endParaRPr lang="en-US" altLang="zh-CN" dirty="0" smtClean="0"/>
          </a:p>
          <a:p>
            <a:pPr lvl="1"/>
            <a:r>
              <a:rPr lang="zh-CN" altLang="en-US" dirty="0" smtClean="0"/>
              <a:t>构造一个类型为</a:t>
            </a:r>
            <a:r>
              <a:rPr lang="en-US" altLang="zh-CN" dirty="0" smtClean="0"/>
              <a:t>BINDER_TYPE_FD</a:t>
            </a:r>
            <a:r>
              <a:rPr lang="zh-CN" altLang="en-US" dirty="0" smtClean="0"/>
              <a:t>的</a:t>
            </a:r>
            <a:r>
              <a:rPr lang="en-US" altLang="zh-CN" dirty="0" err="1" smtClean="0"/>
              <a:t>flat_binder_object</a:t>
            </a:r>
            <a:endParaRPr lang="en-US" altLang="zh-CN" dirty="0" smtClean="0"/>
          </a:p>
          <a:p>
            <a:pPr lvl="1"/>
            <a:r>
              <a:rPr lang="zh-CN" altLang="en-US" dirty="0" smtClean="0"/>
              <a:t>将上述</a:t>
            </a:r>
            <a:r>
              <a:rPr lang="en-US" altLang="zh-CN" dirty="0" err="1" smtClean="0"/>
              <a:t>flat_binder_object</a:t>
            </a:r>
            <a:r>
              <a:rPr lang="zh-CN" altLang="en-US" dirty="0" smtClean="0"/>
              <a:t>发送给目标进程</a:t>
            </a:r>
            <a:endParaRPr lang="en-US" altLang="zh-CN" dirty="0" smtClean="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Binder</a:t>
            </a:r>
            <a:r>
              <a:rPr lang="zh-CN" altLang="en-US" dirty="0" smtClean="0"/>
              <a:t>对象的引用计数</a:t>
            </a:r>
            <a:endParaRPr lang="en-US" altLang="zh-CN" dirty="0" smtClean="0"/>
          </a:p>
          <a:p>
            <a:pPr lvl="1"/>
            <a:r>
              <a:rPr lang="en-US" altLang="zh-CN" dirty="0" err="1" smtClean="0"/>
              <a:t>BBinder</a:t>
            </a:r>
            <a:r>
              <a:rPr lang="zh-CN" altLang="en-US" dirty="0" smtClean="0"/>
              <a:t>：位于用户空间，通过智能指针管理，有</a:t>
            </a:r>
            <a:r>
              <a:rPr lang="en-US" altLang="zh-CN" dirty="0" err="1" smtClean="0"/>
              <a:t>mStrong</a:t>
            </a:r>
            <a:r>
              <a:rPr lang="zh-CN" altLang="en-US" dirty="0" smtClean="0"/>
              <a:t>和</a:t>
            </a:r>
            <a:r>
              <a:rPr lang="en-US" altLang="zh-CN" dirty="0" err="1" smtClean="0"/>
              <a:t>mWeak</a:t>
            </a:r>
            <a:r>
              <a:rPr lang="zh-CN" altLang="en-US" dirty="0" smtClean="0"/>
              <a:t>两个引用计数</a:t>
            </a:r>
            <a:endParaRPr lang="en-US" altLang="zh-CN" dirty="0" smtClean="0"/>
          </a:p>
          <a:p>
            <a:pPr lvl="1"/>
            <a:r>
              <a:rPr lang="en-US" altLang="zh-CN" dirty="0" err="1" smtClean="0"/>
              <a:t>BpBinder</a:t>
            </a:r>
            <a:r>
              <a:rPr lang="zh-CN" altLang="en-US" dirty="0" smtClean="0"/>
              <a:t>：位于用户空间，通过智能指针管理，有</a:t>
            </a:r>
            <a:r>
              <a:rPr lang="en-US" altLang="zh-CN" dirty="0" err="1" smtClean="0"/>
              <a:t>mStrong</a:t>
            </a:r>
            <a:r>
              <a:rPr lang="zh-CN" altLang="en-US" dirty="0" smtClean="0"/>
              <a:t>和</a:t>
            </a:r>
            <a:r>
              <a:rPr lang="en-US" altLang="zh-CN" dirty="0" err="1" smtClean="0"/>
              <a:t>mWeak</a:t>
            </a:r>
            <a:r>
              <a:rPr lang="zh-CN" altLang="en-US" dirty="0" smtClean="0"/>
              <a:t>两个引用计数</a:t>
            </a:r>
            <a:endParaRPr lang="en-US" altLang="zh-CN" dirty="0" smtClean="0"/>
          </a:p>
          <a:p>
            <a:pPr lvl="1"/>
            <a:r>
              <a:rPr lang="en-US" altLang="zh-CN" dirty="0" err="1" smtClean="0"/>
              <a:t>binder_node</a:t>
            </a:r>
            <a:r>
              <a:rPr lang="zh-CN" altLang="en-US" dirty="0" smtClean="0"/>
              <a:t>：位于内核空间，有</a:t>
            </a:r>
            <a:r>
              <a:rPr lang="en-US" altLang="zh-CN" dirty="0" err="1" smtClean="0"/>
              <a:t>internal_strong_refs</a:t>
            </a:r>
            <a:r>
              <a:rPr lang="zh-CN" altLang="en-US" dirty="0" smtClean="0"/>
              <a:t>、</a:t>
            </a:r>
            <a:r>
              <a:rPr lang="en-US" altLang="zh-CN" dirty="0" err="1" smtClean="0"/>
              <a:t>local_weak_refs</a:t>
            </a:r>
            <a:r>
              <a:rPr lang="zh-CN" altLang="en-US" dirty="0" smtClean="0"/>
              <a:t>和</a:t>
            </a:r>
            <a:r>
              <a:rPr lang="en-US" altLang="zh-CN" dirty="0" err="1" smtClean="0"/>
              <a:t>local_strong_refs</a:t>
            </a:r>
            <a:r>
              <a:rPr lang="zh-CN" altLang="en-US" dirty="0" smtClean="0"/>
              <a:t>三个引用计数，以及一个</a:t>
            </a:r>
            <a:r>
              <a:rPr lang="en-US" altLang="zh-CN" dirty="0" err="1" smtClean="0"/>
              <a:t>binder_ref</a:t>
            </a:r>
            <a:r>
              <a:rPr lang="zh-CN" altLang="en-US" dirty="0" smtClean="0"/>
              <a:t>引用列表</a:t>
            </a:r>
            <a:r>
              <a:rPr lang="en-US" altLang="zh-CN" dirty="0" smtClean="0"/>
              <a:t>refs</a:t>
            </a:r>
          </a:p>
          <a:p>
            <a:pPr lvl="1"/>
            <a:r>
              <a:rPr lang="en-US" altLang="zh-CN" dirty="0" err="1" smtClean="0"/>
              <a:t>binder_ref</a:t>
            </a:r>
            <a:r>
              <a:rPr lang="zh-CN" altLang="en-US" dirty="0" smtClean="0"/>
              <a:t>：位于内核空间，有</a:t>
            </a:r>
            <a:r>
              <a:rPr lang="en-US" altLang="zh-CN" dirty="0" smtClean="0"/>
              <a:t>strong</a:t>
            </a:r>
            <a:r>
              <a:rPr lang="zh-CN" altLang="en-US" dirty="0" smtClean="0"/>
              <a:t>和</a:t>
            </a:r>
            <a:r>
              <a:rPr lang="en-US" altLang="zh-CN" dirty="0" smtClean="0"/>
              <a:t>weak</a:t>
            </a:r>
            <a:r>
              <a:rPr lang="zh-CN" altLang="en-US" dirty="0" smtClean="0"/>
              <a:t>两个引用计数</a:t>
            </a:r>
            <a:endParaRPr lang="en-US" altLang="zh-CN" dirty="0" smtClean="0"/>
          </a:p>
          <a:p>
            <a:pPr lvl="2"/>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196752"/>
            <a:ext cx="8229600" cy="4525963"/>
          </a:xfrm>
        </p:spPr>
        <p:txBody>
          <a:bodyPr/>
          <a:lstStyle/>
          <a:p>
            <a:r>
              <a:rPr lang="en-US" altLang="zh-CN" dirty="0" smtClean="0"/>
              <a:t>Binder</a:t>
            </a:r>
            <a:r>
              <a:rPr lang="zh-CN" altLang="en-US" dirty="0" smtClean="0"/>
              <a:t>对象之间的引用关系</a:t>
            </a:r>
            <a:endParaRPr lang="zh-CN" altLang="en-US" dirty="0"/>
          </a:p>
        </p:txBody>
      </p:sp>
      <p:pic>
        <p:nvPicPr>
          <p:cNvPr id="4" name="图片 3" descr="5-20.jpg"/>
          <p:cNvPicPr>
            <a:picLocks noChangeAspect="1"/>
          </p:cNvPicPr>
          <p:nvPr/>
        </p:nvPicPr>
        <p:blipFill>
          <a:blip r:embed="rId2" cstate="print"/>
          <a:stretch>
            <a:fillRect/>
          </a:stretch>
        </p:blipFill>
        <p:spPr>
          <a:xfrm>
            <a:off x="1979712" y="1910283"/>
            <a:ext cx="5112568" cy="475907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Binder</a:t>
            </a:r>
            <a:r>
              <a:rPr lang="zh-CN" altLang="en-US" dirty="0" smtClean="0"/>
              <a:t>对象引用关系小结</a:t>
            </a:r>
            <a:endParaRPr lang="en-US" altLang="zh-CN" dirty="0" smtClean="0"/>
          </a:p>
          <a:p>
            <a:pPr lvl="1"/>
            <a:r>
              <a:rPr lang="en-US" altLang="zh-CN" dirty="0" err="1" smtClean="0"/>
              <a:t>BBinder</a:t>
            </a:r>
            <a:r>
              <a:rPr lang="zh-CN" altLang="en-US" dirty="0" smtClean="0"/>
              <a:t>被</a:t>
            </a:r>
            <a:r>
              <a:rPr lang="en-US" altLang="zh-CN" dirty="0" err="1" smtClean="0"/>
              <a:t>binder_node</a:t>
            </a:r>
            <a:r>
              <a:rPr lang="zh-CN" altLang="en-US" dirty="0" smtClean="0"/>
              <a:t>引用</a:t>
            </a:r>
            <a:endParaRPr lang="en-US" altLang="zh-CN" dirty="0" smtClean="0"/>
          </a:p>
          <a:p>
            <a:pPr lvl="1"/>
            <a:r>
              <a:rPr lang="en-US" altLang="zh-CN" dirty="0" err="1" smtClean="0"/>
              <a:t>binder_node</a:t>
            </a:r>
            <a:r>
              <a:rPr lang="zh-CN" altLang="en-US" dirty="0" smtClean="0"/>
              <a:t>被</a:t>
            </a:r>
            <a:r>
              <a:rPr lang="en-US" altLang="zh-CN" dirty="0" err="1" smtClean="0"/>
              <a:t>binder_ref</a:t>
            </a:r>
            <a:r>
              <a:rPr lang="zh-CN" altLang="en-US" dirty="0" smtClean="0"/>
              <a:t>引用</a:t>
            </a:r>
            <a:endParaRPr lang="en-US" altLang="zh-CN" dirty="0" smtClean="0"/>
          </a:p>
          <a:p>
            <a:pPr lvl="1"/>
            <a:r>
              <a:rPr lang="en-US" altLang="zh-CN" dirty="0" err="1" smtClean="0"/>
              <a:t>binder_ref</a:t>
            </a:r>
            <a:r>
              <a:rPr lang="zh-CN" altLang="en-US" dirty="0" smtClean="0"/>
              <a:t>被</a:t>
            </a:r>
            <a:r>
              <a:rPr lang="en-US" altLang="zh-CN" dirty="0" err="1" smtClean="0"/>
              <a:t>BpBinder</a:t>
            </a:r>
            <a:r>
              <a:rPr lang="zh-CN" altLang="en-US" dirty="0" smtClean="0"/>
              <a:t>引用</a:t>
            </a:r>
            <a:endParaRPr lang="en-US" altLang="zh-CN" dirty="0" smtClean="0"/>
          </a:p>
          <a:p>
            <a:pPr lvl="1"/>
            <a:r>
              <a:rPr lang="en-US" altLang="zh-CN" dirty="0" err="1" smtClean="0"/>
              <a:t>BBinder</a:t>
            </a:r>
            <a:r>
              <a:rPr lang="zh-CN" altLang="en-US" dirty="0" smtClean="0"/>
              <a:t>和</a:t>
            </a:r>
            <a:r>
              <a:rPr lang="en-US" altLang="zh-CN" dirty="0" err="1" smtClean="0"/>
              <a:t>BpBinder</a:t>
            </a:r>
            <a:r>
              <a:rPr lang="zh-CN" altLang="en-US" dirty="0" smtClean="0"/>
              <a:t>运行在用户空间</a:t>
            </a:r>
            <a:endParaRPr lang="en-US" altLang="zh-CN" dirty="0" smtClean="0"/>
          </a:p>
          <a:p>
            <a:pPr lvl="1"/>
            <a:r>
              <a:rPr lang="en-US" altLang="zh-CN" dirty="0" err="1" smtClean="0"/>
              <a:t>binder_node</a:t>
            </a:r>
            <a:r>
              <a:rPr lang="zh-CN" altLang="en-US" dirty="0" smtClean="0"/>
              <a:t>和</a:t>
            </a:r>
            <a:r>
              <a:rPr lang="en-US" altLang="zh-CN" dirty="0" err="1" smtClean="0"/>
              <a:t>binder_ref</a:t>
            </a:r>
            <a:r>
              <a:rPr lang="zh-CN" altLang="en-US" dirty="0" smtClean="0"/>
              <a:t>运行在内核空间</a:t>
            </a:r>
            <a:endParaRPr lang="en-US" altLang="zh-CN" dirty="0" smtClean="0"/>
          </a:p>
          <a:p>
            <a:r>
              <a:rPr lang="zh-CN" altLang="en-US" dirty="0" smtClean="0"/>
              <a:t>内核空间足够健壮，保证</a:t>
            </a:r>
            <a:r>
              <a:rPr lang="en-US" altLang="zh-CN" dirty="0" err="1" smtClean="0"/>
              <a:t>binder_node</a:t>
            </a:r>
            <a:r>
              <a:rPr lang="zh-CN" altLang="en-US" dirty="0" smtClean="0"/>
              <a:t>和</a:t>
            </a:r>
            <a:r>
              <a:rPr lang="en-US" altLang="zh-CN" dirty="0" err="1" smtClean="0"/>
              <a:t>binder_ref</a:t>
            </a:r>
            <a:r>
              <a:rPr lang="zh-CN" altLang="en-US" dirty="0" smtClean="0"/>
              <a:t>不会异常销毁</a:t>
            </a:r>
            <a:endParaRPr lang="en-US" altLang="zh-CN" dirty="0" smtClean="0"/>
          </a:p>
          <a:p>
            <a:r>
              <a:rPr lang="zh-CN" altLang="en-US" dirty="0" smtClean="0"/>
              <a:t>用户空间不够健壮，</a:t>
            </a:r>
            <a:r>
              <a:rPr lang="en-US" altLang="zh-CN" dirty="0" err="1" smtClean="0"/>
              <a:t>BBinder</a:t>
            </a:r>
            <a:r>
              <a:rPr lang="zh-CN" altLang="en-US" dirty="0" smtClean="0"/>
              <a:t>和</a:t>
            </a:r>
            <a:r>
              <a:rPr lang="en-US" altLang="zh-CN" dirty="0" err="1" smtClean="0"/>
              <a:t>BpBinder</a:t>
            </a:r>
            <a:r>
              <a:rPr lang="zh-CN" altLang="en-US" dirty="0" smtClean="0"/>
              <a:t>可能会异常销毁</a:t>
            </a:r>
            <a:endParaRPr lang="en-US" altLang="zh-CN" dirty="0" smtClean="0"/>
          </a:p>
          <a:p>
            <a:r>
              <a:rPr lang="en-US" altLang="zh-CN" dirty="0" err="1" smtClean="0"/>
              <a:t>BpBinder</a:t>
            </a:r>
            <a:r>
              <a:rPr lang="zh-CN" altLang="en-US" dirty="0" smtClean="0"/>
              <a:t>异常销毁不会引发致命问题，但是</a:t>
            </a:r>
            <a:r>
              <a:rPr lang="en-US" altLang="zh-CN" dirty="0" err="1" smtClean="0"/>
              <a:t>BBinder</a:t>
            </a:r>
            <a:r>
              <a:rPr lang="zh-CN" altLang="en-US" dirty="0" smtClean="0"/>
              <a:t>异常销毁会引发致命问题</a:t>
            </a:r>
            <a:endParaRPr lang="en-US" altLang="zh-CN" dirty="0" smtClean="0"/>
          </a:p>
          <a:p>
            <a:r>
              <a:rPr lang="zh-CN" altLang="en-US" dirty="0" smtClean="0"/>
              <a:t>需要有一种方式来监控</a:t>
            </a:r>
            <a:r>
              <a:rPr lang="en-US" altLang="zh-CN" dirty="0" err="1" smtClean="0"/>
              <a:t>BBinder</a:t>
            </a:r>
            <a:r>
              <a:rPr lang="zh-CN" altLang="en-US" dirty="0" smtClean="0"/>
              <a:t>和</a:t>
            </a:r>
            <a:r>
              <a:rPr lang="en-US" altLang="zh-CN" dirty="0" err="1" smtClean="0"/>
              <a:t>BpBinder</a:t>
            </a:r>
            <a:r>
              <a:rPr lang="zh-CN" altLang="en-US" dirty="0" smtClean="0"/>
              <a:t>的异常销毁</a:t>
            </a:r>
            <a:endParaRPr lang="en-US" altLang="zh-CN" dirty="0" smtClean="0"/>
          </a:p>
          <a:p>
            <a:endParaRPr lang="en-US" altLang="zh-CN" dirty="0" smtClean="0"/>
          </a:p>
          <a:p>
            <a:pPr lvl="1"/>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Binder</a:t>
            </a:r>
            <a:r>
              <a:rPr lang="zh-CN" altLang="en-US" dirty="0" smtClean="0"/>
              <a:t>对象异常销毁监控</a:t>
            </a:r>
            <a:endParaRPr lang="en-US" altLang="zh-CN" dirty="0" smtClean="0"/>
          </a:p>
          <a:p>
            <a:pPr lvl="1"/>
            <a:r>
              <a:rPr lang="zh-CN" altLang="en-US" dirty="0" smtClean="0"/>
              <a:t>所有执行</a:t>
            </a:r>
            <a:r>
              <a:rPr lang="en-US" altLang="zh-CN" dirty="0" smtClean="0"/>
              <a:t>Binder IPC</a:t>
            </a:r>
            <a:r>
              <a:rPr lang="zh-CN" altLang="en-US" dirty="0" smtClean="0"/>
              <a:t>的进程都需要打开</a:t>
            </a:r>
            <a:r>
              <a:rPr lang="en-US" altLang="zh-CN" dirty="0" smtClean="0"/>
              <a:t>/dev/binder</a:t>
            </a:r>
            <a:r>
              <a:rPr lang="zh-CN" altLang="en-US" dirty="0" smtClean="0"/>
              <a:t>文件</a:t>
            </a:r>
            <a:endParaRPr lang="en-US" altLang="zh-CN" dirty="0" smtClean="0"/>
          </a:p>
          <a:p>
            <a:pPr lvl="1"/>
            <a:r>
              <a:rPr lang="zh-CN" altLang="en-US" dirty="0" smtClean="0"/>
              <a:t>进程异常退出的时候，内核保证会释放未正常关闭的它打开的</a:t>
            </a:r>
            <a:r>
              <a:rPr lang="en-US" altLang="zh-CN" dirty="0" smtClean="0"/>
              <a:t>/dev/binder</a:t>
            </a:r>
            <a:r>
              <a:rPr lang="zh-CN" altLang="en-US" dirty="0" smtClean="0"/>
              <a:t>文件，即调用与</a:t>
            </a:r>
            <a:r>
              <a:rPr lang="en-US" altLang="zh-CN" dirty="0" smtClean="0"/>
              <a:t>/dev/binder</a:t>
            </a:r>
            <a:r>
              <a:rPr lang="zh-CN" altLang="en-US" dirty="0" smtClean="0"/>
              <a:t>文件所关联的</a:t>
            </a:r>
            <a:r>
              <a:rPr lang="en-US" altLang="zh-CN" dirty="0" smtClean="0"/>
              <a:t>release</a:t>
            </a:r>
            <a:r>
              <a:rPr lang="zh-CN" altLang="en-US" dirty="0" smtClean="0"/>
              <a:t>回调函数</a:t>
            </a:r>
            <a:endParaRPr lang="en-US" altLang="zh-CN" dirty="0" smtClean="0"/>
          </a:p>
          <a:p>
            <a:pPr lvl="1"/>
            <a:r>
              <a:rPr lang="en-US" altLang="zh-CN" dirty="0" smtClean="0"/>
              <a:t>Binder</a:t>
            </a:r>
            <a:r>
              <a:rPr lang="zh-CN" altLang="en-US" dirty="0" smtClean="0"/>
              <a:t>驱动通过实现</a:t>
            </a:r>
            <a:r>
              <a:rPr lang="en-US" altLang="zh-CN" dirty="0" smtClean="0"/>
              <a:t>/dev/binder</a:t>
            </a:r>
            <a:r>
              <a:rPr lang="zh-CN" altLang="en-US" dirty="0" smtClean="0"/>
              <a:t>文件的</a:t>
            </a:r>
            <a:r>
              <a:rPr lang="en-US" altLang="zh-CN" dirty="0" smtClean="0"/>
              <a:t>release</a:t>
            </a:r>
            <a:r>
              <a:rPr lang="zh-CN" altLang="en-US" dirty="0" smtClean="0"/>
              <a:t>回调函数即可监控</a:t>
            </a:r>
            <a:r>
              <a:rPr lang="en-US" altLang="zh-CN" dirty="0" smtClean="0"/>
              <a:t>Binder</a:t>
            </a:r>
            <a:r>
              <a:rPr lang="zh-CN" altLang="en-US" dirty="0" smtClean="0"/>
              <a:t>对象的异常销毁，进而执行清理工作</a:t>
            </a:r>
            <a:endParaRPr lang="en-US" altLang="zh-CN" dirty="0" smtClean="0"/>
          </a:p>
          <a:p>
            <a:pPr lvl="1"/>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BBinder</a:t>
            </a:r>
            <a:r>
              <a:rPr lang="zh-CN" altLang="en-US" dirty="0" smtClean="0"/>
              <a:t>异常销毁的时候，不单止</a:t>
            </a:r>
            <a:r>
              <a:rPr lang="en-US" altLang="zh-CN" dirty="0" smtClean="0"/>
              <a:t>Binder</a:t>
            </a:r>
            <a:r>
              <a:rPr lang="zh-CN" altLang="en-US" dirty="0" smtClean="0"/>
              <a:t>驱动需要执行清理工作，引用了它的</a:t>
            </a:r>
            <a:r>
              <a:rPr lang="en-US" altLang="zh-CN" dirty="0" err="1" smtClean="0"/>
              <a:t>BpBinder</a:t>
            </a:r>
            <a:r>
              <a:rPr lang="zh-CN" altLang="en-US" dirty="0" smtClean="0"/>
              <a:t>所在的</a:t>
            </a:r>
            <a:r>
              <a:rPr lang="en-US" altLang="zh-CN" dirty="0" smtClean="0"/>
              <a:t>Client</a:t>
            </a:r>
            <a:r>
              <a:rPr lang="zh-CN" altLang="en-US" dirty="0" smtClean="0"/>
              <a:t>进程也需要执行清理工作</a:t>
            </a:r>
            <a:endParaRPr lang="en-US" altLang="zh-CN" dirty="0" smtClean="0"/>
          </a:p>
          <a:p>
            <a:r>
              <a:rPr lang="zh-CN" altLang="en-US" dirty="0" smtClean="0"/>
              <a:t>需要有一种</a:t>
            </a:r>
            <a:r>
              <a:rPr lang="en-US" altLang="zh-CN" dirty="0" err="1" smtClean="0"/>
              <a:t>BBinder</a:t>
            </a:r>
            <a:r>
              <a:rPr lang="zh-CN" altLang="en-US" dirty="0" smtClean="0"/>
              <a:t>死亡通知机制</a:t>
            </a:r>
            <a:endParaRPr lang="en-US" altLang="zh-CN" dirty="0" smtClean="0"/>
          </a:p>
          <a:p>
            <a:pPr lvl="1"/>
            <a:r>
              <a:rPr lang="en-US" altLang="zh-CN" dirty="0" smtClean="0"/>
              <a:t>Client</a:t>
            </a:r>
            <a:r>
              <a:rPr lang="zh-CN" altLang="en-US" dirty="0" smtClean="0"/>
              <a:t>进程从</a:t>
            </a:r>
            <a:r>
              <a:rPr lang="en-US" altLang="zh-CN" dirty="0" smtClean="0"/>
              <a:t>Binder</a:t>
            </a:r>
            <a:r>
              <a:rPr lang="zh-CN" altLang="en-US" dirty="0" smtClean="0"/>
              <a:t>驱动获得一个</a:t>
            </a:r>
            <a:r>
              <a:rPr lang="en-US" altLang="zh-CN" dirty="0" err="1" smtClean="0"/>
              <a:t>BpBinder</a:t>
            </a:r>
            <a:endParaRPr lang="en-US" altLang="zh-CN" dirty="0" smtClean="0"/>
          </a:p>
          <a:p>
            <a:pPr lvl="1"/>
            <a:r>
              <a:rPr lang="en-US" altLang="zh-CN" dirty="0" smtClean="0"/>
              <a:t>Client</a:t>
            </a:r>
            <a:r>
              <a:rPr lang="zh-CN" altLang="en-US" dirty="0" smtClean="0"/>
              <a:t>进程向</a:t>
            </a:r>
            <a:r>
              <a:rPr lang="en-US" altLang="zh-CN" dirty="0" smtClean="0"/>
              <a:t>Binder</a:t>
            </a:r>
            <a:r>
              <a:rPr lang="zh-CN" altLang="en-US" dirty="0" smtClean="0"/>
              <a:t>驱动注册一个死亡通知，该死亡通知与上述</a:t>
            </a:r>
            <a:r>
              <a:rPr lang="en-US" altLang="zh-CN" dirty="0" err="1" smtClean="0"/>
              <a:t>BpBinder</a:t>
            </a:r>
            <a:r>
              <a:rPr lang="zh-CN" altLang="en-US" dirty="0" smtClean="0"/>
              <a:t>所引用的</a:t>
            </a:r>
            <a:r>
              <a:rPr lang="en-US" altLang="zh-CN" dirty="0" err="1" smtClean="0"/>
              <a:t>BBinder</a:t>
            </a:r>
            <a:r>
              <a:rPr lang="zh-CN" altLang="en-US" dirty="0" smtClean="0"/>
              <a:t>相关联</a:t>
            </a:r>
            <a:endParaRPr lang="en-US" altLang="zh-CN" dirty="0" smtClean="0"/>
          </a:p>
          <a:p>
            <a:pPr lvl="1"/>
            <a:r>
              <a:rPr lang="en-US" altLang="zh-CN" dirty="0" smtClean="0"/>
              <a:t>Binder</a:t>
            </a:r>
            <a:r>
              <a:rPr lang="zh-CN" altLang="en-US" dirty="0" smtClean="0"/>
              <a:t>驱动监控到</a:t>
            </a:r>
            <a:r>
              <a:rPr lang="en-US" altLang="zh-CN" dirty="0" err="1" smtClean="0"/>
              <a:t>BBinder</a:t>
            </a:r>
            <a:r>
              <a:rPr lang="zh-CN" altLang="en-US" dirty="0" smtClean="0"/>
              <a:t>所在进程异常退出的时候，检查该</a:t>
            </a:r>
            <a:r>
              <a:rPr lang="en-US" altLang="zh-CN" dirty="0" err="1" smtClean="0"/>
              <a:t>BBinder</a:t>
            </a:r>
            <a:r>
              <a:rPr lang="zh-CN" altLang="en-US" dirty="0" smtClean="0"/>
              <a:t>是否注册有死亡通知</a:t>
            </a:r>
            <a:endParaRPr lang="en-US" altLang="zh-CN" dirty="0" smtClean="0"/>
          </a:p>
          <a:p>
            <a:pPr lvl="1"/>
            <a:r>
              <a:rPr lang="en-US" altLang="zh-CN" dirty="0" smtClean="0"/>
              <a:t>Binder</a:t>
            </a:r>
            <a:r>
              <a:rPr lang="zh-CN" altLang="en-US" dirty="0" smtClean="0"/>
              <a:t>驱动向注册的死亡通知所关联的</a:t>
            </a:r>
            <a:r>
              <a:rPr lang="en-US" altLang="zh-CN" dirty="0" err="1" smtClean="0"/>
              <a:t>BpBinder</a:t>
            </a:r>
            <a:r>
              <a:rPr lang="zh-CN" altLang="en-US" dirty="0" smtClean="0"/>
              <a:t>所运行在的</a:t>
            </a:r>
            <a:r>
              <a:rPr lang="en-US" altLang="zh-CN" dirty="0" smtClean="0"/>
              <a:t>Client</a:t>
            </a:r>
            <a:r>
              <a:rPr lang="zh-CN" altLang="en-US" dirty="0" smtClean="0"/>
              <a:t>进程发送通知</a:t>
            </a:r>
            <a:endParaRPr lang="en-US" altLang="zh-CN" dirty="0" smtClean="0"/>
          </a:p>
          <a:p>
            <a:pPr lvl="1"/>
            <a:r>
              <a:rPr lang="en-US" altLang="zh-CN" dirty="0" smtClean="0"/>
              <a:t>Client</a:t>
            </a:r>
            <a:r>
              <a:rPr lang="zh-CN" altLang="en-US" dirty="0" smtClean="0"/>
              <a:t>进程执行相应的清理工作</a:t>
            </a:r>
            <a:endParaRPr lang="en-US" altLang="zh-CN" dirty="0" smtClean="0"/>
          </a:p>
          <a:p>
            <a:pPr lvl="1"/>
            <a:endParaRPr lang="en-US" altLang="zh-CN" dirty="0" smtClean="0"/>
          </a:p>
          <a:p>
            <a:pPr lvl="2"/>
            <a:endParaRPr lang="en-US" altLang="zh-CN" dirty="0" smtClean="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Binder</a:t>
            </a:r>
            <a:r>
              <a:rPr lang="zh-CN" altLang="en-US" dirty="0" smtClean="0"/>
              <a:t>线程池</a:t>
            </a:r>
            <a:endParaRPr lang="en-US" altLang="zh-CN" dirty="0" smtClean="0"/>
          </a:p>
          <a:p>
            <a:pPr lvl="1"/>
            <a:r>
              <a:rPr lang="zh-CN" altLang="en-US" dirty="0" smtClean="0"/>
              <a:t>在</a:t>
            </a:r>
            <a:r>
              <a:rPr lang="en-US" altLang="zh-CN" dirty="0" smtClean="0"/>
              <a:t>Server</a:t>
            </a:r>
            <a:r>
              <a:rPr lang="zh-CN" altLang="en-US" dirty="0" smtClean="0"/>
              <a:t>进程中，</a:t>
            </a:r>
            <a:r>
              <a:rPr lang="en-US" altLang="zh-CN" dirty="0" smtClean="0"/>
              <a:t>Client</a:t>
            </a:r>
            <a:r>
              <a:rPr lang="zh-CN" altLang="en-US" dirty="0" smtClean="0"/>
              <a:t>进程发送过来的</a:t>
            </a:r>
            <a:r>
              <a:rPr lang="en-US" altLang="zh-CN" dirty="0" smtClean="0"/>
              <a:t>Binder</a:t>
            </a:r>
            <a:r>
              <a:rPr lang="zh-CN" altLang="en-US" dirty="0" smtClean="0"/>
              <a:t>请求由</a:t>
            </a:r>
            <a:r>
              <a:rPr lang="en-US" altLang="zh-CN" dirty="0" smtClean="0"/>
              <a:t>Binder</a:t>
            </a:r>
            <a:r>
              <a:rPr lang="zh-CN" altLang="en-US" dirty="0" smtClean="0"/>
              <a:t>线程进行处理</a:t>
            </a:r>
            <a:endParaRPr lang="en-US" altLang="zh-CN" dirty="0" smtClean="0"/>
          </a:p>
          <a:p>
            <a:pPr lvl="1"/>
            <a:r>
              <a:rPr lang="zh-CN" altLang="en-US" dirty="0" smtClean="0"/>
              <a:t>每一个</a:t>
            </a:r>
            <a:r>
              <a:rPr lang="en-US" altLang="zh-CN" dirty="0" smtClean="0"/>
              <a:t>Server</a:t>
            </a:r>
            <a:r>
              <a:rPr lang="zh-CN" altLang="en-US" dirty="0" smtClean="0"/>
              <a:t>进程在启动的时候都会创建一个</a:t>
            </a:r>
            <a:r>
              <a:rPr lang="en-US" altLang="zh-CN" dirty="0" smtClean="0"/>
              <a:t>Binder</a:t>
            </a:r>
            <a:r>
              <a:rPr lang="zh-CN" altLang="en-US" dirty="0" smtClean="0"/>
              <a:t>线程池，并且向里面注册一个</a:t>
            </a:r>
            <a:r>
              <a:rPr lang="en-US" altLang="zh-CN" dirty="0" smtClean="0"/>
              <a:t>Binder</a:t>
            </a:r>
            <a:r>
              <a:rPr lang="zh-CN" altLang="en-US" dirty="0" smtClean="0"/>
              <a:t>线程</a:t>
            </a:r>
            <a:endParaRPr lang="en-US" altLang="zh-CN" dirty="0" smtClean="0"/>
          </a:p>
          <a:p>
            <a:pPr lvl="1"/>
            <a:r>
              <a:rPr lang="zh-CN" altLang="en-US" dirty="0" smtClean="0"/>
              <a:t>之后</a:t>
            </a:r>
            <a:r>
              <a:rPr lang="en-US" altLang="zh-CN" dirty="0" smtClean="0"/>
              <a:t>Server</a:t>
            </a:r>
            <a:r>
              <a:rPr lang="zh-CN" altLang="en-US" dirty="0" smtClean="0"/>
              <a:t>进程可以无限地向</a:t>
            </a:r>
            <a:r>
              <a:rPr lang="en-US" altLang="zh-CN" dirty="0" smtClean="0"/>
              <a:t>Binder</a:t>
            </a:r>
            <a:r>
              <a:rPr lang="zh-CN" altLang="en-US" dirty="0" smtClean="0"/>
              <a:t>线程池注册新的</a:t>
            </a:r>
            <a:r>
              <a:rPr lang="en-US" altLang="zh-CN" dirty="0" smtClean="0"/>
              <a:t>Binder</a:t>
            </a:r>
            <a:r>
              <a:rPr lang="zh-CN" altLang="en-US" dirty="0" smtClean="0"/>
              <a:t>线程</a:t>
            </a:r>
            <a:endParaRPr lang="en-US" altLang="zh-CN" dirty="0" smtClean="0"/>
          </a:p>
          <a:p>
            <a:pPr lvl="1"/>
            <a:r>
              <a:rPr lang="en-US" altLang="zh-CN" dirty="0" smtClean="0"/>
              <a:t>Binder</a:t>
            </a:r>
            <a:r>
              <a:rPr lang="zh-CN" altLang="en-US" dirty="0" smtClean="0"/>
              <a:t>驱动发现</a:t>
            </a:r>
            <a:r>
              <a:rPr lang="en-US" altLang="zh-CN" dirty="0" smtClean="0"/>
              <a:t>Server</a:t>
            </a:r>
            <a:r>
              <a:rPr lang="zh-CN" altLang="en-US" dirty="0" smtClean="0"/>
              <a:t>进程没有空间的</a:t>
            </a:r>
            <a:r>
              <a:rPr lang="en-US" altLang="zh-CN" dirty="0" smtClean="0"/>
              <a:t>Binder</a:t>
            </a:r>
            <a:r>
              <a:rPr lang="zh-CN" altLang="en-US" dirty="0" smtClean="0"/>
              <a:t>线程时，会主动向</a:t>
            </a:r>
            <a:r>
              <a:rPr lang="en-US" altLang="zh-CN" dirty="0" smtClean="0"/>
              <a:t>Server</a:t>
            </a:r>
            <a:r>
              <a:rPr lang="zh-CN" altLang="en-US" dirty="0" smtClean="0"/>
              <a:t>进程请求注册新的</a:t>
            </a:r>
            <a:r>
              <a:rPr lang="en-US" altLang="zh-CN" dirty="0" smtClean="0"/>
              <a:t>Binder</a:t>
            </a:r>
            <a:r>
              <a:rPr lang="zh-CN" altLang="en-US" dirty="0" smtClean="0"/>
              <a:t>线程</a:t>
            </a:r>
            <a:endParaRPr lang="en-US" altLang="zh-CN" dirty="0" smtClean="0"/>
          </a:p>
          <a:p>
            <a:pPr lvl="1"/>
            <a:r>
              <a:rPr lang="en-US" altLang="zh-CN" dirty="0" smtClean="0"/>
              <a:t>Binder</a:t>
            </a:r>
            <a:r>
              <a:rPr lang="zh-CN" altLang="en-US" dirty="0" smtClean="0"/>
              <a:t>驱动主动请求</a:t>
            </a:r>
            <a:r>
              <a:rPr lang="en-US" altLang="zh-CN" dirty="0" smtClean="0"/>
              <a:t>Server</a:t>
            </a:r>
            <a:r>
              <a:rPr lang="zh-CN" altLang="en-US" dirty="0" smtClean="0"/>
              <a:t>进程注册新的</a:t>
            </a:r>
            <a:r>
              <a:rPr lang="en-US" altLang="zh-CN" dirty="0" smtClean="0"/>
              <a:t>Binder</a:t>
            </a:r>
            <a:r>
              <a:rPr lang="zh-CN" altLang="en-US" dirty="0" smtClean="0"/>
              <a:t>线程的数量可以由</a:t>
            </a:r>
            <a:r>
              <a:rPr lang="en-US" altLang="zh-CN" dirty="0" smtClean="0"/>
              <a:t>Server</a:t>
            </a:r>
            <a:r>
              <a:rPr lang="zh-CN" altLang="en-US" dirty="0" smtClean="0"/>
              <a:t>进程设置，默认是</a:t>
            </a:r>
            <a:r>
              <a:rPr lang="en-US" altLang="zh-CN" dirty="0" smtClean="0"/>
              <a:t>16</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Android</a:t>
            </a:r>
            <a:r>
              <a:rPr lang="zh-CN" altLang="en-US" dirty="0" smtClean="0"/>
              <a:t>专用驱动概述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以</a:t>
            </a:r>
            <a:r>
              <a:rPr lang="en-US" altLang="zh-CN" dirty="0" smtClean="0"/>
              <a:t>Linux</a:t>
            </a:r>
            <a:r>
              <a:rPr lang="zh-CN" altLang="en-US" dirty="0" smtClean="0"/>
              <a:t>驱动形式实现在内核空间</a:t>
            </a:r>
            <a:endParaRPr lang="en-US" altLang="zh-CN" dirty="0" smtClean="0"/>
          </a:p>
          <a:p>
            <a:pPr lvl="1"/>
            <a:r>
              <a:rPr lang="zh-CN" altLang="en-US" dirty="0" smtClean="0"/>
              <a:t>不是为了驱动硬件设备工作</a:t>
            </a:r>
            <a:endParaRPr lang="en-US" altLang="zh-CN" dirty="0" smtClean="0"/>
          </a:p>
          <a:p>
            <a:pPr lvl="1"/>
            <a:r>
              <a:rPr lang="zh-CN" altLang="en-US" dirty="0" smtClean="0"/>
              <a:t>而是为了获得特权管理系统</a:t>
            </a:r>
            <a:endParaRPr lang="en-US" altLang="zh-CN" dirty="0" smtClean="0"/>
          </a:p>
          <a:p>
            <a:r>
              <a:rPr lang="zh-CN" altLang="en-US" dirty="0" smtClean="0"/>
              <a:t>为</a:t>
            </a:r>
            <a:r>
              <a:rPr lang="en-US" altLang="zh-CN" dirty="0" smtClean="0"/>
              <a:t>Android Runtime</a:t>
            </a:r>
            <a:r>
              <a:rPr lang="zh-CN" altLang="en-US" dirty="0" smtClean="0"/>
              <a:t> </a:t>
            </a:r>
            <a:r>
              <a:rPr lang="en-US" altLang="zh-CN" dirty="0" smtClean="0"/>
              <a:t>Framework</a:t>
            </a:r>
            <a:r>
              <a:rPr lang="zh-CN" altLang="en-US" dirty="0" smtClean="0"/>
              <a:t>服务</a:t>
            </a:r>
            <a:endParaRPr lang="en-US" altLang="zh-CN" dirty="0" smtClean="0"/>
          </a:p>
          <a:p>
            <a:pPr lvl="1"/>
            <a:r>
              <a:rPr lang="zh-CN" altLang="en-US" dirty="0" smtClean="0"/>
              <a:t>高效的日志服务</a:t>
            </a:r>
            <a:endParaRPr lang="en-US" altLang="zh-CN" dirty="0" smtClean="0"/>
          </a:p>
          <a:p>
            <a:pPr lvl="1"/>
            <a:r>
              <a:rPr lang="zh-CN" altLang="en-US" dirty="0" smtClean="0"/>
              <a:t>高效的进程间通信机制</a:t>
            </a:r>
            <a:endParaRPr lang="en-US" altLang="zh-CN" dirty="0" smtClean="0"/>
          </a:p>
          <a:p>
            <a:pPr lvl="1"/>
            <a:r>
              <a:rPr lang="zh-CN" altLang="en-US" dirty="0" smtClean="0"/>
              <a:t>以组件为目标的进程管理机制</a:t>
            </a:r>
            <a:endParaRPr lang="en-US" altLang="zh-CN" dirty="0" smtClean="0"/>
          </a:p>
          <a:p>
            <a:pPr lvl="1"/>
            <a:r>
              <a:rPr lang="en-US" altLang="zh-CN" dirty="0" smtClean="0"/>
              <a:t>……</a:t>
            </a:r>
          </a:p>
          <a:p>
            <a:r>
              <a:rPr lang="zh-CN" altLang="en-US" dirty="0" smtClean="0"/>
              <a:t>在整个系统中广泛和频繁地使用</a:t>
            </a:r>
            <a:endParaRPr lang="en-US" altLang="zh-CN"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95536" y="1556792"/>
            <a:ext cx="8229600" cy="4925144"/>
          </a:xfrm>
        </p:spPr>
        <p:txBody>
          <a:bodyPr>
            <a:normAutofit fontScale="85000" lnSpcReduction="20000"/>
          </a:bodyPr>
          <a:lstStyle/>
          <a:p>
            <a:r>
              <a:rPr lang="en-US" altLang="zh-CN" dirty="0" smtClean="0"/>
              <a:t>Binder</a:t>
            </a:r>
            <a:r>
              <a:rPr lang="zh-CN" altLang="en-US" dirty="0" smtClean="0"/>
              <a:t>线程调度机制</a:t>
            </a:r>
            <a:endParaRPr lang="en-US" altLang="zh-CN" dirty="0" smtClean="0"/>
          </a:p>
          <a:p>
            <a:pPr lvl="1"/>
            <a:r>
              <a:rPr lang="zh-CN" altLang="en-US" dirty="0" smtClean="0"/>
              <a:t>在</a:t>
            </a:r>
            <a:r>
              <a:rPr lang="en-US" altLang="zh-CN" dirty="0" smtClean="0"/>
              <a:t>Binder</a:t>
            </a:r>
            <a:r>
              <a:rPr lang="zh-CN" altLang="en-US" dirty="0" smtClean="0"/>
              <a:t>驱动中，每一个</a:t>
            </a:r>
            <a:r>
              <a:rPr lang="en-US" altLang="zh-CN" dirty="0" smtClean="0"/>
              <a:t>Server</a:t>
            </a:r>
            <a:r>
              <a:rPr lang="zh-CN" altLang="en-US" dirty="0" smtClean="0"/>
              <a:t>进程都有一个</a:t>
            </a:r>
            <a:r>
              <a:rPr lang="en-US" altLang="zh-CN" dirty="0" err="1" smtClean="0"/>
              <a:t>todo</a:t>
            </a:r>
            <a:r>
              <a:rPr lang="en-US" altLang="zh-CN" dirty="0" smtClean="0"/>
              <a:t> list</a:t>
            </a:r>
            <a:r>
              <a:rPr lang="zh-CN" altLang="en-US" dirty="0" smtClean="0"/>
              <a:t>，用来保存</a:t>
            </a:r>
            <a:r>
              <a:rPr lang="en-US" altLang="zh-CN" dirty="0" smtClean="0"/>
              <a:t>Client</a:t>
            </a:r>
            <a:r>
              <a:rPr lang="zh-CN" altLang="en-US" dirty="0" smtClean="0"/>
              <a:t>进程发送过来的请求，这些请求可以由其</a:t>
            </a:r>
            <a:r>
              <a:rPr lang="en-US" altLang="zh-CN" dirty="0" smtClean="0"/>
              <a:t>Binder</a:t>
            </a:r>
            <a:r>
              <a:rPr lang="zh-CN" altLang="en-US" dirty="0" smtClean="0"/>
              <a:t>线程池中的任意一个空闲线程处理</a:t>
            </a:r>
            <a:endParaRPr lang="en-US" altLang="zh-CN" dirty="0" smtClean="0"/>
          </a:p>
          <a:p>
            <a:pPr lvl="1"/>
            <a:r>
              <a:rPr lang="zh-CN" altLang="en-US" dirty="0" smtClean="0"/>
              <a:t>在</a:t>
            </a:r>
            <a:r>
              <a:rPr lang="en-US" altLang="zh-CN" dirty="0" smtClean="0"/>
              <a:t>Binder</a:t>
            </a:r>
            <a:r>
              <a:rPr lang="zh-CN" altLang="en-US" dirty="0" smtClean="0"/>
              <a:t>驱动中，每一个</a:t>
            </a:r>
            <a:r>
              <a:rPr lang="en-US" altLang="zh-CN" dirty="0" smtClean="0"/>
              <a:t>Binder</a:t>
            </a:r>
            <a:r>
              <a:rPr lang="zh-CN" altLang="en-US" dirty="0" smtClean="0"/>
              <a:t>线程也有一个</a:t>
            </a:r>
            <a:r>
              <a:rPr lang="en-US" altLang="zh-CN" dirty="0" err="1" smtClean="0"/>
              <a:t>todo</a:t>
            </a:r>
            <a:r>
              <a:rPr lang="en-US" altLang="zh-CN" dirty="0" smtClean="0"/>
              <a:t> list</a:t>
            </a:r>
            <a:r>
              <a:rPr lang="zh-CN" altLang="en-US" dirty="0" smtClean="0"/>
              <a:t>，用来保存</a:t>
            </a:r>
            <a:r>
              <a:rPr lang="en-US" altLang="zh-CN" dirty="0" smtClean="0"/>
              <a:t>Client</a:t>
            </a:r>
            <a:r>
              <a:rPr lang="zh-CN" altLang="en-US" dirty="0" smtClean="0"/>
              <a:t>进程发送过来的请求，这些请求只可以由该</a:t>
            </a:r>
            <a:r>
              <a:rPr lang="en-US" altLang="zh-CN" dirty="0" smtClean="0"/>
              <a:t>Binder</a:t>
            </a:r>
            <a:r>
              <a:rPr lang="zh-CN" altLang="en-US" dirty="0" smtClean="0"/>
              <a:t>线程处理</a:t>
            </a:r>
            <a:endParaRPr lang="en-US" altLang="zh-CN" dirty="0" smtClean="0"/>
          </a:p>
          <a:p>
            <a:pPr lvl="1"/>
            <a:r>
              <a:rPr lang="en-US" altLang="zh-CN" dirty="0" smtClean="0"/>
              <a:t>Binder</a:t>
            </a:r>
            <a:r>
              <a:rPr lang="zh-CN" altLang="en-US" dirty="0" smtClean="0"/>
              <a:t>线程没事做的时候，就睡眠在</a:t>
            </a:r>
            <a:r>
              <a:rPr lang="en-US" altLang="zh-CN" dirty="0" smtClean="0"/>
              <a:t>Binder</a:t>
            </a:r>
            <a:r>
              <a:rPr lang="zh-CN" altLang="en-US" dirty="0" smtClean="0"/>
              <a:t>驱动中，直至它所属的</a:t>
            </a:r>
            <a:r>
              <a:rPr lang="en-US" altLang="zh-CN" dirty="0" smtClean="0"/>
              <a:t>Server</a:t>
            </a:r>
            <a:r>
              <a:rPr lang="zh-CN" altLang="en-US" dirty="0" smtClean="0"/>
              <a:t>进程的</a:t>
            </a:r>
            <a:r>
              <a:rPr lang="en-US" altLang="zh-CN" dirty="0" err="1" smtClean="0"/>
              <a:t>todo</a:t>
            </a:r>
            <a:r>
              <a:rPr lang="en-US" altLang="zh-CN" dirty="0" smtClean="0"/>
              <a:t> list</a:t>
            </a:r>
            <a:r>
              <a:rPr lang="zh-CN" altLang="en-US" dirty="0" smtClean="0"/>
              <a:t>或者它自己的</a:t>
            </a:r>
            <a:r>
              <a:rPr lang="en-US" altLang="zh-CN" dirty="0" err="1" smtClean="0"/>
              <a:t>todo</a:t>
            </a:r>
            <a:r>
              <a:rPr lang="en-US" altLang="zh-CN" dirty="0" smtClean="0"/>
              <a:t> list</a:t>
            </a:r>
            <a:r>
              <a:rPr lang="zh-CN" altLang="en-US" dirty="0" smtClean="0"/>
              <a:t>有新的请求为止</a:t>
            </a:r>
            <a:endParaRPr lang="en-US" altLang="zh-CN" dirty="0" smtClean="0"/>
          </a:p>
          <a:p>
            <a:pPr lvl="1"/>
            <a:r>
              <a:rPr lang="zh-CN" altLang="en-US" dirty="0" smtClean="0"/>
              <a:t>每当</a:t>
            </a:r>
            <a:r>
              <a:rPr lang="en-US" altLang="zh-CN" dirty="0" smtClean="0"/>
              <a:t>Binder</a:t>
            </a:r>
            <a:r>
              <a:rPr lang="zh-CN" altLang="en-US" dirty="0" smtClean="0"/>
              <a:t>驱动将</a:t>
            </a:r>
            <a:r>
              <a:rPr lang="en-US" altLang="zh-CN" dirty="0" smtClean="0"/>
              <a:t>Client</a:t>
            </a:r>
            <a:r>
              <a:rPr lang="zh-CN" altLang="en-US" dirty="0" smtClean="0"/>
              <a:t>进程发送过来的请求保存在</a:t>
            </a:r>
            <a:r>
              <a:rPr lang="en-US" altLang="zh-CN" dirty="0" smtClean="0"/>
              <a:t>Server</a:t>
            </a:r>
            <a:r>
              <a:rPr lang="zh-CN" altLang="en-US" dirty="0" smtClean="0"/>
              <a:t>进程的</a:t>
            </a:r>
            <a:r>
              <a:rPr lang="en-US" altLang="zh-CN" dirty="0" err="1" smtClean="0"/>
              <a:t>todo</a:t>
            </a:r>
            <a:r>
              <a:rPr lang="en-US" altLang="zh-CN" dirty="0" smtClean="0"/>
              <a:t> list</a:t>
            </a:r>
            <a:r>
              <a:rPr lang="zh-CN" altLang="en-US" dirty="0" smtClean="0"/>
              <a:t>时，都会唤醒其</a:t>
            </a:r>
            <a:r>
              <a:rPr lang="en-US" altLang="zh-CN" dirty="0" smtClean="0"/>
              <a:t>Binder</a:t>
            </a:r>
            <a:r>
              <a:rPr lang="zh-CN" altLang="en-US" dirty="0" smtClean="0"/>
              <a:t>线程池的空闲</a:t>
            </a:r>
            <a:r>
              <a:rPr lang="en-US" altLang="zh-CN" dirty="0" smtClean="0"/>
              <a:t>Binder</a:t>
            </a:r>
            <a:r>
              <a:rPr lang="zh-CN" altLang="en-US" dirty="0" smtClean="0"/>
              <a:t>线程池，并且让其中一个来处理</a:t>
            </a:r>
            <a:endParaRPr lang="en-US" altLang="zh-CN" dirty="0" smtClean="0"/>
          </a:p>
          <a:p>
            <a:pPr lvl="1"/>
            <a:r>
              <a:rPr lang="zh-CN" altLang="en-US" dirty="0" smtClean="0"/>
              <a:t>每当</a:t>
            </a:r>
            <a:r>
              <a:rPr lang="en-US" altLang="zh-CN" dirty="0" smtClean="0"/>
              <a:t>Binder</a:t>
            </a:r>
            <a:r>
              <a:rPr lang="zh-CN" altLang="en-US" dirty="0" smtClean="0"/>
              <a:t>驱动将</a:t>
            </a:r>
            <a:r>
              <a:rPr lang="en-US" altLang="zh-CN" dirty="0" smtClean="0"/>
              <a:t>Client</a:t>
            </a:r>
            <a:r>
              <a:rPr lang="zh-CN" altLang="en-US" dirty="0" smtClean="0"/>
              <a:t>进程发送过来的请求保存在</a:t>
            </a:r>
            <a:r>
              <a:rPr lang="en-US" altLang="zh-CN" dirty="0" smtClean="0"/>
              <a:t>Binder</a:t>
            </a:r>
            <a:r>
              <a:rPr lang="zh-CN" altLang="en-US" dirty="0" smtClean="0"/>
              <a:t>线程的</a:t>
            </a:r>
            <a:r>
              <a:rPr lang="en-US" altLang="zh-CN" dirty="0" err="1" smtClean="0"/>
              <a:t>todo</a:t>
            </a:r>
            <a:r>
              <a:rPr lang="en-US" altLang="zh-CN" dirty="0" smtClean="0"/>
              <a:t> list</a:t>
            </a:r>
            <a:r>
              <a:rPr lang="zh-CN" altLang="en-US" dirty="0" smtClean="0"/>
              <a:t>时，都会将其唤醒来处理</a:t>
            </a:r>
            <a:endParaRPr lang="en-US" altLang="zh-CN"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39341"/>
            <a:ext cx="8229600" cy="4309939"/>
          </a:xfrm>
        </p:spPr>
        <p:txBody>
          <a:bodyPr>
            <a:normAutofit fontScale="77500" lnSpcReduction="20000"/>
          </a:bodyPr>
          <a:lstStyle/>
          <a:p>
            <a:r>
              <a:rPr lang="zh-CN" altLang="en-US" dirty="0" smtClean="0"/>
              <a:t>默认情况下，</a:t>
            </a:r>
            <a:r>
              <a:rPr lang="en-US" altLang="zh-CN" dirty="0" smtClean="0"/>
              <a:t> Client</a:t>
            </a:r>
            <a:r>
              <a:rPr lang="zh-CN" altLang="en-US" dirty="0" smtClean="0"/>
              <a:t>进程发送过来的请求都是保存在</a:t>
            </a:r>
            <a:r>
              <a:rPr lang="en-US" altLang="zh-CN" dirty="0" smtClean="0"/>
              <a:t>Server </a:t>
            </a:r>
            <a:r>
              <a:rPr lang="zh-CN" altLang="en-US" dirty="0" smtClean="0"/>
              <a:t>进程的</a:t>
            </a:r>
            <a:r>
              <a:rPr lang="en-US" altLang="zh-CN" dirty="0" err="1" smtClean="0"/>
              <a:t>todo</a:t>
            </a:r>
            <a:r>
              <a:rPr lang="en-US" altLang="zh-CN" dirty="0" smtClean="0"/>
              <a:t> list</a:t>
            </a:r>
            <a:r>
              <a:rPr lang="zh-CN" altLang="en-US" dirty="0" smtClean="0"/>
              <a:t>中，然而有一种特殊情况：</a:t>
            </a:r>
            <a:endParaRPr lang="en-US" altLang="zh-CN" dirty="0" smtClean="0"/>
          </a:p>
          <a:p>
            <a:pPr lvl="1"/>
            <a:r>
              <a:rPr lang="zh-CN" altLang="en-US" dirty="0" smtClean="0"/>
              <a:t>源进程</a:t>
            </a:r>
            <a:r>
              <a:rPr lang="en-US" altLang="zh-CN" dirty="0" smtClean="0"/>
              <a:t>P1</a:t>
            </a:r>
            <a:r>
              <a:rPr lang="zh-CN" altLang="en-US" dirty="0" smtClean="0"/>
              <a:t>的线程</a:t>
            </a:r>
            <a:r>
              <a:rPr lang="en-US" altLang="zh-CN" dirty="0" smtClean="0"/>
              <a:t>A</a:t>
            </a:r>
            <a:r>
              <a:rPr lang="zh-CN" altLang="en-US" dirty="0" smtClean="0"/>
              <a:t>向目标进程发起了一个请求</a:t>
            </a:r>
            <a:r>
              <a:rPr lang="en-US" altLang="zh-CN" dirty="0" smtClean="0"/>
              <a:t>T1</a:t>
            </a:r>
            <a:r>
              <a:rPr lang="zh-CN" altLang="en-US" dirty="0" smtClean="0"/>
              <a:t>，该请求被分发给目标进程</a:t>
            </a:r>
            <a:r>
              <a:rPr lang="en-US" altLang="zh-CN" dirty="0" smtClean="0"/>
              <a:t>P2</a:t>
            </a:r>
            <a:r>
              <a:rPr lang="zh-CN" altLang="en-US" dirty="0" smtClean="0"/>
              <a:t>的线程</a:t>
            </a:r>
            <a:r>
              <a:rPr lang="en-US" altLang="zh-CN" dirty="0" smtClean="0"/>
              <a:t>B</a:t>
            </a:r>
            <a:r>
              <a:rPr lang="zh-CN" altLang="en-US" dirty="0" smtClean="0"/>
              <a:t>处理</a:t>
            </a:r>
          </a:p>
          <a:p>
            <a:pPr lvl="1"/>
            <a:r>
              <a:rPr lang="zh-CN" altLang="en-US" dirty="0" smtClean="0"/>
              <a:t>源进程</a:t>
            </a:r>
            <a:r>
              <a:rPr lang="en-US" altLang="zh-CN" dirty="0" smtClean="0"/>
              <a:t>P1</a:t>
            </a:r>
            <a:r>
              <a:rPr lang="zh-CN" altLang="en-US" dirty="0" smtClean="0"/>
              <a:t>的线程</a:t>
            </a:r>
            <a:r>
              <a:rPr lang="en-US" altLang="zh-CN" dirty="0" smtClean="0"/>
              <a:t>A</a:t>
            </a:r>
            <a:r>
              <a:rPr lang="zh-CN" altLang="en-US" dirty="0" smtClean="0"/>
              <a:t>等待目标进程</a:t>
            </a:r>
            <a:r>
              <a:rPr lang="en-US" altLang="zh-CN" dirty="0" smtClean="0"/>
              <a:t>P2</a:t>
            </a:r>
            <a:r>
              <a:rPr lang="zh-CN" altLang="en-US" dirty="0" smtClean="0"/>
              <a:t>的线程</a:t>
            </a:r>
            <a:r>
              <a:rPr lang="en-US" altLang="zh-CN" dirty="0" smtClean="0"/>
              <a:t>B</a:t>
            </a:r>
            <a:r>
              <a:rPr lang="zh-CN" altLang="en-US" dirty="0" smtClean="0"/>
              <a:t>处理处理完成请求</a:t>
            </a:r>
            <a:r>
              <a:rPr lang="en-US" altLang="zh-CN" dirty="0" smtClean="0"/>
              <a:t>T1</a:t>
            </a:r>
          </a:p>
          <a:p>
            <a:pPr lvl="1"/>
            <a:r>
              <a:rPr lang="zh-CN" altLang="en-US" dirty="0" smtClean="0"/>
              <a:t>目标进程</a:t>
            </a:r>
            <a:r>
              <a:rPr lang="en-US" altLang="zh-CN" dirty="0" smtClean="0"/>
              <a:t>P2</a:t>
            </a:r>
            <a:r>
              <a:rPr lang="zh-CN" altLang="en-US" dirty="0" smtClean="0"/>
              <a:t>的线程</a:t>
            </a:r>
            <a:r>
              <a:rPr lang="en-US" altLang="zh-CN" dirty="0" smtClean="0"/>
              <a:t>B</a:t>
            </a:r>
            <a:r>
              <a:rPr lang="zh-CN" altLang="en-US" dirty="0" smtClean="0"/>
              <a:t>在处理请求</a:t>
            </a:r>
            <a:r>
              <a:rPr lang="en-US" altLang="zh-CN" dirty="0" smtClean="0"/>
              <a:t>T1</a:t>
            </a:r>
            <a:r>
              <a:rPr lang="zh-CN" altLang="en-US" dirty="0" smtClean="0"/>
              <a:t>的过程中，需要向源进程</a:t>
            </a:r>
            <a:r>
              <a:rPr lang="en-US" altLang="zh-CN" dirty="0" smtClean="0"/>
              <a:t>P1</a:t>
            </a:r>
            <a:r>
              <a:rPr lang="zh-CN" altLang="en-US" dirty="0" smtClean="0"/>
              <a:t>发起另一个请求</a:t>
            </a:r>
            <a:r>
              <a:rPr lang="en-US" altLang="zh-CN" dirty="0" smtClean="0"/>
              <a:t>T2</a:t>
            </a:r>
          </a:p>
          <a:p>
            <a:pPr lvl="1"/>
            <a:r>
              <a:rPr lang="zh-CN" altLang="en-US" dirty="0" smtClean="0"/>
              <a:t>源进程</a:t>
            </a:r>
            <a:r>
              <a:rPr lang="en-US" altLang="zh-CN" dirty="0" smtClean="0"/>
              <a:t>P1</a:t>
            </a:r>
            <a:r>
              <a:rPr lang="zh-CN" altLang="en-US" dirty="0" smtClean="0"/>
              <a:t>除了线程</a:t>
            </a:r>
            <a:r>
              <a:rPr lang="en-US" altLang="zh-CN" dirty="0" smtClean="0"/>
              <a:t>A</a:t>
            </a:r>
            <a:r>
              <a:rPr lang="zh-CN" altLang="en-US" dirty="0" smtClean="0"/>
              <a:t>是处于空闲等待状态之外，还有另外一个线程</a:t>
            </a:r>
            <a:r>
              <a:rPr lang="en-US" altLang="zh-CN" dirty="0" smtClean="0"/>
              <a:t>C</a:t>
            </a:r>
            <a:r>
              <a:rPr lang="zh-CN" altLang="en-US" dirty="0" smtClean="0"/>
              <a:t>处于空闲等待状态</a:t>
            </a:r>
          </a:p>
          <a:p>
            <a:r>
              <a:rPr lang="zh-CN" altLang="en-US" dirty="0" smtClean="0"/>
              <a:t>这时候请求</a:t>
            </a:r>
            <a:r>
              <a:rPr lang="en-US" altLang="zh-CN" dirty="0" smtClean="0"/>
              <a:t>T2</a:t>
            </a:r>
            <a:r>
              <a:rPr lang="zh-CN" altLang="en-US" dirty="0" smtClean="0"/>
              <a:t>应该分发给线程</a:t>
            </a:r>
            <a:r>
              <a:rPr lang="en-US" altLang="zh-CN" dirty="0" smtClean="0"/>
              <a:t>A</a:t>
            </a:r>
            <a:r>
              <a:rPr lang="zh-CN" altLang="en-US" dirty="0" smtClean="0"/>
              <a:t>处理，还是线程</a:t>
            </a:r>
            <a:r>
              <a:rPr lang="en-US" altLang="zh-CN" dirty="0" smtClean="0"/>
              <a:t>C</a:t>
            </a:r>
            <a:r>
              <a:rPr lang="zh-CN" altLang="en-US" dirty="0" smtClean="0"/>
              <a:t>处理？</a:t>
            </a:r>
            <a:endParaRPr lang="en-US" altLang="zh-CN" dirty="0" smtClean="0"/>
          </a:p>
          <a:p>
            <a:pPr lvl="1"/>
            <a:r>
              <a:rPr lang="zh-CN" altLang="en-US" dirty="0" smtClean="0"/>
              <a:t>如果分发给线程</a:t>
            </a:r>
            <a:r>
              <a:rPr lang="en-US" altLang="zh-CN" dirty="0" smtClean="0"/>
              <a:t>C</a:t>
            </a:r>
            <a:r>
              <a:rPr lang="zh-CN" altLang="en-US" dirty="0" smtClean="0"/>
              <a:t>处理，则线程</a:t>
            </a:r>
            <a:r>
              <a:rPr lang="en-US" altLang="zh-CN" dirty="0" smtClean="0"/>
              <a:t>A</a:t>
            </a:r>
            <a:r>
              <a:rPr lang="zh-CN" altLang="en-US" dirty="0" smtClean="0"/>
              <a:t>仍然是处于空闲等待状态</a:t>
            </a:r>
            <a:endParaRPr lang="en-US" altLang="zh-CN" dirty="0" smtClean="0"/>
          </a:p>
          <a:p>
            <a:pPr lvl="1"/>
            <a:r>
              <a:rPr lang="zh-CN" altLang="en-US" dirty="0" smtClean="0"/>
              <a:t>如果分发给线程</a:t>
            </a:r>
            <a:r>
              <a:rPr lang="en-US" altLang="zh-CN" dirty="0" smtClean="0"/>
              <a:t>A</a:t>
            </a:r>
            <a:r>
              <a:rPr lang="zh-CN" altLang="en-US" dirty="0" smtClean="0"/>
              <a:t>处理，则线程 </a:t>
            </a:r>
            <a:r>
              <a:rPr lang="en-US" altLang="zh-CN" dirty="0" smtClean="0"/>
              <a:t>C</a:t>
            </a:r>
            <a:r>
              <a:rPr lang="zh-CN" altLang="en-US" dirty="0" smtClean="0"/>
              <a:t>可以处理其它新的请求</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Binder</a:t>
            </a:r>
            <a:r>
              <a:rPr lang="zh-CN" altLang="en-US" dirty="0" smtClean="0"/>
              <a:t>线程的事务堆栈</a:t>
            </a:r>
            <a:endParaRPr lang="zh-CN" altLang="en-US" dirty="0"/>
          </a:p>
        </p:txBody>
      </p:sp>
      <p:pic>
        <p:nvPicPr>
          <p:cNvPr id="4" name="图片 3" descr="binder-9.png"/>
          <p:cNvPicPr>
            <a:picLocks noChangeAspect="1"/>
          </p:cNvPicPr>
          <p:nvPr/>
        </p:nvPicPr>
        <p:blipFill>
          <a:blip r:embed="rId2" cstate="print"/>
          <a:stretch>
            <a:fillRect/>
          </a:stretch>
        </p:blipFill>
        <p:spPr>
          <a:xfrm>
            <a:off x="683568" y="2276872"/>
            <a:ext cx="5830114" cy="2848373"/>
          </a:xfrm>
          <a:prstGeom prst="rect">
            <a:avLst/>
          </a:prstGeom>
        </p:spPr>
      </p:pic>
      <p:pic>
        <p:nvPicPr>
          <p:cNvPr id="5" name="图片 4" descr="binder-8.png"/>
          <p:cNvPicPr>
            <a:picLocks noChangeAspect="1"/>
          </p:cNvPicPr>
          <p:nvPr/>
        </p:nvPicPr>
        <p:blipFill>
          <a:blip r:embed="rId3" cstate="print"/>
          <a:stretch>
            <a:fillRect/>
          </a:stretch>
        </p:blipFill>
        <p:spPr>
          <a:xfrm>
            <a:off x="3923928" y="3645024"/>
            <a:ext cx="4915586" cy="30103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12776"/>
            <a:ext cx="8229600" cy="5256584"/>
          </a:xfrm>
        </p:spPr>
        <p:txBody>
          <a:bodyPr>
            <a:normAutofit fontScale="62500" lnSpcReduction="20000"/>
          </a:bodyPr>
          <a:lstStyle/>
          <a:p>
            <a:r>
              <a:rPr lang="en-US" altLang="zh-CN" dirty="0" smtClean="0"/>
              <a:t>T1</a:t>
            </a:r>
            <a:r>
              <a:rPr lang="zh-CN" altLang="en-US" dirty="0" smtClean="0"/>
              <a:t>：</a:t>
            </a:r>
            <a:r>
              <a:rPr lang="en-US" altLang="zh-CN" dirty="0" smtClean="0"/>
              <a:t>From P1 to P2</a:t>
            </a:r>
          </a:p>
          <a:p>
            <a:pPr lvl="1"/>
            <a:r>
              <a:rPr lang="en-US" altLang="zh-CN" dirty="0" smtClean="0"/>
              <a:t>BC_TRANSACTION:</a:t>
            </a:r>
          </a:p>
          <a:p>
            <a:pPr lvl="2"/>
            <a:r>
              <a:rPr lang="en-US" altLang="zh-CN" dirty="0" smtClean="0"/>
              <a:t>T1-&gt;</a:t>
            </a:r>
            <a:r>
              <a:rPr lang="en-US" altLang="zh-CN" dirty="0" err="1" smtClean="0"/>
              <a:t>from_parent</a:t>
            </a:r>
            <a:r>
              <a:rPr lang="en-US" altLang="zh-CN" dirty="0" smtClean="0"/>
              <a:t> = NULL</a:t>
            </a:r>
          </a:p>
          <a:p>
            <a:pPr lvl="2"/>
            <a:r>
              <a:rPr lang="en-US" altLang="zh-CN" dirty="0" smtClean="0"/>
              <a:t>T1-&gt;from = Thread(A)</a:t>
            </a:r>
          </a:p>
          <a:p>
            <a:pPr lvl="2"/>
            <a:r>
              <a:rPr lang="en-US" altLang="zh-CN" dirty="0" smtClean="0"/>
              <a:t>Thread(A)-&gt;</a:t>
            </a:r>
            <a:r>
              <a:rPr lang="en-US" altLang="zh-CN" dirty="0" err="1" smtClean="0"/>
              <a:t>transaction_stack</a:t>
            </a:r>
            <a:r>
              <a:rPr lang="en-US" altLang="zh-CN" dirty="0" smtClean="0"/>
              <a:t> = T1</a:t>
            </a:r>
          </a:p>
          <a:p>
            <a:pPr lvl="2"/>
            <a:r>
              <a:rPr lang="en-US" altLang="zh-CN" i="1" dirty="0" smtClean="0">
                <a:solidFill>
                  <a:srgbClr val="FF0000"/>
                </a:solidFill>
              </a:rPr>
              <a:t>Thread(A)-&gt;proc = P1</a:t>
            </a:r>
          </a:p>
          <a:p>
            <a:pPr lvl="1"/>
            <a:r>
              <a:rPr lang="en-US" altLang="zh-CN" dirty="0" smtClean="0"/>
              <a:t>BR_TRANSACTION:</a:t>
            </a:r>
          </a:p>
          <a:p>
            <a:pPr lvl="2"/>
            <a:r>
              <a:rPr lang="en-US" altLang="zh-CN" dirty="0" smtClean="0"/>
              <a:t>T1-&gt;</a:t>
            </a:r>
            <a:r>
              <a:rPr lang="en-US" altLang="zh-CN" dirty="0" err="1" smtClean="0"/>
              <a:t>to_parent</a:t>
            </a:r>
            <a:r>
              <a:rPr lang="en-US" altLang="zh-CN" dirty="0" smtClean="0"/>
              <a:t> = NULL</a:t>
            </a:r>
          </a:p>
          <a:p>
            <a:pPr lvl="2"/>
            <a:r>
              <a:rPr lang="en-US" altLang="zh-CN" dirty="0" smtClean="0"/>
              <a:t>T1-&gt;</a:t>
            </a:r>
            <a:r>
              <a:rPr lang="en-US" altLang="zh-CN" dirty="0" err="1" smtClean="0"/>
              <a:t>to_thread</a:t>
            </a:r>
            <a:r>
              <a:rPr lang="en-US" altLang="zh-CN" dirty="0" smtClean="0"/>
              <a:t> = Thread(B)</a:t>
            </a:r>
          </a:p>
          <a:p>
            <a:pPr lvl="2"/>
            <a:r>
              <a:rPr lang="en-US" altLang="zh-CN" i="1" dirty="0" smtClean="0">
                <a:solidFill>
                  <a:srgbClr val="FF0000"/>
                </a:solidFill>
              </a:rPr>
              <a:t>Thread(B)-&gt; </a:t>
            </a:r>
            <a:r>
              <a:rPr lang="en-US" altLang="zh-CN" i="1" dirty="0" err="1" smtClean="0">
                <a:solidFill>
                  <a:srgbClr val="FF0000"/>
                </a:solidFill>
              </a:rPr>
              <a:t>transaction_stack</a:t>
            </a:r>
            <a:r>
              <a:rPr lang="en-US" altLang="zh-CN" i="1" dirty="0" smtClean="0">
                <a:solidFill>
                  <a:srgbClr val="FF0000"/>
                </a:solidFill>
              </a:rPr>
              <a:t> = T1</a:t>
            </a:r>
          </a:p>
          <a:p>
            <a:r>
              <a:rPr lang="en-US" altLang="zh-CN" dirty="0" smtClean="0"/>
              <a:t>T2</a:t>
            </a:r>
            <a:r>
              <a:rPr lang="zh-CN" altLang="en-US" dirty="0" smtClean="0"/>
              <a:t>：</a:t>
            </a:r>
            <a:r>
              <a:rPr lang="en-US" altLang="zh-CN" i="1" dirty="0" smtClean="0">
                <a:solidFill>
                  <a:srgbClr val="FF0000"/>
                </a:solidFill>
              </a:rPr>
              <a:t>From P2 to P1</a:t>
            </a:r>
          </a:p>
          <a:p>
            <a:pPr lvl="1"/>
            <a:r>
              <a:rPr lang="en-US" altLang="zh-CN" dirty="0" smtClean="0"/>
              <a:t>BC_TRANSACTION:</a:t>
            </a:r>
          </a:p>
          <a:p>
            <a:pPr lvl="2"/>
            <a:r>
              <a:rPr lang="en-US" altLang="zh-CN" dirty="0" smtClean="0"/>
              <a:t>T2-&gt;</a:t>
            </a:r>
            <a:r>
              <a:rPr lang="en-US" altLang="zh-CN" dirty="0" err="1" smtClean="0"/>
              <a:t>form_parent</a:t>
            </a:r>
            <a:r>
              <a:rPr lang="en-US" altLang="zh-CN" dirty="0" smtClean="0"/>
              <a:t> = T1</a:t>
            </a:r>
          </a:p>
          <a:p>
            <a:pPr lvl="2"/>
            <a:r>
              <a:rPr lang="en-US" altLang="zh-CN" dirty="0" smtClean="0"/>
              <a:t>T2-&gt;from = Thread(B)</a:t>
            </a:r>
          </a:p>
          <a:p>
            <a:pPr lvl="2"/>
            <a:r>
              <a:rPr lang="en-US" altLang="zh-CN" dirty="0" smtClean="0"/>
              <a:t>Thread(B)-&gt;</a:t>
            </a:r>
            <a:r>
              <a:rPr lang="en-US" altLang="zh-CN" dirty="0" err="1" smtClean="0"/>
              <a:t>transaction_stack</a:t>
            </a:r>
            <a:r>
              <a:rPr lang="en-US" altLang="zh-CN" dirty="0" smtClean="0"/>
              <a:t> = T2</a:t>
            </a:r>
          </a:p>
          <a:p>
            <a:pPr lvl="2"/>
            <a:r>
              <a:rPr lang="en-US" altLang="zh-CN" dirty="0" smtClean="0"/>
              <a:t>Thread(B)-&gt;proc = P2</a:t>
            </a:r>
          </a:p>
          <a:p>
            <a:pPr lvl="1"/>
            <a:r>
              <a:rPr lang="en-US" altLang="zh-CN" dirty="0" smtClean="0"/>
              <a:t>BR_TRANSACTION</a:t>
            </a:r>
          </a:p>
          <a:p>
            <a:pPr lvl="2"/>
            <a:r>
              <a:rPr lang="en-US" altLang="zh-CN" b="1" dirty="0" smtClean="0"/>
              <a:t>T2-&gt;</a:t>
            </a:r>
            <a:r>
              <a:rPr lang="en-US" altLang="zh-CN" b="1" dirty="0" err="1" smtClean="0"/>
              <a:t>to_parent</a:t>
            </a:r>
            <a:r>
              <a:rPr lang="en-US" altLang="zh-CN" b="1" dirty="0" smtClean="0"/>
              <a:t> = T1</a:t>
            </a:r>
          </a:p>
          <a:p>
            <a:pPr lvl="2"/>
            <a:r>
              <a:rPr lang="en-US" altLang="zh-CN" i="1" dirty="0" smtClean="0">
                <a:solidFill>
                  <a:srgbClr val="FF0000"/>
                </a:solidFill>
              </a:rPr>
              <a:t>T2-&gt;</a:t>
            </a:r>
            <a:r>
              <a:rPr lang="en-US" altLang="zh-CN" i="1" dirty="0" err="1" smtClean="0">
                <a:solidFill>
                  <a:srgbClr val="FF0000"/>
                </a:solidFill>
              </a:rPr>
              <a:t>to_thread</a:t>
            </a:r>
            <a:r>
              <a:rPr lang="en-US" altLang="zh-CN" i="1" dirty="0" smtClean="0">
                <a:solidFill>
                  <a:srgbClr val="FF0000"/>
                </a:solidFill>
              </a:rPr>
              <a:t> = Thread(A)</a:t>
            </a:r>
          </a:p>
          <a:p>
            <a:pPr lvl="2"/>
            <a:r>
              <a:rPr lang="en-US" altLang="zh-CN" b="1" dirty="0" smtClean="0"/>
              <a:t>Thread(A)-&gt;</a:t>
            </a:r>
            <a:r>
              <a:rPr lang="en-US" altLang="zh-CN" b="1" dirty="0" err="1" smtClean="0"/>
              <a:t>transaction_stack</a:t>
            </a:r>
            <a:r>
              <a:rPr lang="en-US" altLang="zh-CN" b="1" dirty="0" smtClean="0"/>
              <a:t> = T2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229600" cy="4925144"/>
          </a:xfrm>
        </p:spPr>
        <p:txBody>
          <a:bodyPr>
            <a:normAutofit fontScale="92500" lnSpcReduction="10000"/>
          </a:bodyPr>
          <a:lstStyle/>
          <a:p>
            <a:r>
              <a:rPr lang="zh-CN" altLang="en-US" dirty="0" smtClean="0"/>
              <a:t>同步请求优先于异步请求</a:t>
            </a:r>
            <a:endParaRPr lang="en-US" altLang="zh-CN" dirty="0" smtClean="0"/>
          </a:p>
          <a:p>
            <a:pPr lvl="1"/>
            <a:r>
              <a:rPr lang="zh-CN" altLang="en-US" dirty="0" smtClean="0"/>
              <a:t>同一时刻，一个</a:t>
            </a:r>
            <a:r>
              <a:rPr lang="en-US" altLang="zh-CN" dirty="0" err="1" smtClean="0"/>
              <a:t>BBinder</a:t>
            </a:r>
            <a:r>
              <a:rPr lang="zh-CN" altLang="en-US" dirty="0" smtClean="0"/>
              <a:t>只能处理一个异步请求</a:t>
            </a:r>
            <a:endParaRPr lang="en-US" altLang="zh-CN" dirty="0" smtClean="0"/>
          </a:p>
          <a:p>
            <a:pPr lvl="1"/>
            <a:r>
              <a:rPr lang="zh-CN" altLang="en-US" dirty="0" smtClean="0"/>
              <a:t>第一个异步请求将被保存在目标进程的</a:t>
            </a:r>
            <a:r>
              <a:rPr lang="en-US" altLang="zh-CN" dirty="0" err="1" smtClean="0"/>
              <a:t>todo</a:t>
            </a:r>
            <a:r>
              <a:rPr lang="en-US" altLang="zh-CN" dirty="0" smtClean="0"/>
              <a:t> list</a:t>
            </a:r>
            <a:r>
              <a:rPr lang="zh-CN" altLang="en-US" dirty="0" smtClean="0"/>
              <a:t>中</a:t>
            </a:r>
            <a:endParaRPr lang="en-US" altLang="zh-CN" dirty="0" smtClean="0"/>
          </a:p>
          <a:p>
            <a:pPr lvl="1"/>
            <a:r>
              <a:rPr lang="zh-CN" altLang="en-US" dirty="0" smtClean="0"/>
              <a:t>第一个异步请求未被处理前，其它的异步请求将被保存在对应的 </a:t>
            </a:r>
            <a:r>
              <a:rPr lang="en-US" altLang="zh-CN" dirty="0" err="1" smtClean="0"/>
              <a:t>binder_node</a:t>
            </a:r>
            <a:r>
              <a:rPr lang="zh-CN" altLang="en-US" dirty="0" smtClean="0"/>
              <a:t>的</a:t>
            </a:r>
            <a:r>
              <a:rPr lang="en-US" altLang="zh-CN" dirty="0" err="1" smtClean="0"/>
              <a:t>async</a:t>
            </a:r>
            <a:r>
              <a:rPr lang="en-US" altLang="zh-CN" dirty="0" smtClean="0"/>
              <a:t> </a:t>
            </a:r>
            <a:r>
              <a:rPr lang="en-US" altLang="zh-CN" dirty="0" err="1" smtClean="0"/>
              <a:t>todo</a:t>
            </a:r>
            <a:r>
              <a:rPr lang="en-US" altLang="zh-CN" dirty="0" smtClean="0"/>
              <a:t> list</a:t>
            </a:r>
            <a:r>
              <a:rPr lang="zh-CN" altLang="en-US" dirty="0" smtClean="0"/>
              <a:t>中</a:t>
            </a:r>
            <a:endParaRPr lang="en-US" altLang="zh-CN" dirty="0" smtClean="0"/>
          </a:p>
          <a:p>
            <a:pPr lvl="1"/>
            <a:r>
              <a:rPr lang="zh-CN" altLang="en-US" dirty="0" smtClean="0"/>
              <a:t>第一个异步请求被处理之后，第二个异步请求将从</a:t>
            </a:r>
            <a:r>
              <a:rPr lang="en-US" altLang="zh-CN" dirty="0" err="1" smtClean="0"/>
              <a:t>binder_node</a:t>
            </a:r>
            <a:r>
              <a:rPr lang="zh-CN" altLang="en-US" dirty="0" smtClean="0"/>
              <a:t>的</a:t>
            </a:r>
            <a:r>
              <a:rPr lang="en-US" altLang="zh-CN" dirty="0" err="1" smtClean="0"/>
              <a:t>async</a:t>
            </a:r>
            <a:r>
              <a:rPr lang="en-US" altLang="zh-CN" dirty="0" smtClean="0"/>
              <a:t> </a:t>
            </a:r>
            <a:r>
              <a:rPr lang="en-US" altLang="zh-CN" dirty="0" err="1" smtClean="0"/>
              <a:t>todo</a:t>
            </a:r>
            <a:r>
              <a:rPr lang="en-US" altLang="zh-CN" dirty="0" smtClean="0"/>
              <a:t> list</a:t>
            </a:r>
            <a:r>
              <a:rPr lang="zh-CN" altLang="en-US" dirty="0" smtClean="0"/>
              <a:t>转移至目标进程的</a:t>
            </a:r>
            <a:r>
              <a:rPr lang="en-US" altLang="zh-CN" dirty="0" err="1" smtClean="0"/>
              <a:t>todo</a:t>
            </a:r>
            <a:r>
              <a:rPr lang="en-US" altLang="zh-CN" dirty="0" smtClean="0"/>
              <a:t> list</a:t>
            </a:r>
            <a:r>
              <a:rPr lang="zh-CN" altLang="en-US" dirty="0" smtClean="0"/>
              <a:t>等待处理</a:t>
            </a:r>
            <a:endParaRPr lang="en-US" altLang="zh-CN" dirty="0" smtClean="0"/>
          </a:p>
          <a:p>
            <a:pPr lvl="1"/>
            <a:r>
              <a:rPr lang="zh-CN" altLang="en-US" dirty="0" smtClean="0"/>
              <a:t>依次类推</a:t>
            </a:r>
            <a:r>
              <a:rPr lang="en-US" altLang="zh-CN" dirty="0" smtClean="0"/>
              <a:t>……</a:t>
            </a:r>
          </a:p>
          <a:p>
            <a:pPr lvl="1"/>
            <a:r>
              <a:rPr lang="zh-CN" altLang="en-US" dirty="0" smtClean="0"/>
              <a:t>此外，所有同时进行的异步请求所占用的内核缓冲区大小不超过目标进程的总内核缓冲区大小的一半</a:t>
            </a:r>
            <a:endParaRPr lang="en-US" altLang="zh-CN" dirty="0" smtClean="0"/>
          </a:p>
          <a:p>
            <a:pPr lvl="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67544" y="1556792"/>
            <a:ext cx="8229600" cy="5040560"/>
          </a:xfrm>
        </p:spPr>
        <p:txBody>
          <a:bodyPr>
            <a:normAutofit fontScale="85000" lnSpcReduction="10000"/>
          </a:bodyPr>
          <a:lstStyle/>
          <a:p>
            <a:r>
              <a:rPr lang="zh-CN" altLang="en-US" dirty="0" smtClean="0"/>
              <a:t>与请求相关的三个线程优先级</a:t>
            </a:r>
            <a:endParaRPr lang="en-US" altLang="zh-CN" dirty="0" smtClean="0"/>
          </a:p>
          <a:p>
            <a:pPr lvl="1"/>
            <a:r>
              <a:rPr lang="zh-CN" altLang="en-US" dirty="0" smtClean="0"/>
              <a:t>源线程的优先级</a:t>
            </a:r>
            <a:endParaRPr lang="en-US" altLang="zh-CN" dirty="0" smtClean="0"/>
          </a:p>
          <a:p>
            <a:pPr lvl="1"/>
            <a:r>
              <a:rPr lang="zh-CN" altLang="en-US" dirty="0" smtClean="0"/>
              <a:t>目标线程的优先级</a:t>
            </a:r>
            <a:endParaRPr lang="en-US" altLang="zh-CN" dirty="0" smtClean="0"/>
          </a:p>
          <a:p>
            <a:pPr lvl="1"/>
            <a:r>
              <a:rPr lang="zh-CN" altLang="en-US" dirty="0" smtClean="0"/>
              <a:t>目标</a:t>
            </a:r>
            <a:r>
              <a:rPr lang="en-US" altLang="zh-CN" dirty="0" err="1" smtClean="0"/>
              <a:t>binder_node</a:t>
            </a:r>
            <a:r>
              <a:rPr lang="zh-CN" altLang="en-US" dirty="0" smtClean="0"/>
              <a:t>的最小优先级（注册</a:t>
            </a:r>
            <a:r>
              <a:rPr lang="en-US" altLang="zh-CN" dirty="0" smtClean="0"/>
              <a:t>Service</a:t>
            </a:r>
            <a:r>
              <a:rPr lang="zh-CN" altLang="en-US" dirty="0" smtClean="0"/>
              <a:t>时设置）</a:t>
            </a:r>
            <a:endParaRPr lang="en-US" altLang="zh-CN" dirty="0" smtClean="0"/>
          </a:p>
          <a:p>
            <a:r>
              <a:rPr lang="en-US" altLang="zh-CN" dirty="0" smtClean="0"/>
              <a:t>Binder</a:t>
            </a:r>
            <a:r>
              <a:rPr lang="zh-CN" altLang="en-US" dirty="0" smtClean="0"/>
              <a:t>线程处理同步请求时的优先级</a:t>
            </a:r>
            <a:endParaRPr lang="en-US" altLang="zh-CN" dirty="0" smtClean="0"/>
          </a:p>
          <a:p>
            <a:pPr lvl="1"/>
            <a:r>
              <a:rPr lang="zh-CN" altLang="en-US" dirty="0" smtClean="0"/>
              <a:t>取</a:t>
            </a:r>
            <a:r>
              <a:rPr lang="en-US" altLang="zh-CN" dirty="0" smtClean="0"/>
              <a:t>{</a:t>
            </a:r>
            <a:r>
              <a:rPr lang="zh-CN" altLang="en-US" dirty="0" smtClean="0"/>
              <a:t>源线程，目标</a:t>
            </a:r>
            <a:r>
              <a:rPr lang="en-US" altLang="zh-CN" dirty="0" err="1" smtClean="0"/>
              <a:t>binder_node</a:t>
            </a:r>
            <a:r>
              <a:rPr lang="zh-CN" altLang="en-US" dirty="0" smtClean="0"/>
              <a:t>，目标线程</a:t>
            </a:r>
            <a:r>
              <a:rPr lang="en-US" altLang="zh-CN" dirty="0" smtClean="0"/>
              <a:t>}</a:t>
            </a:r>
            <a:r>
              <a:rPr lang="zh-CN" altLang="en-US" dirty="0" smtClean="0"/>
              <a:t>的最高优先级</a:t>
            </a:r>
            <a:endParaRPr lang="en-US" altLang="zh-CN" dirty="0" smtClean="0"/>
          </a:p>
          <a:p>
            <a:pPr lvl="1"/>
            <a:r>
              <a:rPr lang="zh-CN" altLang="en-US" dirty="0" smtClean="0"/>
              <a:t>保证目标线程以不低于源线程优先级或者</a:t>
            </a:r>
            <a:r>
              <a:rPr lang="en-US" altLang="zh-CN" dirty="0" err="1" smtClean="0"/>
              <a:t>binder_node</a:t>
            </a:r>
            <a:r>
              <a:rPr lang="zh-CN" altLang="en-US" dirty="0" smtClean="0"/>
              <a:t>最小优先级的优先级运行</a:t>
            </a:r>
            <a:endParaRPr lang="en-US" altLang="zh-CN" dirty="0" smtClean="0"/>
          </a:p>
          <a:p>
            <a:r>
              <a:rPr lang="en-US" altLang="zh-CN" dirty="0" smtClean="0"/>
              <a:t>Binder</a:t>
            </a:r>
            <a:r>
              <a:rPr lang="zh-CN" altLang="en-US" dirty="0" smtClean="0"/>
              <a:t>线程处理异步请求时的优先级</a:t>
            </a:r>
            <a:endParaRPr lang="en-US" altLang="zh-CN" dirty="0" smtClean="0"/>
          </a:p>
          <a:p>
            <a:pPr lvl="1"/>
            <a:r>
              <a:rPr lang="zh-CN" altLang="en-US" dirty="0" smtClean="0"/>
              <a:t>取</a:t>
            </a:r>
            <a:r>
              <a:rPr lang="en-US" altLang="zh-CN" dirty="0" smtClean="0"/>
              <a:t>{</a:t>
            </a:r>
            <a:r>
              <a:rPr lang="zh-CN" altLang="en-US" dirty="0" smtClean="0"/>
              <a:t>目标</a:t>
            </a:r>
            <a:r>
              <a:rPr lang="en-US" altLang="zh-CN" dirty="0" err="1" smtClean="0"/>
              <a:t>binder_node</a:t>
            </a:r>
            <a:r>
              <a:rPr lang="zh-CN" altLang="en-US" dirty="0" smtClean="0"/>
              <a:t>，目标线程</a:t>
            </a:r>
            <a:r>
              <a:rPr lang="en-US" altLang="zh-CN" dirty="0" smtClean="0"/>
              <a:t>}</a:t>
            </a:r>
            <a:r>
              <a:rPr lang="zh-CN" altLang="en-US" dirty="0" smtClean="0"/>
              <a:t>的最高优先级</a:t>
            </a:r>
            <a:endParaRPr lang="en-US" altLang="zh-CN" dirty="0" smtClean="0"/>
          </a:p>
          <a:p>
            <a:pPr lvl="1"/>
            <a:r>
              <a:rPr lang="zh-CN" altLang="en-US" dirty="0" smtClean="0"/>
              <a:t>保证目标线程以不低于</a:t>
            </a:r>
            <a:r>
              <a:rPr lang="en-US" altLang="zh-CN" dirty="0" err="1" smtClean="0"/>
              <a:t>binder_node</a:t>
            </a:r>
            <a:r>
              <a:rPr lang="zh-CN" altLang="en-US" dirty="0" smtClean="0"/>
              <a:t>最小优先级的优先级运行</a:t>
            </a:r>
            <a:endParaRPr lang="en-US" altLang="zh-CN" dirty="0" smtClean="0"/>
          </a:p>
          <a:p>
            <a:pPr lvl="1"/>
            <a:endParaRPr lang="en-US" altLang="zh-CN" dirty="0" smtClean="0"/>
          </a:p>
          <a:p>
            <a:pPr lvl="1"/>
            <a:endParaRPr lang="en-US" altLang="zh-CN" dirty="0" smtClean="0"/>
          </a:p>
          <a:p>
            <a:pPr lvl="2"/>
            <a:endParaRPr lang="en-US" altLang="zh-CN" dirty="0" smtClean="0"/>
          </a:p>
          <a:p>
            <a:pPr lvl="3"/>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Binder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Binder</a:t>
            </a:r>
            <a:r>
              <a:rPr lang="zh-CN" altLang="en-US" dirty="0" smtClean="0"/>
              <a:t>进程间通信机制的</a:t>
            </a:r>
            <a:r>
              <a:rPr lang="en-US" altLang="zh-CN" dirty="0" smtClean="0"/>
              <a:t>Java</a:t>
            </a:r>
            <a:r>
              <a:rPr lang="zh-CN" altLang="en-US" dirty="0" smtClean="0"/>
              <a:t>接口</a:t>
            </a:r>
            <a:endParaRPr lang="en-US" altLang="zh-CN" dirty="0" smtClean="0"/>
          </a:p>
          <a:p>
            <a:pPr lvl="1"/>
            <a:r>
              <a:rPr lang="zh-CN" altLang="en-US" dirty="0" smtClean="0"/>
              <a:t>每一个</a:t>
            </a:r>
            <a:r>
              <a:rPr lang="en-US" altLang="zh-CN" dirty="0" smtClean="0"/>
              <a:t>Java</a:t>
            </a:r>
            <a:r>
              <a:rPr lang="zh-CN" altLang="en-US" dirty="0" smtClean="0"/>
              <a:t>层的</a:t>
            </a:r>
            <a:r>
              <a:rPr lang="en-US" altLang="zh-CN" dirty="0" smtClean="0"/>
              <a:t>Binder</a:t>
            </a:r>
            <a:r>
              <a:rPr lang="zh-CN" altLang="en-US" dirty="0" smtClean="0"/>
              <a:t>本地对象</a:t>
            </a:r>
            <a:r>
              <a:rPr lang="en-US" altLang="zh-CN" dirty="0" smtClean="0"/>
              <a:t>(Binder)</a:t>
            </a:r>
            <a:r>
              <a:rPr lang="zh-CN" altLang="en-US" dirty="0" smtClean="0"/>
              <a:t>在</a:t>
            </a:r>
            <a:r>
              <a:rPr lang="en-US" altLang="zh-CN" dirty="0" smtClean="0"/>
              <a:t>C++</a:t>
            </a:r>
            <a:r>
              <a:rPr lang="zh-CN" altLang="en-US" dirty="0" smtClean="0"/>
              <a:t>层都对应有一个</a:t>
            </a:r>
            <a:r>
              <a:rPr lang="en-US" altLang="zh-CN" dirty="0" err="1" smtClean="0"/>
              <a:t>JavaBBinder</a:t>
            </a:r>
            <a:r>
              <a:rPr lang="zh-CN" altLang="en-US" dirty="0" smtClean="0"/>
              <a:t>对象，后者是从</a:t>
            </a:r>
            <a:r>
              <a:rPr lang="en-US" altLang="zh-CN" dirty="0" smtClean="0"/>
              <a:t>C++</a:t>
            </a:r>
            <a:r>
              <a:rPr lang="zh-CN" altLang="en-US" dirty="0" smtClean="0"/>
              <a:t>层的</a:t>
            </a:r>
            <a:r>
              <a:rPr lang="en-US" altLang="zh-CN" dirty="0" err="1" smtClean="0"/>
              <a:t>BBinder</a:t>
            </a:r>
            <a:r>
              <a:rPr lang="zh-CN" altLang="en-US" dirty="0" smtClean="0"/>
              <a:t>继承下来的</a:t>
            </a:r>
          </a:p>
          <a:p>
            <a:pPr lvl="1"/>
            <a:r>
              <a:rPr lang="zh-CN" altLang="en-US" dirty="0" smtClean="0"/>
              <a:t>每一个</a:t>
            </a:r>
            <a:r>
              <a:rPr lang="en-US" altLang="zh-CN" dirty="0" smtClean="0"/>
              <a:t>Java</a:t>
            </a:r>
            <a:r>
              <a:rPr lang="zh-CN" altLang="en-US" dirty="0" smtClean="0"/>
              <a:t>层的</a:t>
            </a:r>
            <a:r>
              <a:rPr lang="en-US" altLang="zh-CN" dirty="0" smtClean="0"/>
              <a:t>Binder</a:t>
            </a:r>
            <a:r>
              <a:rPr lang="zh-CN" altLang="en-US" dirty="0" smtClean="0"/>
              <a:t>代理对象</a:t>
            </a:r>
            <a:r>
              <a:rPr lang="en-US" altLang="zh-CN" dirty="0" smtClean="0"/>
              <a:t>(</a:t>
            </a:r>
            <a:r>
              <a:rPr lang="en-US" altLang="zh-CN" dirty="0" err="1" smtClean="0"/>
              <a:t>BinderProxy</a:t>
            </a:r>
            <a:r>
              <a:rPr lang="en-US" altLang="zh-CN" dirty="0" smtClean="0"/>
              <a:t>)</a:t>
            </a:r>
            <a:r>
              <a:rPr lang="zh-CN" altLang="en-US" dirty="0" smtClean="0"/>
              <a:t>在</a:t>
            </a:r>
            <a:r>
              <a:rPr lang="en-US" altLang="zh-CN" dirty="0" smtClean="0"/>
              <a:t>C++</a:t>
            </a:r>
            <a:r>
              <a:rPr lang="zh-CN" altLang="en-US" dirty="0" smtClean="0"/>
              <a:t>层都对应有一个</a:t>
            </a:r>
            <a:r>
              <a:rPr lang="en-US" altLang="zh-CN" dirty="0" err="1" smtClean="0"/>
              <a:t>BpBinder</a:t>
            </a:r>
            <a:r>
              <a:rPr lang="zh-CN" altLang="en-US" dirty="0" smtClean="0"/>
              <a:t>对象</a:t>
            </a:r>
            <a:endParaRPr lang="en-US" altLang="zh-CN" dirty="0" smtClean="0"/>
          </a:p>
          <a:p>
            <a:pPr lvl="1"/>
            <a:r>
              <a:rPr lang="zh-CN" altLang="en-US" dirty="0" smtClean="0"/>
              <a:t>于是</a:t>
            </a:r>
            <a:r>
              <a:rPr lang="en-US" altLang="zh-CN" dirty="0" smtClean="0"/>
              <a:t>Java</a:t>
            </a:r>
            <a:r>
              <a:rPr lang="zh-CN" altLang="en-US" dirty="0" smtClean="0"/>
              <a:t>层的</a:t>
            </a:r>
            <a:r>
              <a:rPr lang="en-US" altLang="zh-CN" dirty="0" smtClean="0"/>
              <a:t>Binder</a:t>
            </a:r>
            <a:r>
              <a:rPr lang="zh-CN" altLang="en-US" dirty="0" smtClean="0"/>
              <a:t>进程间通信实际上就是通过</a:t>
            </a:r>
            <a:r>
              <a:rPr lang="en-US" altLang="zh-CN" dirty="0" smtClean="0"/>
              <a:t>C++</a:t>
            </a:r>
            <a:r>
              <a:rPr lang="zh-CN" altLang="en-US" dirty="0" smtClean="0"/>
              <a:t>层的</a:t>
            </a:r>
            <a:r>
              <a:rPr lang="en-US" altLang="zh-CN" dirty="0" err="1" smtClean="0"/>
              <a:t>BpBinder</a:t>
            </a:r>
            <a:r>
              <a:rPr lang="zh-CN" altLang="en-US" dirty="0" smtClean="0"/>
              <a:t>和</a:t>
            </a:r>
            <a:r>
              <a:rPr lang="en-US" altLang="zh-CN" dirty="0" err="1" smtClean="0"/>
              <a:t>BBinder</a:t>
            </a:r>
            <a:r>
              <a:rPr lang="zh-CN" altLang="en-US" dirty="0" smtClean="0"/>
              <a:t>来进行的，与</a:t>
            </a:r>
            <a:r>
              <a:rPr lang="en-US" altLang="zh-CN" dirty="0" smtClean="0"/>
              <a:t>C++</a:t>
            </a:r>
            <a:r>
              <a:rPr lang="zh-CN" altLang="en-US" dirty="0" smtClean="0"/>
              <a:t>层的</a:t>
            </a:r>
            <a:r>
              <a:rPr lang="en-US" altLang="zh-CN" dirty="0" smtClean="0"/>
              <a:t>Binder</a:t>
            </a:r>
            <a:r>
              <a:rPr lang="zh-CN" altLang="en-US" dirty="0" smtClean="0"/>
              <a:t>进程间通信 一致</a:t>
            </a:r>
            <a:endParaRPr lang="en-US" altLang="zh-CN"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Android </a:t>
            </a:r>
            <a:r>
              <a:rPr lang="en-US" altLang="zh-CN" dirty="0" err="1" smtClean="0"/>
              <a:t>Ashmem</a:t>
            </a:r>
            <a:r>
              <a:rPr lang="zh-CN" altLang="en-US" dirty="0" smtClean="0"/>
              <a:t>驱动系统</a:t>
            </a:r>
            <a:endParaRPr lang="zh-CN" altLang="en-US" dirty="0"/>
          </a:p>
        </p:txBody>
      </p:sp>
      <p:sp>
        <p:nvSpPr>
          <p:cNvPr id="3" name="内容占位符 2"/>
          <p:cNvSpPr>
            <a:spLocks noGrp="1"/>
          </p:cNvSpPr>
          <p:nvPr>
            <p:ph idx="1"/>
          </p:nvPr>
        </p:nvSpPr>
        <p:spPr>
          <a:xfrm>
            <a:off x="457200" y="1600200"/>
            <a:ext cx="8229600" cy="4925144"/>
          </a:xfrm>
        </p:spPr>
        <p:txBody>
          <a:bodyPr>
            <a:normAutofit fontScale="92500" lnSpcReduction="10000"/>
          </a:bodyPr>
          <a:lstStyle/>
          <a:p>
            <a:r>
              <a:rPr lang="zh-CN" altLang="en-US" dirty="0" smtClean="0"/>
              <a:t>传统的</a:t>
            </a:r>
            <a:r>
              <a:rPr lang="en-US" altLang="zh-CN" dirty="0" smtClean="0"/>
              <a:t>Linux</a:t>
            </a:r>
            <a:r>
              <a:rPr lang="zh-CN" altLang="en-US" dirty="0" smtClean="0"/>
              <a:t>共享内存机制</a:t>
            </a:r>
            <a:endParaRPr lang="en-US" altLang="zh-CN" dirty="0" smtClean="0"/>
          </a:p>
          <a:p>
            <a:pPr lvl="1"/>
            <a:r>
              <a:rPr lang="en-US" altLang="zh-CN" dirty="0" smtClean="0"/>
              <a:t>System V</a:t>
            </a:r>
            <a:r>
              <a:rPr lang="zh-CN" altLang="en-US" dirty="0" smtClean="0"/>
              <a:t>：</a:t>
            </a:r>
            <a:r>
              <a:rPr lang="en-US" altLang="zh-CN" dirty="0" err="1" smtClean="0"/>
              <a:t>shmget</a:t>
            </a:r>
            <a:r>
              <a:rPr lang="zh-CN" altLang="en-US" dirty="0" smtClean="0"/>
              <a:t>、</a:t>
            </a:r>
            <a:r>
              <a:rPr lang="en-US" altLang="zh-CN" dirty="0" err="1" smtClean="0"/>
              <a:t>shmctl</a:t>
            </a:r>
            <a:r>
              <a:rPr lang="zh-CN" altLang="en-US" dirty="0" smtClean="0"/>
              <a:t>、</a:t>
            </a:r>
            <a:r>
              <a:rPr lang="en-US" altLang="zh-CN" dirty="0" err="1" smtClean="0"/>
              <a:t>shmat</a:t>
            </a:r>
            <a:r>
              <a:rPr lang="zh-CN" altLang="en-US" dirty="0" smtClean="0"/>
              <a:t>、</a:t>
            </a:r>
            <a:r>
              <a:rPr lang="en-US" altLang="zh-CN" dirty="0" err="1" smtClean="0"/>
              <a:t>shmdt</a:t>
            </a:r>
            <a:endParaRPr lang="en-US" altLang="zh-CN" dirty="0" smtClean="0"/>
          </a:p>
          <a:p>
            <a:pPr lvl="2"/>
            <a:r>
              <a:rPr lang="zh-CN" altLang="en-US" dirty="0" smtClean="0"/>
              <a:t>用一个整数</a:t>
            </a:r>
            <a:r>
              <a:rPr lang="en-US" altLang="zh-CN" dirty="0" smtClean="0"/>
              <a:t>ID</a:t>
            </a:r>
            <a:r>
              <a:rPr lang="zh-CN" altLang="en-US" dirty="0" smtClean="0"/>
              <a:t>来标志一块共享内存</a:t>
            </a:r>
            <a:endParaRPr lang="en-US" altLang="zh-CN" dirty="0" smtClean="0"/>
          </a:p>
          <a:p>
            <a:pPr lvl="2"/>
            <a:r>
              <a:rPr lang="zh-CN" altLang="en-US" dirty="0" smtClean="0"/>
              <a:t>不能动态释放部分共享内存</a:t>
            </a:r>
            <a:endParaRPr lang="en-US" altLang="zh-CN" dirty="0" smtClean="0"/>
          </a:p>
          <a:p>
            <a:pPr lvl="1"/>
            <a:r>
              <a:rPr lang="en-US" altLang="zh-CN" dirty="0" err="1" smtClean="0"/>
              <a:t>Posix</a:t>
            </a:r>
            <a:r>
              <a:rPr lang="zh-CN" altLang="en-US" dirty="0" smtClean="0"/>
              <a:t>：</a:t>
            </a:r>
            <a:r>
              <a:rPr lang="en-US" altLang="zh-CN" dirty="0" err="1" smtClean="0"/>
              <a:t>shm_open</a:t>
            </a:r>
            <a:r>
              <a:rPr lang="zh-CN" altLang="en-US" dirty="0" smtClean="0"/>
              <a:t>、</a:t>
            </a:r>
            <a:r>
              <a:rPr lang="en-US" altLang="zh-CN" dirty="0" err="1" smtClean="0"/>
              <a:t>ftruncate</a:t>
            </a:r>
            <a:r>
              <a:rPr lang="zh-CN" altLang="en-US" dirty="0" smtClean="0"/>
              <a:t>、</a:t>
            </a:r>
            <a:r>
              <a:rPr lang="en-US" altLang="zh-CN" dirty="0" err="1" smtClean="0"/>
              <a:t>mmap</a:t>
            </a:r>
            <a:r>
              <a:rPr lang="zh-CN" altLang="en-US" dirty="0" smtClean="0"/>
              <a:t>、</a:t>
            </a:r>
            <a:r>
              <a:rPr lang="en-US" altLang="zh-CN" dirty="0" err="1" smtClean="0"/>
              <a:t>munmap</a:t>
            </a:r>
            <a:endParaRPr lang="en-US" altLang="zh-CN" dirty="0" smtClean="0"/>
          </a:p>
          <a:p>
            <a:pPr lvl="2"/>
            <a:r>
              <a:rPr lang="zh-CN" altLang="en-US" dirty="0" smtClean="0"/>
              <a:t>用一个文件描述符来标一块共享内存</a:t>
            </a:r>
            <a:endParaRPr lang="en-US" altLang="zh-CN" dirty="0" smtClean="0"/>
          </a:p>
          <a:p>
            <a:pPr lvl="2"/>
            <a:r>
              <a:rPr lang="zh-CN" altLang="en-US" dirty="0" smtClean="0"/>
              <a:t>不能动态释放部分共享内存</a:t>
            </a:r>
            <a:endParaRPr lang="en-US" altLang="zh-CN" dirty="0" smtClean="0"/>
          </a:p>
          <a:p>
            <a:r>
              <a:rPr lang="en-US" altLang="zh-CN" dirty="0" smtClean="0"/>
              <a:t>Android</a:t>
            </a:r>
            <a:r>
              <a:rPr lang="zh-CN" altLang="en-US" dirty="0" smtClean="0"/>
              <a:t>匿名共享内存</a:t>
            </a:r>
            <a:endParaRPr lang="en-US" altLang="zh-CN" dirty="0" smtClean="0"/>
          </a:p>
          <a:p>
            <a:pPr lvl="1"/>
            <a:r>
              <a:rPr lang="en-US" altLang="zh-CN" dirty="0" smtClean="0"/>
              <a:t>o</a:t>
            </a:r>
            <a:r>
              <a:rPr lang="en-US" altLang="zh-CN" dirty="0" smtClean="0"/>
              <a:t>pen</a:t>
            </a:r>
            <a:r>
              <a:rPr lang="zh-CN" altLang="en-US" dirty="0" smtClean="0"/>
              <a:t>、</a:t>
            </a:r>
            <a:r>
              <a:rPr lang="en-US" altLang="zh-CN" dirty="0" err="1" smtClean="0"/>
              <a:t>ioctl</a:t>
            </a:r>
            <a:r>
              <a:rPr lang="zh-CN" altLang="en-US" dirty="0" smtClean="0"/>
              <a:t>、</a:t>
            </a:r>
            <a:r>
              <a:rPr lang="en-US" altLang="zh-CN" dirty="0" err="1" smtClean="0"/>
              <a:t>mmap</a:t>
            </a:r>
            <a:r>
              <a:rPr lang="zh-CN" altLang="en-US" dirty="0" smtClean="0"/>
              <a:t>、</a:t>
            </a:r>
            <a:r>
              <a:rPr lang="en-US" altLang="zh-CN" dirty="0" err="1" smtClean="0"/>
              <a:t>munmap</a:t>
            </a:r>
            <a:endParaRPr lang="en-US" altLang="zh-CN" dirty="0" smtClean="0"/>
          </a:p>
          <a:p>
            <a:pPr lvl="2"/>
            <a:r>
              <a:rPr lang="zh-CN" altLang="en-US" dirty="0" smtClean="0"/>
              <a:t>用一个文件描述符来标一块共享内存</a:t>
            </a:r>
            <a:endParaRPr lang="en-US" altLang="zh-CN" dirty="0" smtClean="0"/>
          </a:p>
          <a:p>
            <a:pPr lvl="2"/>
            <a:r>
              <a:rPr lang="zh-CN" altLang="en-US" dirty="0" smtClean="0"/>
              <a:t>能</a:t>
            </a:r>
            <a:r>
              <a:rPr lang="zh-CN" altLang="en-US" dirty="0" smtClean="0"/>
              <a:t>动态释放部分共享内存</a:t>
            </a:r>
            <a:endParaRPr lang="en-US" altLang="zh-CN" dirty="0" smtClean="0"/>
          </a:p>
          <a:p>
            <a:pPr lvl="2"/>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a:t>
            </a:r>
            <a:r>
              <a:rPr lang="zh-CN" altLang="en-US" dirty="0" smtClean="0"/>
              <a:t>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整体架构</a:t>
            </a:r>
            <a:endParaRPr lang="zh-CN" altLang="en-US" dirty="0"/>
          </a:p>
        </p:txBody>
      </p:sp>
      <p:pic>
        <p:nvPicPr>
          <p:cNvPr id="4" name="图片 3" descr="6-1.jpg"/>
          <p:cNvPicPr>
            <a:picLocks noChangeAspect="1"/>
          </p:cNvPicPr>
          <p:nvPr/>
        </p:nvPicPr>
        <p:blipFill>
          <a:blip r:embed="rId2" cstate="print"/>
          <a:stretch>
            <a:fillRect/>
          </a:stretch>
        </p:blipFill>
        <p:spPr>
          <a:xfrm>
            <a:off x="1043608" y="2420888"/>
            <a:ext cx="6912768" cy="381642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Ashmem</a:t>
            </a:r>
            <a:r>
              <a:rPr lang="zh-CN" altLang="en-US" dirty="0" smtClean="0"/>
              <a:t>驱动程序</a:t>
            </a:r>
            <a:endParaRPr lang="en-US" altLang="zh-CN" dirty="0" smtClean="0"/>
          </a:p>
          <a:p>
            <a:pPr lvl="1"/>
            <a:r>
              <a:rPr lang="zh-CN" altLang="en-US" dirty="0" smtClean="0"/>
              <a:t>与</a:t>
            </a:r>
            <a:r>
              <a:rPr lang="en-US" altLang="zh-CN" dirty="0" smtClean="0"/>
              <a:t>System V</a:t>
            </a:r>
            <a:r>
              <a:rPr lang="zh-CN" altLang="en-US" dirty="0" smtClean="0"/>
              <a:t>的共享内存一样，都是基于临时文件系统</a:t>
            </a:r>
            <a:r>
              <a:rPr lang="en-US" altLang="zh-CN" dirty="0" smtClean="0"/>
              <a:t>(</a:t>
            </a:r>
            <a:r>
              <a:rPr lang="en-US" altLang="zh-CN" dirty="0" err="1" smtClean="0"/>
              <a:t>tmpfs</a:t>
            </a:r>
            <a:r>
              <a:rPr lang="en-US" altLang="zh-CN" dirty="0" smtClean="0"/>
              <a:t>)</a:t>
            </a:r>
            <a:r>
              <a:rPr lang="zh-CN" altLang="en-US" dirty="0" smtClean="0"/>
              <a:t>来实现的，也就是每一块共享内存都对应有一个临时文件</a:t>
            </a:r>
            <a:endParaRPr lang="en-US" altLang="zh-CN" dirty="0" smtClean="0"/>
          </a:p>
          <a:p>
            <a:pPr lvl="1"/>
            <a:r>
              <a:rPr lang="zh-CN" altLang="en-US" dirty="0" smtClean="0"/>
              <a:t>可以通过</a:t>
            </a:r>
            <a:r>
              <a:rPr lang="en-US" altLang="zh-CN" dirty="0" smtClean="0"/>
              <a:t>IO</a:t>
            </a:r>
            <a:r>
              <a:rPr lang="zh-CN" altLang="en-US" dirty="0" smtClean="0"/>
              <a:t>控制命令</a:t>
            </a:r>
            <a:r>
              <a:rPr lang="en-US" altLang="zh-CN" dirty="0" smtClean="0"/>
              <a:t>ASHMEM_PIN</a:t>
            </a:r>
            <a:r>
              <a:rPr lang="zh-CN" altLang="en-US" dirty="0" smtClean="0"/>
              <a:t>对部分共享内存进行锁定</a:t>
            </a:r>
            <a:endParaRPr lang="en-US" altLang="zh-CN" dirty="0" smtClean="0"/>
          </a:p>
          <a:p>
            <a:pPr lvl="1"/>
            <a:r>
              <a:rPr lang="zh-CN" altLang="en-US" dirty="0" smtClean="0"/>
              <a:t>可以通过</a:t>
            </a:r>
            <a:r>
              <a:rPr lang="en-US" altLang="zh-CN" dirty="0" smtClean="0"/>
              <a:t>IO</a:t>
            </a:r>
            <a:r>
              <a:rPr lang="zh-CN" altLang="en-US" dirty="0" smtClean="0"/>
              <a:t>控制命令</a:t>
            </a:r>
            <a:r>
              <a:rPr lang="en-US" altLang="zh-CN" dirty="0" smtClean="0"/>
              <a:t>ASHMEM_UNPIN</a:t>
            </a:r>
            <a:r>
              <a:rPr lang="zh-CN" altLang="en-US" dirty="0" smtClean="0"/>
              <a:t>对部分共享内存</a:t>
            </a:r>
            <a:r>
              <a:rPr lang="zh-CN" altLang="en-US" dirty="0" smtClean="0"/>
              <a:t>进行解锁</a:t>
            </a:r>
            <a:endParaRPr lang="en-US" altLang="zh-CN" dirty="0" smtClean="0"/>
          </a:p>
          <a:p>
            <a:pPr lvl="1"/>
            <a:r>
              <a:rPr lang="zh-CN" altLang="en-US" dirty="0" smtClean="0"/>
              <a:t>没有锁定的部分</a:t>
            </a:r>
            <a:r>
              <a:rPr lang="zh-CN" altLang="en-US" dirty="0" smtClean="0"/>
              <a:t>共享</a:t>
            </a:r>
            <a:r>
              <a:rPr lang="zh-CN" altLang="en-US" dirty="0" smtClean="0"/>
              <a:t>内存，在系统内存紧张时会被回收</a:t>
            </a:r>
            <a:endParaRPr lang="en-US" altLang="zh-CN" dirty="0" smtClean="0"/>
          </a:p>
          <a:p>
            <a:pPr lvl="1"/>
            <a:endParaRPr lang="en-US" altLang="zh-CN" dirty="0" smtClean="0"/>
          </a:p>
          <a:p>
            <a:pPr lvl="1"/>
            <a:endParaRPr lang="en-US" altLang="zh-CN"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Android</a:t>
            </a:r>
            <a:r>
              <a:rPr lang="zh-CN" altLang="en-US" dirty="0" smtClean="0"/>
              <a:t> </a:t>
            </a:r>
            <a:r>
              <a:rPr lang="en-US" altLang="zh-CN" dirty="0" smtClean="0"/>
              <a:t>Logger</a:t>
            </a:r>
            <a:r>
              <a:rPr lang="zh-CN" altLang="en-US" dirty="0" smtClean="0"/>
              <a:t>驱动系统</a:t>
            </a:r>
            <a:endParaRPr lang="zh-CN" altLang="en-US" dirty="0"/>
          </a:p>
        </p:txBody>
      </p:sp>
      <p:sp>
        <p:nvSpPr>
          <p:cNvPr id="3" name="内容占位符 2"/>
          <p:cNvSpPr>
            <a:spLocks noGrp="1"/>
          </p:cNvSpPr>
          <p:nvPr>
            <p:ph idx="1"/>
          </p:nvPr>
        </p:nvSpPr>
        <p:spPr>
          <a:xfrm>
            <a:off x="467544" y="1628800"/>
            <a:ext cx="8229600" cy="4525963"/>
          </a:xfrm>
        </p:spPr>
        <p:txBody>
          <a:bodyPr>
            <a:normAutofit fontScale="85000" lnSpcReduction="20000"/>
          </a:bodyPr>
          <a:lstStyle/>
          <a:p>
            <a:r>
              <a:rPr lang="zh-CN" altLang="en-US" dirty="0" smtClean="0"/>
              <a:t>日志系统的作用和特点</a:t>
            </a:r>
            <a:endParaRPr lang="en-US" altLang="zh-CN" dirty="0" smtClean="0"/>
          </a:p>
          <a:p>
            <a:pPr lvl="1"/>
            <a:r>
              <a:rPr lang="zh-CN" altLang="en-US" dirty="0" smtClean="0"/>
              <a:t>开发期间调试程序功能</a:t>
            </a:r>
            <a:endParaRPr lang="en-US" altLang="zh-CN" dirty="0" smtClean="0"/>
          </a:p>
          <a:p>
            <a:pPr lvl="1"/>
            <a:r>
              <a:rPr lang="zh-CN" altLang="en-US" dirty="0" smtClean="0"/>
              <a:t>发布期间记录程序运行</a:t>
            </a:r>
            <a:endParaRPr lang="en-US" altLang="zh-CN" dirty="0" smtClean="0"/>
          </a:p>
          <a:p>
            <a:pPr lvl="1"/>
            <a:r>
              <a:rPr lang="zh-CN" altLang="en-US" dirty="0" smtClean="0"/>
              <a:t>频繁和广泛地使用</a:t>
            </a:r>
            <a:endParaRPr lang="en-US" altLang="zh-CN" dirty="0" smtClean="0"/>
          </a:p>
          <a:p>
            <a:r>
              <a:rPr lang="zh-CN" altLang="en-US" dirty="0" smtClean="0"/>
              <a:t>传统日志系统以文件为输出</a:t>
            </a:r>
            <a:endParaRPr lang="en-US" altLang="zh-CN" dirty="0" smtClean="0"/>
          </a:p>
          <a:p>
            <a:pPr lvl="1"/>
            <a:r>
              <a:rPr lang="zh-CN" altLang="en-US" dirty="0" smtClean="0"/>
              <a:t>从用户空间切换至内核空间</a:t>
            </a:r>
            <a:endParaRPr lang="en-US" altLang="zh-CN" dirty="0" smtClean="0"/>
          </a:p>
          <a:p>
            <a:pPr lvl="1"/>
            <a:r>
              <a:rPr lang="zh-CN" altLang="en-US" dirty="0" smtClean="0"/>
              <a:t>在内核空间执行磁盘</a:t>
            </a:r>
            <a:r>
              <a:rPr lang="en-US" altLang="zh-CN" dirty="0" smtClean="0"/>
              <a:t>IO</a:t>
            </a:r>
            <a:r>
              <a:rPr lang="zh-CN" altLang="en-US" dirty="0" smtClean="0"/>
              <a:t>操作</a:t>
            </a:r>
            <a:endParaRPr lang="en-US" altLang="zh-CN" dirty="0" smtClean="0"/>
          </a:p>
          <a:p>
            <a:r>
              <a:rPr lang="en-US" altLang="zh-CN" dirty="0" smtClean="0"/>
              <a:t>Android</a:t>
            </a:r>
            <a:r>
              <a:rPr lang="zh-CN" altLang="en-US" dirty="0" smtClean="0"/>
              <a:t>日志系统以内核缓冲区为输出</a:t>
            </a:r>
            <a:endParaRPr lang="en-US" altLang="zh-CN" dirty="0" smtClean="0"/>
          </a:p>
          <a:p>
            <a:pPr lvl="1"/>
            <a:r>
              <a:rPr lang="zh-CN" altLang="en-US" dirty="0" smtClean="0"/>
              <a:t>从用户空间切换至内核空间</a:t>
            </a:r>
            <a:endParaRPr lang="en-US" altLang="zh-CN" dirty="0" smtClean="0"/>
          </a:p>
          <a:p>
            <a:pPr lvl="1"/>
            <a:r>
              <a:rPr lang="zh-CN" altLang="en-US" dirty="0" smtClean="0"/>
              <a:t>直接内存操作</a:t>
            </a:r>
            <a:endParaRPr lang="en-US" altLang="zh-CN" dirty="0" smtClean="0"/>
          </a:p>
          <a:p>
            <a:r>
              <a:rPr lang="en-US" altLang="zh-CN" dirty="0" smtClean="0"/>
              <a:t>Android</a:t>
            </a:r>
            <a:r>
              <a:rPr lang="zh-CN" altLang="en-US" dirty="0" smtClean="0"/>
              <a:t>日志系统更高效</a:t>
            </a:r>
            <a:endParaRPr lang="en-US" altLang="zh-CN" dirty="0" smtClean="0"/>
          </a:p>
          <a:p>
            <a:pPr lvl="1"/>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访问接口</a:t>
            </a:r>
            <a:endParaRPr lang="en-US" altLang="zh-CN" dirty="0" smtClean="0"/>
          </a:p>
          <a:p>
            <a:pPr lvl="1"/>
            <a:r>
              <a:rPr lang="en-US" altLang="zh-CN" dirty="0" err="1" smtClean="0"/>
              <a:t>a</a:t>
            </a:r>
            <a:r>
              <a:rPr lang="en-US" altLang="zh-CN" dirty="0" err="1" smtClean="0"/>
              <a:t>shmem_create_region</a:t>
            </a:r>
            <a:r>
              <a:rPr lang="zh-CN" altLang="en-US" dirty="0" smtClean="0"/>
              <a:t>：创建匿名共享内存</a:t>
            </a:r>
            <a:endParaRPr lang="en-US" altLang="zh-CN" dirty="0" smtClean="0"/>
          </a:p>
          <a:p>
            <a:pPr lvl="2"/>
            <a:r>
              <a:rPr lang="en-US" altLang="zh-CN" dirty="0" smtClean="0"/>
              <a:t>open /dev/</a:t>
            </a:r>
            <a:r>
              <a:rPr lang="en-US" altLang="zh-CN" dirty="0" err="1" smtClean="0"/>
              <a:t>ashmem</a:t>
            </a:r>
            <a:endParaRPr lang="en-US" altLang="zh-CN" dirty="0" smtClean="0"/>
          </a:p>
          <a:p>
            <a:pPr lvl="2"/>
            <a:r>
              <a:rPr lang="en-US" altLang="zh-CN" dirty="0" err="1" smtClean="0"/>
              <a:t>m</a:t>
            </a:r>
            <a:r>
              <a:rPr lang="en-US" altLang="zh-CN" dirty="0" err="1" smtClean="0"/>
              <a:t>map</a:t>
            </a:r>
            <a:r>
              <a:rPr lang="en-US" altLang="zh-CN" dirty="0" smtClean="0"/>
              <a:t> /dev/</a:t>
            </a:r>
            <a:r>
              <a:rPr lang="en-US" altLang="zh-CN" dirty="0" err="1" smtClean="0"/>
              <a:t>ashmem</a:t>
            </a:r>
            <a:endParaRPr lang="en-US" altLang="zh-CN" dirty="0" smtClean="0"/>
          </a:p>
          <a:p>
            <a:pPr lvl="1"/>
            <a:r>
              <a:rPr lang="en-US" altLang="zh-CN" dirty="0" err="1" smtClean="0"/>
              <a:t>a</a:t>
            </a:r>
            <a:r>
              <a:rPr lang="en-US" altLang="zh-CN" dirty="0" err="1" smtClean="0"/>
              <a:t>shmem_pin_region</a:t>
            </a:r>
            <a:r>
              <a:rPr lang="zh-CN" altLang="en-US" dirty="0" smtClean="0"/>
              <a:t>：锁定部分匿名共享内存</a:t>
            </a:r>
            <a:endParaRPr lang="en-US" altLang="zh-CN" dirty="0" smtClean="0"/>
          </a:p>
          <a:p>
            <a:pPr lvl="2"/>
            <a:r>
              <a:rPr lang="en-US" altLang="zh-CN" dirty="0" err="1" smtClean="0"/>
              <a:t>i</a:t>
            </a:r>
            <a:r>
              <a:rPr lang="en-US" altLang="zh-CN" dirty="0" err="1" smtClean="0"/>
              <a:t>octl</a:t>
            </a:r>
            <a:r>
              <a:rPr lang="en-US" altLang="zh-CN" dirty="0" smtClean="0"/>
              <a:t> </a:t>
            </a:r>
            <a:r>
              <a:rPr lang="en-US" altLang="zh-CN" dirty="0" smtClean="0"/>
              <a:t>ASHMEM_PIN</a:t>
            </a:r>
            <a:endParaRPr lang="en-US" altLang="zh-CN" dirty="0" smtClean="0"/>
          </a:p>
          <a:p>
            <a:pPr lvl="1"/>
            <a:r>
              <a:rPr lang="en-US" altLang="zh-CN" dirty="0" err="1" smtClean="0"/>
              <a:t>a</a:t>
            </a:r>
            <a:r>
              <a:rPr lang="en-US" altLang="zh-CN" dirty="0" err="1" smtClean="0"/>
              <a:t>shmem_unpin_region</a:t>
            </a:r>
            <a:r>
              <a:rPr lang="zh-CN" altLang="en-US" dirty="0" smtClean="0"/>
              <a:t>：解锁部分</a:t>
            </a:r>
            <a:r>
              <a:rPr lang="zh-CN" altLang="en-US" dirty="0" smtClean="0"/>
              <a:t>匿名共享</a:t>
            </a:r>
            <a:r>
              <a:rPr lang="zh-CN" altLang="en-US" dirty="0" smtClean="0"/>
              <a:t>内存</a:t>
            </a:r>
            <a:endParaRPr lang="en-US" altLang="zh-CN" dirty="0" smtClean="0"/>
          </a:p>
          <a:p>
            <a:pPr lvl="2"/>
            <a:r>
              <a:rPr lang="en-US" altLang="zh-CN" dirty="0" err="1" smtClean="0"/>
              <a:t>ioctl</a:t>
            </a:r>
            <a:r>
              <a:rPr lang="en-US" altLang="zh-CN" dirty="0" smtClean="0"/>
              <a:t> </a:t>
            </a:r>
            <a:r>
              <a:rPr lang="en-US" altLang="zh-CN" dirty="0" smtClean="0"/>
              <a:t>ASHMEM_UNPIN</a:t>
            </a:r>
            <a:endParaRPr lang="en-US" altLang="zh-CN" dirty="0" smtClean="0"/>
          </a:p>
          <a:p>
            <a:pPr lvl="1"/>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t>
            </a:r>
            <a:r>
              <a:rPr lang="zh-CN" altLang="en-US" dirty="0" smtClean="0"/>
              <a:t>访问接口</a:t>
            </a:r>
            <a:endParaRPr lang="en-US" altLang="zh-CN" dirty="0" smtClean="0"/>
          </a:p>
          <a:p>
            <a:pPr lvl="1"/>
            <a:r>
              <a:rPr lang="en-US" altLang="zh-CN" dirty="0" err="1" smtClean="0"/>
              <a:t>MemoryHeapBase</a:t>
            </a:r>
            <a:endParaRPr lang="en-US" altLang="zh-CN" dirty="0" smtClean="0"/>
          </a:p>
          <a:p>
            <a:pPr lvl="2"/>
            <a:r>
              <a:rPr lang="zh-CN" altLang="en-US" dirty="0" smtClean="0"/>
              <a:t>用来访问一块匿名共享内存</a:t>
            </a:r>
            <a:endParaRPr lang="en-US" altLang="zh-CN" dirty="0" smtClean="0"/>
          </a:p>
          <a:p>
            <a:pPr lvl="2"/>
            <a:r>
              <a:rPr lang="en-US" altLang="zh-CN" dirty="0" smtClean="0"/>
              <a:t>Binder Service</a:t>
            </a:r>
            <a:r>
              <a:rPr lang="zh-CN" altLang="en-US" dirty="0" smtClean="0"/>
              <a:t>，实现</a:t>
            </a:r>
            <a:r>
              <a:rPr lang="en-US" altLang="zh-CN" dirty="0" err="1" smtClean="0"/>
              <a:t>IMemoryHeap</a:t>
            </a:r>
            <a:r>
              <a:rPr lang="zh-CN" altLang="en-US" dirty="0" smtClean="0"/>
              <a:t>接口</a:t>
            </a:r>
            <a:endParaRPr lang="en-US" altLang="zh-CN" dirty="0" smtClean="0"/>
          </a:p>
          <a:p>
            <a:pPr lvl="2"/>
            <a:r>
              <a:rPr lang="zh-CN" altLang="en-US" dirty="0" smtClean="0"/>
              <a:t>对应的</a:t>
            </a:r>
            <a:r>
              <a:rPr lang="en-US" altLang="zh-CN" dirty="0" smtClean="0"/>
              <a:t>Binder</a:t>
            </a:r>
            <a:r>
              <a:rPr lang="zh-CN" altLang="en-US" dirty="0" smtClean="0"/>
              <a:t>代理为</a:t>
            </a:r>
            <a:r>
              <a:rPr lang="en-US" altLang="zh-CN" dirty="0" err="1" smtClean="0"/>
              <a:t>BpMemoryHeap</a:t>
            </a:r>
            <a:endParaRPr lang="en-US" altLang="zh-CN" dirty="0" smtClean="0"/>
          </a:p>
          <a:p>
            <a:pPr lvl="1"/>
            <a:r>
              <a:rPr lang="en-US" altLang="zh-CN" dirty="0" err="1" smtClean="0"/>
              <a:t>MemoryBase</a:t>
            </a:r>
            <a:r>
              <a:rPr lang="zh-CN" altLang="en-US" dirty="0" smtClean="0"/>
              <a:t>：</a:t>
            </a:r>
            <a:r>
              <a:rPr lang="en-US" altLang="zh-CN" dirty="0" smtClean="0"/>
              <a:t> Binder Service</a:t>
            </a:r>
            <a:endParaRPr lang="en-US" altLang="zh-CN" dirty="0" smtClean="0"/>
          </a:p>
          <a:p>
            <a:pPr lvl="2"/>
            <a:r>
              <a:rPr lang="zh-CN" altLang="en-US" dirty="0" smtClean="0"/>
              <a:t>在</a:t>
            </a:r>
            <a:r>
              <a:rPr lang="en-US" altLang="zh-CN" dirty="0" err="1" smtClean="0"/>
              <a:t>MemoryHeapBase</a:t>
            </a:r>
            <a:r>
              <a:rPr lang="zh-CN" altLang="en-US" dirty="0" smtClean="0"/>
              <a:t>的基础上实现，用来访问一整块匿名共享内存的其中一部分</a:t>
            </a:r>
            <a:endParaRPr lang="en-US" altLang="zh-CN" dirty="0" smtClean="0"/>
          </a:p>
          <a:p>
            <a:pPr lvl="2"/>
            <a:r>
              <a:rPr lang="en-US" altLang="zh-CN" dirty="0" smtClean="0"/>
              <a:t>Binder </a:t>
            </a:r>
            <a:r>
              <a:rPr lang="en-US" altLang="zh-CN" dirty="0" smtClean="0"/>
              <a:t>Service</a:t>
            </a:r>
            <a:r>
              <a:rPr lang="zh-CN" altLang="en-US" dirty="0" smtClean="0"/>
              <a:t> ，实现</a:t>
            </a:r>
            <a:r>
              <a:rPr lang="en-US" altLang="zh-CN" dirty="0" err="1" smtClean="0"/>
              <a:t>IMemory</a:t>
            </a:r>
            <a:r>
              <a:rPr lang="zh-CN" altLang="en-US" dirty="0" smtClean="0"/>
              <a:t>接口</a:t>
            </a:r>
            <a:endParaRPr lang="en-US" altLang="zh-CN" dirty="0" smtClean="0"/>
          </a:p>
          <a:p>
            <a:pPr lvl="2"/>
            <a:r>
              <a:rPr lang="zh-CN" altLang="en-US" dirty="0" smtClean="0"/>
              <a:t>对应的</a:t>
            </a:r>
            <a:r>
              <a:rPr lang="en-US" altLang="zh-CN" dirty="0" smtClean="0"/>
              <a:t>Binder</a:t>
            </a:r>
            <a:r>
              <a:rPr lang="zh-CN" altLang="en-US" dirty="0" smtClean="0"/>
              <a:t>代理为</a:t>
            </a:r>
            <a:r>
              <a:rPr lang="en-US" altLang="zh-CN" dirty="0" err="1" smtClean="0"/>
              <a:t>BpMemory</a:t>
            </a:r>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12776"/>
            <a:ext cx="8229600" cy="5445224"/>
          </a:xfrm>
        </p:spPr>
        <p:txBody>
          <a:bodyPr>
            <a:normAutofit fontScale="92500" lnSpcReduction="20000"/>
          </a:bodyPr>
          <a:lstStyle/>
          <a:p>
            <a:r>
              <a:rPr lang="en-US" altLang="zh-CN" dirty="0" smtClean="0"/>
              <a:t>Java</a:t>
            </a:r>
            <a:r>
              <a:rPr lang="zh-CN" altLang="en-US" dirty="0" smtClean="0"/>
              <a:t>访问接口</a:t>
            </a:r>
            <a:endParaRPr lang="en-US" altLang="zh-CN" dirty="0" smtClean="0"/>
          </a:p>
          <a:p>
            <a:pPr lvl="1"/>
            <a:r>
              <a:rPr lang="en-US" altLang="zh-CN" dirty="0" err="1" smtClean="0"/>
              <a:t>android.os.MemoryFile</a:t>
            </a:r>
            <a:endParaRPr lang="en-US" altLang="zh-CN" dirty="0" smtClean="0"/>
          </a:p>
          <a:p>
            <a:pPr lvl="1">
              <a:buNone/>
            </a:pP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sz="2400" dirty="0" smtClean="0"/>
              <a:t>Android 2.3</a:t>
            </a:r>
            <a:r>
              <a:rPr lang="zh-CN" altLang="en-US" sz="2400" dirty="0" smtClean="0"/>
              <a:t>之后，第二个构造函数已不存在，因此</a:t>
            </a:r>
            <a:r>
              <a:rPr lang="en-US" altLang="zh-CN" sz="2400" dirty="0" err="1" smtClean="0"/>
              <a:t>MemoryFile</a:t>
            </a:r>
            <a:r>
              <a:rPr lang="zh-CN" altLang="en-US" sz="2400" dirty="0" smtClean="0"/>
              <a:t>只能作为内存文件使用</a:t>
            </a:r>
            <a:endParaRPr lang="en-US" altLang="zh-CN" sz="2400" dirty="0" smtClean="0"/>
          </a:p>
        </p:txBody>
      </p:sp>
      <p:pic>
        <p:nvPicPr>
          <p:cNvPr id="4" name="图片 3" descr="ashmem-1.png"/>
          <p:cNvPicPr>
            <a:picLocks noChangeAspect="1"/>
          </p:cNvPicPr>
          <p:nvPr/>
        </p:nvPicPr>
        <p:blipFill>
          <a:blip r:embed="rId2" cstate="print"/>
          <a:stretch>
            <a:fillRect/>
          </a:stretch>
        </p:blipFill>
        <p:spPr>
          <a:xfrm>
            <a:off x="1043608" y="2276872"/>
            <a:ext cx="6935168" cy="1228897"/>
          </a:xfrm>
          <a:prstGeom prst="rect">
            <a:avLst/>
          </a:prstGeom>
        </p:spPr>
      </p:pic>
      <p:pic>
        <p:nvPicPr>
          <p:cNvPr id="5" name="图片 4" descr="ashmem-1.png"/>
          <p:cNvPicPr>
            <a:picLocks noChangeAspect="1"/>
          </p:cNvPicPr>
          <p:nvPr/>
        </p:nvPicPr>
        <p:blipFill>
          <a:blip r:embed="rId3" cstate="print"/>
          <a:stretch>
            <a:fillRect/>
          </a:stretch>
        </p:blipFill>
        <p:spPr>
          <a:xfrm>
            <a:off x="1115616" y="3561253"/>
            <a:ext cx="6858958" cy="217200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smtClean="0"/>
              <a:t>Ashmem</a:t>
            </a:r>
            <a:r>
              <a:rPr lang="zh-CN" altLang="en-US" dirty="0" smtClean="0"/>
              <a:t>进程间共享原理</a:t>
            </a:r>
            <a:r>
              <a:rPr lang="en-US" altLang="zh-CN" dirty="0" smtClean="0"/>
              <a:t>--</a:t>
            </a:r>
            <a:r>
              <a:rPr lang="zh-CN" altLang="en-US" dirty="0" smtClean="0"/>
              <a:t>文件、文件结构体、文件描述符的关系</a:t>
            </a:r>
            <a:endParaRPr lang="zh-CN" altLang="en-US" dirty="0"/>
          </a:p>
        </p:txBody>
      </p:sp>
      <p:pic>
        <p:nvPicPr>
          <p:cNvPr id="4" name="图片 3" descr="6-9.jpg"/>
          <p:cNvPicPr>
            <a:picLocks noChangeAspect="1"/>
          </p:cNvPicPr>
          <p:nvPr/>
        </p:nvPicPr>
        <p:blipFill>
          <a:blip r:embed="rId2" cstate="print"/>
          <a:stretch>
            <a:fillRect/>
          </a:stretch>
        </p:blipFill>
        <p:spPr>
          <a:xfrm>
            <a:off x="971600" y="2820119"/>
            <a:ext cx="6962775" cy="37052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5" name="内容占位符 4"/>
          <p:cNvSpPr>
            <a:spLocks noGrp="1"/>
          </p:cNvSpPr>
          <p:nvPr>
            <p:ph idx="1"/>
          </p:nvPr>
        </p:nvSpPr>
        <p:spPr>
          <a:xfrm>
            <a:off x="457200" y="1412776"/>
            <a:ext cx="8229600" cy="4525963"/>
          </a:xfrm>
        </p:spPr>
        <p:txBody>
          <a:bodyPr/>
          <a:lstStyle/>
          <a:p>
            <a:r>
              <a:rPr lang="en-US" altLang="zh-CN" dirty="0" err="1" smtClean="0"/>
              <a:t>Ashmem</a:t>
            </a:r>
            <a:r>
              <a:rPr lang="zh-CN" altLang="en-US" dirty="0" smtClean="0"/>
              <a:t>进程间共享</a:t>
            </a:r>
            <a:r>
              <a:rPr lang="zh-CN" altLang="en-US" dirty="0" smtClean="0"/>
              <a:t>原理</a:t>
            </a:r>
            <a:r>
              <a:rPr lang="en-US" altLang="zh-CN" dirty="0" smtClean="0"/>
              <a:t>--</a:t>
            </a:r>
            <a:r>
              <a:rPr lang="zh-CN" altLang="en-US" dirty="0" smtClean="0"/>
              <a:t>两个在不同进程中的文件描述符对应同一个指向设备文件</a:t>
            </a:r>
            <a:r>
              <a:rPr lang="en-US" altLang="zh-CN" dirty="0" smtClean="0"/>
              <a:t>/dev/</a:t>
            </a:r>
            <a:r>
              <a:rPr lang="en-US" altLang="zh-CN" dirty="0" err="1" smtClean="0"/>
              <a:t>ashmem</a:t>
            </a:r>
            <a:r>
              <a:rPr lang="zh-CN" altLang="en-US" dirty="0" smtClean="0"/>
              <a:t>的文件结构体</a:t>
            </a:r>
            <a:endParaRPr lang="zh-CN" altLang="en-US" dirty="0"/>
          </a:p>
        </p:txBody>
      </p:sp>
      <p:pic>
        <p:nvPicPr>
          <p:cNvPr id="6" name="图片 5" descr="6-10.jpg"/>
          <p:cNvPicPr>
            <a:picLocks noChangeAspect="1"/>
          </p:cNvPicPr>
          <p:nvPr/>
        </p:nvPicPr>
        <p:blipFill>
          <a:blip r:embed="rId2" cstate="print"/>
          <a:stretch>
            <a:fillRect/>
          </a:stretch>
        </p:blipFill>
        <p:spPr>
          <a:xfrm>
            <a:off x="2051720" y="3161109"/>
            <a:ext cx="4876800" cy="37242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 </a:t>
            </a:r>
            <a:r>
              <a:rPr lang="en-US" altLang="zh-CN" dirty="0" err="1" smtClean="0"/>
              <a:t>Ashmem</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12776"/>
            <a:ext cx="8229600" cy="4525963"/>
          </a:xfrm>
        </p:spPr>
        <p:txBody>
          <a:bodyPr/>
          <a:lstStyle/>
          <a:p>
            <a:r>
              <a:rPr lang="zh-CN" altLang="en-US" dirty="0" smtClean="0"/>
              <a:t>可以通过</a:t>
            </a:r>
            <a:r>
              <a:rPr lang="en-US" altLang="zh-CN" dirty="0" smtClean="0"/>
              <a:t>Binder IPC</a:t>
            </a:r>
            <a:r>
              <a:rPr lang="zh-CN" altLang="en-US" dirty="0" smtClean="0"/>
              <a:t>在进程间进行传递和共享 </a:t>
            </a:r>
            <a:r>
              <a:rPr lang="en-US" altLang="zh-CN" dirty="0" smtClean="0"/>
              <a:t>– </a:t>
            </a:r>
            <a:r>
              <a:rPr lang="en-US" altLang="zh-CN" dirty="0" err="1" smtClean="0"/>
              <a:t>flat_binder_object</a:t>
            </a:r>
            <a:r>
              <a:rPr lang="en-US" altLang="zh-CN" dirty="0" smtClean="0"/>
              <a:t>(BINDER_TYPE_FD)</a:t>
            </a:r>
            <a:endParaRPr lang="zh-CN" altLang="en-US" dirty="0"/>
          </a:p>
        </p:txBody>
      </p:sp>
      <p:pic>
        <p:nvPicPr>
          <p:cNvPr id="4" name="图片 3" descr="ashmem-2.png"/>
          <p:cNvPicPr>
            <a:picLocks noChangeAspect="1"/>
          </p:cNvPicPr>
          <p:nvPr/>
        </p:nvPicPr>
        <p:blipFill>
          <a:blip r:embed="rId2" cstate="print"/>
          <a:stretch>
            <a:fillRect/>
          </a:stretch>
        </p:blipFill>
        <p:spPr>
          <a:xfrm>
            <a:off x="1115616" y="2564904"/>
            <a:ext cx="6696744" cy="425827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noAutofit/>
          </a:bodyPr>
          <a:lstStyle/>
          <a:p>
            <a:r>
              <a:rPr lang="en-US" altLang="zh-CN" sz="9600" dirty="0" smtClean="0"/>
              <a:t>Q&amp;A</a:t>
            </a:r>
            <a:endParaRPr lang="zh-CN" altLang="en-US" sz="9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4944"/>
            <a:ext cx="8229600" cy="1143000"/>
          </a:xfrm>
        </p:spPr>
        <p:txBody>
          <a:bodyPr>
            <a:noAutofit/>
          </a:bodyPr>
          <a:lstStyle/>
          <a:p>
            <a:r>
              <a:rPr lang="en-US" altLang="zh-CN" sz="9600" dirty="0" smtClean="0"/>
              <a:t>Thank You</a:t>
            </a:r>
            <a:endParaRPr lang="zh-CN" altLang="en-US" sz="9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以缓冲区为输出的日志系统要解决的问题</a:t>
            </a:r>
            <a:endParaRPr lang="en-US" altLang="zh-CN" dirty="0" smtClean="0"/>
          </a:p>
          <a:p>
            <a:pPr lvl="1"/>
            <a:r>
              <a:rPr lang="zh-CN" altLang="en-US" dirty="0" smtClean="0"/>
              <a:t>不能占用过多的内存</a:t>
            </a:r>
            <a:endParaRPr lang="en-US" altLang="zh-CN" dirty="0" smtClean="0"/>
          </a:p>
          <a:p>
            <a:pPr lvl="1"/>
            <a:r>
              <a:rPr lang="zh-CN" altLang="en-US" dirty="0" smtClean="0"/>
              <a:t>次要日志不能覆盖重要日志</a:t>
            </a:r>
            <a:endParaRPr lang="en-US" altLang="zh-CN" dirty="0" smtClean="0"/>
          </a:p>
          <a:p>
            <a:pPr lvl="1"/>
            <a:r>
              <a:rPr lang="zh-CN" altLang="en-US" dirty="0" smtClean="0"/>
              <a:t>频繁写入的日志不能覆盖不频繁写入的日志</a:t>
            </a:r>
            <a:endParaRPr lang="en-US" altLang="zh-CN" dirty="0" smtClean="0"/>
          </a:p>
          <a:p>
            <a:r>
              <a:rPr lang="zh-CN" altLang="en-US" dirty="0" smtClean="0"/>
              <a:t>以上三个问题的解决方案</a:t>
            </a:r>
            <a:endParaRPr lang="en-US" altLang="zh-CN" dirty="0" smtClean="0"/>
          </a:p>
          <a:p>
            <a:pPr lvl="1"/>
            <a:r>
              <a:rPr lang="zh-CN" altLang="en-US" dirty="0" smtClean="0"/>
              <a:t>环形缓冲区，新日志覆盖旧日志</a:t>
            </a:r>
            <a:endParaRPr lang="en-US" altLang="zh-CN" dirty="0" smtClean="0"/>
          </a:p>
          <a:p>
            <a:pPr lvl="1"/>
            <a:r>
              <a:rPr lang="zh-CN" altLang="en-US" dirty="0" smtClean="0"/>
              <a:t>日志分类，不同类的日志写在不同的缓冲区</a:t>
            </a:r>
            <a:endParaRPr lang="en-US" altLang="zh-CN" dirty="0" smtClean="0"/>
          </a:p>
          <a:p>
            <a:pPr lvl="2"/>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412776"/>
            <a:ext cx="8229600" cy="4525963"/>
          </a:xfrm>
        </p:spPr>
        <p:txBody>
          <a:bodyPr/>
          <a:lstStyle/>
          <a:p>
            <a:r>
              <a:rPr lang="zh-CN" altLang="en-US" dirty="0" smtClean="0"/>
              <a:t>整体架构图</a:t>
            </a:r>
            <a:endParaRPr lang="zh-CN" altLang="en-US" dirty="0"/>
          </a:p>
        </p:txBody>
      </p:sp>
      <p:pic>
        <p:nvPicPr>
          <p:cNvPr id="4" name="图片 3" descr="4-1.jpg"/>
          <p:cNvPicPr>
            <a:picLocks noChangeAspect="1"/>
          </p:cNvPicPr>
          <p:nvPr/>
        </p:nvPicPr>
        <p:blipFill>
          <a:blip r:embed="rId2" cstate="print"/>
          <a:stretch>
            <a:fillRect/>
          </a:stretch>
        </p:blipFill>
        <p:spPr>
          <a:xfrm>
            <a:off x="823858" y="2132856"/>
            <a:ext cx="7276534" cy="47251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日志分类</a:t>
            </a:r>
            <a:endParaRPr lang="en-US" altLang="zh-CN" dirty="0" smtClean="0"/>
          </a:p>
          <a:p>
            <a:pPr lvl="1"/>
            <a:r>
              <a:rPr lang="en-US" altLang="zh-CN" dirty="0" smtClean="0"/>
              <a:t>Main</a:t>
            </a:r>
            <a:r>
              <a:rPr lang="zh-CN" altLang="en-US" dirty="0" smtClean="0"/>
              <a:t>，记录应用程序类型日志，次要，文本格式</a:t>
            </a:r>
            <a:endParaRPr lang="en-US" altLang="zh-CN" dirty="0" smtClean="0"/>
          </a:p>
          <a:p>
            <a:pPr lvl="2"/>
            <a:r>
              <a:rPr lang="en-US" altLang="zh-CN" dirty="0" smtClean="0"/>
              <a:t>/dev/log/main</a:t>
            </a:r>
          </a:p>
          <a:p>
            <a:pPr lvl="1"/>
            <a:r>
              <a:rPr lang="en-US" altLang="zh-CN" dirty="0" smtClean="0"/>
              <a:t>System</a:t>
            </a:r>
            <a:r>
              <a:rPr lang="zh-CN" altLang="en-US" dirty="0" smtClean="0"/>
              <a:t>，记录系统类型日志，重要，文本格式</a:t>
            </a:r>
            <a:endParaRPr lang="en-US" altLang="zh-CN" dirty="0" smtClean="0"/>
          </a:p>
          <a:p>
            <a:pPr lvl="2"/>
            <a:r>
              <a:rPr lang="en-US" altLang="zh-CN" dirty="0" smtClean="0"/>
              <a:t> /dev/log/system</a:t>
            </a:r>
          </a:p>
          <a:p>
            <a:pPr lvl="1"/>
            <a:r>
              <a:rPr lang="en-US" altLang="zh-CN" dirty="0" smtClean="0"/>
              <a:t>Radio</a:t>
            </a:r>
            <a:r>
              <a:rPr lang="zh-CN" altLang="en-US" dirty="0" smtClean="0"/>
              <a:t>，记录无线相关日志，频繁</a:t>
            </a:r>
            <a:r>
              <a:rPr lang="en-US" altLang="zh-CN" dirty="0" smtClean="0"/>
              <a:t> </a:t>
            </a:r>
            <a:r>
              <a:rPr lang="zh-CN" altLang="en-US" dirty="0" smtClean="0"/>
              <a:t>，文本格式</a:t>
            </a:r>
            <a:endParaRPr lang="en-US" altLang="zh-CN" dirty="0" smtClean="0"/>
          </a:p>
          <a:p>
            <a:pPr lvl="2"/>
            <a:r>
              <a:rPr lang="en-US" altLang="zh-CN" dirty="0" smtClean="0"/>
              <a:t>/dev/log/radio</a:t>
            </a:r>
          </a:p>
          <a:p>
            <a:pPr lvl="1"/>
            <a:r>
              <a:rPr lang="en-US" altLang="zh-CN" dirty="0" smtClean="0"/>
              <a:t>Event</a:t>
            </a:r>
            <a:r>
              <a:rPr lang="zh-CN" altLang="en-US" dirty="0" smtClean="0"/>
              <a:t>，记录系统事件日志，特殊用途，二进制格式</a:t>
            </a:r>
            <a:endParaRPr lang="en-US" altLang="zh-CN" dirty="0" smtClean="0"/>
          </a:p>
          <a:p>
            <a:pPr lvl="2"/>
            <a:r>
              <a:rPr lang="en-US" altLang="zh-CN" dirty="0" smtClean="0"/>
              <a:t>/dev/log/events</a:t>
            </a:r>
          </a:p>
          <a:p>
            <a:r>
              <a:rPr lang="zh-CN" altLang="en-US" dirty="0" smtClean="0"/>
              <a:t>每一类日志对应一个设备文件</a:t>
            </a:r>
            <a:endParaRPr lang="en-US" altLang="zh-CN" dirty="0" smtClean="0"/>
          </a:p>
          <a:p>
            <a:pPr lvl="1"/>
            <a:r>
              <a:rPr lang="en-US" altLang="zh-CN" dirty="0" smtClean="0"/>
              <a:t>Main</a:t>
            </a:r>
            <a:r>
              <a:rPr lang="zh-CN" altLang="en-US" dirty="0" smtClean="0"/>
              <a:t>：</a:t>
            </a:r>
            <a:r>
              <a:rPr lang="en-US" altLang="zh-CN" dirty="0" smtClean="0"/>
              <a:t>/dev/log/main</a:t>
            </a:r>
          </a:p>
          <a:p>
            <a:pPr lvl="1"/>
            <a:r>
              <a:rPr lang="en-US" altLang="zh-CN" dirty="0" smtClean="0"/>
              <a:t>System</a:t>
            </a:r>
            <a:r>
              <a:rPr lang="zh-CN" altLang="en-US" dirty="0" smtClean="0"/>
              <a:t>：</a:t>
            </a:r>
            <a:r>
              <a:rPr lang="en-US" altLang="zh-CN" dirty="0" smtClean="0"/>
              <a:t> /dev/log/system</a:t>
            </a:r>
          </a:p>
          <a:p>
            <a:pPr lvl="1"/>
            <a:r>
              <a:rPr lang="en-US" altLang="zh-CN" dirty="0" smtClean="0"/>
              <a:t>Radio</a:t>
            </a:r>
            <a:r>
              <a:rPr lang="zh-CN" altLang="en-US" dirty="0" smtClean="0"/>
              <a:t>：</a:t>
            </a:r>
            <a:r>
              <a:rPr lang="en-US" altLang="zh-CN" dirty="0" smtClean="0"/>
              <a:t>/dev/log/radio</a:t>
            </a:r>
          </a:p>
          <a:p>
            <a:pPr lvl="1"/>
            <a:r>
              <a:rPr lang="en-US" altLang="zh-CN" dirty="0" smtClean="0"/>
              <a:t>Event</a:t>
            </a:r>
            <a:r>
              <a:rPr lang="zh-CN" altLang="en-US" dirty="0" smtClean="0"/>
              <a:t>：</a:t>
            </a:r>
            <a:r>
              <a:rPr lang="en-US" altLang="zh-CN" dirty="0" smtClean="0"/>
              <a:t>/dev/log/events </a:t>
            </a:r>
          </a:p>
          <a:p>
            <a:r>
              <a:rPr lang="zh-CN" altLang="en-US" dirty="0" smtClean="0"/>
              <a:t>每一类日志对应一个环形缓冲区，大小</a:t>
            </a:r>
            <a:r>
              <a:rPr lang="en-US" altLang="zh-CN" dirty="0" smtClean="0"/>
              <a:t>256K</a:t>
            </a:r>
          </a:p>
          <a:p>
            <a:pPr>
              <a:buNone/>
            </a:pP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 </a:t>
            </a:r>
            <a:r>
              <a:rPr lang="en-US" altLang="zh-CN" dirty="0" smtClean="0"/>
              <a:t>Logger</a:t>
            </a:r>
            <a:r>
              <a:rPr lang="zh-CN" altLang="en-US" dirty="0" smtClean="0"/>
              <a:t>驱动系统</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文本类型日志格式</a:t>
            </a:r>
            <a:endParaRPr lang="en-US" altLang="zh-CN" dirty="0" smtClean="0"/>
          </a:p>
          <a:p>
            <a:endParaRPr lang="en-US" altLang="zh-CN" dirty="0" smtClean="0"/>
          </a:p>
          <a:p>
            <a:endParaRPr lang="en-US" altLang="zh-CN" dirty="0" smtClean="0"/>
          </a:p>
          <a:p>
            <a:r>
              <a:rPr lang="en-US" altLang="zh-CN" dirty="0" smtClean="0"/>
              <a:t>Priority</a:t>
            </a:r>
            <a:r>
              <a:rPr lang="zh-CN" altLang="en-US" dirty="0" smtClean="0"/>
              <a:t>，优先级，整数</a:t>
            </a:r>
            <a:endParaRPr lang="en-US" altLang="zh-CN" dirty="0" smtClean="0"/>
          </a:p>
          <a:p>
            <a:pPr lvl="1"/>
            <a:r>
              <a:rPr lang="en-US" altLang="zh-CN" dirty="0" smtClean="0"/>
              <a:t>VERBOSE</a:t>
            </a:r>
            <a:r>
              <a:rPr lang="zh-CN" altLang="en-US" dirty="0" smtClean="0"/>
              <a:t>、</a:t>
            </a:r>
            <a:r>
              <a:rPr lang="en-US" altLang="zh-CN" dirty="0" smtClean="0"/>
              <a:t>DEBUG</a:t>
            </a:r>
            <a:r>
              <a:rPr lang="zh-CN" altLang="en-US" dirty="0" smtClean="0"/>
              <a:t>、</a:t>
            </a:r>
            <a:r>
              <a:rPr lang="en-US" altLang="zh-CN" dirty="0" smtClean="0"/>
              <a:t>INFO</a:t>
            </a:r>
            <a:r>
              <a:rPr lang="zh-CN" altLang="en-US" dirty="0" smtClean="0"/>
              <a:t>、</a:t>
            </a:r>
            <a:r>
              <a:rPr lang="en-US" altLang="zh-CN" dirty="0" smtClean="0"/>
              <a:t>WARN</a:t>
            </a:r>
            <a:r>
              <a:rPr lang="zh-CN" altLang="en-US" dirty="0" smtClean="0"/>
              <a:t>、</a:t>
            </a:r>
            <a:r>
              <a:rPr lang="en-US" altLang="zh-CN" dirty="0" smtClean="0"/>
              <a:t>ERROR</a:t>
            </a:r>
            <a:r>
              <a:rPr lang="zh-CN" altLang="en-US" dirty="0" smtClean="0"/>
              <a:t>、</a:t>
            </a:r>
            <a:r>
              <a:rPr lang="en-US" altLang="zh-CN" dirty="0" smtClean="0"/>
              <a:t>FATAL</a:t>
            </a:r>
          </a:p>
          <a:p>
            <a:r>
              <a:rPr lang="en-US" altLang="zh-CN" dirty="0" smtClean="0"/>
              <a:t>Tag</a:t>
            </a:r>
            <a:r>
              <a:rPr lang="zh-CN" altLang="en-US" dirty="0" smtClean="0"/>
              <a:t>，标签，字符串</a:t>
            </a:r>
            <a:endParaRPr lang="en-US" altLang="zh-CN" dirty="0" smtClean="0"/>
          </a:p>
          <a:p>
            <a:pPr lvl="1"/>
            <a:r>
              <a:rPr lang="zh-CN" altLang="en-US" dirty="0" smtClean="0"/>
              <a:t>自定义</a:t>
            </a:r>
            <a:endParaRPr lang="en-US" altLang="zh-CN" dirty="0" smtClean="0"/>
          </a:p>
          <a:p>
            <a:r>
              <a:rPr lang="en-US" altLang="zh-CN" dirty="0" err="1" smtClean="0"/>
              <a:t>Msg</a:t>
            </a:r>
            <a:r>
              <a:rPr lang="zh-CN" altLang="en-US" dirty="0" smtClean="0"/>
              <a:t>，日志内容，字符串</a:t>
            </a:r>
            <a:endParaRPr lang="en-US" altLang="zh-CN" dirty="0" smtClean="0"/>
          </a:p>
          <a:p>
            <a:pPr lvl="1"/>
            <a:r>
              <a:rPr lang="zh-CN" altLang="en-US" dirty="0" smtClean="0"/>
              <a:t>自定义</a:t>
            </a:r>
            <a:endParaRPr lang="zh-CN" altLang="en-US" dirty="0"/>
          </a:p>
        </p:txBody>
      </p:sp>
      <p:pic>
        <p:nvPicPr>
          <p:cNvPr id="4" name="图片 3" descr="4-2.jpg"/>
          <p:cNvPicPr>
            <a:picLocks noChangeAspect="1"/>
          </p:cNvPicPr>
          <p:nvPr/>
        </p:nvPicPr>
        <p:blipFill>
          <a:blip r:embed="rId2" cstate="print"/>
          <a:stretch>
            <a:fillRect/>
          </a:stretch>
        </p:blipFill>
        <p:spPr>
          <a:xfrm>
            <a:off x="827584" y="2348880"/>
            <a:ext cx="7305675" cy="352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3738</Words>
  <Application>Microsoft Office PowerPoint</Application>
  <PresentationFormat>全屏显示(4:3)</PresentationFormat>
  <Paragraphs>427</Paragraphs>
  <Slides>57</Slides>
  <Notes>8</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Android专用驱动</vt:lpstr>
      <vt:lpstr>About Me</vt:lpstr>
      <vt:lpstr>Agenda</vt:lpstr>
      <vt:lpstr>Android专用驱动概述</vt:lpstr>
      <vt:lpstr>Android Logger驱动系统</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Logger驱动系统(续)</vt:lpstr>
      <vt:lpstr>Android Binder驱动系统</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Binder驱动系统(续)</vt:lpstr>
      <vt:lpstr>Android Ashmem驱动系统</vt:lpstr>
      <vt:lpstr>Android Ashmem驱动系统(续)</vt:lpstr>
      <vt:lpstr>Android Ashmem驱动系统(续)</vt:lpstr>
      <vt:lpstr>Android Ashmem驱动系统(续)</vt:lpstr>
      <vt:lpstr>Android Ashmem驱动系统(续)</vt:lpstr>
      <vt:lpstr>Android Ashmem驱动系统(续)</vt:lpstr>
      <vt:lpstr>Android Ashmem驱动系统(续)</vt:lpstr>
      <vt:lpstr>Android Ashmem驱动系统(续)</vt:lpstr>
      <vt:lpstr>Android Ashmem驱动系统(续)</vt:lpstr>
      <vt:lpstr>Q&amp;A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Android专用驱动</dc:title>
  <dc:creator>Luo</dc:creator>
  <cp:lastModifiedBy>Luo</cp:lastModifiedBy>
  <cp:revision>182</cp:revision>
  <dcterms:created xsi:type="dcterms:W3CDTF">2013-09-11T02:36:01Z</dcterms:created>
  <dcterms:modified xsi:type="dcterms:W3CDTF">2013-09-15T17:14:47Z</dcterms:modified>
</cp:coreProperties>
</file>