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627" autoAdjust="0"/>
  </p:normalViewPr>
  <p:slideViewPr>
    <p:cSldViewPr>
      <p:cViewPr varScale="1">
        <p:scale>
          <a:sx n="56" d="100"/>
          <a:sy n="56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6EBC2-1B8E-4B71-A23D-38CF24E6808D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B77B-0146-4B41-AF95-9F53032A58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编辑二进制文件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打开文件：</a:t>
            </a:r>
            <a:r>
              <a:rPr lang="en-US" altLang="zh-CN" baseline="0" dirty="0" smtClean="0"/>
              <a:t>vim -b &lt;file&gt;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编辑文件：</a:t>
            </a:r>
            <a:r>
              <a:rPr lang="en-US" altLang="zh-CN" dirty="0" smtClean="0"/>
              <a:t>:%!</a:t>
            </a:r>
            <a:r>
              <a:rPr lang="en-US" altLang="zh-CN" dirty="0" err="1" smtClean="0"/>
              <a:t>xxd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编辑完成：</a:t>
            </a:r>
            <a:r>
              <a:rPr lang="en-US" altLang="zh-CN" dirty="0" smtClean="0"/>
              <a:t>:%!</a:t>
            </a:r>
            <a:r>
              <a:rPr lang="en-US" altLang="zh-CN" dirty="0" err="1" smtClean="0"/>
              <a:t>xxd</a:t>
            </a:r>
            <a:r>
              <a:rPr lang="en-US" altLang="zh-CN" baseline="0" dirty="0" smtClean="0"/>
              <a:t> –r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保存文件：</a:t>
            </a:r>
            <a:r>
              <a:rPr lang="en-US" altLang="zh-CN" baseline="0" dirty="0" smtClean="0"/>
              <a:t>:</a:t>
            </a:r>
            <a:r>
              <a:rPr lang="en-US" altLang="zh-CN" baseline="0" dirty="0" err="1" smtClean="0"/>
              <a:t>wq</a:t>
            </a:r>
            <a:endParaRPr lang="en-US" altLang="zh-CN" baseline="0" dirty="0" smtClean="0"/>
          </a:p>
          <a:p>
            <a:pPr marL="228600" indent="-228600">
              <a:buNone/>
            </a:pPr>
            <a:r>
              <a:rPr lang="en-US" altLang="zh-CN" baseline="0" dirty="0" err="1" smtClean="0"/>
              <a:t>dexdump</a:t>
            </a:r>
            <a:r>
              <a:rPr lang="zh-CN" altLang="en-US" baseline="0" dirty="0" smtClean="0"/>
              <a:t>反编译</a:t>
            </a:r>
            <a:r>
              <a:rPr lang="en-US" altLang="zh-CN" baseline="0" dirty="0" smtClean="0"/>
              <a:t>APK</a:t>
            </a:r>
          </a:p>
          <a:p>
            <a:pPr marL="228600" indent="-228600">
              <a:buNone/>
            </a:pPr>
            <a:r>
              <a:rPr lang="en-US" altLang="zh-CN" dirty="0" err="1" smtClean="0"/>
              <a:t>dexdump</a:t>
            </a:r>
            <a:r>
              <a:rPr lang="en-US" altLang="zh-CN" dirty="0" smtClean="0"/>
              <a:t> -d &lt;classes.dex&gt;</a:t>
            </a:r>
          </a:p>
          <a:p>
            <a:pPr marL="228600" indent="-228600">
              <a:buNone/>
            </a:pPr>
            <a:r>
              <a:rPr lang="en-US" altLang="zh-CN" dirty="0" err="1" smtClean="0"/>
              <a:t>dexdump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checksum</a:t>
            </a:r>
          </a:p>
          <a:p>
            <a:pPr marL="228600" indent="-228600">
              <a:buNone/>
            </a:pPr>
            <a:r>
              <a:rPr lang="en-US" altLang="zh-CN" dirty="0" err="1" smtClean="0"/>
              <a:t>dexdump</a:t>
            </a:r>
            <a:r>
              <a:rPr lang="en-US" altLang="zh-CN" dirty="0" smtClean="0"/>
              <a:t> -c &lt;classes.dex&gt;</a:t>
            </a:r>
          </a:p>
          <a:p>
            <a:pPr marL="228600" indent="-228600">
              <a:buNone/>
            </a:pPr>
            <a:r>
              <a:rPr lang="en-US" altLang="zh-CN" dirty="0" err="1" smtClean="0"/>
              <a:t>apktool</a:t>
            </a:r>
            <a:r>
              <a:rPr lang="zh-CN" altLang="en-US" dirty="0" smtClean="0"/>
              <a:t>反编译</a:t>
            </a:r>
            <a:r>
              <a:rPr lang="en-US" altLang="zh-CN" dirty="0" smtClean="0"/>
              <a:t>APK</a:t>
            </a:r>
          </a:p>
          <a:p>
            <a:pPr marL="228600" indent="-228600">
              <a:buNone/>
            </a:pPr>
            <a:r>
              <a:rPr lang="en-US" altLang="zh-CN" dirty="0" err="1" smtClean="0"/>
              <a:t>apktool</a:t>
            </a:r>
            <a:r>
              <a:rPr lang="en-US" altLang="zh-CN" baseline="0" dirty="0" smtClean="0"/>
              <a:t> d &lt;</a:t>
            </a:r>
            <a:r>
              <a:rPr lang="en-US" altLang="zh-CN" baseline="0" dirty="0" err="1" smtClean="0"/>
              <a:t>apkfile</a:t>
            </a:r>
            <a:r>
              <a:rPr lang="en-US" altLang="zh-CN" baseline="0" dirty="0" smtClean="0"/>
              <a:t>&gt; &lt;dir&gt;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B77B-0146-4B41-AF95-9F53032A58F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第一条指令</a:t>
            </a:r>
            <a:r>
              <a:rPr lang="en-US" altLang="zh-CN" dirty="0" smtClean="0"/>
              <a:t>3200 0900</a:t>
            </a:r>
            <a:r>
              <a:rPr lang="zh-CN" altLang="en-US" dirty="0" smtClean="0"/>
              <a:t>表示向前跳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code</a:t>
            </a:r>
            <a:r>
              <a:rPr lang="en-US" altLang="zh-CN" baseline="0" dirty="0" smtClean="0"/>
              <a:t> unit</a:t>
            </a:r>
            <a:r>
              <a:rPr lang="zh-CN" altLang="en-US" baseline="0" dirty="0" smtClean="0"/>
              <a:t>，一个</a:t>
            </a:r>
            <a:r>
              <a:rPr lang="en-US" altLang="zh-CN" baseline="0" dirty="0" smtClean="0"/>
              <a:t>code unit</a:t>
            </a:r>
            <a:r>
              <a:rPr lang="zh-CN" altLang="en-US" baseline="0" dirty="0" smtClean="0"/>
              <a:t>占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个字节，即向前跳</a:t>
            </a:r>
            <a:r>
              <a:rPr lang="en-US" altLang="zh-CN" baseline="0" dirty="0" smtClean="0"/>
              <a:t>18</a:t>
            </a:r>
            <a:r>
              <a:rPr lang="zh-CN" altLang="en-US" baseline="0" dirty="0" smtClean="0"/>
              <a:t>个字节，从</a:t>
            </a:r>
            <a:r>
              <a:rPr lang="en-US" altLang="zh-CN" dirty="0" smtClean="0"/>
              <a:t>3200 0900</a:t>
            </a:r>
            <a:r>
              <a:rPr lang="zh-CN" altLang="en-US" dirty="0" smtClean="0"/>
              <a:t>的偏移向前算，刚好就是下一条指令</a:t>
            </a:r>
            <a:r>
              <a:rPr lang="en-US" altLang="zh-CN" dirty="0" smtClean="0"/>
              <a:t>fill-array-data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偏移处，即</a:t>
            </a:r>
            <a:r>
              <a:rPr lang="en-US" altLang="zh-CN" dirty="0" err="1" smtClean="0"/>
              <a:t>hhhh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hhhh</a:t>
            </a:r>
            <a:r>
              <a:rPr lang="zh-CN" altLang="en-US" baseline="0" dirty="0" smtClean="0"/>
              <a:t>后面那个字节</a:t>
            </a:r>
            <a:endParaRPr lang="en-US" altLang="zh-CN" dirty="0" smtClean="0"/>
          </a:p>
          <a:p>
            <a:r>
              <a:rPr lang="zh-CN" altLang="en-US" dirty="0" smtClean="0"/>
              <a:t>第二条指令中的</a:t>
            </a:r>
            <a:r>
              <a:rPr lang="en-US" altLang="zh-CN" dirty="0" smtClean="0"/>
              <a:t>00000005</a:t>
            </a:r>
            <a:r>
              <a:rPr lang="zh-CN" altLang="en-US" dirty="0" smtClean="0"/>
              <a:t>表示其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位于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code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uint</a:t>
            </a:r>
            <a:r>
              <a:rPr lang="zh-CN" altLang="en-US" baseline="0" dirty="0" smtClean="0"/>
              <a:t>之后，即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个字节之后，即</a:t>
            </a:r>
            <a:r>
              <a:rPr lang="en-US" altLang="zh-CN" baseline="0" dirty="0" err="1" smtClean="0"/>
              <a:t>hhhh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hhhh</a:t>
            </a:r>
            <a:r>
              <a:rPr lang="zh-CN" altLang="en-US" baseline="0" dirty="0" smtClean="0"/>
              <a:t>开始的那个字节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B77B-0146-4B41-AF95-9F53032A58F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dexdump</a:t>
            </a:r>
            <a:r>
              <a:rPr lang="en-US" altLang="zh-CN" dirty="0" smtClean="0"/>
              <a:t> -f</a:t>
            </a:r>
            <a:r>
              <a:rPr lang="zh-CN" altLang="en-US" dirty="0" smtClean="0"/>
              <a:t>命令查看</a:t>
            </a:r>
            <a:r>
              <a:rPr lang="en-US" altLang="zh-CN" dirty="0" smtClean="0"/>
              <a:t>classes.dex</a:t>
            </a:r>
            <a:r>
              <a:rPr lang="zh-CN" altLang="en-US" dirty="0" smtClean="0"/>
              <a:t>的头部信息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B77B-0146-4B41-AF95-9F53032A58F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B77B-0146-4B41-AF95-9F53032A58F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83F6-1E9E-4D3F-9909-BD295B55ECD5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EED-F281-41E4-A3B6-1775A2076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83F6-1E9E-4D3F-9909-BD295B55ECD5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EED-F281-41E4-A3B6-1775A2076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83F6-1E9E-4D3F-9909-BD295B55ECD5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EED-F281-41E4-A3B6-1775A2076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83F6-1E9E-4D3F-9909-BD295B55ECD5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EED-F281-41E4-A3B6-1775A2076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83F6-1E9E-4D3F-9909-BD295B55ECD5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EED-F281-41E4-A3B6-1775A2076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83F6-1E9E-4D3F-9909-BD295B55ECD5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EED-F281-41E4-A3B6-1775A2076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83F6-1E9E-4D3F-9909-BD295B55ECD5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EED-F281-41E4-A3B6-1775A2076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83F6-1E9E-4D3F-9909-BD295B55ECD5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EED-F281-41E4-A3B6-1775A2076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83F6-1E9E-4D3F-9909-BD295B55ECD5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EED-F281-41E4-A3B6-1775A2076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83F6-1E9E-4D3F-9909-BD295B55ECD5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EED-F281-41E4-A3B6-1775A2076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83F6-1E9E-4D3F-9909-BD295B55ECD5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EED-F281-41E4-A3B6-1775A2076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83F6-1E9E-4D3F-9909-BD295B55ECD5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6EED-F281-41E4-A3B6-1775A2076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uoshengyang" TargetMode="External"/><Relationship Id="rId2" Type="http://schemas.openxmlformats.org/officeDocument/2006/relationships/hyperlink" Target="http://weibo.com/shengyanglu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shengyangluo" TargetMode="External"/><Relationship Id="rId2" Type="http://schemas.openxmlformats.org/officeDocument/2006/relationships/hyperlink" Target="http://blog.csdn.net/Luoshengya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APK</a:t>
            </a:r>
            <a:r>
              <a:rPr lang="zh-CN" altLang="en-US" dirty="0" smtClean="0"/>
              <a:t>防反编译技术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364502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罗升阳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http://weibo.com/shengyangluo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3"/>
              </a:rPr>
              <a:t>http://blog.csdn.net/luoshengyang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APK</a:t>
            </a:r>
            <a:r>
              <a:rPr lang="zh-CN" altLang="en-US" dirty="0" smtClean="0"/>
              <a:t>在安装时，会对</a:t>
            </a:r>
            <a:r>
              <a:rPr lang="en-US" altLang="zh-CN" dirty="0" smtClean="0"/>
              <a:t>APK</a:t>
            </a:r>
            <a:r>
              <a:rPr lang="zh-CN" altLang="en-US" dirty="0" smtClean="0"/>
              <a:t>进行验证，主要是</a:t>
            </a:r>
            <a:r>
              <a:rPr lang="en-US" altLang="zh-CN" dirty="0" smtClean="0"/>
              <a:t>checksum</a:t>
            </a:r>
            <a:r>
              <a:rPr lang="zh-CN" altLang="en-US" dirty="0" smtClean="0"/>
              <a:t>验证和指令合法性验证</a:t>
            </a:r>
            <a:endParaRPr lang="en-US" altLang="zh-CN" dirty="0" smtClean="0"/>
          </a:p>
          <a:p>
            <a:r>
              <a:rPr lang="zh-CN" altLang="en-US" dirty="0" smtClean="0"/>
              <a:t>安装通过验证的</a:t>
            </a:r>
            <a:r>
              <a:rPr lang="en-US" altLang="zh-CN" dirty="0" smtClean="0"/>
              <a:t>APK</a:t>
            </a:r>
            <a:r>
              <a:rPr lang="zh-CN" altLang="en-US" dirty="0" smtClean="0"/>
              <a:t>会被标记为已验证，并且会被优化</a:t>
            </a:r>
            <a:endParaRPr lang="en-US" altLang="zh-CN" dirty="0" smtClean="0"/>
          </a:p>
          <a:p>
            <a:r>
              <a:rPr lang="zh-CN" altLang="en-US" dirty="0" smtClean="0"/>
              <a:t>安装没有通过验证的</a:t>
            </a:r>
            <a:r>
              <a:rPr lang="en-US" altLang="zh-CN" dirty="0" smtClean="0"/>
              <a:t>APK</a:t>
            </a:r>
            <a:r>
              <a:rPr lang="zh-CN" altLang="en-US" dirty="0" smtClean="0"/>
              <a:t>仍然会被成功安装，但是它会被标记为未验证</a:t>
            </a:r>
            <a:endParaRPr lang="en-US" altLang="zh-CN" dirty="0" smtClean="0"/>
          </a:p>
          <a:p>
            <a:r>
              <a:rPr lang="zh-CN" altLang="en-US" dirty="0" smtClean="0"/>
              <a:t>未验证的</a:t>
            </a:r>
            <a:r>
              <a:rPr lang="en-US" altLang="zh-CN" dirty="0" smtClean="0"/>
              <a:t>APK</a:t>
            </a:r>
            <a:r>
              <a:rPr lang="zh-CN" altLang="en-US" dirty="0" smtClean="0"/>
              <a:t>的某个类在被加载时，会被验证，一旦验证失败，就会抛出异常</a:t>
            </a:r>
            <a:endParaRPr lang="en-US" altLang="zh-CN" dirty="0" smtClean="0"/>
          </a:p>
          <a:p>
            <a:r>
              <a:rPr lang="zh-CN" altLang="en-US" dirty="0" smtClean="0"/>
              <a:t>反编译工具会对</a:t>
            </a:r>
            <a:r>
              <a:rPr lang="en-US" altLang="zh-CN" dirty="0" smtClean="0"/>
              <a:t>APK</a:t>
            </a:r>
            <a:r>
              <a:rPr lang="zh-CN" altLang="en-US" dirty="0" smtClean="0"/>
              <a:t>的所有类进行验证，不管这个类安装后会不会被加载，一旦验证不通过，就会抛出异常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根据以上的</a:t>
            </a:r>
            <a:r>
              <a:rPr lang="en-US" altLang="zh-CN" dirty="0" smtClean="0"/>
              <a:t>APK</a:t>
            </a:r>
            <a:r>
              <a:rPr lang="zh-CN" altLang="en-US" dirty="0" smtClean="0"/>
              <a:t>安装、验证和加载流程，就可以通过以下两个方法来阻止反编译：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包含一个有非法指令（不能执行）的类，但是这个类保证永远不会被加载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包含一个有非法指令（能执行）的类，同时将该类预先设置为已验证的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504351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反编译工具，如</a:t>
            </a:r>
            <a:r>
              <a:rPr lang="en-US" altLang="zh-CN" dirty="0" err="1" smtClean="0"/>
              <a:t>Apktool</a:t>
            </a:r>
            <a:r>
              <a:rPr lang="zh-CN" altLang="en-US" dirty="0" smtClean="0"/>
              <a:t>，采用的是线性扫描算法来分析指令流，当遇到非法指令时，就会异常退出</a:t>
            </a:r>
            <a:endParaRPr lang="en-US" altLang="zh-CN" dirty="0" smtClean="0"/>
          </a:p>
          <a:p>
            <a:r>
              <a:rPr lang="zh-CN" altLang="en-US" dirty="0" smtClean="0"/>
              <a:t>如果遇到非法指令只是简单忽略，那么就仍能正常工作</a:t>
            </a:r>
            <a:endParaRPr lang="en-US" altLang="zh-CN" dirty="0" smtClean="0"/>
          </a:p>
          <a:p>
            <a:r>
              <a:rPr lang="zh-CN" altLang="en-US" dirty="0" smtClean="0"/>
              <a:t>如果反编译工具采用的递归遍历算法来分析指令流，那么就能将</a:t>
            </a:r>
            <a:r>
              <a:rPr lang="en-US" altLang="zh-CN" dirty="0" smtClean="0"/>
              <a:t>fill-array-data</a:t>
            </a:r>
            <a:r>
              <a:rPr lang="zh-CN" altLang="en-US" dirty="0" smtClean="0"/>
              <a:t>之类的伪指令反编译出来</a:t>
            </a:r>
            <a:endParaRPr lang="en-US" altLang="zh-CN" dirty="0" smtClean="0"/>
          </a:p>
          <a:p>
            <a:r>
              <a:rPr lang="zh-CN" altLang="en-US" dirty="0" smtClean="0"/>
              <a:t>如果反编译工具忽略掉</a:t>
            </a:r>
            <a:r>
              <a:rPr lang="en-US" altLang="zh-CN" dirty="0" smtClean="0"/>
              <a:t>APK</a:t>
            </a:r>
            <a:r>
              <a:rPr lang="zh-CN" altLang="en-US" dirty="0" smtClean="0"/>
              <a:t>的加密标志，那么就能将伪加密的</a:t>
            </a:r>
            <a:r>
              <a:rPr lang="en-US" altLang="zh-CN" dirty="0" smtClean="0"/>
              <a:t>APK</a:t>
            </a:r>
            <a:r>
              <a:rPr lang="zh-CN" altLang="en-US" dirty="0" smtClean="0"/>
              <a:t>也反编译出来</a:t>
            </a:r>
            <a:endParaRPr lang="en-US" altLang="zh-CN" dirty="0" smtClean="0"/>
          </a:p>
          <a:p>
            <a:r>
              <a:rPr lang="zh-CN" altLang="en-US" dirty="0" smtClean="0"/>
              <a:t>如果反编译工具更智能一些，那么一切皆可反编译</a:t>
            </a:r>
            <a:r>
              <a:rPr lang="en-US" altLang="zh-CN" dirty="0" smtClean="0"/>
              <a:t>…….</a:t>
            </a:r>
          </a:p>
          <a:p>
            <a:r>
              <a:rPr lang="zh-CN" altLang="en-US" dirty="0" smtClean="0"/>
              <a:t>怎么办？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0" y="1142984"/>
            <a:ext cx="8786842" cy="5357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00232" y="1857364"/>
            <a:ext cx="4929222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86116" y="2571744"/>
            <a:ext cx="2286016" cy="8572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ex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207167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Dalvik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286116" y="5072074"/>
            <a:ext cx="2286016" cy="8572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native code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43372" y="121442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APK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5572132" y="3000372"/>
            <a:ext cx="2714644" cy="30003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>
            <a:off x="5572132" y="5500702"/>
            <a:ext cx="2714644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86710" y="6072206"/>
            <a:ext cx="142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encrypted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Dex</a:t>
            </a:r>
            <a:r>
              <a:rPr lang="en-US" altLang="zh-CN" dirty="0" smtClean="0"/>
              <a:t> Code</a:t>
            </a:r>
            <a:r>
              <a:rPr lang="zh-CN" altLang="en-US" dirty="0" smtClean="0"/>
              <a:t>加密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 4.0</a:t>
            </a:r>
            <a:r>
              <a:rPr lang="zh-CN" altLang="en-US" dirty="0" smtClean="0"/>
              <a:t>及以上的</a:t>
            </a:r>
            <a:r>
              <a:rPr lang="en-US" altLang="zh-CN" dirty="0" err="1" smtClean="0"/>
              <a:t>DexFile</a:t>
            </a:r>
            <a:r>
              <a:rPr lang="zh-CN" altLang="en-US" dirty="0" smtClean="0"/>
              <a:t>提供有加载内存</a:t>
            </a:r>
            <a:r>
              <a:rPr lang="en-US" altLang="zh-CN" dirty="0" err="1" smtClean="0"/>
              <a:t>dex</a:t>
            </a:r>
            <a:r>
              <a:rPr lang="zh-CN" altLang="en-US" dirty="0" smtClean="0"/>
              <a:t>文件的隐藏接口</a:t>
            </a:r>
            <a:r>
              <a:rPr lang="en-US" altLang="zh-CN" dirty="0" err="1" smtClean="0"/>
              <a:t>openDexFile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defineClass</a:t>
            </a:r>
            <a:r>
              <a:rPr lang="zh-CN" altLang="en-US" dirty="0" smtClean="0"/>
              <a:t>，通过它们就可以从内存中加载一个</a:t>
            </a:r>
            <a:r>
              <a:rPr lang="en-US" altLang="zh-CN" dirty="0" err="1" smtClean="0"/>
              <a:t>dex</a:t>
            </a:r>
            <a:r>
              <a:rPr lang="zh-CN" altLang="en-US" dirty="0" smtClean="0"/>
              <a:t>文件，在真正加载这块内存之前，可以对其进行加密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 4.0</a:t>
            </a:r>
            <a:r>
              <a:rPr lang="zh-CN" altLang="en-US" dirty="0" smtClean="0"/>
              <a:t>之前的版本，可以用</a:t>
            </a:r>
            <a:r>
              <a:rPr lang="en-US" altLang="zh-CN" dirty="0" err="1" smtClean="0"/>
              <a:t>libdvm</a:t>
            </a:r>
            <a:r>
              <a:rPr lang="zh-CN" altLang="en-US" dirty="0" smtClean="0"/>
              <a:t>的导出函数来实现上述相同的功能</a:t>
            </a:r>
            <a:endParaRPr lang="en-US" altLang="zh-CN" dirty="0" smtClean="0"/>
          </a:p>
          <a:p>
            <a:r>
              <a:rPr lang="en-US" altLang="zh-CN" dirty="0" smtClean="0"/>
              <a:t>Native Code</a:t>
            </a:r>
            <a:r>
              <a:rPr lang="zh-CN" altLang="en-US" dirty="0" smtClean="0"/>
              <a:t>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系统中的每一个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文件都是由</a:t>
            </a:r>
            <a:r>
              <a:rPr lang="en-US" altLang="zh-CN" dirty="0" smtClean="0"/>
              <a:t>/system/bin/linker</a:t>
            </a:r>
            <a:r>
              <a:rPr lang="zh-CN" altLang="en-US" dirty="0" smtClean="0"/>
              <a:t>来进行加载和解析的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</a:t>
            </a:r>
            <a:r>
              <a:rPr lang="en-US" altLang="zh-CN" dirty="0" smtClean="0"/>
              <a:t>/system/bin/linker</a:t>
            </a:r>
            <a:r>
              <a:rPr lang="zh-CN" altLang="en-US" dirty="0" smtClean="0"/>
              <a:t>，实现一个自己的</a:t>
            </a:r>
            <a:r>
              <a:rPr lang="en-US" altLang="zh-CN" dirty="0" smtClean="0"/>
              <a:t>linker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linker</a:t>
            </a:r>
            <a:r>
              <a:rPr lang="zh-CN" altLang="en-US" dirty="0" smtClean="0"/>
              <a:t>可以加载和解析内存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文件，从而实现加密处理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2894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2893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Thank You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老罗的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之旅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博客作者</a:t>
            </a:r>
            <a:endParaRPr lang="en-US" altLang="zh-CN" dirty="0" smtClean="0"/>
          </a:p>
          <a:p>
            <a:r>
              <a:rPr lang="en-US" altLang="zh-CN" dirty="0" smtClean="0"/>
              <a:t>《Android</a:t>
            </a:r>
            <a:r>
              <a:rPr lang="zh-CN" altLang="en-US" dirty="0" smtClean="0"/>
              <a:t>系统源代码情景分析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书籍作者</a:t>
            </a:r>
            <a:endParaRPr lang="en-US" altLang="zh-CN" dirty="0" smtClean="0"/>
          </a:p>
          <a:p>
            <a:r>
              <a:rPr lang="zh-CN" altLang="en-US" dirty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hlinkClick r:id="rId2"/>
              </a:rPr>
              <a:t>http://blog.csdn.net/Luoshengyang</a:t>
            </a:r>
            <a:endParaRPr lang="en-US" altLang="zh-CN" dirty="0" smtClean="0"/>
          </a:p>
          <a:p>
            <a:r>
              <a:rPr lang="zh-CN" altLang="en-US" dirty="0" smtClean="0"/>
              <a:t>微博：</a:t>
            </a:r>
            <a:r>
              <a:rPr lang="en-US" altLang="zh-CN" dirty="0" smtClean="0">
                <a:hlinkClick r:id="rId3"/>
              </a:rPr>
              <a:t>http://weibo.com/shengyangluo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添加非法指令</a:t>
            </a:r>
            <a:endParaRPr lang="en-US" altLang="zh-CN" dirty="0" smtClean="0"/>
          </a:p>
          <a:p>
            <a:r>
              <a:rPr lang="zh-CN" altLang="en-US" dirty="0" smtClean="0"/>
              <a:t>隐藏敏感代码</a:t>
            </a:r>
            <a:endParaRPr lang="en-US" altLang="zh-CN" dirty="0" smtClean="0"/>
          </a:p>
          <a:p>
            <a:r>
              <a:rPr lang="zh-CN" altLang="en-US" dirty="0" smtClean="0"/>
              <a:t>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加密技术</a:t>
            </a:r>
            <a:endParaRPr lang="en-US" altLang="zh-CN" dirty="0" smtClean="0"/>
          </a:p>
          <a:p>
            <a:r>
              <a:rPr lang="zh-CN" altLang="en-US" dirty="0" smtClean="0"/>
              <a:t>总结和思考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添加非法指令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Step 1: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APK</a:t>
            </a:r>
            <a:r>
              <a:rPr lang="zh-CN" altLang="en-US" dirty="0" smtClean="0"/>
              <a:t>包含一个无关类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，该类有一个成员函数</a:t>
            </a:r>
            <a:r>
              <a:rPr lang="en-US" altLang="zh-CN" dirty="0" smtClean="0"/>
              <a:t>drop</a:t>
            </a:r>
          </a:p>
          <a:p>
            <a:r>
              <a:rPr lang="en-US" altLang="zh-CN" dirty="0" smtClean="0"/>
              <a:t>Step 2: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APK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classes.dex</a:t>
            </a:r>
            <a:r>
              <a:rPr lang="zh-CN" altLang="en-US" dirty="0" smtClean="0"/>
              <a:t>解压出来，并且用</a:t>
            </a:r>
            <a:r>
              <a:rPr lang="en-US" altLang="zh-CN" dirty="0" err="1" smtClean="0"/>
              <a:t>dexdump</a:t>
            </a:r>
            <a:r>
              <a:rPr lang="zh-CN" altLang="en-US" dirty="0" smtClean="0"/>
              <a:t>进行反编译，找到</a:t>
            </a:r>
            <a:r>
              <a:rPr lang="en-US" altLang="zh-CN" dirty="0" err="1" smtClean="0"/>
              <a:t>Bomb.drop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classes.dex</a:t>
            </a:r>
            <a:r>
              <a:rPr lang="zh-CN" altLang="en-US" dirty="0" smtClean="0"/>
              <a:t>的偏移</a:t>
            </a:r>
            <a:endParaRPr lang="en-US" altLang="zh-CN" dirty="0" smtClean="0"/>
          </a:p>
          <a:p>
            <a:r>
              <a:rPr lang="en-US" altLang="zh-CN" dirty="0" smtClean="0"/>
              <a:t>Step 3: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vim</a:t>
            </a:r>
            <a:r>
              <a:rPr lang="zh-CN" altLang="en-US" dirty="0" smtClean="0"/>
              <a:t>以二进制方式打开</a:t>
            </a:r>
            <a:r>
              <a:rPr lang="en-US" altLang="zh-CN" dirty="0" smtClean="0"/>
              <a:t>classes.dex</a:t>
            </a:r>
            <a:r>
              <a:rPr lang="zh-CN" altLang="en-US" dirty="0" smtClean="0"/>
              <a:t>，转到</a:t>
            </a:r>
            <a:r>
              <a:rPr lang="en-US" altLang="zh-CN" dirty="0" err="1" smtClean="0"/>
              <a:t>Bomb.drop</a:t>
            </a:r>
            <a:r>
              <a:rPr lang="zh-CN" altLang="en-US" dirty="0" smtClean="0"/>
              <a:t>的偏移处，将前两个字节修改为</a:t>
            </a:r>
            <a:r>
              <a:rPr lang="en-US" altLang="zh-CN" dirty="0" smtClean="0"/>
              <a:t>FF </a:t>
            </a:r>
            <a:r>
              <a:rPr lang="en-US" altLang="zh-CN" dirty="0" err="1" smtClean="0"/>
              <a:t>FF</a:t>
            </a:r>
            <a:r>
              <a:rPr lang="zh-CN" altLang="en-US" dirty="0" smtClean="0"/>
              <a:t>（非法指令）</a:t>
            </a:r>
            <a:endParaRPr lang="en-US" altLang="zh-CN" dirty="0" smtClean="0"/>
          </a:p>
          <a:p>
            <a:r>
              <a:rPr lang="en-US" altLang="zh-CN" dirty="0" smtClean="0"/>
              <a:t>Step 4: </a:t>
            </a:r>
            <a:r>
              <a:rPr lang="zh-CN" altLang="en-US" dirty="0" smtClean="0"/>
              <a:t>重新打包和签名</a:t>
            </a:r>
            <a:r>
              <a:rPr lang="en-US" altLang="zh-CN" dirty="0" smtClean="0"/>
              <a:t>APK</a:t>
            </a:r>
            <a:r>
              <a:rPr lang="zh-CN" altLang="en-US" dirty="0" smtClean="0"/>
              <a:t>，用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install</a:t>
            </a:r>
            <a:r>
              <a:rPr lang="zh-CN" altLang="en-US" dirty="0" smtClean="0"/>
              <a:t>命令安装，日志提示</a:t>
            </a:r>
            <a:r>
              <a:rPr lang="en-US" altLang="zh-CN" dirty="0" smtClean="0"/>
              <a:t>checksum</a:t>
            </a:r>
            <a:r>
              <a:rPr lang="zh-CN" altLang="en-US" dirty="0" smtClean="0"/>
              <a:t>不一致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添加非法指令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5: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dexdump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APK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checksum</a:t>
            </a:r>
            <a:r>
              <a:rPr lang="zh-CN" altLang="en-US" dirty="0" smtClean="0"/>
              <a:t>，并且将正确的</a:t>
            </a:r>
            <a:r>
              <a:rPr lang="en-US" altLang="zh-CN" dirty="0" smtClean="0"/>
              <a:t>checksum</a:t>
            </a:r>
            <a:r>
              <a:rPr lang="zh-CN" altLang="en-US" dirty="0" smtClean="0"/>
              <a:t>替换原</a:t>
            </a:r>
            <a:r>
              <a:rPr lang="en-US" altLang="zh-CN" dirty="0" smtClean="0"/>
              <a:t>classes.dex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checksum</a:t>
            </a:r>
          </a:p>
          <a:p>
            <a:r>
              <a:rPr lang="en-US" altLang="zh-CN" dirty="0" smtClean="0"/>
              <a:t>Step 6: </a:t>
            </a:r>
            <a:r>
              <a:rPr lang="zh-CN" altLang="en-US" dirty="0" smtClean="0"/>
              <a:t>重新打包和签名</a:t>
            </a:r>
            <a:r>
              <a:rPr lang="en-US" altLang="zh-CN" dirty="0" smtClean="0"/>
              <a:t>APK</a:t>
            </a:r>
            <a:r>
              <a:rPr lang="zh-CN" altLang="en-US" dirty="0" smtClean="0"/>
              <a:t>，用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install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DONE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隐藏敏感代码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Step 1: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APK</a:t>
            </a:r>
            <a:r>
              <a:rPr lang="zh-CN" altLang="en-US" dirty="0" smtClean="0"/>
              <a:t>包含一个无关类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，该类有一个成员函数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，前面留有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个字节的垃圾指令</a:t>
            </a:r>
            <a:endParaRPr lang="en-US" altLang="zh-CN" dirty="0" smtClean="0"/>
          </a:p>
          <a:p>
            <a:r>
              <a:rPr lang="en-US" altLang="zh-CN" dirty="0" smtClean="0"/>
              <a:t>Step 2: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APK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classes.dex</a:t>
            </a:r>
            <a:r>
              <a:rPr lang="zh-CN" altLang="en-US" dirty="0" smtClean="0"/>
              <a:t>解压出来，并且用</a:t>
            </a:r>
            <a:r>
              <a:rPr lang="en-US" altLang="zh-CN" dirty="0" err="1" smtClean="0"/>
              <a:t>dexdump</a:t>
            </a:r>
            <a:r>
              <a:rPr lang="zh-CN" altLang="en-US" dirty="0" smtClean="0"/>
              <a:t>进行反编译，找到</a:t>
            </a:r>
            <a:r>
              <a:rPr lang="en-US" altLang="zh-CN" dirty="0" err="1" smtClean="0"/>
              <a:t>Bomb.drop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classes.dex</a:t>
            </a:r>
            <a:r>
              <a:rPr lang="zh-CN" altLang="en-US" dirty="0" smtClean="0"/>
              <a:t>的偏移</a:t>
            </a:r>
            <a:endParaRPr lang="en-US" altLang="zh-CN" dirty="0" smtClean="0"/>
          </a:p>
          <a:p>
            <a:r>
              <a:rPr lang="en-US" altLang="zh-CN" dirty="0" smtClean="0"/>
              <a:t>Step 3:</a:t>
            </a:r>
            <a:r>
              <a:rPr lang="zh-CN" altLang="en-US" dirty="0" smtClean="0"/>
              <a:t>用</a:t>
            </a:r>
            <a:r>
              <a:rPr lang="en-US" altLang="zh-CN" dirty="0" smtClean="0"/>
              <a:t>vim</a:t>
            </a:r>
            <a:r>
              <a:rPr lang="zh-CN" altLang="en-US" dirty="0" smtClean="0"/>
              <a:t>以二进制方式打开</a:t>
            </a:r>
            <a:r>
              <a:rPr lang="en-US" altLang="zh-CN" dirty="0" smtClean="0"/>
              <a:t>classes.dex</a:t>
            </a:r>
            <a:r>
              <a:rPr lang="zh-CN" altLang="en-US" dirty="0" smtClean="0"/>
              <a:t>，转到</a:t>
            </a:r>
            <a:r>
              <a:rPr lang="en-US" altLang="zh-CN" dirty="0" err="1" smtClean="0"/>
              <a:t>Bomb.drop</a:t>
            </a:r>
            <a:r>
              <a:rPr lang="zh-CN" altLang="en-US" dirty="0" smtClean="0"/>
              <a:t>的偏移处，将前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个字节修改为以下指令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572164"/>
            <a:ext cx="7500990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隐藏敏感代码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Step 4: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dexdump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classes.dex</a:t>
            </a:r>
            <a:r>
              <a:rPr lang="zh-CN" altLang="en-US" dirty="0" smtClean="0"/>
              <a:t>的头部信息，找到</a:t>
            </a:r>
            <a:r>
              <a:rPr lang="en-US" altLang="zh-CN" dirty="0" err="1" smtClean="0"/>
              <a:t>class_def</a:t>
            </a:r>
            <a:r>
              <a:rPr lang="zh-CN" altLang="en-US" dirty="0" smtClean="0"/>
              <a:t>的偏移，以及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class index</a:t>
            </a:r>
          </a:p>
          <a:p>
            <a:r>
              <a:rPr lang="en-US" altLang="zh-CN" dirty="0" smtClean="0"/>
              <a:t>Step 5: </a:t>
            </a:r>
            <a:r>
              <a:rPr lang="en-US" altLang="zh-CN" dirty="0" err="1" smtClean="0"/>
              <a:t>class_def</a:t>
            </a:r>
            <a:r>
              <a:rPr lang="zh-CN" altLang="en-US" dirty="0" smtClean="0"/>
              <a:t>的偏移，加上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class index</a:t>
            </a:r>
            <a:r>
              <a:rPr lang="zh-CN" altLang="en-US" dirty="0" smtClean="0"/>
              <a:t>乘以</a:t>
            </a:r>
            <a:r>
              <a:rPr lang="en-US" altLang="zh-CN" dirty="0" smtClean="0"/>
              <a:t>32</a:t>
            </a:r>
            <a:r>
              <a:rPr lang="zh-CN" altLang="en-US" dirty="0" smtClean="0"/>
              <a:t>的积，即可得到用来描述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class_def</a:t>
            </a:r>
            <a:r>
              <a:rPr lang="zh-CN" altLang="en-US" dirty="0" smtClean="0"/>
              <a:t>结构体偏移，再往前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个字节，即为其</a:t>
            </a:r>
            <a:r>
              <a:rPr lang="en-US" altLang="zh-CN" dirty="0" err="1" smtClean="0"/>
              <a:t>access_flags</a:t>
            </a:r>
            <a:r>
              <a:rPr lang="zh-CN" altLang="en-US" dirty="0" smtClean="0"/>
              <a:t>，将它的第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位设置为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，一般就是设置为</a:t>
            </a:r>
            <a:r>
              <a:rPr lang="en-US" altLang="zh-CN" dirty="0" smtClean="0"/>
              <a:t>0x10001</a:t>
            </a:r>
            <a:r>
              <a:rPr lang="zh-CN" altLang="en-US" dirty="0" smtClean="0"/>
              <a:t>，也就是将</a:t>
            </a:r>
            <a:r>
              <a:rPr lang="en-US" altLang="zh-CN" dirty="0" smtClean="0"/>
              <a:t>0100 0000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0100 0100</a:t>
            </a:r>
            <a:r>
              <a:rPr lang="zh-CN" altLang="en-US" dirty="0" smtClean="0"/>
              <a:t>，这样可以将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类设置为已验证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隐藏敏感代码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Step 6: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dexdump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APK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checksum</a:t>
            </a:r>
            <a:r>
              <a:rPr lang="zh-CN" altLang="en-US" dirty="0" smtClean="0"/>
              <a:t>，并且将正确的</a:t>
            </a:r>
            <a:r>
              <a:rPr lang="en-US" altLang="zh-CN" dirty="0" smtClean="0"/>
              <a:t>checksum</a:t>
            </a:r>
            <a:r>
              <a:rPr lang="zh-CN" altLang="en-US" dirty="0" smtClean="0"/>
              <a:t>替换原</a:t>
            </a:r>
            <a:r>
              <a:rPr lang="en-US" altLang="zh-CN" dirty="0" smtClean="0"/>
              <a:t>classes.dex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checksum</a:t>
            </a:r>
          </a:p>
          <a:p>
            <a:r>
              <a:rPr lang="en-US" altLang="zh-CN" dirty="0" smtClean="0"/>
              <a:t>Step 7: </a:t>
            </a:r>
            <a:r>
              <a:rPr lang="zh-CN" altLang="en-US" dirty="0" smtClean="0"/>
              <a:t>重新打包和签名</a:t>
            </a:r>
            <a:r>
              <a:rPr lang="en-US" altLang="zh-CN" dirty="0" smtClean="0"/>
              <a:t>APK</a:t>
            </a:r>
            <a:r>
              <a:rPr lang="zh-CN" altLang="en-US" dirty="0" smtClean="0"/>
              <a:t>，用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install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DONE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加密技术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ZIP</a:t>
            </a:r>
            <a:r>
              <a:rPr lang="zh-CN" altLang="en-US" dirty="0" smtClean="0"/>
              <a:t>中的每一个文件都有一个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字节大小的</a:t>
            </a:r>
            <a:r>
              <a:rPr lang="zh-CN" altLang="en-US" dirty="0"/>
              <a:t>全局方式位</a:t>
            </a:r>
            <a:r>
              <a:rPr lang="zh-CN" altLang="en-US" dirty="0" smtClean="0"/>
              <a:t>标记，其中第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位表示是否加密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ZIP</a:t>
            </a:r>
            <a:r>
              <a:rPr lang="zh-CN" altLang="en-US" dirty="0" smtClean="0"/>
              <a:t>中的一个文件标志为加密，那么在解压时，就需要指定解压密码</a:t>
            </a:r>
            <a:endParaRPr lang="en-US" altLang="zh-CN" dirty="0" smtClean="0"/>
          </a:p>
          <a:p>
            <a:r>
              <a:rPr lang="en-US" altLang="zh-CN" dirty="0" smtClean="0"/>
              <a:t>APK</a:t>
            </a:r>
            <a:r>
              <a:rPr lang="zh-CN" altLang="en-US" dirty="0" smtClean="0"/>
              <a:t>默认都是不加密的，也就是</a:t>
            </a:r>
            <a:r>
              <a:rPr lang="en-US" altLang="zh-CN" dirty="0" smtClean="0"/>
              <a:t>APK</a:t>
            </a:r>
            <a:r>
              <a:rPr lang="zh-CN" altLang="en-US" dirty="0" smtClean="0"/>
              <a:t>在安装解压时，它里面的文件的加密位标志都会被忽略</a:t>
            </a:r>
            <a:endParaRPr lang="en-US" altLang="zh-CN" dirty="0" smtClean="0"/>
          </a:p>
          <a:p>
            <a:r>
              <a:rPr lang="en-US" altLang="zh-CN" dirty="0" err="1" smtClean="0"/>
              <a:t>Apktool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APK</a:t>
            </a:r>
            <a:r>
              <a:rPr lang="zh-CN" altLang="en-US" dirty="0" smtClean="0"/>
              <a:t>是加密的时候，会抛出一个异常出来</a:t>
            </a:r>
            <a:endParaRPr lang="en-US" altLang="zh-CN" dirty="0" smtClean="0"/>
          </a:p>
          <a:p>
            <a:r>
              <a:rPr lang="zh-CN" altLang="en-US" dirty="0" smtClean="0"/>
              <a:t>利用上述差异，就可以给</a:t>
            </a:r>
            <a:r>
              <a:rPr lang="en-US" altLang="zh-CN" dirty="0" smtClean="0"/>
              <a:t>APK</a:t>
            </a:r>
            <a:r>
              <a:rPr lang="zh-CN" altLang="en-US" dirty="0" smtClean="0"/>
              <a:t>设置一个加密标志，但不对其进行加密，从而阻止</a:t>
            </a:r>
            <a:r>
              <a:rPr lang="en-US" altLang="zh-CN" dirty="0" err="1" smtClean="0"/>
              <a:t>Apktool</a:t>
            </a:r>
            <a:r>
              <a:rPr lang="zh-CN" altLang="en-US" dirty="0" smtClean="0"/>
              <a:t>反编译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1107</Words>
  <Application>Microsoft Office PowerPoint</Application>
  <PresentationFormat>全屏显示(4:3)</PresentationFormat>
  <Paragraphs>91</Paragraphs>
  <Slides>16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APK防反编译技术</vt:lpstr>
      <vt:lpstr>About Me</vt:lpstr>
      <vt:lpstr>Agenda</vt:lpstr>
      <vt:lpstr>添加非法指令</vt:lpstr>
      <vt:lpstr>添加非法指令</vt:lpstr>
      <vt:lpstr>隐藏敏感代码</vt:lpstr>
      <vt:lpstr>隐藏敏感代码</vt:lpstr>
      <vt:lpstr>隐藏敏感代码</vt:lpstr>
      <vt:lpstr>伪APK加密技术</vt:lpstr>
      <vt:lpstr>总结</vt:lpstr>
      <vt:lpstr>总结</vt:lpstr>
      <vt:lpstr>思考</vt:lpstr>
      <vt:lpstr>思考</vt:lpstr>
      <vt:lpstr>思考</vt:lpstr>
      <vt:lpstr>Q&amp;A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APK防反编译技术</dc:title>
  <dc:creator>Luo</dc:creator>
  <cp:lastModifiedBy>Luo</cp:lastModifiedBy>
  <cp:revision>38</cp:revision>
  <dcterms:created xsi:type="dcterms:W3CDTF">2013-11-08T02:29:06Z</dcterms:created>
  <dcterms:modified xsi:type="dcterms:W3CDTF">2013-11-08T08:14:38Z</dcterms:modified>
</cp:coreProperties>
</file>