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07A8-DEB0-42B5-96CC-14CEDF3C5B9E}" type="datetimeFigureOut">
              <a:rPr lang="zh-CN" altLang="en-US" smtClean="0"/>
              <a:pPr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8F57-3EC3-4563-9539-8F61643CE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source/using-eclips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esj/gomo/wiki/AndroidGdbDebugg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source/initializ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source/download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source/building-runn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source/building-kerne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424936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源码开发和调试环境搭建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代码开发和调试（续）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dirty="0" smtClean="0"/>
              <a:t>emulator</a:t>
            </a:r>
            <a:endParaRPr lang="en-US" altLang="zh-CN" dirty="0" smtClean="0"/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path/to/android/root</a:t>
            </a:r>
          </a:p>
          <a:p>
            <a:pPr lvl="2"/>
            <a:r>
              <a:rPr lang="en-US" dirty="0" smtClean="0"/>
              <a:t>$ . build/envsetup.sh</a:t>
            </a:r>
          </a:p>
          <a:p>
            <a:pPr lvl="2"/>
            <a:r>
              <a:rPr lang="en-US" dirty="0" smtClean="0"/>
              <a:t>$ lunch 1</a:t>
            </a:r>
          </a:p>
          <a:p>
            <a:pPr lvl="2"/>
            <a:r>
              <a:rPr lang="en-US" dirty="0" smtClean="0"/>
              <a:t>$ emulator &amp;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 smtClean="0"/>
              <a:t>ddms</a:t>
            </a:r>
            <a:endParaRPr lang="en-US" dirty="0" smtClean="0"/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ddms</a:t>
            </a:r>
            <a:endParaRPr lang="en-US" dirty="0" smtClean="0"/>
          </a:p>
          <a:p>
            <a:pPr lvl="2"/>
            <a:r>
              <a:rPr lang="en-US" dirty="0" smtClean="0"/>
              <a:t>Select a process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eclipse</a:t>
            </a:r>
            <a:endParaRPr lang="en-US" dirty="0" smtClean="0"/>
          </a:p>
          <a:p>
            <a:pPr lvl="2"/>
            <a:r>
              <a:rPr lang="en-US" dirty="0" smtClean="0"/>
              <a:t>Run &gt; </a:t>
            </a:r>
            <a:r>
              <a:rPr lang="en-US" dirty="0" smtClean="0"/>
              <a:t>Debug Configuration...</a:t>
            </a:r>
          </a:p>
          <a:p>
            <a:pPr lvl="2"/>
            <a:r>
              <a:rPr lang="en-US" dirty="0" smtClean="0"/>
              <a:t>Right-click "Remote Java Application", select "New".</a:t>
            </a:r>
          </a:p>
          <a:p>
            <a:pPr lvl="2"/>
            <a:r>
              <a:rPr lang="en-US" dirty="0" smtClean="0"/>
              <a:t>Pick a name, i.e. "android-debug" or anything you like.</a:t>
            </a:r>
          </a:p>
          <a:p>
            <a:pPr lvl="2"/>
            <a:r>
              <a:rPr lang="en-US" dirty="0" smtClean="0"/>
              <a:t>Set the "Project" to your project name.</a:t>
            </a:r>
          </a:p>
          <a:p>
            <a:pPr lvl="2"/>
            <a:r>
              <a:rPr lang="en-US" dirty="0" smtClean="0"/>
              <a:t>Keep the Host set to "</a:t>
            </a:r>
            <a:r>
              <a:rPr lang="en-US" dirty="0" err="1" smtClean="0"/>
              <a:t>localhost</a:t>
            </a:r>
            <a:r>
              <a:rPr lang="en-US" dirty="0" smtClean="0"/>
              <a:t>", but change Port to 8700.</a:t>
            </a:r>
          </a:p>
          <a:p>
            <a:pPr lvl="2"/>
            <a:r>
              <a:rPr lang="en-US" dirty="0" smtClean="0"/>
              <a:t>Click the "Debug" button and you should be all set</a:t>
            </a:r>
            <a:r>
              <a:rPr lang="en-US" dirty="0" smtClean="0"/>
              <a:t>.</a:t>
            </a:r>
            <a:endParaRPr lang="en-US" altLang="zh-CN" dirty="0" smtClean="0"/>
          </a:p>
          <a:p>
            <a:r>
              <a:rPr lang="en-US" altLang="zh-CN" sz="4500" dirty="0" smtClean="0">
                <a:hlinkClick r:id="rId2"/>
              </a:rPr>
              <a:t>http://source.android.com/source/using-eclipse.html</a:t>
            </a:r>
            <a:endParaRPr lang="en-US" altLang="zh-CN" sz="45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en-US" altLang="zh-CN" dirty="0"/>
              <a:t>/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代码开发和调试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4200" dirty="0" smtClean="0"/>
              <a:t>安装</a:t>
            </a:r>
            <a:r>
              <a:rPr lang="en-US" altLang="zh-CN" sz="4200" dirty="0" smtClean="0"/>
              <a:t>Vim</a:t>
            </a:r>
          </a:p>
          <a:p>
            <a:pPr lvl="1"/>
            <a:r>
              <a:rPr lang="en-US" sz="3400" dirty="0" err="1" smtClean="0"/>
              <a:t>sudo</a:t>
            </a:r>
            <a:r>
              <a:rPr lang="en-US" sz="3400" dirty="0" smtClean="0"/>
              <a:t> apt-get install </a:t>
            </a:r>
            <a:r>
              <a:rPr lang="en-US" sz="3400" dirty="0" smtClean="0"/>
              <a:t>vim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200" dirty="0" smtClean="0"/>
              <a:t>启动</a:t>
            </a:r>
            <a:r>
              <a:rPr lang="en-US" altLang="zh-CN" sz="4200" dirty="0" smtClean="0"/>
              <a:t>Emulator</a:t>
            </a:r>
          </a:p>
          <a:p>
            <a:pPr lvl="1"/>
            <a:r>
              <a:rPr lang="en-US" sz="3400" dirty="0" err="1" smtClean="0"/>
              <a:t>$ cd /path/to/android/root</a:t>
            </a:r>
          </a:p>
          <a:p>
            <a:pPr lvl="1"/>
            <a:r>
              <a:rPr lang="en-US" sz="3400" dirty="0" err="1" smtClean="0"/>
              <a:t>$ . build/envsetup.sh</a:t>
            </a:r>
          </a:p>
          <a:p>
            <a:pPr lvl="1"/>
            <a:r>
              <a:rPr lang="en-US" sz="3400" dirty="0" err="1" smtClean="0"/>
              <a:t>$ lunch 1</a:t>
            </a:r>
          </a:p>
          <a:p>
            <a:pPr lvl="1"/>
            <a:r>
              <a:rPr lang="en-US" sz="3400" dirty="0" err="1" smtClean="0"/>
              <a:t>$ emulator &amp;</a:t>
            </a:r>
          </a:p>
          <a:p>
            <a:pPr lvl="1"/>
            <a:r>
              <a:rPr lang="en-US" altLang="zh-CN" sz="3400" dirty="0" err="1" smtClean="0"/>
              <a:t>$ adb shell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200" dirty="0" smtClean="0"/>
              <a:t>在</a:t>
            </a:r>
            <a:r>
              <a:rPr lang="en-US" altLang="zh-CN" sz="4200" dirty="0" err="1" smtClean="0"/>
              <a:t>adb</a:t>
            </a:r>
            <a:r>
              <a:rPr lang="en-US" altLang="zh-CN" sz="4200" dirty="0" smtClean="0"/>
              <a:t> shell</a:t>
            </a:r>
            <a:r>
              <a:rPr lang="zh-CN" altLang="en-US" sz="4200" dirty="0" smtClean="0"/>
              <a:t>中启动</a:t>
            </a:r>
            <a:r>
              <a:rPr lang="en-US" altLang="zh-CN" sz="4200" dirty="0" err="1" smtClean="0"/>
              <a:t>gdbserver</a:t>
            </a:r>
            <a:endParaRPr lang="en-US" altLang="zh-CN" sz="4200" dirty="0" smtClean="0"/>
          </a:p>
          <a:p>
            <a:pPr lvl="1"/>
            <a:r>
              <a:rPr lang="en-US" altLang="zh-CN" sz="3400" dirty="0" err="1" smtClean="0"/>
              <a:t>root@android:/ gdbserver  :5039  --attach &lt;pid&gt;</a:t>
            </a:r>
          </a:p>
          <a:p>
            <a:r>
              <a:rPr lang="zh-CN" altLang="en-US" sz="4200" dirty="0" smtClean="0"/>
              <a:t>在另外一个</a:t>
            </a:r>
            <a:r>
              <a:rPr lang="zh-CN" altLang="en-US" sz="4200" dirty="0" smtClean="0"/>
              <a:t>终端启动</a:t>
            </a:r>
            <a:r>
              <a:rPr lang="en-US" altLang="zh-CN" sz="4200" dirty="0" err="1" smtClean="0"/>
              <a:t>gdbclient</a:t>
            </a:r>
            <a:endParaRPr lang="en-US" altLang="zh-CN" sz="4200" dirty="0" smtClean="0"/>
          </a:p>
          <a:p>
            <a:pPr lvl="1"/>
            <a:r>
              <a:rPr lang="en-US" altLang="zh-CN" sz="3400" dirty="0" err="1" smtClean="0"/>
              <a:t>$ cd /path/to/android/root</a:t>
            </a:r>
          </a:p>
          <a:p>
            <a:pPr lvl="1"/>
            <a:r>
              <a:rPr lang="en-US" altLang="zh-CN" sz="3400" dirty="0" err="1" smtClean="0"/>
              <a:t>$ . build/envsetup.sh</a:t>
            </a:r>
          </a:p>
          <a:p>
            <a:pPr lvl="1"/>
            <a:r>
              <a:rPr lang="en-US" altLang="zh-CN" sz="3400" dirty="0" err="1" smtClean="0"/>
              <a:t>$ lunch 1</a:t>
            </a:r>
          </a:p>
          <a:p>
            <a:pPr lvl="1"/>
            <a:r>
              <a:rPr lang="en-US" altLang="zh-CN" sz="3400" dirty="0" err="1" smtClean="0"/>
              <a:t>$ adb forward tcp:5039 tcp:5039</a:t>
            </a:r>
          </a:p>
          <a:p>
            <a:pPr lvl="1"/>
            <a:r>
              <a:rPr lang="en-US" altLang="zh-CN" sz="3400" dirty="0" err="1" smtClean="0"/>
              <a:t>$gdbclient</a:t>
            </a:r>
          </a:p>
          <a:p>
            <a:r>
              <a:rPr lang="en-US" altLang="zh-CN" sz="5100" dirty="0" smtClean="0">
                <a:hlinkClick r:id="rId2"/>
              </a:rPr>
              <a:t>https</a:t>
            </a:r>
            <a:r>
              <a:rPr lang="en-US" altLang="zh-CN" sz="5100" dirty="0">
                <a:hlinkClick r:id="rId2"/>
              </a:rPr>
              <a:t>://github.com/keesj/gomo/wiki/AndroidGdbDebugging</a:t>
            </a:r>
            <a:endParaRPr lang="zh-CN" altLang="en-US" sz="5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49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开发机器配置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源码下载、编译和运行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内核源码下载、编译和运行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代码开发和调试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 smtClean="0"/>
              <a:t>代码开发和调试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开发机器配置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硬件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 I5</a:t>
            </a:r>
            <a:r>
              <a:rPr lang="zh-CN" altLang="en-US" dirty="0" smtClean="0"/>
              <a:t>及以上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en-US" altLang="zh-CN" dirty="0" smtClean="0"/>
              <a:t>16GB</a:t>
            </a:r>
            <a:r>
              <a:rPr lang="zh-CN" altLang="en-US" dirty="0" smtClean="0"/>
              <a:t>及以上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硬盘</a:t>
            </a:r>
            <a:r>
              <a:rPr lang="en-US" altLang="zh-CN" dirty="0" smtClean="0"/>
              <a:t>40GB</a:t>
            </a:r>
            <a:r>
              <a:rPr lang="zh-CN" altLang="en-US" dirty="0" smtClean="0"/>
              <a:t>及以上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Ubuntu</a:t>
            </a:r>
            <a:r>
              <a:rPr lang="en-US" altLang="zh-CN" dirty="0" smtClean="0"/>
              <a:t> 10.04 64bit</a:t>
            </a:r>
          </a:p>
          <a:p>
            <a:pPr lvl="1"/>
            <a:r>
              <a:rPr lang="en-US" altLang="zh-CN" dirty="0" smtClean="0"/>
              <a:t>Java SDK 1.6</a:t>
            </a:r>
          </a:p>
          <a:p>
            <a:pPr lvl="1"/>
            <a:r>
              <a:rPr lang="zh-CN" altLang="en-US" dirty="0" smtClean="0"/>
              <a:t>其它</a:t>
            </a:r>
            <a:r>
              <a:rPr lang="en-US" altLang="zh-CN" dirty="0" smtClean="0"/>
              <a:t>Package</a:t>
            </a:r>
          </a:p>
          <a:p>
            <a:pPr lvl="1"/>
            <a:r>
              <a:rPr lang="en-US" altLang="zh-CN" dirty="0" smtClean="0">
                <a:hlinkClick r:id="rId2"/>
              </a:rPr>
              <a:t>http://source.android.com/source/initializing.html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源码下载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de-DE" altLang="zh-CN" sz="1800" dirty="0"/>
              <a:t>$ mkdir ~/bin</a:t>
            </a:r>
            <a:br>
              <a:rPr lang="de-DE" altLang="zh-CN" sz="1800" dirty="0"/>
            </a:br>
            <a:r>
              <a:rPr lang="de-DE" altLang="zh-CN" sz="1800" dirty="0"/>
              <a:t>$ PATH=~/bin:$PATH</a:t>
            </a:r>
            <a:endParaRPr lang="en-US" altLang="zh-CN" sz="1800" dirty="0" smtClean="0"/>
          </a:p>
          <a:p>
            <a:r>
              <a:rPr lang="en-US" altLang="zh-CN" sz="1800" dirty="0" smtClean="0"/>
              <a:t>$ </a:t>
            </a:r>
            <a:r>
              <a:rPr lang="en-US" altLang="zh-CN" sz="1800" dirty="0"/>
              <a:t>curl https://dl-ssl.google.com/dl/googlesource/git-repo/repo &gt; ~/bin/repo</a:t>
            </a:r>
            <a:br>
              <a:rPr lang="en-US" altLang="zh-CN" sz="1800" dirty="0"/>
            </a:br>
            <a:r>
              <a:rPr lang="en-US" altLang="zh-CN" sz="1800" dirty="0"/>
              <a:t>$ </a:t>
            </a:r>
            <a:r>
              <a:rPr lang="en-US" altLang="zh-CN" sz="1800" dirty="0" err="1"/>
              <a:t>chmod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a+x</a:t>
            </a:r>
            <a:r>
              <a:rPr lang="en-US" altLang="zh-CN" sz="1800" dirty="0"/>
              <a:t> ~/</a:t>
            </a:r>
            <a:r>
              <a:rPr lang="en-US" altLang="zh-CN" sz="1800" dirty="0" smtClean="0"/>
              <a:t>bin/repo</a:t>
            </a:r>
          </a:p>
          <a:p>
            <a:r>
              <a:rPr lang="en-US" altLang="zh-CN" sz="1800" dirty="0"/>
              <a:t>$ 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WORKING_DIRECTORY</a:t>
            </a:r>
            <a:br>
              <a:rPr lang="en-US" altLang="zh-CN" sz="1800" dirty="0"/>
            </a:br>
            <a:r>
              <a:rPr lang="en-US" altLang="zh-CN" sz="1800" dirty="0"/>
              <a:t>$ </a:t>
            </a:r>
            <a:r>
              <a:rPr lang="en-US" altLang="zh-CN" sz="1800" dirty="0" err="1"/>
              <a:t>cd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WORKING_DIRECTORY</a:t>
            </a:r>
          </a:p>
          <a:p>
            <a:r>
              <a:rPr lang="en-US" altLang="zh-CN" sz="1800" dirty="0"/>
              <a:t>$ repo init -u https://android.googlesource.com/platform/manifest -b </a:t>
            </a:r>
            <a:r>
              <a:rPr lang="en-US" altLang="zh-CN" sz="1800" dirty="0" smtClean="0"/>
              <a:t>android-4.2_r1</a:t>
            </a:r>
          </a:p>
          <a:p>
            <a:r>
              <a:rPr lang="en-US" altLang="zh-CN" sz="1800" dirty="0"/>
              <a:t>$ repo </a:t>
            </a:r>
            <a:r>
              <a:rPr lang="en-US" altLang="zh-CN" sz="1800" dirty="0" smtClean="0"/>
              <a:t>sync</a:t>
            </a:r>
          </a:p>
          <a:p>
            <a:r>
              <a:rPr lang="en-US" altLang="zh-CN" sz="2800" dirty="0" smtClean="0">
                <a:hlinkClick r:id="rId2"/>
              </a:rPr>
              <a:t>http://source.android.com/source/downloading.html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源码编译和运行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$ . build/envsetup.sh</a:t>
            </a:r>
          </a:p>
          <a:p>
            <a:r>
              <a:rPr lang="en-US" altLang="zh-CN" sz="1800" dirty="0" smtClean="0"/>
              <a:t>$ lunch full-eng</a:t>
            </a:r>
          </a:p>
          <a:p>
            <a:r>
              <a:rPr lang="en-US" altLang="zh-CN" sz="1800" dirty="0"/>
              <a:t>$ make </a:t>
            </a:r>
            <a:r>
              <a:rPr lang="en-US" altLang="zh-CN" sz="1800" dirty="0" smtClean="0"/>
              <a:t>–j8</a:t>
            </a:r>
          </a:p>
          <a:p>
            <a:r>
              <a:rPr lang="en-US" altLang="zh-CN" sz="1800" dirty="0"/>
              <a:t>$ </a:t>
            </a:r>
            <a:r>
              <a:rPr lang="en-US" altLang="zh-CN" sz="1800" dirty="0" smtClean="0"/>
              <a:t>emulator &amp;</a:t>
            </a:r>
          </a:p>
          <a:p>
            <a:r>
              <a:rPr lang="en-US" altLang="zh-CN" sz="2400" dirty="0" smtClean="0">
                <a:hlinkClick r:id="rId2"/>
              </a:rPr>
              <a:t>http://source.android.com/source/building-running.html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Linux</a:t>
            </a:r>
            <a:r>
              <a:rPr lang="zh-CN" altLang="en-US" dirty="0" smtClean="0"/>
              <a:t>内核源码下载、编译和运行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clone https://</a:t>
            </a:r>
            <a:r>
              <a:rPr lang="en-US" altLang="zh-CN" sz="1800" dirty="0" smtClean="0"/>
              <a:t>android.googlesource.com/kernel/goldfish.git</a:t>
            </a:r>
          </a:p>
          <a:p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goldfish</a:t>
            </a:r>
          </a:p>
          <a:p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branch </a:t>
            </a:r>
            <a:r>
              <a:rPr lang="en-US" altLang="zh-CN" sz="1800" dirty="0" smtClean="0"/>
              <a:t>–a</a:t>
            </a:r>
          </a:p>
          <a:p>
            <a:pPr lvl="1"/>
            <a:r>
              <a:rPr lang="en-US" altLang="zh-CN" sz="1400" i="1" dirty="0" smtClean="0"/>
              <a:t>remotes/origin/android-goldfish-3.4</a:t>
            </a:r>
          </a:p>
          <a:p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checkout </a:t>
            </a:r>
            <a:r>
              <a:rPr lang="en-US" altLang="zh-CN" sz="1800" dirty="0" smtClean="0"/>
              <a:t>remotes/origin/android-goldfish-3.4</a:t>
            </a:r>
            <a:endParaRPr lang="en-US" altLang="zh-CN" sz="1800" dirty="0" smtClean="0"/>
          </a:p>
          <a:p>
            <a:r>
              <a:rPr lang="en-US" altLang="zh-CN" sz="1800" dirty="0" smtClean="0"/>
              <a:t>$ export </a:t>
            </a:r>
            <a:r>
              <a:rPr lang="en-US" altLang="zh-CN" sz="1800" dirty="0"/>
              <a:t>PATH</a:t>
            </a:r>
            <a:r>
              <a:rPr lang="en-US" altLang="zh-CN" sz="1800" dirty="0" smtClean="0"/>
              <a:t>=$(AOSP)/</a:t>
            </a:r>
            <a:r>
              <a:rPr lang="en-US" altLang="zh-CN" sz="1800" dirty="0" err="1"/>
              <a:t>prebuilts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gcc</a:t>
            </a:r>
            <a:r>
              <a:rPr lang="en-US" altLang="zh-CN" sz="1800" dirty="0"/>
              <a:t>/linux-x86/arm/arm-eabi-4.6/bin:$</a:t>
            </a:r>
            <a:r>
              <a:rPr lang="en-US" altLang="zh-CN" sz="1800" dirty="0" smtClean="0"/>
              <a:t>PATH</a:t>
            </a:r>
          </a:p>
          <a:p>
            <a:r>
              <a:rPr lang="en-US" altLang="zh-CN" sz="1800" dirty="0"/>
              <a:t>$ export </a:t>
            </a:r>
            <a:r>
              <a:rPr lang="en-US" altLang="zh-CN" sz="1800" dirty="0" smtClean="0"/>
              <a:t>ARCH=arm</a:t>
            </a:r>
          </a:p>
          <a:p>
            <a:r>
              <a:rPr lang="en-US" altLang="zh-CN" sz="1800" dirty="0" smtClean="0"/>
              <a:t>$ </a:t>
            </a:r>
            <a:r>
              <a:rPr lang="en-US" altLang="zh-CN" sz="1800" dirty="0"/>
              <a:t>export </a:t>
            </a:r>
            <a:r>
              <a:rPr lang="en-US" altLang="zh-CN" sz="1800" dirty="0" smtClean="0"/>
              <a:t>SUBARCH=arm</a:t>
            </a:r>
          </a:p>
          <a:p>
            <a:r>
              <a:rPr lang="en-US" altLang="zh-CN" sz="1800" dirty="0" smtClean="0"/>
              <a:t>$ </a:t>
            </a:r>
            <a:r>
              <a:rPr lang="en-US" altLang="zh-CN" sz="1800" dirty="0"/>
              <a:t>export CROSS_COMPILE=arm-</a:t>
            </a:r>
            <a:r>
              <a:rPr lang="en-US" altLang="zh-CN" sz="1800" dirty="0" err="1"/>
              <a:t>eabi</a:t>
            </a:r>
            <a:r>
              <a:rPr lang="en-US" altLang="zh-CN" sz="1800" dirty="0"/>
              <a:t>-</a:t>
            </a:r>
            <a:endParaRPr lang="en-US" altLang="zh-CN" sz="1800" dirty="0" smtClean="0"/>
          </a:p>
          <a:p>
            <a:r>
              <a:rPr lang="en-US" altLang="zh-CN" sz="1800" dirty="0" smtClean="0"/>
              <a:t>$ make goldfish_armv7_defconfig</a:t>
            </a:r>
          </a:p>
          <a:p>
            <a:r>
              <a:rPr lang="en-US" altLang="zh-CN" sz="1800" dirty="0" smtClean="0"/>
              <a:t>$ make</a:t>
            </a:r>
          </a:p>
          <a:p>
            <a:r>
              <a:rPr lang="en-US" altLang="zh-CN" sz="1800" dirty="0" smtClean="0"/>
              <a:t>$ emulator –kernel </a:t>
            </a:r>
            <a:r>
              <a:rPr lang="en-US" altLang="zh-CN" sz="1800" dirty="0" err="1" smtClean="0"/>
              <a:t>kernel</a:t>
            </a:r>
            <a:r>
              <a:rPr lang="en-US" altLang="zh-CN" sz="1800" dirty="0" smtClean="0"/>
              <a:t>/goldfish/arch/arm/boot/</a:t>
            </a:r>
            <a:r>
              <a:rPr lang="en-US" altLang="zh-CN" sz="1800" dirty="0" err="1" smtClean="0"/>
              <a:t>zImage</a:t>
            </a:r>
            <a:r>
              <a:rPr lang="en-US" altLang="zh-CN" sz="1800" dirty="0" smtClean="0"/>
              <a:t> &amp;</a:t>
            </a:r>
          </a:p>
          <a:p>
            <a:r>
              <a:rPr lang="en-US" altLang="zh-CN" sz="2400" dirty="0" smtClean="0">
                <a:hlinkClick r:id="rId2"/>
              </a:rPr>
              <a:t>http://source.android.com/source/building-kernels.html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代码开发和调试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</a:p>
          <a:p>
            <a:pPr lvl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sudo</a:t>
            </a:r>
            <a:r>
              <a:rPr lang="en-US" altLang="zh-CN" sz="2400" dirty="0"/>
              <a:t> apt-get install eclipse </a:t>
            </a:r>
            <a:endParaRPr lang="en-US" altLang="zh-CN" sz="2400" dirty="0" smtClean="0"/>
          </a:p>
          <a:p>
            <a:r>
              <a:rPr lang="zh-CN" altLang="en-US" dirty="0" smtClean="0"/>
              <a:t>拷贝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cd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/path/to/android/root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$ </a:t>
            </a:r>
            <a:r>
              <a:rPr lang="en-US" altLang="zh-CN" sz="2400" dirty="0" smtClean="0"/>
              <a:t>cp </a:t>
            </a:r>
            <a:r>
              <a:rPr lang="en-US" altLang="zh-CN" sz="2400" dirty="0"/>
              <a:t>development/</a:t>
            </a:r>
            <a:r>
              <a:rPr lang="en-US" altLang="zh-CN" sz="2400" dirty="0" err="1"/>
              <a:t>ide</a:t>
            </a:r>
            <a:r>
              <a:rPr lang="en-US" altLang="zh-CN" sz="2400" dirty="0"/>
              <a:t>/eclipse/.</a:t>
            </a:r>
            <a:r>
              <a:rPr lang="en-US" altLang="zh-CN" sz="2400" dirty="0" err="1"/>
              <a:t>classpath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u+w</a:t>
            </a:r>
            <a:r>
              <a:rPr lang="en-US" altLang="zh-CN" sz="2400" dirty="0"/>
              <a:t> .</a:t>
            </a:r>
            <a:r>
              <a:rPr lang="en-US" altLang="zh-CN" sz="2400" dirty="0" err="1" smtClean="0"/>
              <a:t>classpath</a:t>
            </a:r>
            <a:endParaRPr lang="en-US" altLang="zh-CN" sz="2400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内存配置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打开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/lib/eclipse/eclipse.ini</a:t>
            </a:r>
          </a:p>
          <a:p>
            <a:pPr lvl="1"/>
            <a:r>
              <a:rPr lang="zh-CN" altLang="en-US" sz="2400" dirty="0" smtClean="0"/>
              <a:t>将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Xmx</a:t>
            </a:r>
            <a:r>
              <a:rPr lang="zh-CN" altLang="en-US" sz="2400" dirty="0" smtClean="0"/>
              <a:t>均设置为</a:t>
            </a:r>
            <a:r>
              <a:rPr lang="en-US" altLang="zh-CN" sz="2400" dirty="0" smtClean="0"/>
              <a:t>2048m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代码开发和</a:t>
            </a:r>
            <a:r>
              <a:rPr lang="zh-CN" altLang="en-US" dirty="0" smtClean="0"/>
              <a:t>调试</a:t>
            </a:r>
            <a:r>
              <a:rPr lang="zh-CN" altLang="en-US" dirty="0" smtClean="0"/>
              <a:t>（</a:t>
            </a:r>
            <a:r>
              <a:rPr lang="zh-CN" altLang="en-US" dirty="0" smtClean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源码到</a:t>
            </a:r>
            <a:r>
              <a:rPr lang="en-US" altLang="zh-CN" dirty="0" smtClean="0"/>
              <a:t>Eclipse</a:t>
            </a:r>
          </a:p>
          <a:p>
            <a:pPr lvl="1"/>
            <a:r>
              <a:rPr lang="en-US" dirty="0" smtClean="0"/>
              <a:t>File &gt; New &gt; Java Project</a:t>
            </a:r>
          </a:p>
          <a:p>
            <a:pPr lvl="1"/>
            <a:r>
              <a:rPr lang="en-US" dirty="0" smtClean="0"/>
              <a:t>Pick a project name, "android" or anything you like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"Create project from existing source", enter the path to your Android root directory, and click Finish</a:t>
            </a:r>
            <a:r>
              <a:rPr lang="en-US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新增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工程到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源码工程</a:t>
            </a:r>
            <a:endParaRPr lang="en-US" altLang="zh-CN" dirty="0" smtClean="0"/>
          </a:p>
          <a:p>
            <a:pPr lvl="1"/>
            <a:r>
              <a:rPr lang="en-US" dirty="0" smtClean="0"/>
              <a:t>Project &gt; Properties</a:t>
            </a:r>
          </a:p>
          <a:p>
            <a:pPr lvl="1"/>
            <a:r>
              <a:rPr lang="en-US" dirty="0" smtClean="0"/>
              <a:t>Select "Java Build Path" from the left-hand menu.</a:t>
            </a:r>
          </a:p>
          <a:p>
            <a:pPr lvl="1"/>
            <a:r>
              <a:rPr lang="en-US" dirty="0" smtClean="0"/>
              <a:t>Choose the "Source" tab.</a:t>
            </a:r>
          </a:p>
          <a:p>
            <a:pPr lvl="1"/>
            <a:r>
              <a:rPr lang="en-US" dirty="0" smtClean="0"/>
              <a:t>Click "Add Folder..."</a:t>
            </a:r>
          </a:p>
          <a:p>
            <a:pPr lvl="1"/>
            <a:r>
              <a:rPr lang="en-US" dirty="0" smtClean="0"/>
              <a:t>Add your app's </a:t>
            </a:r>
            <a:r>
              <a:rPr lang="en-US" dirty="0" err="1" smtClean="0"/>
              <a:t>src</a:t>
            </a:r>
            <a:r>
              <a:rPr lang="en-US" dirty="0" smtClean="0"/>
              <a:t> directory.</a:t>
            </a:r>
          </a:p>
          <a:p>
            <a:pPr lvl="1"/>
            <a:r>
              <a:rPr lang="en-US" dirty="0" smtClean="0"/>
              <a:t>Click OK.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475</Words>
  <Application>Microsoft Office PowerPoint</Application>
  <PresentationFormat>全屏显示(4:3)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Android源码开发和调试环境搭建</vt:lpstr>
      <vt:lpstr>About Me</vt:lpstr>
      <vt:lpstr>Agenda</vt:lpstr>
      <vt:lpstr>开发机器配置</vt:lpstr>
      <vt:lpstr>Android源码下载</vt:lpstr>
      <vt:lpstr>Android源码编译和运行</vt:lpstr>
      <vt:lpstr>Linux内核源码下载、编译和运行</vt:lpstr>
      <vt:lpstr>Java代码开发和调试</vt:lpstr>
      <vt:lpstr>Java代码开发和调试（续）</vt:lpstr>
      <vt:lpstr>Java代码开发和调试（续）</vt:lpstr>
      <vt:lpstr>C/C++代码开发和调试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Android源码开发和调试环境搭建</dc:title>
  <dc:creator>Luo</dc:creator>
  <cp:lastModifiedBy>Windows 用户</cp:lastModifiedBy>
  <cp:revision>26</cp:revision>
  <dcterms:created xsi:type="dcterms:W3CDTF">2013-09-04T15:43:07Z</dcterms:created>
  <dcterms:modified xsi:type="dcterms:W3CDTF">2013-09-05T02:13:21Z</dcterms:modified>
</cp:coreProperties>
</file>