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660"/>
  </p:normalViewPr>
  <p:slideViewPr>
    <p:cSldViewPr>
      <p:cViewPr varScale="1">
        <p:scale>
          <a:sx n="75" d="100"/>
          <a:sy n="75" d="100"/>
        </p:scale>
        <p:origin x="-10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2230-22E0-4FE5-BCCF-2DB380C7B713}" type="datetimeFigureOut">
              <a:rPr lang="zh-CN" altLang="en-US" smtClean="0"/>
              <a:pPr/>
              <a:t>2013/9/11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70AF-3375-4A40-9442-6BC03BFFC8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2230-22E0-4FE5-BCCF-2DB380C7B713}" type="datetimeFigureOut">
              <a:rPr lang="zh-CN" altLang="en-US" smtClean="0"/>
              <a:pPr/>
              <a:t>2013/9/11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70AF-3375-4A40-9442-6BC03BFFC8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2230-22E0-4FE5-BCCF-2DB380C7B713}" type="datetimeFigureOut">
              <a:rPr lang="zh-CN" altLang="en-US" smtClean="0"/>
              <a:pPr/>
              <a:t>2013/9/11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70AF-3375-4A40-9442-6BC03BFFC8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2230-22E0-4FE5-BCCF-2DB380C7B713}" type="datetimeFigureOut">
              <a:rPr lang="zh-CN" altLang="en-US" smtClean="0"/>
              <a:pPr/>
              <a:t>2013/9/11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70AF-3375-4A40-9442-6BC03BFFC8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2230-22E0-4FE5-BCCF-2DB380C7B713}" type="datetimeFigureOut">
              <a:rPr lang="zh-CN" altLang="en-US" smtClean="0"/>
              <a:pPr/>
              <a:t>2013/9/11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70AF-3375-4A40-9442-6BC03BFFC8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2230-22E0-4FE5-BCCF-2DB380C7B713}" type="datetimeFigureOut">
              <a:rPr lang="zh-CN" altLang="en-US" smtClean="0"/>
              <a:pPr/>
              <a:t>2013/9/11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70AF-3375-4A40-9442-6BC03BFFC8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2230-22E0-4FE5-BCCF-2DB380C7B713}" type="datetimeFigureOut">
              <a:rPr lang="zh-CN" altLang="en-US" smtClean="0"/>
              <a:pPr/>
              <a:t>2013/9/11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70AF-3375-4A40-9442-6BC03BFFC8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2230-22E0-4FE5-BCCF-2DB380C7B713}" type="datetimeFigureOut">
              <a:rPr lang="zh-CN" altLang="en-US" smtClean="0"/>
              <a:pPr/>
              <a:t>2013/9/11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70AF-3375-4A40-9442-6BC03BFFC8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2230-22E0-4FE5-BCCF-2DB380C7B713}" type="datetimeFigureOut">
              <a:rPr lang="zh-CN" altLang="en-US" smtClean="0"/>
              <a:pPr/>
              <a:t>2013/9/11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70AF-3375-4A40-9442-6BC03BFFC8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2230-22E0-4FE5-BCCF-2DB380C7B713}" type="datetimeFigureOut">
              <a:rPr lang="zh-CN" altLang="en-US" smtClean="0"/>
              <a:pPr/>
              <a:t>2013/9/11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70AF-3375-4A40-9442-6BC03BFFC8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2230-22E0-4FE5-BCCF-2DB380C7B713}" type="datetimeFigureOut">
              <a:rPr lang="zh-CN" altLang="en-US" smtClean="0"/>
              <a:pPr/>
              <a:t>2013/9/11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70AF-3375-4A40-9442-6BC03BFFC8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82230-22E0-4FE5-BCCF-2DB380C7B713}" type="datetimeFigureOut">
              <a:rPr lang="zh-CN" altLang="en-US" smtClean="0"/>
              <a:pPr/>
              <a:t>2013/9/11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370AF-3375-4A40-9442-6BC03BFFC8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luoshengyang" TargetMode="External"/><Relationship Id="rId2" Type="http://schemas.openxmlformats.org/officeDocument/2006/relationships/hyperlink" Target="http://weibo.com/shengyanglu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shengyangluo" TargetMode="External"/><Relationship Id="rId2" Type="http://schemas.openxmlformats.org/officeDocument/2006/relationships/hyperlink" Target="http://blog.csdn.net/Luoshengya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66887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硬件抽象层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3645024"/>
            <a:ext cx="4680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罗升阳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>
                <a:hlinkClick r:id="rId2"/>
              </a:rPr>
              <a:t>http://weibo.com/shengyangluo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>
                <a:hlinkClick r:id="rId3"/>
              </a:rPr>
              <a:t>http://blog.csdn.net/luoshengyang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硬件抽象层模块开发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模块加载过程：</a:t>
            </a:r>
            <a:r>
              <a:rPr lang="en-US" altLang="zh-CN" dirty="0" err="1" smtClean="0"/>
              <a:t>hw_get_module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依次在</a:t>
            </a:r>
            <a:r>
              <a:rPr lang="en-US" altLang="zh-CN" dirty="0" smtClean="0"/>
              <a:t>/system/lib/hw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/vendor/lib/hw</a:t>
            </a:r>
            <a:r>
              <a:rPr lang="zh-CN" altLang="en-US" dirty="0" smtClean="0"/>
              <a:t>目录中检查是否存在相应的“</a:t>
            </a:r>
            <a:r>
              <a:rPr lang="en-US" altLang="zh-CN" dirty="0" smtClean="0"/>
              <a:t>&lt;MODULE_ID&gt;.</a:t>
            </a:r>
            <a:r>
              <a:rPr lang="en-US" altLang="zh-CN" dirty="0" err="1" smtClean="0"/>
              <a:t>variant.so</a:t>
            </a:r>
            <a:r>
              <a:rPr lang="zh-CN" altLang="en-US" dirty="0" smtClean="0"/>
              <a:t>”文件。其中，</a:t>
            </a:r>
            <a:r>
              <a:rPr lang="en-US" altLang="zh-CN" dirty="0" smtClean="0"/>
              <a:t>variant</a:t>
            </a:r>
            <a:r>
              <a:rPr lang="zh-CN" altLang="en-US" dirty="0" smtClean="0"/>
              <a:t>分别等于属性“</a:t>
            </a:r>
            <a:r>
              <a:rPr lang="en-US" altLang="zh-CN" dirty="0" err="1" smtClean="0"/>
              <a:t>ro.hardware</a:t>
            </a:r>
            <a:r>
              <a:rPr lang="zh-CN" altLang="en-US" dirty="0" smtClean="0"/>
              <a:t>”、“</a:t>
            </a:r>
            <a:r>
              <a:rPr lang="en-US" altLang="zh-CN" dirty="0" err="1" smtClean="0"/>
              <a:t>ro.product.board</a:t>
            </a:r>
            <a:r>
              <a:rPr lang="zh-CN" altLang="en-US" dirty="0" smtClean="0"/>
              <a:t>”、“</a:t>
            </a:r>
            <a:r>
              <a:rPr lang="en-US" altLang="zh-CN" dirty="0" err="1" smtClean="0"/>
              <a:t>ro.board.platform</a:t>
            </a:r>
            <a:r>
              <a:rPr lang="zh-CN" altLang="en-US" dirty="0" smtClean="0"/>
              <a:t>”和“</a:t>
            </a:r>
            <a:r>
              <a:rPr lang="en-US" altLang="zh-CN" dirty="0" err="1" smtClean="0"/>
              <a:t>ro.arch</a:t>
            </a:r>
            <a:r>
              <a:rPr lang="zh-CN" altLang="en-US" dirty="0" smtClean="0"/>
              <a:t>”的值。只要其中一个存在，即停止查找。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如果上述文件均不存在，则继续在</a:t>
            </a:r>
            <a:r>
              <a:rPr lang="en-US" altLang="zh-CN" dirty="0" smtClean="0"/>
              <a:t>/system/lib/hw</a:t>
            </a:r>
            <a:r>
              <a:rPr lang="zh-CN" altLang="en-US" dirty="0" smtClean="0"/>
              <a:t>目录中检查 “</a:t>
            </a:r>
            <a:r>
              <a:rPr lang="en-US" altLang="zh-CN" dirty="0" smtClean="0"/>
              <a:t>&lt;MODULE_ID&gt;.</a:t>
            </a:r>
            <a:r>
              <a:rPr lang="en-US" altLang="zh-CN" dirty="0" err="1" smtClean="0"/>
              <a:t>variant.so</a:t>
            </a:r>
            <a:r>
              <a:rPr lang="zh-CN" altLang="en-US" dirty="0" smtClean="0"/>
              <a:t>”文件是否存在。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dlopen</a:t>
            </a:r>
            <a:r>
              <a:rPr lang="zh-CN" altLang="en-US" dirty="0" smtClean="0"/>
              <a:t>打开上述找到的</a:t>
            </a:r>
            <a:r>
              <a:rPr lang="en-US" altLang="zh-CN" dirty="0" smtClean="0"/>
              <a:t>so</a:t>
            </a:r>
            <a:r>
              <a:rPr lang="zh-CN" altLang="en-US" dirty="0" smtClean="0"/>
              <a:t>文件。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dlsys</a:t>
            </a:r>
            <a:r>
              <a:rPr lang="zh-CN" altLang="en-US" dirty="0" smtClean="0"/>
              <a:t>获得上述打开的</a:t>
            </a:r>
            <a:r>
              <a:rPr lang="en-US" altLang="zh-CN" dirty="0" smtClean="0"/>
              <a:t>so</a:t>
            </a:r>
            <a:r>
              <a:rPr lang="zh-CN" altLang="en-US" dirty="0" smtClean="0"/>
              <a:t>文件里面的符号</a:t>
            </a:r>
            <a:r>
              <a:rPr lang="en-US" altLang="zh-CN" dirty="0" smtClean="0"/>
              <a:t>HAL_MODULE_INFO_SYM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将符号</a:t>
            </a:r>
            <a:r>
              <a:rPr lang="en-US" altLang="zh-CN" dirty="0" smtClean="0"/>
              <a:t>HAL_MODULE_INFO_SYM</a:t>
            </a:r>
            <a:r>
              <a:rPr lang="zh-CN" altLang="en-US" dirty="0" smtClean="0"/>
              <a:t>强制转换为一个</a:t>
            </a:r>
            <a:r>
              <a:rPr lang="en-US" altLang="zh-CN" dirty="0" err="1" smtClean="0"/>
              <a:t>hw_moudle_t</a:t>
            </a:r>
            <a:r>
              <a:rPr lang="zh-CN" altLang="en-US" dirty="0" smtClean="0"/>
              <a:t>结构体。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硬件抽象层模块开发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修改设备文件访问权限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设备文件在默认情况下只有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用户可以访问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设备文件一般是在非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用户进程中访问的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</a:t>
            </a:r>
            <a:r>
              <a:rPr lang="en-US" altLang="zh-CN" dirty="0" err="1" smtClean="0"/>
              <a:t>ueventd.rc</a:t>
            </a:r>
            <a:r>
              <a:rPr lang="zh-CN" altLang="en-US" dirty="0" smtClean="0"/>
              <a:t>文件赋予设备文件非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用户访问权限</a:t>
            </a:r>
            <a:endParaRPr lang="en-US" altLang="zh-CN" dirty="0" smtClean="0"/>
          </a:p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ueventd.rc</a:t>
            </a:r>
            <a:r>
              <a:rPr lang="zh-CN" altLang="en-US" dirty="0" smtClean="0"/>
              <a:t>文件的方法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解压</a:t>
            </a:r>
            <a:r>
              <a:rPr lang="en-US" altLang="zh-CN" dirty="0" smtClean="0"/>
              <a:t>ramdisk.img</a:t>
            </a:r>
            <a:r>
              <a:rPr lang="zh-CN" altLang="en-US" dirty="0" smtClean="0"/>
              <a:t>文件，得到</a:t>
            </a:r>
            <a:r>
              <a:rPr lang="en-US" altLang="zh-CN" dirty="0" err="1" smtClean="0"/>
              <a:t>ramdisk.img.gz</a:t>
            </a:r>
            <a:r>
              <a:rPr lang="zh-CN" altLang="en-US" dirty="0" smtClean="0"/>
              <a:t>归档文件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解除</a:t>
            </a:r>
            <a:r>
              <a:rPr lang="en-US" altLang="zh-CN" dirty="0" err="1" smtClean="0"/>
              <a:t>ramdisk.img.gz</a:t>
            </a:r>
            <a:r>
              <a:rPr lang="zh-CN" altLang="en-US" dirty="0" smtClean="0"/>
              <a:t>文件归档，得到</a:t>
            </a:r>
            <a:r>
              <a:rPr lang="en-US" altLang="zh-CN" dirty="0" err="1" smtClean="0"/>
              <a:t>ramdisk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</a:t>
            </a:r>
            <a:r>
              <a:rPr lang="en-US" altLang="zh-CN" dirty="0" err="1" smtClean="0"/>
              <a:t>ramdisk</a:t>
            </a:r>
            <a:r>
              <a:rPr lang="zh-CN" altLang="en-US" dirty="0" smtClean="0"/>
              <a:t>目录下的</a:t>
            </a:r>
            <a:r>
              <a:rPr lang="en-US" altLang="zh-CN" dirty="0" err="1" smtClean="0"/>
              <a:t>ueventd.rc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重新打包</a:t>
            </a:r>
            <a:r>
              <a:rPr lang="en-US" altLang="zh-CN" dirty="0" smtClean="0"/>
              <a:t>ramdisk.img</a:t>
            </a:r>
            <a:r>
              <a:rPr lang="zh-CN" altLang="en-US" dirty="0" smtClean="0"/>
              <a:t>镜像文件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硬件访问服务开发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定义硬件访问接口</a:t>
            </a:r>
            <a:r>
              <a:rPr lang="en-US" altLang="zh-CN" dirty="0" smtClean="0"/>
              <a:t>IXXX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AIDL</a:t>
            </a:r>
            <a:r>
              <a:rPr lang="zh-CN" altLang="en-US" dirty="0" smtClean="0"/>
              <a:t>语言定义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编译后会生成一个</a:t>
            </a:r>
            <a:r>
              <a:rPr lang="en-US" altLang="zh-CN" dirty="0" err="1" smtClean="0"/>
              <a:t>IXXX</a:t>
            </a:r>
            <a:r>
              <a:rPr lang="en-US" altLang="zh-CN" dirty="0" err="1" smtClean="0"/>
              <a:t>.Stub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/>
              <a:t>实现硬件访问服务</a:t>
            </a:r>
            <a:r>
              <a:rPr lang="en-US" altLang="zh-CN" dirty="0" smtClean="0"/>
              <a:t>XXX</a:t>
            </a:r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err="1" smtClean="0"/>
              <a:t>IXXX.Stub</a:t>
            </a:r>
            <a:r>
              <a:rPr lang="zh-CN" altLang="en-US" dirty="0" smtClean="0"/>
              <a:t>类继承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实现硬件访问接口</a:t>
            </a:r>
            <a:r>
              <a:rPr lang="en-US" altLang="zh-CN" dirty="0" smtClean="0"/>
              <a:t>IXXX</a:t>
            </a:r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JNI</a:t>
            </a:r>
            <a:r>
              <a:rPr lang="zh-CN" altLang="en-US" dirty="0" smtClean="0"/>
              <a:t>访问硬件抽象层模块</a:t>
            </a:r>
            <a:endParaRPr lang="en-US" altLang="zh-CN" dirty="0" smtClean="0"/>
          </a:p>
          <a:p>
            <a:r>
              <a:rPr lang="zh-CN" altLang="en-US" dirty="0" smtClean="0"/>
              <a:t>实现硬件访问服务</a:t>
            </a:r>
            <a:r>
              <a:rPr lang="en-US" altLang="zh-CN" dirty="0" smtClean="0"/>
              <a:t>XXX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JNI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调用函数</a:t>
            </a:r>
            <a:r>
              <a:rPr lang="en-US" altLang="zh-CN" dirty="0" err="1" smtClean="0"/>
              <a:t>hw_get_module</a:t>
            </a:r>
            <a:r>
              <a:rPr lang="zh-CN" altLang="en-US" dirty="0" smtClean="0"/>
              <a:t>加载</a:t>
            </a:r>
            <a:r>
              <a:rPr lang="zh-CN" altLang="en-US" dirty="0" smtClean="0"/>
              <a:t>硬件抽象层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打开硬件设备</a:t>
            </a:r>
            <a:endParaRPr lang="en-US" altLang="zh-CN" dirty="0" smtClean="0"/>
          </a:p>
          <a:p>
            <a:r>
              <a:rPr lang="zh-CN" altLang="en-US" dirty="0" smtClean="0"/>
              <a:t>启动硬件访问服务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System Server</a:t>
            </a:r>
            <a:r>
              <a:rPr lang="zh-CN" altLang="en-US" dirty="0" smtClean="0"/>
              <a:t>进程中创建一个</a:t>
            </a:r>
            <a:r>
              <a:rPr lang="en-US" altLang="zh-CN" dirty="0" smtClean="0"/>
              <a:t>XXX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ServiceManager.addService</a:t>
            </a:r>
            <a:r>
              <a:rPr lang="zh-CN" altLang="en-US" dirty="0" smtClean="0"/>
              <a:t>接口将</a:t>
            </a:r>
            <a:r>
              <a:rPr lang="en-US" altLang="zh-CN" dirty="0" smtClean="0"/>
              <a:t>XXX</a:t>
            </a:r>
            <a:r>
              <a:rPr lang="zh-CN" altLang="en-US" dirty="0" smtClean="0"/>
              <a:t>实例注册到</a:t>
            </a:r>
            <a:r>
              <a:rPr lang="en-US" altLang="zh-CN" dirty="0" smtClean="0"/>
              <a:t>Service Manager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应用程序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调用</a:t>
            </a:r>
            <a:r>
              <a:rPr lang="en-US" altLang="zh-CN" dirty="0" err="1" smtClean="0"/>
              <a:t>ServiceManager.getService</a:t>
            </a:r>
            <a:r>
              <a:rPr lang="zh-CN" altLang="en-US" dirty="0" smtClean="0"/>
              <a:t>接口获得硬件访问服务</a:t>
            </a:r>
            <a:r>
              <a:rPr lang="en-US" altLang="zh-CN" dirty="0" smtClean="0"/>
              <a:t>XXX</a:t>
            </a:r>
            <a:r>
              <a:rPr lang="zh-CN" altLang="en-US" dirty="0" smtClean="0"/>
              <a:t>的代理接口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zh-CN" altLang="en-US" dirty="0" smtClean="0"/>
              <a:t>代理</a:t>
            </a:r>
            <a:r>
              <a:rPr lang="zh-CN" altLang="en-US" dirty="0" smtClean="0"/>
              <a:t>接口访问硬件访问服务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64604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9600" dirty="0" smtClean="0"/>
              <a:t>Q&amp;A</a:t>
            </a:r>
            <a:endParaRPr lang="zh-CN" altLang="en-US" sz="9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99695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9600" dirty="0" smtClean="0"/>
              <a:t>Thank You</a:t>
            </a:r>
            <a:endParaRPr lang="zh-CN" altLang="en-US" sz="9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About Me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老罗的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之旅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博客作者</a:t>
            </a:r>
            <a:endParaRPr lang="en-US" altLang="zh-CN" dirty="0" smtClean="0"/>
          </a:p>
          <a:p>
            <a:r>
              <a:rPr lang="en-US" altLang="zh-CN" dirty="0" smtClean="0"/>
              <a:t>《Android</a:t>
            </a:r>
            <a:r>
              <a:rPr lang="zh-CN" altLang="en-US" dirty="0" smtClean="0"/>
              <a:t>系统源代码情景分析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书籍作者</a:t>
            </a:r>
            <a:endParaRPr lang="en-US" altLang="zh-CN" dirty="0" smtClean="0"/>
          </a:p>
          <a:p>
            <a:r>
              <a:rPr lang="zh-CN" altLang="en-US" dirty="0"/>
              <a:t>博</a:t>
            </a:r>
            <a:r>
              <a:rPr lang="zh-CN" altLang="en-US" dirty="0" smtClean="0"/>
              <a:t>客：</a:t>
            </a:r>
            <a:r>
              <a:rPr lang="en-US" altLang="zh-CN" dirty="0" smtClean="0">
                <a:hlinkClick r:id="rId2"/>
              </a:rPr>
              <a:t>http://blog.csdn.net/Luoshengyang</a:t>
            </a:r>
            <a:endParaRPr lang="en-US" altLang="zh-CN" dirty="0" smtClean="0"/>
          </a:p>
          <a:p>
            <a:r>
              <a:rPr lang="zh-CN" altLang="en-US" dirty="0" smtClean="0"/>
              <a:t>微博：</a:t>
            </a:r>
            <a:r>
              <a:rPr lang="en-US" altLang="zh-CN" dirty="0" smtClean="0">
                <a:hlinkClick r:id="rId3"/>
              </a:rPr>
              <a:t>http://weibo.com/shengyangluo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硬件抽象层概述</a:t>
            </a:r>
            <a:endParaRPr lang="en-US" altLang="zh-CN" dirty="0" smtClean="0"/>
          </a:p>
          <a:p>
            <a:r>
              <a:rPr lang="en-US" altLang="zh-CN" dirty="0" smtClean="0"/>
              <a:t>Android</a:t>
            </a:r>
            <a:r>
              <a:rPr lang="zh-CN" altLang="en-US" dirty="0" smtClean="0"/>
              <a:t>硬件驱动程序开发</a:t>
            </a:r>
            <a:endParaRPr lang="en-US" altLang="zh-CN" dirty="0" smtClean="0"/>
          </a:p>
          <a:p>
            <a:r>
              <a:rPr lang="en-US" altLang="zh-CN" dirty="0" smtClean="0"/>
              <a:t>Android</a:t>
            </a:r>
            <a:r>
              <a:rPr lang="zh-CN" altLang="en-US" dirty="0" smtClean="0"/>
              <a:t>硬件驱动程序验证</a:t>
            </a:r>
            <a:endParaRPr lang="en-US" altLang="zh-CN" dirty="0" smtClean="0"/>
          </a:p>
          <a:p>
            <a:r>
              <a:rPr lang="en-US" altLang="zh-CN" dirty="0" smtClean="0"/>
              <a:t>Android</a:t>
            </a:r>
            <a:r>
              <a:rPr lang="zh-CN" altLang="en-US" dirty="0" smtClean="0"/>
              <a:t>硬件抽象层模块开发</a:t>
            </a:r>
            <a:endParaRPr lang="en-US" altLang="zh-CN" dirty="0" smtClean="0"/>
          </a:p>
          <a:p>
            <a:r>
              <a:rPr lang="en-US" altLang="zh-CN" dirty="0" smtClean="0"/>
              <a:t>Android</a:t>
            </a:r>
            <a:r>
              <a:rPr lang="zh-CN" altLang="en-US" dirty="0" smtClean="0"/>
              <a:t>硬件访问服务开发</a:t>
            </a:r>
            <a:endParaRPr lang="en-US" altLang="zh-CN" dirty="0" smtClean="0"/>
          </a:p>
          <a:p>
            <a:r>
              <a:rPr lang="en-US" altLang="zh-CN" dirty="0" smtClean="0"/>
              <a:t>Android</a:t>
            </a:r>
            <a:r>
              <a:rPr lang="zh-CN" altLang="en-US" dirty="0" smtClean="0"/>
              <a:t>应用程序开发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硬件抽象层概述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设备驱动分为内核空间和用户空间两部分</a:t>
            </a:r>
            <a:endParaRPr lang="en-US" altLang="zh-CN" sz="2800" dirty="0" smtClean="0"/>
          </a:p>
          <a:p>
            <a:pPr lvl="1"/>
            <a:r>
              <a:rPr lang="zh-CN" altLang="en-US" sz="2000" dirty="0" smtClean="0"/>
              <a:t>保护厂商利益（出发点）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内核空间主要负责硬件访问逻辑（</a:t>
            </a:r>
            <a:r>
              <a:rPr lang="en-US" altLang="zh-CN" sz="2000" dirty="0" smtClean="0"/>
              <a:t>GPL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用户空间主要负责参数和访问流程控制（</a:t>
            </a:r>
            <a:r>
              <a:rPr lang="en-US" altLang="zh-CN" sz="2000" dirty="0" smtClean="0"/>
              <a:t>Apache License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zh-CN" altLang="en-US" sz="2800" dirty="0" smtClean="0"/>
              <a:t>用户空间部分设备驱动即为</a:t>
            </a:r>
            <a:r>
              <a:rPr lang="en-US" altLang="zh-CN" sz="2800" dirty="0" smtClean="0"/>
              <a:t>HAL Module</a:t>
            </a:r>
          </a:p>
          <a:p>
            <a:pPr lvl="1"/>
            <a:r>
              <a:rPr lang="en-US" altLang="zh-CN" sz="2000" dirty="0" smtClean="0"/>
              <a:t>HAL Module</a:t>
            </a:r>
            <a:r>
              <a:rPr lang="zh-CN" altLang="en-US" sz="2000" dirty="0" smtClean="0"/>
              <a:t>通过设备文件访问内核空间部分设备驱动</a:t>
            </a:r>
            <a:endParaRPr lang="en-US" altLang="zh-CN" sz="2000" dirty="0" smtClean="0"/>
          </a:p>
          <a:p>
            <a:r>
              <a:rPr lang="zh-CN" altLang="en-US" sz="2800" dirty="0" smtClean="0"/>
              <a:t>系统服务通过</a:t>
            </a:r>
            <a:r>
              <a:rPr lang="en-US" altLang="zh-CN" sz="2800" dirty="0" smtClean="0"/>
              <a:t>HAL Module</a:t>
            </a:r>
            <a:r>
              <a:rPr lang="zh-CN" altLang="en-US" sz="2800" dirty="0" smtClean="0"/>
              <a:t>对硬件进行管理</a:t>
            </a:r>
            <a:endParaRPr lang="en-US" altLang="zh-CN" sz="2800" dirty="0" smtClean="0"/>
          </a:p>
          <a:p>
            <a:pPr lvl="1"/>
            <a:r>
              <a:rPr lang="zh-CN" altLang="en-US" sz="2000" dirty="0" smtClean="0"/>
              <a:t>系统服务通过</a:t>
            </a:r>
            <a:r>
              <a:rPr lang="en-US" altLang="zh-CN" sz="2000" dirty="0" smtClean="0"/>
              <a:t>JNI</a:t>
            </a:r>
            <a:r>
              <a:rPr lang="zh-CN" altLang="en-US" sz="2000" dirty="0" smtClean="0"/>
              <a:t>访问</a:t>
            </a:r>
            <a:r>
              <a:rPr lang="en-US" altLang="zh-CN" sz="2000" dirty="0" smtClean="0"/>
              <a:t>HAL Module</a:t>
            </a:r>
          </a:p>
          <a:p>
            <a:r>
              <a:rPr lang="zh-CN" altLang="en-US" dirty="0" smtClean="0"/>
              <a:t>应用程序通过系统服务对硬件进行访问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应用程序通过</a:t>
            </a:r>
            <a:r>
              <a:rPr lang="en-US" altLang="zh-CN" sz="2000" dirty="0" smtClean="0"/>
              <a:t>Binder IPC</a:t>
            </a:r>
            <a:r>
              <a:rPr lang="zh-CN" altLang="en-US" sz="2000" dirty="0" smtClean="0"/>
              <a:t>访问系统服务</a:t>
            </a:r>
            <a:endParaRPr lang="en-US" altLang="zh-CN" sz="2000" dirty="0" smtClean="0"/>
          </a:p>
          <a:p>
            <a:endParaRPr lang="en-US" altLang="zh-CN" sz="2800" dirty="0" smtClean="0"/>
          </a:p>
          <a:p>
            <a:endParaRPr lang="en-US" altLang="zh-CN" sz="2000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硬件抽象层概述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5" name="图片 4" descr="H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5310" y="1700808"/>
            <a:ext cx="6877050" cy="43243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硬件驱动程序开发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与传统的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硬件驱动程序开发是一样的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实现驱动程序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包括源代码文件、编译脚本文件、编译配置文件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提供</a:t>
            </a:r>
            <a:r>
              <a:rPr lang="en-US" altLang="zh-CN" dirty="0" smtClean="0"/>
              <a:t>proc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devfs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sysfs</a:t>
            </a:r>
            <a:r>
              <a:rPr lang="zh-CN" altLang="en-US" dirty="0" smtClean="0"/>
              <a:t>三种文件系统访问接口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修改根</a:t>
            </a:r>
            <a:r>
              <a:rPr lang="en-US" altLang="zh-CN" dirty="0" err="1" smtClean="0"/>
              <a:t>Kconfig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修改根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编译驱动程序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硬件驱动程序验证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验证</a:t>
            </a:r>
            <a:r>
              <a:rPr lang="en-US" altLang="zh-CN" dirty="0" smtClean="0"/>
              <a:t>proc</a:t>
            </a:r>
            <a:r>
              <a:rPr lang="zh-CN" altLang="en-US" dirty="0" smtClean="0"/>
              <a:t>文件系统访问接口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cat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echo</a:t>
            </a:r>
            <a:r>
              <a:rPr lang="zh-CN" altLang="en-US" dirty="0" smtClean="0"/>
              <a:t>命令验证</a:t>
            </a:r>
            <a:endParaRPr lang="en-US" altLang="zh-CN" dirty="0" smtClean="0"/>
          </a:p>
          <a:p>
            <a:r>
              <a:rPr lang="zh-CN" altLang="en-US" dirty="0" smtClean="0"/>
              <a:t>验证</a:t>
            </a:r>
            <a:r>
              <a:rPr lang="en-US" altLang="zh-CN" dirty="0" err="1" smtClean="0"/>
              <a:t>sysfs</a:t>
            </a:r>
            <a:r>
              <a:rPr lang="zh-CN" altLang="en-US" dirty="0" smtClean="0"/>
              <a:t>文件系统访问接口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cat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echo</a:t>
            </a:r>
            <a:r>
              <a:rPr lang="zh-CN" altLang="en-US" dirty="0" smtClean="0"/>
              <a:t>命令验证</a:t>
            </a:r>
            <a:endParaRPr lang="en-US" altLang="zh-CN" dirty="0" smtClean="0"/>
          </a:p>
          <a:p>
            <a:r>
              <a:rPr lang="zh-CN" altLang="en-US" dirty="0" smtClean="0"/>
              <a:t>验证</a:t>
            </a:r>
            <a:r>
              <a:rPr lang="en-US" altLang="zh-CN" dirty="0" err="1" smtClean="0"/>
              <a:t>devfs</a:t>
            </a:r>
            <a:r>
              <a:rPr lang="zh-CN" altLang="en-US" dirty="0" smtClean="0"/>
              <a:t>文件系统访问接口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编写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程序通过</a:t>
            </a:r>
            <a:r>
              <a:rPr lang="en-US" altLang="zh-CN" dirty="0" smtClean="0"/>
              <a:t>open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read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系统调用验证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硬件抽象层模块开发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模块文件命名规范</a:t>
            </a:r>
            <a:endParaRPr lang="zh-CN" altLang="en-US" dirty="0"/>
          </a:p>
        </p:txBody>
      </p:sp>
      <p:pic>
        <p:nvPicPr>
          <p:cNvPr id="4" name="图片 3" descr="hal_file_name_sep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2636912"/>
            <a:ext cx="5915851" cy="28102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硬件抽象层模块开发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定义模块</a:t>
            </a:r>
            <a:r>
              <a:rPr lang="en-US" altLang="zh-CN" dirty="0" smtClean="0"/>
              <a:t>ID</a:t>
            </a:r>
          </a:p>
          <a:p>
            <a:r>
              <a:rPr lang="zh-CN" altLang="en-US" dirty="0" smtClean="0"/>
              <a:t>定义设备</a:t>
            </a:r>
            <a:r>
              <a:rPr lang="en-US" altLang="zh-CN" dirty="0" smtClean="0"/>
              <a:t>ID</a:t>
            </a:r>
          </a:p>
          <a:p>
            <a:r>
              <a:rPr lang="zh-CN" altLang="en-US" dirty="0" smtClean="0"/>
              <a:t>定义模块结构体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第一个成员变量必须是标准的</a:t>
            </a:r>
            <a:r>
              <a:rPr lang="en-US" altLang="zh-CN" dirty="0" err="1" smtClean="0"/>
              <a:t>hw_module_t</a:t>
            </a:r>
            <a:r>
              <a:rPr lang="zh-CN" altLang="en-US" dirty="0" smtClean="0"/>
              <a:t>结构体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相当于是定义一个</a:t>
            </a:r>
            <a:r>
              <a:rPr lang="en-US" altLang="zh-CN" dirty="0" err="1" smtClean="0"/>
              <a:t>hw_module_t</a:t>
            </a:r>
            <a:r>
              <a:rPr lang="zh-CN" altLang="en-US" dirty="0" smtClean="0"/>
              <a:t>子类</a:t>
            </a:r>
            <a:endParaRPr lang="en-US" altLang="zh-CN" dirty="0" smtClean="0"/>
          </a:p>
          <a:p>
            <a:r>
              <a:rPr lang="zh-CN" altLang="en-US" dirty="0" smtClean="0"/>
              <a:t>定义设备结构体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第一个成员变量必须是标准的</a:t>
            </a:r>
            <a:r>
              <a:rPr lang="en-US" altLang="zh-CN" dirty="0" err="1" smtClean="0"/>
              <a:t>hw_device_t</a:t>
            </a:r>
            <a:r>
              <a:rPr lang="zh-CN" altLang="en-US" dirty="0" smtClean="0"/>
              <a:t>结构体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相当于是定义一个</a:t>
            </a:r>
            <a:r>
              <a:rPr lang="en-US" altLang="zh-CN" dirty="0" err="1" smtClean="0"/>
              <a:t>hw_device_t</a:t>
            </a:r>
            <a:r>
              <a:rPr lang="zh-CN" altLang="en-US" dirty="0" smtClean="0"/>
              <a:t>子类</a:t>
            </a:r>
            <a:endParaRPr lang="en-US" altLang="zh-CN" dirty="0" smtClean="0"/>
          </a:p>
          <a:p>
            <a:r>
              <a:rPr lang="zh-CN" altLang="en-US" dirty="0" smtClean="0"/>
              <a:t>定义符号</a:t>
            </a:r>
            <a:r>
              <a:rPr lang="en-US" altLang="zh-CN" dirty="0" smtClean="0"/>
              <a:t>HAL_MODULE_INFO_SYM</a:t>
            </a:r>
            <a:r>
              <a:rPr lang="zh-CN" altLang="en-US" dirty="0" smtClean="0"/>
              <a:t>，类型为自定义的模块结构体</a:t>
            </a:r>
            <a:endParaRPr lang="en-US" altLang="zh-CN" dirty="0" smtClean="0"/>
          </a:p>
          <a:p>
            <a:r>
              <a:rPr lang="zh-CN" altLang="en-US" dirty="0" smtClean="0"/>
              <a:t>实现设备打开接口（必须）</a:t>
            </a:r>
            <a:endParaRPr lang="en-US" altLang="zh-CN" dirty="0" smtClean="0"/>
          </a:p>
          <a:p>
            <a:r>
              <a:rPr lang="zh-CN" altLang="en-US" dirty="0" smtClean="0"/>
              <a:t>实现设备关闭接口（必须）</a:t>
            </a:r>
            <a:endParaRPr lang="en-US" altLang="zh-CN" dirty="0" smtClean="0"/>
          </a:p>
          <a:p>
            <a:r>
              <a:rPr lang="zh-CN" altLang="en-US" dirty="0" smtClean="0"/>
              <a:t>实现设备访问接口（可选）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686</Words>
  <Application>Microsoft Office PowerPoint</Application>
  <PresentationFormat>全屏显示(4:3)</PresentationFormat>
  <Paragraphs>101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Android硬件抽象层</vt:lpstr>
      <vt:lpstr>About Me</vt:lpstr>
      <vt:lpstr>Agenda</vt:lpstr>
      <vt:lpstr>Android硬件抽象层概述</vt:lpstr>
      <vt:lpstr>Android硬件抽象层概述(续)</vt:lpstr>
      <vt:lpstr>Android硬件驱动程序开发</vt:lpstr>
      <vt:lpstr>Android硬件驱动程序验证</vt:lpstr>
      <vt:lpstr>Android硬件抽象层模块开发</vt:lpstr>
      <vt:lpstr>Android硬件抽象层模块开发(续)</vt:lpstr>
      <vt:lpstr>Android硬件抽象层模块开发(续)</vt:lpstr>
      <vt:lpstr>Android硬件抽象层模块开发(续)</vt:lpstr>
      <vt:lpstr>Android硬件访问服务开发</vt:lpstr>
      <vt:lpstr>Android应用程序开发</vt:lpstr>
      <vt:lpstr>Q&amp;A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Android硬件抽象层</dc:title>
  <dc:creator>Luo</dc:creator>
  <cp:lastModifiedBy>Luo</cp:lastModifiedBy>
  <cp:revision>28</cp:revision>
  <dcterms:created xsi:type="dcterms:W3CDTF">2013-09-10T04:39:17Z</dcterms:created>
  <dcterms:modified xsi:type="dcterms:W3CDTF">2013-09-11T02:35:30Z</dcterms:modified>
</cp:coreProperties>
</file>