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62" r:id="rId3"/>
    <p:sldId id="271" r:id="rId4"/>
    <p:sldId id="263" r:id="rId5"/>
    <p:sldId id="265" r:id="rId6"/>
    <p:sldId id="266" r:id="rId7"/>
    <p:sldId id="269" r:id="rId8"/>
    <p:sldId id="267" r:id="rId9"/>
    <p:sldId id="272" r:id="rId10"/>
    <p:sldId id="270" r:id="rId11"/>
    <p:sldId id="259" r:id="rId12"/>
    <p:sldId id="260" r:id="rId13"/>
    <p:sldId id="258" r:id="rId14"/>
    <p:sldId id="261" r:id="rId15"/>
    <p:sldId id="273" r:id="rId16"/>
    <p:sldId id="274" r:id="rId17"/>
    <p:sldId id="257" r:id="rId18"/>
    <p:sldId id="275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9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3/12/2017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5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70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3/12/2017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85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61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5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1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1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4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6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2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6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1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3/12/2017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2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72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virtualenvwrapper.readthedocs.io/en/latest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Django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2436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[Python] Operadores Lógicos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75488" y="2222287"/>
            <a:ext cx="11216640" cy="4635713"/>
          </a:xfrm>
        </p:spPr>
        <p:txBody>
          <a:bodyPr>
            <a:normAutofit/>
          </a:bodyPr>
          <a:lstStyle/>
          <a:p>
            <a:pPr fontAlgn="base"/>
            <a:r>
              <a:rPr lang="pt-BR" b="1" i="1" dirty="0" err="1" smtClean="0"/>
              <a:t>not</a:t>
            </a:r>
            <a:r>
              <a:rPr lang="pt-BR" dirty="0"/>
              <a:t> → Operador lógico que representa a negação (inverso) da variável </a:t>
            </a:r>
            <a:r>
              <a:rPr lang="pt-BR" dirty="0" smtClean="0"/>
              <a:t>atual.</a:t>
            </a:r>
          </a:p>
          <a:p>
            <a:pPr fontAlgn="base"/>
            <a:r>
              <a:rPr lang="pt-BR" b="1" i="1" dirty="0" err="1" smtClean="0"/>
              <a:t>and</a:t>
            </a:r>
            <a:r>
              <a:rPr lang="pt-BR" dirty="0"/>
              <a:t> → Operador lógico </a:t>
            </a:r>
            <a:r>
              <a:rPr lang="pt-BR" dirty="0" smtClean="0"/>
              <a:t>‘e’. Ambas verdades = </a:t>
            </a:r>
            <a:r>
              <a:rPr lang="pt-BR" dirty="0" err="1" smtClean="0"/>
              <a:t>True</a:t>
            </a:r>
            <a:r>
              <a:rPr lang="pt-BR" dirty="0" smtClean="0"/>
              <a:t>.</a:t>
            </a:r>
          </a:p>
          <a:p>
            <a:pPr fontAlgn="base"/>
            <a:r>
              <a:rPr lang="pt-BR" b="1" i="1" dirty="0" err="1" smtClean="0"/>
              <a:t>or</a:t>
            </a:r>
            <a:r>
              <a:rPr lang="pt-BR" dirty="0"/>
              <a:t> → Operador lógico </a:t>
            </a:r>
            <a:r>
              <a:rPr lang="pt-BR" dirty="0" smtClean="0"/>
              <a:t>‘ou’. Qualquer uma verdade = </a:t>
            </a:r>
            <a:r>
              <a:rPr lang="pt-BR" dirty="0" err="1" smtClean="0"/>
              <a:t>True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059936" y="2386823"/>
            <a:ext cx="7632192" cy="138499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a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b =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a != b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&gt;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b ==</a:t>
            </a:r>
            <a:r>
              <a:rPr kumimoji="0" lang="pt-BR" altLang="pt-BR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pt-BR" altLang="pt-BR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pt-BR" altLang="pt-BR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&lt; a</a:t>
            </a:r>
            <a:endParaRPr lang="pt-BR" altLang="pt-BR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44408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Ambiente Virtual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410161"/>
          </a:xfrm>
        </p:spPr>
        <p:txBody>
          <a:bodyPr/>
          <a:lstStyle/>
          <a:p>
            <a:r>
              <a:rPr lang="pt-BR" dirty="0" smtClean="0"/>
              <a:t>Criar ambiente virtual com </a:t>
            </a:r>
            <a:r>
              <a:rPr lang="pt-BR" dirty="0"/>
              <a:t>Virtual </a:t>
            </a:r>
            <a:r>
              <a:rPr lang="pt-BR" dirty="0" err="1" smtClean="0"/>
              <a:t>Environment</a:t>
            </a:r>
            <a:r>
              <a:rPr lang="pt-BR" dirty="0" smtClean="0"/>
              <a:t> :</a:t>
            </a:r>
          </a:p>
          <a:p>
            <a:pPr lvl="1"/>
            <a:r>
              <a:rPr lang="pt-BR" dirty="0" smtClean="0"/>
              <a:t>Primeiro instalar a virtual-</a:t>
            </a:r>
            <a:r>
              <a:rPr lang="pt-BR" dirty="0" err="1" smtClean="0"/>
              <a:t>env</a:t>
            </a:r>
            <a:r>
              <a:rPr lang="pt-BR" dirty="0" smtClean="0"/>
              <a:t> :</a:t>
            </a:r>
          </a:p>
          <a:p>
            <a:pPr lvl="2"/>
            <a:r>
              <a:rPr lang="pt-BR" dirty="0" err="1" smtClean="0"/>
              <a:t>sudo</a:t>
            </a:r>
            <a:r>
              <a:rPr lang="pt-BR" dirty="0" smtClean="0"/>
              <a:t> </a:t>
            </a:r>
            <a:r>
              <a:rPr lang="pt-BR" dirty="0" err="1" smtClean="0"/>
              <a:t>apt-get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python-dev</a:t>
            </a:r>
            <a:r>
              <a:rPr lang="pt-BR" dirty="0" smtClean="0"/>
              <a:t> </a:t>
            </a:r>
            <a:r>
              <a:rPr lang="pt-BR" dirty="0" err="1" smtClean="0"/>
              <a:t>python-env</a:t>
            </a:r>
            <a:r>
              <a:rPr lang="pt-BR" dirty="0" smtClean="0"/>
              <a:t> </a:t>
            </a:r>
            <a:r>
              <a:rPr lang="pt-BR" dirty="0" err="1" smtClean="0"/>
              <a:t>python-setuptools</a:t>
            </a:r>
            <a:endParaRPr lang="pt-BR" dirty="0"/>
          </a:p>
          <a:p>
            <a:pPr lvl="2"/>
            <a:r>
              <a:rPr lang="pt-BR" dirty="0" err="1" smtClean="0"/>
              <a:t>sudo</a:t>
            </a:r>
            <a:r>
              <a:rPr lang="pt-BR" dirty="0" smtClean="0"/>
              <a:t> </a:t>
            </a:r>
            <a:r>
              <a:rPr lang="pt-BR" dirty="0" err="1" smtClean="0"/>
              <a:t>easy-install</a:t>
            </a:r>
            <a:r>
              <a:rPr lang="pt-BR" dirty="0" smtClean="0"/>
              <a:t> </a:t>
            </a:r>
            <a:r>
              <a:rPr lang="pt-BR" dirty="0" err="1" smtClean="0"/>
              <a:t>pip</a:t>
            </a:r>
            <a:endParaRPr lang="pt-BR" dirty="0" smtClean="0"/>
          </a:p>
          <a:p>
            <a:pPr lvl="2"/>
            <a:r>
              <a:rPr lang="pt-BR" dirty="0" err="1" smtClean="0"/>
              <a:t>pip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virtualenv</a:t>
            </a:r>
            <a:endParaRPr lang="pt-BR" dirty="0" smtClean="0"/>
          </a:p>
          <a:p>
            <a:pPr lvl="1"/>
            <a:r>
              <a:rPr lang="pt-BR" dirty="0" smtClean="0"/>
              <a:t>Definir um ambiente:</a:t>
            </a:r>
          </a:p>
          <a:p>
            <a:pPr lvl="2"/>
            <a:r>
              <a:rPr lang="pt-BR" dirty="0" err="1" smtClean="0"/>
              <a:t>virtualenv</a:t>
            </a:r>
            <a:r>
              <a:rPr lang="pt-BR" dirty="0" smtClean="0"/>
              <a:t> –p python3 (</a:t>
            </a:r>
            <a:r>
              <a:rPr lang="pt-BR" u="sng" dirty="0" err="1" smtClean="0"/>
              <a:t>nomedoambiente</a:t>
            </a:r>
            <a:r>
              <a:rPr lang="pt-BR" dirty="0" smtClean="0"/>
              <a:t>)        ‘’’o argumento –p python3 define o interpretador </a:t>
            </a:r>
            <a:r>
              <a:rPr lang="pt-BR" dirty="0" err="1" smtClean="0"/>
              <a:t>python</a:t>
            </a:r>
            <a:r>
              <a:rPr lang="pt-BR" dirty="0" smtClean="0"/>
              <a:t> que será utilizado’’’</a:t>
            </a:r>
          </a:p>
          <a:p>
            <a:pPr lvl="1"/>
            <a:r>
              <a:rPr lang="pt-BR" dirty="0" smtClean="0"/>
              <a:t>Ativar o ambiente:</a:t>
            </a:r>
          </a:p>
          <a:p>
            <a:pPr lvl="2"/>
            <a:r>
              <a:rPr lang="pt-BR" dirty="0" err="1" smtClean="0"/>
              <a:t>source</a:t>
            </a:r>
            <a:r>
              <a:rPr lang="pt-BR" dirty="0" smtClean="0"/>
              <a:t> (</a:t>
            </a:r>
            <a:r>
              <a:rPr lang="pt-BR" dirty="0" err="1" smtClean="0"/>
              <a:t>nomedoambiente</a:t>
            </a:r>
            <a:r>
              <a:rPr lang="pt-BR" dirty="0" smtClean="0"/>
              <a:t>)/bin/</a:t>
            </a:r>
            <a:r>
              <a:rPr lang="pt-BR" dirty="0" err="1" smtClean="0"/>
              <a:t>activate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1802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Adicionais e dicas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962912"/>
            <a:ext cx="12192000" cy="4895087"/>
          </a:xfrm>
        </p:spPr>
        <p:txBody>
          <a:bodyPr/>
          <a:lstStyle/>
          <a:p>
            <a:r>
              <a:rPr lang="pt-BR" dirty="0" smtClean="0"/>
              <a:t>Tentem utilizar o </a:t>
            </a:r>
            <a:r>
              <a:rPr lang="pt-BR" dirty="0" err="1" smtClean="0"/>
              <a:t>virtualwrapper</a:t>
            </a:r>
            <a:r>
              <a:rPr lang="pt-BR" dirty="0" smtClean="0"/>
              <a:t> caso possuam muitos projetos em uma mesma maquina:</a:t>
            </a:r>
          </a:p>
          <a:p>
            <a:pPr lvl="1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virtualenvwrapper.readthedocs.io/en/latest/index.html</a:t>
            </a:r>
            <a:endParaRPr lang="pt-BR" dirty="0" smtClean="0"/>
          </a:p>
          <a:p>
            <a:r>
              <a:rPr lang="pt-BR" dirty="0" smtClean="0"/>
              <a:t>Quando em um ambiente virtual utilizar ‘</a:t>
            </a:r>
            <a:r>
              <a:rPr lang="pt-BR" dirty="0" err="1" smtClean="0"/>
              <a:t>deactivate</a:t>
            </a:r>
            <a:r>
              <a:rPr lang="pt-BR" dirty="0" smtClean="0"/>
              <a:t>’ para sair do mesmo</a:t>
            </a:r>
          </a:p>
          <a:p>
            <a:r>
              <a:rPr lang="pt-BR" b="1" dirty="0" smtClean="0"/>
              <a:t>JAMAIS</a:t>
            </a:r>
            <a:r>
              <a:rPr lang="pt-BR" dirty="0" smtClean="0"/>
              <a:t> fazer ‘</a:t>
            </a:r>
            <a:r>
              <a:rPr lang="pt-BR" dirty="0" err="1" smtClean="0"/>
              <a:t>push</a:t>
            </a:r>
            <a:r>
              <a:rPr lang="pt-BR" dirty="0" smtClean="0"/>
              <a:t>’ do ambiente virtual pro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b="1" dirty="0" smtClean="0"/>
              <a:t>JAMAIS</a:t>
            </a:r>
          </a:p>
          <a:p>
            <a:r>
              <a:rPr lang="pt-BR" dirty="0" smtClean="0"/>
              <a:t>Criar </a:t>
            </a:r>
            <a:r>
              <a:rPr lang="pt-BR" dirty="0"/>
              <a:t>pasta </a:t>
            </a:r>
            <a:r>
              <a:rPr lang="pt-BR" dirty="0" err="1" smtClean="0"/>
              <a:t>requirements</a:t>
            </a:r>
            <a:r>
              <a:rPr lang="pt-BR" dirty="0" smtClean="0"/>
              <a:t> e colocar um .</a:t>
            </a:r>
            <a:r>
              <a:rPr lang="pt-BR" dirty="0" err="1" smtClean="0"/>
              <a:t>txt</a:t>
            </a:r>
            <a:r>
              <a:rPr lang="pt-BR" dirty="0" smtClean="0"/>
              <a:t> com bibliotecas necessárias para o projeto atual:</a:t>
            </a:r>
          </a:p>
          <a:p>
            <a:pPr lvl="1"/>
            <a:r>
              <a:rPr lang="pt-BR" dirty="0" err="1" smtClean="0"/>
              <a:t>pip</a:t>
            </a:r>
            <a:r>
              <a:rPr lang="pt-BR" dirty="0" smtClean="0"/>
              <a:t> </a:t>
            </a:r>
            <a:r>
              <a:rPr lang="pt-BR" dirty="0" err="1" smtClean="0"/>
              <a:t>freeze</a:t>
            </a:r>
            <a:r>
              <a:rPr lang="pt-BR" dirty="0" smtClean="0"/>
              <a:t> &gt; commun.txt  ‘’’Cria arquivo dev.txt com </a:t>
            </a:r>
            <a:r>
              <a:rPr lang="pt-BR" dirty="0" err="1" smtClean="0"/>
              <a:t>requiriments</a:t>
            </a:r>
            <a:r>
              <a:rPr lang="pt-BR" dirty="0" smtClean="0"/>
              <a:t>, utilizar </a:t>
            </a:r>
            <a:r>
              <a:rPr lang="pt-BR" dirty="0" err="1" smtClean="0"/>
              <a:t>dev</a:t>
            </a:r>
            <a:r>
              <a:rPr lang="pt-BR" dirty="0" smtClean="0"/>
              <a:t>, common, </a:t>
            </a:r>
            <a:r>
              <a:rPr lang="pt-BR" dirty="0" err="1" smtClean="0"/>
              <a:t>prod</a:t>
            </a:r>
            <a:r>
              <a:rPr lang="pt-BR" dirty="0" smtClean="0"/>
              <a:t>’’’</a:t>
            </a:r>
          </a:p>
          <a:p>
            <a:pPr lvl="1"/>
            <a:r>
              <a:rPr lang="pt-BR" dirty="0" err="1" smtClean="0"/>
              <a:t>pip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–r dev.txt  ‘’’Quando for criar arquivo </a:t>
            </a:r>
            <a:r>
              <a:rPr lang="pt-BR" dirty="0" err="1" smtClean="0"/>
              <a:t>dev</a:t>
            </a:r>
            <a:r>
              <a:rPr lang="pt-BR" dirty="0" smtClean="0"/>
              <a:t> </a:t>
            </a:r>
            <a:r>
              <a:rPr lang="pt-BR" dirty="0" err="1" smtClean="0"/>
              <a:t>linkar</a:t>
            </a:r>
            <a:r>
              <a:rPr lang="pt-BR" dirty="0" smtClean="0"/>
              <a:t> para </a:t>
            </a:r>
            <a:r>
              <a:rPr lang="pt-BR" dirty="0" err="1" smtClean="0"/>
              <a:t>commun</a:t>
            </a:r>
            <a:r>
              <a:rPr lang="pt-BR" dirty="0" smtClean="0"/>
              <a:t> usando –r common.txt’’’</a:t>
            </a:r>
          </a:p>
        </p:txBody>
      </p:sp>
    </p:spTree>
    <p:extLst>
      <p:ext uri="{BB962C8B-B14F-4D97-AF65-F5344CB8AC3E}">
        <p14:creationId xmlns:p14="http://schemas.microsoft.com/office/powerpoint/2010/main" val="1865205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Executar o comando “</a:t>
            </a:r>
            <a:r>
              <a:rPr lang="pt-BR" dirty="0" err="1" smtClean="0"/>
              <a:t>django-admin</a:t>
            </a:r>
            <a:r>
              <a:rPr lang="pt-BR" dirty="0" smtClean="0"/>
              <a:t> </a:t>
            </a:r>
            <a:r>
              <a:rPr lang="pt-BR" dirty="0" err="1" smtClean="0"/>
              <a:t>startproject</a:t>
            </a:r>
            <a:r>
              <a:rPr lang="pt-BR" dirty="0" smtClean="0"/>
              <a:t> (</a:t>
            </a:r>
            <a:r>
              <a:rPr lang="pt-BR" dirty="0" err="1" smtClean="0"/>
              <a:t>nomedoprojeto</a:t>
            </a:r>
            <a:r>
              <a:rPr lang="pt-BR" dirty="0" smtClean="0"/>
              <a:t>)”</a:t>
            </a:r>
          </a:p>
          <a:p>
            <a:pPr lvl="1"/>
            <a:r>
              <a:rPr lang="pt-BR" dirty="0" smtClean="0"/>
              <a:t>Quando criar projeto existira uma pasta no local atual com nome do projeto</a:t>
            </a:r>
          </a:p>
          <a:p>
            <a:pPr lvl="1"/>
            <a:r>
              <a:rPr lang="pt-BR" dirty="0" smtClean="0"/>
              <a:t>Seguindo a sequencia um diretório chamado ‘settings’ e um arquivo chamado ‘manage.py’</a:t>
            </a:r>
          </a:p>
        </p:txBody>
      </p:sp>
    </p:spTree>
    <p:extLst>
      <p:ext uri="{BB962C8B-B14F-4D97-AF65-F5344CB8AC3E}">
        <p14:creationId xmlns:p14="http://schemas.microsoft.com/office/powerpoint/2010/main" val="555302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Alguns Comandos do manage.py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084832"/>
            <a:ext cx="12192000" cy="4773168"/>
          </a:xfrm>
        </p:spPr>
        <p:txBody>
          <a:bodyPr>
            <a:normAutofit/>
          </a:bodyPr>
          <a:lstStyle/>
          <a:p>
            <a:r>
              <a:rPr lang="pt-BR" dirty="0" smtClean="0"/>
              <a:t>Chamar comandos segue esse padrão:</a:t>
            </a:r>
          </a:p>
          <a:p>
            <a:pPr lvl="1"/>
            <a:r>
              <a:rPr lang="pt-BR" dirty="0" err="1" smtClean="0"/>
              <a:t>python</a:t>
            </a:r>
            <a:r>
              <a:rPr lang="pt-BR" dirty="0" smtClean="0"/>
              <a:t> manage.py (comando)</a:t>
            </a:r>
          </a:p>
          <a:p>
            <a:endParaRPr lang="pt-BR" dirty="0"/>
          </a:p>
          <a:p>
            <a:r>
              <a:rPr lang="pt-BR" dirty="0" err="1" smtClean="0"/>
              <a:t>startapp</a:t>
            </a:r>
            <a:r>
              <a:rPr lang="pt-BR" dirty="0" smtClean="0"/>
              <a:t> (cria uma aplicação)</a:t>
            </a:r>
          </a:p>
          <a:p>
            <a:r>
              <a:rPr lang="pt-BR" dirty="0" err="1" smtClean="0"/>
              <a:t>migrate</a:t>
            </a:r>
            <a:r>
              <a:rPr lang="pt-BR" dirty="0" smtClean="0"/>
              <a:t> (responsável por aplicar as </a:t>
            </a:r>
            <a:r>
              <a:rPr lang="pt-BR" dirty="0" err="1" smtClean="0"/>
              <a:t>migrations</a:t>
            </a:r>
            <a:r>
              <a:rPr lang="pt-BR" dirty="0" smtClean="0"/>
              <a:t> não aplicadas)</a:t>
            </a:r>
          </a:p>
          <a:p>
            <a:r>
              <a:rPr lang="pt-BR" dirty="0" err="1" smtClean="0"/>
              <a:t>makemigrations</a:t>
            </a:r>
            <a:r>
              <a:rPr lang="pt-BR" dirty="0" smtClean="0"/>
              <a:t> (	responsável por criar as </a:t>
            </a:r>
            <a:r>
              <a:rPr lang="pt-BR" dirty="0" err="1" smtClean="0"/>
              <a:t>migrations</a:t>
            </a:r>
            <a:r>
              <a:rPr lang="pt-BR" dirty="0" smtClean="0"/>
              <a:t> com base as mudanças aplicadas ao </a:t>
            </a:r>
            <a:r>
              <a:rPr lang="pt-BR" dirty="0" err="1" smtClean="0"/>
              <a:t>models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createsuperuser</a:t>
            </a:r>
            <a:r>
              <a:rPr lang="pt-BR" dirty="0" smtClean="0"/>
              <a:t> (cria </a:t>
            </a:r>
            <a:r>
              <a:rPr lang="pt-BR" dirty="0" err="1" smtClean="0"/>
              <a:t>super-usuário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shell</a:t>
            </a:r>
            <a:r>
              <a:rPr lang="pt-BR" dirty="0" smtClean="0"/>
              <a:t> (inicia um console) ‘’’PERFEITO PARA TESTAR CODIGO’’’</a:t>
            </a:r>
          </a:p>
          <a:p>
            <a:r>
              <a:rPr lang="pt-BR" dirty="0" err="1" smtClean="0"/>
              <a:t>runserver</a:t>
            </a:r>
            <a:r>
              <a:rPr lang="pt-BR" dirty="0" smtClean="0"/>
              <a:t> (executa aplicação em webservice)</a:t>
            </a:r>
          </a:p>
          <a:p>
            <a:endParaRPr lang="pt-BR" dirty="0"/>
          </a:p>
          <a:p>
            <a:r>
              <a:rPr lang="pt-BR" dirty="0" smtClean="0"/>
              <a:t>Outros comandos para estudo em</a:t>
            </a:r>
          </a:p>
          <a:p>
            <a:pPr lvl="1"/>
            <a:r>
              <a:rPr lang="pt-BR" dirty="0"/>
              <a:t>https://docs.djangoproject.com/en/1.10/ref/django-admin/</a:t>
            </a:r>
          </a:p>
        </p:txBody>
      </p:sp>
    </p:spTree>
    <p:extLst>
      <p:ext uri="{BB962C8B-B14F-4D97-AF65-F5344CB8AC3E}">
        <p14:creationId xmlns:p14="http://schemas.microsoft.com/office/powerpoint/2010/main" val="442426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Runserver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Rode o </a:t>
            </a:r>
            <a:r>
              <a:rPr lang="pt-BR" dirty="0" err="1" smtClean="0"/>
              <a:t>runserver</a:t>
            </a:r>
            <a:r>
              <a:rPr lang="pt-BR" dirty="0" smtClean="0"/>
              <a:t> para iniciar seu projeto</a:t>
            </a:r>
          </a:p>
          <a:p>
            <a:r>
              <a:rPr lang="pt-BR" dirty="0" smtClean="0"/>
              <a:t>Logo em seguida acesse a url: </a:t>
            </a:r>
            <a:r>
              <a:rPr lang="pt-BR" dirty="0" smtClean="0">
                <a:hlinkClick r:id="rId2"/>
              </a:rPr>
              <a:t>http://127.0.0.1:8000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713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Entendendo </a:t>
            </a:r>
            <a:r>
              <a:rPr lang="pt-BR" dirty="0"/>
              <a:t>c</a:t>
            </a:r>
            <a:r>
              <a:rPr lang="pt-BR" dirty="0" smtClean="0"/>
              <a:t>ada parte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9456" y="2222287"/>
            <a:ext cx="11484864" cy="4635713"/>
          </a:xfrm>
        </p:spPr>
        <p:txBody>
          <a:bodyPr>
            <a:normAutofit/>
          </a:bodyPr>
          <a:lstStyle/>
          <a:p>
            <a:r>
              <a:rPr lang="pt-BR" dirty="0" smtClean="0"/>
              <a:t>Criando uma aplicação chamada ‘</a:t>
            </a:r>
            <a:r>
              <a:rPr lang="pt-BR" dirty="0" err="1" smtClean="0"/>
              <a:t>minitwitter</a:t>
            </a:r>
            <a:r>
              <a:rPr lang="pt-BR" dirty="0" smtClean="0"/>
              <a:t>’</a:t>
            </a:r>
          </a:p>
          <a:p>
            <a:pPr lvl="1"/>
            <a:r>
              <a:rPr lang="pt-BR" dirty="0" err="1" smtClean="0"/>
              <a:t>python</a:t>
            </a:r>
            <a:r>
              <a:rPr lang="pt-BR" dirty="0" smtClean="0"/>
              <a:t> manage.py </a:t>
            </a:r>
            <a:r>
              <a:rPr lang="pt-BR" dirty="0" err="1" smtClean="0"/>
              <a:t>startapp</a:t>
            </a:r>
            <a:r>
              <a:rPr lang="pt-BR" dirty="0" smtClean="0"/>
              <a:t> </a:t>
            </a:r>
            <a:r>
              <a:rPr lang="pt-BR" dirty="0" err="1" smtClean="0"/>
              <a:t>minitwitter</a:t>
            </a:r>
            <a:endParaRPr lang="pt-BR" dirty="0"/>
          </a:p>
          <a:p>
            <a:r>
              <a:rPr lang="pt-BR" dirty="0" smtClean="0"/>
              <a:t>Será criar uma pasta de mesmo nome com os seguintes arquivos:</a:t>
            </a:r>
          </a:p>
          <a:p>
            <a:pPr lvl="1"/>
            <a:r>
              <a:rPr lang="pt-BR" dirty="0" smtClean="0"/>
              <a:t>views.py – Aqui conterá o código que trata as requisições e respostas.</a:t>
            </a:r>
          </a:p>
          <a:p>
            <a:pPr lvl="1"/>
            <a:r>
              <a:rPr lang="pt-BR" dirty="0" smtClean="0"/>
              <a:t>models.py – Aqui conterá o código que trata do banco de dados</a:t>
            </a:r>
          </a:p>
          <a:p>
            <a:pPr lvl="1"/>
            <a:r>
              <a:rPr lang="pt-BR" dirty="0" smtClean="0"/>
              <a:t>admins.py – Aqui conterá o código que trata do </a:t>
            </a:r>
            <a:r>
              <a:rPr lang="pt-BR" dirty="0" err="1" smtClean="0"/>
              <a:t>admin</a:t>
            </a:r>
            <a:r>
              <a:rPr lang="pt-BR" dirty="0" smtClean="0"/>
              <a:t> do </a:t>
            </a:r>
            <a:r>
              <a:rPr lang="pt-BR" dirty="0" err="1" smtClean="0"/>
              <a:t>django</a:t>
            </a:r>
            <a:endParaRPr lang="pt-BR" dirty="0"/>
          </a:p>
          <a:p>
            <a:pPr lvl="1"/>
            <a:r>
              <a:rPr lang="pt-BR" dirty="0" smtClean="0"/>
              <a:t>tests.py – Nome auto explicativo</a:t>
            </a:r>
            <a:endParaRPr lang="pt-BR" dirty="0"/>
          </a:p>
          <a:p>
            <a:r>
              <a:rPr lang="pt-BR" dirty="0" smtClean="0"/>
              <a:t>Mesmo com essas pastas deverá ser criado mais duas:</a:t>
            </a:r>
          </a:p>
          <a:p>
            <a:pPr lvl="1"/>
            <a:r>
              <a:rPr lang="pt-BR" dirty="0" smtClean="0"/>
              <a:t>forms.py – Tratara dos formulários</a:t>
            </a:r>
          </a:p>
          <a:p>
            <a:pPr lvl="1"/>
            <a:r>
              <a:rPr lang="pt-BR" dirty="0" smtClean="0"/>
              <a:t>urls.py – Esse arquivo estará entre o cliente e a </a:t>
            </a:r>
            <a:r>
              <a:rPr lang="pt-BR" dirty="0" err="1" smtClean="0"/>
              <a:t>view</a:t>
            </a:r>
            <a:r>
              <a:rPr lang="pt-BR" dirty="0" smtClean="0"/>
              <a:t> onde ele que define o caminho pelo qual será tomada as requisições</a:t>
            </a:r>
          </a:p>
        </p:txBody>
      </p:sp>
    </p:spTree>
    <p:extLst>
      <p:ext uri="{BB962C8B-B14F-4D97-AF65-F5344CB8AC3E}">
        <p14:creationId xmlns:p14="http://schemas.microsoft.com/office/powerpoint/2010/main" val="2536853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Caminho da Requisição</a:t>
            </a:r>
            <a:endParaRPr lang="pt-BR" dirty="0"/>
          </a:p>
        </p:txBody>
      </p:sp>
      <p:pic>
        <p:nvPicPr>
          <p:cNvPr id="1026" name="Picture 2" descr="Middleware&#10;&#10;Fica no “meio do caminho”&#10;  process_request&#10;&#10;  process_response&#10;&#10;Manipular o request e/ou o response de maneir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87" y="1853184"/>
            <a:ext cx="9107424" cy="500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379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Adicionar a aplicação ao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Settings :</a:t>
            </a:r>
          </a:p>
          <a:p>
            <a:pPr lvl="1"/>
            <a:r>
              <a:rPr lang="pt-BR" dirty="0" smtClean="0"/>
              <a:t>INSTALLED_APPS = [ ...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		     ‘</a:t>
            </a:r>
            <a:r>
              <a:rPr lang="pt-BR" dirty="0" err="1" smtClean="0"/>
              <a:t>minitwitter</a:t>
            </a:r>
            <a:r>
              <a:rPr lang="pt-BR" dirty="0" smtClean="0"/>
              <a:t>’,</a:t>
            </a:r>
          </a:p>
          <a:p>
            <a:pPr marL="0" indent="0">
              <a:buNone/>
            </a:pPr>
            <a:r>
              <a:rPr lang="pt-BR" dirty="0" smtClean="0"/>
              <a:t>			       	 	    ]</a:t>
            </a:r>
            <a:endParaRPr lang="pt-BR" dirty="0"/>
          </a:p>
          <a:p>
            <a:r>
              <a:rPr lang="pt-BR" dirty="0" err="1" smtClean="0"/>
              <a:t>Urls</a:t>
            </a:r>
            <a:r>
              <a:rPr lang="pt-BR" dirty="0" smtClean="0"/>
              <a:t> :</a:t>
            </a:r>
          </a:p>
          <a:p>
            <a:pPr lvl="1"/>
            <a:r>
              <a:rPr lang="pt-BR" dirty="0" err="1" smtClean="0"/>
              <a:t>url</a:t>
            </a:r>
            <a:r>
              <a:rPr lang="pt-BR" dirty="0" smtClean="0"/>
              <a:t>(r’^$’, include(‘</a:t>
            </a:r>
            <a:r>
              <a:rPr lang="pt-BR" dirty="0" err="1" smtClean="0"/>
              <a:t>minitwitter.urls</a:t>
            </a:r>
            <a:r>
              <a:rPr lang="pt-BR" dirty="0" smtClean="0"/>
              <a:t>’, </a:t>
            </a:r>
            <a:r>
              <a:rPr lang="pt-BR" dirty="0" err="1" smtClean="0"/>
              <a:t>namespace</a:t>
            </a:r>
            <a:r>
              <a:rPr lang="pt-BR" dirty="0" smtClean="0"/>
              <a:t>=‘</a:t>
            </a:r>
            <a:r>
              <a:rPr lang="pt-BR" dirty="0" err="1" smtClean="0"/>
              <a:t>minitwitter</a:t>
            </a:r>
            <a:r>
              <a:rPr lang="pt-BR" dirty="0" smtClean="0"/>
              <a:t>’)),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PRONTO!!!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039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Explicando </a:t>
            </a:r>
            <a:r>
              <a:rPr lang="pt-BR" dirty="0" err="1" smtClean="0"/>
              <a:t>Models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smtClean="0"/>
              <a:t>Documentação : 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57215" y="2222287"/>
            <a:ext cx="6644641" cy="309460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77744" tIns="133308" rIns="177744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alt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django.db</a:t>
            </a:r>
            <a:r>
              <a:rPr lang="pt-BR" alt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alt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pt-BR" alt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altLang="pt-BR" sz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pt-BR" altLang="pt-BR" sz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pt-BR" altLang="pt-BR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altLang="pt-BR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pt-BR" alt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alt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models.Model</a:t>
            </a:r>
            <a:r>
              <a:rPr lang="pt-BR" altLang="pt-BR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pt-BR" altLang="pt-BR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pt-BR" altLang="pt-BR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pt-BR" altLang="pt-BR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models.CharField</a:t>
            </a:r>
            <a:r>
              <a:rPr lang="pt-BR" altLang="pt-BR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altLang="pt-BR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max_length</a:t>
            </a:r>
            <a:r>
              <a:rPr lang="pt-BR" altLang="pt-BR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=50)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pt-BR" altLang="pt-BR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pt-BR" altLang="pt-BR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pt-BR" altLang="pt-BR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models.CharField</a:t>
            </a:r>
            <a:r>
              <a:rPr lang="pt-BR" altLang="pt-BR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altLang="pt-BR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max_length</a:t>
            </a:r>
            <a:r>
              <a:rPr lang="pt-BR" altLang="pt-BR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=50)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pt-BR" altLang="pt-BR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instrument</a:t>
            </a:r>
            <a:r>
              <a:rPr lang="pt-BR" altLang="pt-BR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pt-BR" altLang="pt-BR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models.CharField</a:t>
            </a:r>
            <a:r>
              <a:rPr lang="pt-BR" altLang="pt-BR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altLang="pt-BR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max_length</a:t>
            </a:r>
            <a:r>
              <a:rPr lang="pt-BR" altLang="pt-BR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=100)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pt-BR" altLang="pt-BR" sz="1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pt-BR" altLang="pt-BR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altLang="pt-BR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Album</a:t>
            </a:r>
            <a:r>
              <a:rPr lang="pt-BR" alt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alt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models.Model</a:t>
            </a:r>
            <a:r>
              <a:rPr lang="pt-BR" altLang="pt-BR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pt-BR" altLang="pt-BR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artist</a:t>
            </a:r>
            <a:r>
              <a:rPr lang="pt-BR" altLang="pt-BR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pt-BR" alt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models.ForeignKey</a:t>
            </a:r>
            <a:r>
              <a:rPr lang="pt-BR" alt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alt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pt-BR" alt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altLang="pt-BR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on_delete</a:t>
            </a:r>
            <a:r>
              <a:rPr lang="pt-BR" altLang="pt-BR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altLang="pt-BR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models.CASCADE</a:t>
            </a:r>
            <a:r>
              <a:rPr lang="pt-BR" altLang="pt-BR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pt-BR" altLang="pt-BR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altLang="pt-BR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pt-BR" altLang="pt-BR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models.CharField</a:t>
            </a:r>
            <a:r>
              <a:rPr lang="pt-BR" altLang="pt-BR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altLang="pt-BR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max_length</a:t>
            </a:r>
            <a:r>
              <a:rPr lang="pt-BR" altLang="pt-BR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=100)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pt-BR" altLang="pt-BR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release_date</a:t>
            </a:r>
            <a:r>
              <a:rPr lang="pt-BR" altLang="pt-BR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pt-BR" alt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models.DateField</a:t>
            </a:r>
            <a:r>
              <a:rPr lang="pt-BR" altLang="pt-BR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pt-BR" altLang="pt-BR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num_stars</a:t>
            </a:r>
            <a:r>
              <a:rPr lang="pt-BR" altLang="pt-BR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pt-BR" alt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models.IntegerField</a:t>
            </a:r>
            <a:r>
              <a:rPr lang="pt-BR" alt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53432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Django</a:t>
            </a:r>
            <a:r>
              <a:rPr lang="pt-BR" dirty="0" smtClean="0"/>
              <a:t> o que é isso?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635713"/>
          </a:xfrm>
        </p:spPr>
        <p:txBody>
          <a:bodyPr/>
          <a:lstStyle/>
          <a:p>
            <a:r>
              <a:rPr lang="pt-BR" dirty="0" smtClean="0"/>
              <a:t>Framework web escrito em nada mais nada menos que PYTHON.</a:t>
            </a:r>
          </a:p>
          <a:p>
            <a:r>
              <a:rPr lang="pt-BR" dirty="0" smtClean="0"/>
              <a:t>Focado em desenvolvimento ÁGIL</a:t>
            </a:r>
          </a:p>
          <a:p>
            <a:r>
              <a:rPr lang="pt-BR" dirty="0" smtClean="0"/>
              <a:t>DRY – </a:t>
            </a:r>
            <a:r>
              <a:rPr lang="pt-BR" dirty="0" err="1" smtClean="0"/>
              <a:t>Don’t</a:t>
            </a:r>
            <a:r>
              <a:rPr lang="pt-BR" dirty="0" smtClean="0"/>
              <a:t> </a:t>
            </a:r>
            <a:r>
              <a:rPr lang="pt-BR" dirty="0" err="1" smtClean="0"/>
              <a:t>Repeat</a:t>
            </a:r>
            <a:r>
              <a:rPr lang="pt-BR" dirty="0" smtClean="0"/>
              <a:t> </a:t>
            </a:r>
            <a:r>
              <a:rPr lang="pt-BR" dirty="0" err="1" smtClean="0"/>
              <a:t>Yourself</a:t>
            </a:r>
            <a:r>
              <a:rPr lang="pt-BR" dirty="0" smtClean="0"/>
              <a:t> (</a:t>
            </a:r>
            <a:r>
              <a:rPr lang="pt-BR" dirty="0"/>
              <a:t>Não repita a si </a:t>
            </a:r>
            <a:r>
              <a:rPr lang="pt-BR" dirty="0" smtClean="0"/>
              <a:t>mesmo)</a:t>
            </a:r>
          </a:p>
          <a:p>
            <a:r>
              <a:rPr lang="pt-BR" u="sng" dirty="0" smtClean="0"/>
              <a:t>MTV (MODEL-TEMPLATE-VIEW)</a:t>
            </a:r>
          </a:p>
          <a:p>
            <a:r>
              <a:rPr lang="pt-BR" dirty="0"/>
              <a:t>Explícito é melhor que </a:t>
            </a:r>
            <a:r>
              <a:rPr lang="pt-BR" dirty="0" smtClean="0"/>
              <a:t>implícito</a:t>
            </a:r>
          </a:p>
          <a:p>
            <a:r>
              <a:rPr lang="pt-BR" dirty="0" smtClean="0"/>
              <a:t>MAIS DA FILOSOFIA DJANGO</a:t>
            </a:r>
          </a:p>
          <a:p>
            <a:pPr lvl="1"/>
            <a:r>
              <a:rPr lang="pt-BR" dirty="0"/>
              <a:t>https://docs.djangoproject.com/pt-br/1.10/misc/design-philosophies/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881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USA DJANGO?!?!</a:t>
            </a:r>
            <a:endParaRPr lang="pt-BR" dirty="0"/>
          </a:p>
        </p:txBody>
      </p:sp>
      <p:pic>
        <p:nvPicPr>
          <p:cNvPr id="6146" name="Picture 2" descr="Resultado de imagem para glo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" y="265785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Resultado de imagem para turbosys"/>
          <p:cNvSpPr>
            <a:spLocks noChangeAspect="1" noChangeArrowheads="1"/>
          </p:cNvSpPr>
          <p:nvPr/>
        </p:nvSpPr>
        <p:spPr bwMode="auto">
          <a:xfrm>
            <a:off x="4215511" y="50005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50" name="Picture 6" descr="Goo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111" y="2323039"/>
            <a:ext cx="22860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Resultado de imagem para youtub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323" y="2323039"/>
            <a:ext cx="3495675" cy="217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Resultado de imagem para Disne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824" y="4605803"/>
            <a:ext cx="20383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 descr="Resultado de imagem para Yaho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134" y="3009215"/>
            <a:ext cx="2976754" cy="199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6" name="Picture 22" descr="Resultado de imagem para New York tim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81" y="5249032"/>
            <a:ext cx="2255453" cy="1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9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47188"/>
            <a:ext cx="12192000" cy="1052428"/>
          </a:xfrm>
        </p:spPr>
        <p:txBody>
          <a:bodyPr/>
          <a:lstStyle/>
          <a:p>
            <a:pPr algn="ctr"/>
            <a:r>
              <a:rPr lang="pt-BR" dirty="0" smtClean="0"/>
              <a:t>Impossível </a:t>
            </a:r>
            <a:r>
              <a:rPr lang="pt-BR" dirty="0"/>
              <a:t>falar de </a:t>
            </a:r>
            <a:r>
              <a:rPr lang="pt-BR" dirty="0" err="1"/>
              <a:t>django</a:t>
            </a:r>
            <a:r>
              <a:rPr lang="pt-BR" dirty="0"/>
              <a:t> e não falar de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0" y="1748102"/>
            <a:ext cx="11658600" cy="5109898"/>
          </a:xfrm>
        </p:spPr>
        <p:txBody>
          <a:bodyPr numCol="2">
            <a:normAutofit/>
          </a:bodyPr>
          <a:lstStyle/>
          <a:p>
            <a:r>
              <a:rPr lang="pt-BR" b="1" dirty="0" err="1" smtClean="0"/>
              <a:t>import</a:t>
            </a:r>
            <a:r>
              <a:rPr lang="pt-BR" b="1" dirty="0" smtClean="0"/>
              <a:t> </a:t>
            </a:r>
            <a:r>
              <a:rPr lang="pt-BR" b="1" dirty="0" err="1" smtClean="0"/>
              <a:t>this</a:t>
            </a:r>
            <a:r>
              <a:rPr lang="pt-BR" b="1" dirty="0" smtClean="0"/>
              <a:t>  ‘’’E leia atentamente’’’</a:t>
            </a:r>
          </a:p>
          <a:p>
            <a:r>
              <a:rPr lang="pt-BR" dirty="0" err="1" smtClean="0"/>
              <a:t>Tipagem</a:t>
            </a:r>
            <a:r>
              <a:rPr lang="pt-BR" dirty="0" smtClean="0"/>
              <a:t> dinâmica e forte</a:t>
            </a:r>
          </a:p>
          <a:p>
            <a:r>
              <a:rPr lang="pt-BR" dirty="0" err="1" smtClean="0"/>
              <a:t>Multiparadigma</a:t>
            </a:r>
            <a:r>
              <a:rPr lang="pt-BR" dirty="0" smtClean="0"/>
              <a:t> (OO, estruturada, OF)</a:t>
            </a:r>
          </a:p>
          <a:p>
            <a:r>
              <a:rPr lang="pt-BR" dirty="0" smtClean="0"/>
              <a:t>Fácil de aprender</a:t>
            </a:r>
          </a:p>
          <a:p>
            <a:r>
              <a:rPr lang="pt-BR" dirty="0" smtClean="0"/>
              <a:t>Baterias inclusas</a:t>
            </a:r>
          </a:p>
          <a:p>
            <a:endParaRPr lang="pt-BR" dirty="0" smtClean="0"/>
          </a:p>
        </p:txBody>
      </p:sp>
      <p:pic>
        <p:nvPicPr>
          <p:cNvPr id="5" name="Picture 2" descr="http://upmasters.com/wp-content/uploads/2015/01/zen-of-python-poster-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1555938"/>
            <a:ext cx="8001042" cy="565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19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upmasters.com/wp-content/uploads/2015/01/zen-of-python-poster-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600" y="3860800"/>
            <a:ext cx="4462199" cy="315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219075"/>
            <a:ext cx="12192000" cy="6535738"/>
          </a:xfrm>
        </p:spPr>
        <p:txBody>
          <a:bodyPr numCol="2">
            <a:normAutofit/>
          </a:bodyPr>
          <a:lstStyle/>
          <a:p>
            <a:r>
              <a:rPr lang="pt-BR" sz="1900" dirty="0"/>
              <a:t>Belo é melhor que feio.</a:t>
            </a:r>
          </a:p>
          <a:p>
            <a:r>
              <a:rPr lang="pt-BR" sz="1900" dirty="0"/>
              <a:t>Explícito é melhor que implícito.</a:t>
            </a:r>
          </a:p>
          <a:p>
            <a:r>
              <a:rPr lang="pt-BR" sz="1900" dirty="0"/>
              <a:t>Simples é melhor que complexo.</a:t>
            </a:r>
          </a:p>
          <a:p>
            <a:r>
              <a:rPr lang="pt-BR" sz="1900" dirty="0"/>
              <a:t>Complexo é melhor que complicado.</a:t>
            </a:r>
          </a:p>
          <a:p>
            <a:r>
              <a:rPr lang="pt-BR" sz="1900" dirty="0"/>
              <a:t>Plano é melhor que aninhado.</a:t>
            </a:r>
          </a:p>
          <a:p>
            <a:r>
              <a:rPr lang="pt-BR" sz="1900" dirty="0"/>
              <a:t>Esparso é melhor que denso.</a:t>
            </a:r>
          </a:p>
          <a:p>
            <a:r>
              <a:rPr lang="pt-BR" sz="1900" dirty="0"/>
              <a:t>Legibilidade conta.</a:t>
            </a:r>
          </a:p>
          <a:p>
            <a:r>
              <a:rPr lang="pt-BR" sz="1900" dirty="0"/>
              <a:t>Casos especiais não são especiais o suficiente para violar as regras.</a:t>
            </a:r>
          </a:p>
          <a:p>
            <a:r>
              <a:rPr lang="pt-BR" sz="1900" dirty="0"/>
              <a:t>Embora praticidade vença pureza.</a:t>
            </a:r>
          </a:p>
          <a:p>
            <a:r>
              <a:rPr lang="pt-BR" sz="1900" dirty="0"/>
              <a:t>Erros não devem passar silenciosamente.</a:t>
            </a:r>
          </a:p>
          <a:p>
            <a:r>
              <a:rPr lang="pt-BR" sz="1900" dirty="0"/>
              <a:t>A não ser que sejam explicitamente silenciados.</a:t>
            </a:r>
          </a:p>
          <a:p>
            <a:r>
              <a:rPr lang="pt-BR" sz="1900" dirty="0"/>
              <a:t>Em caso de ambiguidade, resista à tentação de adivinhar</a:t>
            </a:r>
            <a:r>
              <a:rPr lang="pt-BR" sz="1900" dirty="0" smtClean="0"/>
              <a:t>.</a:t>
            </a:r>
            <a:endParaRPr lang="pt-BR" sz="1900" dirty="0"/>
          </a:p>
          <a:p>
            <a:r>
              <a:rPr lang="pt-BR" sz="1900" dirty="0"/>
              <a:t>Deve haver um - e somente um - jeito óbvio de fazer</a:t>
            </a:r>
            <a:r>
              <a:rPr lang="pt-BR" sz="1900" dirty="0" smtClean="0"/>
              <a:t>.</a:t>
            </a:r>
            <a:endParaRPr lang="pt-BR" sz="1900" dirty="0"/>
          </a:p>
          <a:p>
            <a:r>
              <a:rPr lang="pt-BR" sz="1900" dirty="0"/>
              <a:t>Embora tal jeito não seja tão óbvio no à primeira vista a não ser que você seja holandês.</a:t>
            </a:r>
          </a:p>
          <a:p>
            <a:r>
              <a:rPr lang="pt-BR" sz="1900" dirty="0"/>
              <a:t>Agora é melhor que nunca.</a:t>
            </a:r>
          </a:p>
          <a:p>
            <a:r>
              <a:rPr lang="pt-BR" sz="1900" dirty="0"/>
              <a:t>Embora nunca é frequentemente melhor que exatamente agora.</a:t>
            </a:r>
          </a:p>
          <a:p>
            <a:r>
              <a:rPr lang="pt-BR" sz="1900" dirty="0"/>
              <a:t>Se a implementação é difícil de explicar, a ideia é ruim.</a:t>
            </a:r>
          </a:p>
          <a:p>
            <a:r>
              <a:rPr lang="pt-BR" sz="1900" dirty="0"/>
              <a:t>Se a implementação é fácil de explicar, talvez a ideia seja boa.</a:t>
            </a:r>
          </a:p>
          <a:p>
            <a:r>
              <a:rPr lang="pt-BR" sz="1900" dirty="0"/>
              <a:t>Espaços de nomes são uma ideia estupenda - vamos fazer mais deles!</a:t>
            </a:r>
          </a:p>
          <a:p>
            <a:pPr marL="0" indent="0">
              <a:buNone/>
            </a:pP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73394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Básico de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</a:t>
            </a:r>
            <a:r>
              <a:rPr lang="pt-BR" dirty="0"/>
              <a:t>de Atribuição</a:t>
            </a:r>
          </a:p>
          <a:p>
            <a:r>
              <a:rPr lang="pt-BR" dirty="0" smtClean="0"/>
              <a:t>Operadores Aritméticos</a:t>
            </a:r>
          </a:p>
          <a:p>
            <a:r>
              <a:rPr lang="pt-BR" dirty="0" smtClean="0"/>
              <a:t>Operadores de Comparação</a:t>
            </a:r>
          </a:p>
          <a:p>
            <a:r>
              <a:rPr lang="pt-BR" dirty="0" smtClean="0"/>
              <a:t>Operadores Lógicos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7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[Python] Operadores Atribuição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Utilizamos ‘ = ‘ para atribuição em </a:t>
            </a:r>
            <a:r>
              <a:rPr lang="pt-BR" dirty="0" err="1" smtClean="0"/>
              <a:t>python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89120" y="4235542"/>
            <a:ext cx="7632192" cy="58477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a =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392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[Python] Operadores Aritméticos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/>
              <a:t>+</a:t>
            </a:r>
            <a:r>
              <a:rPr lang="pt-BR" dirty="0"/>
              <a:t> → </a:t>
            </a:r>
            <a:r>
              <a:rPr lang="pt-BR" dirty="0" smtClean="0"/>
              <a:t>soma</a:t>
            </a:r>
          </a:p>
          <a:p>
            <a:r>
              <a:rPr lang="pt-BR" b="1" i="1" dirty="0" smtClean="0"/>
              <a:t>–</a:t>
            </a:r>
            <a:r>
              <a:rPr lang="pt-BR" dirty="0"/>
              <a:t> → </a:t>
            </a:r>
            <a:r>
              <a:rPr lang="pt-BR" dirty="0" smtClean="0"/>
              <a:t>subtração</a:t>
            </a:r>
          </a:p>
          <a:p>
            <a:r>
              <a:rPr lang="pt-BR" b="1" i="1" dirty="0" smtClean="0"/>
              <a:t>*</a:t>
            </a:r>
            <a:r>
              <a:rPr lang="pt-BR" dirty="0"/>
              <a:t> → </a:t>
            </a:r>
            <a:r>
              <a:rPr lang="pt-BR" dirty="0" smtClean="0"/>
              <a:t>multiplicação</a:t>
            </a:r>
          </a:p>
          <a:p>
            <a:r>
              <a:rPr lang="pt-BR" b="1" i="1" dirty="0" smtClean="0"/>
              <a:t>/</a:t>
            </a:r>
            <a:r>
              <a:rPr lang="pt-BR" dirty="0"/>
              <a:t> → </a:t>
            </a:r>
            <a:r>
              <a:rPr lang="pt-BR" dirty="0" smtClean="0"/>
              <a:t>divisão</a:t>
            </a:r>
          </a:p>
          <a:p>
            <a:r>
              <a:rPr lang="pt-BR" b="1" i="1" dirty="0" smtClean="0"/>
              <a:t>//</a:t>
            </a:r>
            <a:r>
              <a:rPr lang="pt-BR" dirty="0"/>
              <a:t> → divisão de </a:t>
            </a:r>
            <a:r>
              <a:rPr lang="pt-BR" dirty="0" smtClean="0"/>
              <a:t>inteiros</a:t>
            </a:r>
          </a:p>
          <a:p>
            <a:r>
              <a:rPr lang="pt-BR" b="1" i="1" dirty="0" smtClean="0"/>
              <a:t>**</a:t>
            </a:r>
            <a:r>
              <a:rPr lang="pt-BR" dirty="0"/>
              <a:t> → </a:t>
            </a:r>
            <a:r>
              <a:rPr lang="pt-BR" dirty="0" smtClean="0"/>
              <a:t>potenciação</a:t>
            </a:r>
          </a:p>
          <a:p>
            <a:r>
              <a:rPr lang="pt-BR" b="1" i="1" dirty="0" smtClean="0"/>
              <a:t>%</a:t>
            </a:r>
            <a:r>
              <a:rPr lang="pt-BR" dirty="0"/>
              <a:t> → módulo (resto da divisão)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242816" y="2878965"/>
            <a:ext cx="7632192" cy="166199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a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b =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+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a =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a**2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3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[Python] </a:t>
            </a:r>
            <a:r>
              <a:rPr lang="pt-BR" dirty="0"/>
              <a:t>Operadores de comparação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75488" y="2222287"/>
            <a:ext cx="11216640" cy="4635713"/>
          </a:xfrm>
        </p:spPr>
        <p:txBody>
          <a:bodyPr>
            <a:normAutofit/>
          </a:bodyPr>
          <a:lstStyle/>
          <a:p>
            <a:pPr fontAlgn="base"/>
            <a:r>
              <a:rPr lang="pt-BR" b="1" i="1" dirty="0"/>
              <a:t>&gt;</a:t>
            </a:r>
            <a:r>
              <a:rPr lang="pt-BR" dirty="0"/>
              <a:t> → </a:t>
            </a:r>
            <a:r>
              <a:rPr lang="pt-BR" dirty="0" smtClean="0"/>
              <a:t>maior</a:t>
            </a:r>
          </a:p>
          <a:p>
            <a:pPr fontAlgn="base"/>
            <a:r>
              <a:rPr lang="pt-BR" dirty="0" smtClean="0"/>
              <a:t>&lt;</a:t>
            </a:r>
            <a:r>
              <a:rPr lang="pt-BR" dirty="0"/>
              <a:t> → </a:t>
            </a:r>
            <a:r>
              <a:rPr lang="pt-BR" dirty="0" smtClean="0"/>
              <a:t>menor</a:t>
            </a:r>
          </a:p>
          <a:p>
            <a:pPr fontAlgn="base"/>
            <a:r>
              <a:rPr lang="pt-BR" b="1" i="1" dirty="0" smtClean="0"/>
              <a:t>&gt;=</a:t>
            </a:r>
            <a:r>
              <a:rPr lang="pt-BR" dirty="0"/>
              <a:t> → maior ou </a:t>
            </a:r>
            <a:r>
              <a:rPr lang="pt-BR" dirty="0" smtClean="0"/>
              <a:t>igual</a:t>
            </a:r>
          </a:p>
          <a:p>
            <a:pPr fontAlgn="base"/>
            <a:r>
              <a:rPr lang="pt-BR" b="1" i="1" dirty="0" smtClean="0"/>
              <a:t>&lt;=</a:t>
            </a:r>
            <a:r>
              <a:rPr lang="pt-BR" dirty="0"/>
              <a:t> → menor ou </a:t>
            </a:r>
            <a:r>
              <a:rPr lang="pt-BR" dirty="0" smtClean="0"/>
              <a:t>igual</a:t>
            </a:r>
          </a:p>
          <a:p>
            <a:pPr fontAlgn="base"/>
            <a:r>
              <a:rPr lang="pt-BR" b="1" i="1" dirty="0" smtClean="0"/>
              <a:t>==</a:t>
            </a:r>
            <a:r>
              <a:rPr lang="pt-BR" dirty="0"/>
              <a:t> → </a:t>
            </a:r>
            <a:r>
              <a:rPr lang="pt-BR" dirty="0" smtClean="0"/>
              <a:t>igual</a:t>
            </a:r>
          </a:p>
          <a:p>
            <a:pPr fontAlgn="base"/>
            <a:r>
              <a:rPr lang="pt-BR" b="1" i="1" dirty="0" smtClean="0"/>
              <a:t>!=</a:t>
            </a:r>
            <a:r>
              <a:rPr lang="pt-BR" dirty="0"/>
              <a:t> → </a:t>
            </a:r>
            <a:r>
              <a:rPr lang="pt-BR" dirty="0" smtClean="0"/>
              <a:t>diferente</a:t>
            </a:r>
          </a:p>
          <a:p>
            <a:pPr fontAlgn="base"/>
            <a:r>
              <a:rPr lang="pt-BR" dirty="0" smtClean="0"/>
              <a:t>in → Está contido, se sim retorna </a:t>
            </a:r>
            <a:r>
              <a:rPr lang="pt-BR" dirty="0" err="1" smtClean="0"/>
              <a:t>True</a:t>
            </a:r>
            <a:r>
              <a:rPr lang="pt-BR" dirty="0" smtClean="0"/>
              <a:t> caso contrario False. </a:t>
            </a:r>
          </a:p>
          <a:p>
            <a:pPr fontAlgn="base"/>
            <a:r>
              <a:rPr lang="pt-BR" dirty="0" err="1"/>
              <a:t>i</a:t>
            </a:r>
            <a:r>
              <a:rPr lang="pt-BR" dirty="0" err="1" smtClean="0"/>
              <a:t>s</a:t>
            </a:r>
            <a:r>
              <a:rPr lang="pt-BR" dirty="0" smtClean="0"/>
              <a:t> → Operador ‘é’ retorna </a:t>
            </a:r>
            <a:r>
              <a:rPr lang="pt-BR" dirty="0" err="1" smtClean="0"/>
              <a:t>True</a:t>
            </a:r>
            <a:r>
              <a:rPr lang="pt-BR" dirty="0" smtClean="0"/>
              <a:t> caso apontem pro mesmo objeto.</a:t>
            </a:r>
            <a:endParaRPr lang="pt-B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059936" y="2606279"/>
            <a:ext cx="7632192" cy="138499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a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b =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a ==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b =&gt; </a:t>
            </a:r>
            <a:r>
              <a:rPr lang="pt-BR" alt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628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296</TotalTime>
  <Words>790</Words>
  <Application>Microsoft Office PowerPoint</Application>
  <PresentationFormat>Widescreen</PresentationFormat>
  <Paragraphs>160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Courier New</vt:lpstr>
      <vt:lpstr>Wingdings 2</vt:lpstr>
      <vt:lpstr>Citável</vt:lpstr>
      <vt:lpstr>Django</vt:lpstr>
      <vt:lpstr>Django o que é isso?</vt:lpstr>
      <vt:lpstr>QUEM USA DJANGO?!?!</vt:lpstr>
      <vt:lpstr>Impossível falar de django e não falar de python</vt:lpstr>
      <vt:lpstr>Apresentação do PowerPoint</vt:lpstr>
      <vt:lpstr>Básico de Python</vt:lpstr>
      <vt:lpstr>[Python] Operadores Atribuição</vt:lpstr>
      <vt:lpstr>[Python] Operadores Aritméticos</vt:lpstr>
      <vt:lpstr>[Python] Operadores de comparação</vt:lpstr>
      <vt:lpstr>[Python] Operadores Lógicos</vt:lpstr>
      <vt:lpstr>Criando Ambiente Virtual</vt:lpstr>
      <vt:lpstr>Comandos Adicionais e dicas</vt:lpstr>
      <vt:lpstr>Criando um projeto</vt:lpstr>
      <vt:lpstr>Alguns Comandos do manage.py</vt:lpstr>
      <vt:lpstr>Runserver</vt:lpstr>
      <vt:lpstr>Entendendo cada parte</vt:lpstr>
      <vt:lpstr>Caminho da Requisição</vt:lpstr>
      <vt:lpstr>Adicionar a aplicação ao projeto</vt:lpstr>
      <vt:lpstr>Explicando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Bruna Lourenço</dc:creator>
  <cp:lastModifiedBy>Bruna Lourenço</cp:lastModifiedBy>
  <cp:revision>23</cp:revision>
  <dcterms:created xsi:type="dcterms:W3CDTF">2017-03-12T03:11:58Z</dcterms:created>
  <dcterms:modified xsi:type="dcterms:W3CDTF">2017-03-12T20:08:05Z</dcterms:modified>
</cp:coreProperties>
</file>