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8" r:id="rId4"/>
    <p:sldId id="259" r:id="rId5"/>
    <p:sldId id="257" r:id="rId6"/>
  </p:sldIdLst>
  <p:sldSz cx="12192000" cy="6858000"/>
  <p:notesSz cx="6858000" cy="9144000"/>
  <p:embeddedFontLst>
    <p:embeddedFont>
      <p:font typeface="Calibri" panose="020F0502020204030204" charset="0"/>
      <p:regular r:id="rId10"/>
      <p:bold r:id="rId11"/>
      <p:italic r:id="rId12"/>
      <p:boldItalic r:id="rId13"/>
    </p:embeddedFont>
    <p:embeddedFont>
      <p:font typeface="微软雅黑" panose="020B0503020204020204" charset="-122"/>
      <p:regular r:id="rId14"/>
    </p:embeddedFont>
    <p:embeddedFont>
      <p:font typeface="字魂江舟行客" panose="00000500000000000000" charset="-122"/>
      <p:regular r:id="rId15"/>
    </p:embeddedFont>
    <p:embeddedFont>
      <p:font typeface="汉仪晓波美妍体简" panose="00020600040101010101" charset="-122"/>
      <p:regular r:id="rId16"/>
    </p:embeddedFont>
    <p:embeddedFont>
      <p:font typeface="汉仪超粗圆简" panose="02010600000101010101" charset="-122"/>
      <p:regular r:id="rId17"/>
    </p:embeddedFont>
    <p:embeddedFont>
      <p:font typeface="汉仪乐喵体简" panose="00020600040101010101" charset="-122"/>
      <p:regular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9.fntdata"/><Relationship Id="rId17" Type="http://schemas.openxmlformats.org/officeDocument/2006/relationships/font" Target="fonts/font8.fntdata"/><Relationship Id="rId16" Type="http://schemas.openxmlformats.org/officeDocument/2006/relationships/font" Target="fonts/font7.fntdata"/><Relationship Id="rId15" Type="http://schemas.openxmlformats.org/officeDocument/2006/relationships/font" Target="fonts/font6.fntdata"/><Relationship Id="rId14" Type="http://schemas.openxmlformats.org/officeDocument/2006/relationships/font" Target="fonts/font5.fntdata"/><Relationship Id="rId13" Type="http://schemas.openxmlformats.org/officeDocument/2006/relationships/font" Target="fonts/font4.fntdata"/><Relationship Id="rId12" Type="http://schemas.openxmlformats.org/officeDocument/2006/relationships/font" Target="fonts/font3.fntdata"/><Relationship Id="rId11" Type="http://schemas.openxmlformats.org/officeDocument/2006/relationships/font" Target="fonts/font2.fntdata"/><Relationship Id="rId10" Type="http://schemas.openxmlformats.org/officeDocument/2006/relationships/font" Target="fonts/font1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41070" y="1475105"/>
            <a:ext cx="10354310" cy="2012950"/>
          </a:xfrm>
          <a:prstGeom prst="rect">
            <a:avLst/>
          </a:prstGeom>
          <a:gradFill>
            <a:gsLst>
              <a:gs pos="50000">
                <a:srgbClr val="B9E5ED"/>
              </a:gs>
              <a:gs pos="0">
                <a:srgbClr val="CFECF1"/>
              </a:gs>
              <a:gs pos="100000">
                <a:srgbClr val="A3DDE8"/>
              </a:gs>
            </a:gsLst>
            <a:lin scaled="1"/>
          </a:gradFill>
          <a:ln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600">
                <a:latin typeface="字魂江舟行客" panose="00000500000000000000" charset="-122"/>
                <a:ea typeface="字魂江舟行客" panose="00000500000000000000" charset="-122"/>
              </a:rPr>
              <a:t>老婆老婆我爱你</a:t>
            </a:r>
            <a:endParaRPr lang="zh-CN" altLang="en-US" sz="9600">
              <a:latin typeface="字魂江舟行客" panose="00000500000000000000" charset="-122"/>
              <a:ea typeface="字魂江舟行客" panose="000005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7c7621201789e5bc5da8bc91548d9800\insertfi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2248535"/>
            <a:ext cx="12190730" cy="22148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23210" y="2529502"/>
            <a:ext cx="6545580" cy="16300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  <a:sp3d>
              <a:contourClr>
                <a:srgbClr val="F55D85"/>
              </a:contourClr>
            </a:sp3d>
          </a:bodyPr>
          <a:p>
            <a:pPr algn="ctr"/>
            <a:r>
              <a:rPr lang="zh-CN" altLang="en-US" sz="10000" b="1">
                <a:ln w="9525">
                  <a:solidFill>
                    <a:srgbClr val="A8473F"/>
                  </a:solidFill>
                </a:ln>
                <a:solidFill>
                  <a:schemeClr val="bg1"/>
                </a:solidFill>
                <a:effectLst>
                  <a:innerShdw dist="88900" dir="9600000">
                    <a:srgbClr val="FC8AB3">
                      <a:alpha val="74000"/>
                    </a:srgbClr>
                  </a:innerShdw>
                </a:effectLst>
                <a:latin typeface="汉仪超粗圆简" panose="02010600000101010101" charset="-122"/>
                <a:ea typeface="汉仪超粗圆简" panose="02010600000101010101" charset="-122"/>
              </a:rPr>
              <a:t>遇见你和爱</a:t>
            </a:r>
            <a:endParaRPr lang="en-US" altLang="zh-CN" sz="10000" b="1">
              <a:ln w="9525">
                <a:solidFill>
                  <a:srgbClr val="A8473F"/>
                </a:solidFill>
              </a:ln>
              <a:solidFill>
                <a:schemeClr val="bg1"/>
              </a:solidFill>
              <a:effectLst>
                <a:innerShdw dist="88900" dir="9600000">
                  <a:srgbClr val="FC8AB3">
                    <a:alpha val="74000"/>
                  </a:srgbClr>
                </a:innerShdw>
              </a:effectLst>
              <a:latin typeface="汉仪超粗圆简" panose="02010600000101010101" charset="-122"/>
              <a:ea typeface="汉仪超粗圆简" panose="0201060000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32620" y="3009900"/>
            <a:ext cx="613410" cy="10763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flat" dir="t">
                <a:rot lat="0" lon="0" rev="0"/>
              </a:lightRig>
            </a:scene3d>
            <a:sp3d prstMaterial="plastic">
              <a:extrusionClr>
                <a:schemeClr val="accent6">
                  <a:lumMod val="50000"/>
                </a:schemeClr>
              </a:extrusionClr>
              <a:contourClr>
                <a:schemeClr val="bg1"/>
              </a:contourClr>
            </a:sp3d>
          </a:bodyPr>
          <a:p>
            <a:pPr algn="ctr"/>
            <a:r>
              <a:rPr lang="zh-CN" altLang="en-US" sz="3200" b="1">
                <a:ln w="66675"/>
                <a:solidFill>
                  <a:srgbClr val="FF0000"/>
                </a:solidFill>
                <a:effectLst>
                  <a:innerShdw blurRad="38100">
                    <a:srgbClr val="9E3FB2">
                      <a:alpha val="100000"/>
                    </a:srgbClr>
                  </a:innerShdw>
                </a:effectLst>
                <a:latin typeface="汉仪乐喵体简" panose="00020600040101010101" charset="-122"/>
                <a:ea typeface="汉仪乐喵体简" panose="00020600040101010101" charset="-122"/>
              </a:rPr>
              <a:t>珍珍</a:t>
            </a:r>
            <a:endParaRPr lang="zh-CN" altLang="en-US" sz="3200" b="1">
              <a:ln w="66675"/>
              <a:solidFill>
                <a:srgbClr val="FF0000"/>
              </a:solidFill>
              <a:effectLst>
                <a:innerShdw blurRad="38100">
                  <a:srgbClr val="9E3FB2">
                    <a:alpha val="100000"/>
                  </a:srgbClr>
                </a:innerShdw>
              </a:effectLst>
              <a:latin typeface="汉仪乐喵体简" panose="00020600040101010101" charset="-122"/>
              <a:ea typeface="汉仪乐喵体简" panose="0002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28580" y="3030220"/>
            <a:ext cx="613410" cy="10763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flat" dir="t">
                <a:rot lat="0" lon="0" rev="0"/>
              </a:lightRig>
            </a:scene3d>
            <a:sp3d prstMaterial="plastic">
              <a:extrusionClr>
                <a:schemeClr val="accent6">
                  <a:lumMod val="50000"/>
                </a:schemeClr>
              </a:extrusionClr>
              <a:contourClr>
                <a:schemeClr val="bg1"/>
              </a:contourClr>
            </a:sp3d>
          </a:bodyPr>
          <a:p>
            <a:pPr algn="ctr"/>
            <a:r>
              <a:rPr lang="zh-CN" altLang="en-US" sz="3200" b="1">
                <a:ln w="66675"/>
                <a:solidFill>
                  <a:srgbClr val="FF0000"/>
                </a:solidFill>
                <a:effectLst>
                  <a:innerShdw blurRad="38100">
                    <a:srgbClr val="9E3FB2">
                      <a:alpha val="100000"/>
                    </a:srgbClr>
                  </a:innerShdw>
                </a:effectLst>
                <a:latin typeface="汉仪乐喵体简" panose="00020600040101010101" charset="-122"/>
                <a:ea typeface="汉仪乐喵体简" panose="00020600040101010101" charset="-122"/>
              </a:rPr>
              <a:t>研宁</a:t>
            </a:r>
            <a:endParaRPr lang="zh-CN" altLang="en-US" sz="3200" b="1">
              <a:ln w="66675"/>
              <a:solidFill>
                <a:srgbClr val="FF0000"/>
              </a:solidFill>
              <a:effectLst>
                <a:innerShdw blurRad="38100">
                  <a:srgbClr val="9E3FB2">
                    <a:alpha val="100000"/>
                  </a:srgbClr>
                </a:innerShdw>
              </a:effectLst>
              <a:latin typeface="汉仪乐喵体简" panose="00020600040101010101" charset="-122"/>
              <a:ea typeface="汉仪乐喵体简" panose="0002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0b08ae32cc3497a571214341b225425b\insertfi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45910" y="2181225"/>
            <a:ext cx="613410" cy="10763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flat" dir="t">
                <a:rot lat="0" lon="0" rev="0"/>
              </a:lightRig>
            </a:scene3d>
            <a:sp3d prstMaterial="plastic">
              <a:extrusionClr>
                <a:schemeClr val="accent6">
                  <a:lumMod val="50000"/>
                </a:schemeClr>
              </a:extrusionClr>
              <a:contourClr>
                <a:schemeClr val="bg1"/>
              </a:contourClr>
            </a:sp3d>
          </a:bodyPr>
          <a:p>
            <a:pPr algn="ctr"/>
            <a:r>
              <a:rPr lang="zh-CN" altLang="en-US" sz="3200" b="1">
                <a:ln w="66675"/>
                <a:solidFill>
                  <a:schemeClr val="bg1"/>
                </a:solidFill>
                <a:effectLst>
                  <a:innerShdw blurRad="38100">
                    <a:srgbClr val="9E3FB2">
                      <a:alpha val="100000"/>
                    </a:srgbClr>
                  </a:innerShdw>
                </a:effectLst>
                <a:latin typeface="汉仪乐喵体简" panose="00020600040101010101" charset="-122"/>
                <a:ea typeface="汉仪乐喵体简" panose="00020600040101010101" charset="-122"/>
              </a:rPr>
              <a:t>珍珍</a:t>
            </a:r>
            <a:endParaRPr lang="zh-CN" altLang="en-US" sz="3200" b="1">
              <a:ln w="66675"/>
              <a:solidFill>
                <a:schemeClr val="bg1"/>
              </a:solidFill>
              <a:effectLst>
                <a:innerShdw blurRad="38100">
                  <a:srgbClr val="9E3FB2">
                    <a:alpha val="100000"/>
                  </a:srgbClr>
                </a:innerShdw>
              </a:effectLst>
              <a:latin typeface="汉仪乐喵体简" panose="00020600040101010101" charset="-122"/>
              <a:ea typeface="汉仪乐喵体简" panose="0002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751dc1b16f39a9a9d1e2b2db38281b92\insertfi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55115" y="2719070"/>
            <a:ext cx="9081770" cy="16300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10000" b="1">
                <a:ln/>
                <a:blipFill>
                  <a:blip r:embed="rId2"/>
                  <a:stretch>
                    <a:fillRect/>
                  </a:stretch>
                </a:blipFill>
                <a:effectLst/>
                <a:latin typeface="汉仪晓波美妍体简" panose="00020600040101010101" charset="-122"/>
                <a:ea typeface="汉仪晓波美妍体简" panose="00020600040101010101" charset="-122"/>
              </a:rPr>
              <a:t>老婆老婆我爱你</a:t>
            </a:r>
            <a:endParaRPr lang="zh-CN" altLang="en-US" sz="10000" b="1">
              <a:ln/>
              <a:blipFill>
                <a:blip r:embed="rId2"/>
                <a:stretch>
                  <a:fillRect/>
                </a:stretch>
              </a:blipFill>
              <a:effectLst/>
              <a:latin typeface="汉仪晓波美妍体简" panose="00020600040101010101" charset="-122"/>
              <a:ea typeface="汉仪晓波美妍体简" panose="0002060004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WPS 演示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文鼎新特粗黑体</vt:lpstr>
      <vt:lpstr>Calibri</vt:lpstr>
      <vt:lpstr>微软雅黑</vt:lpstr>
      <vt:lpstr>Arial Unicode MS</vt:lpstr>
      <vt:lpstr>站酷文艺体</vt:lpstr>
      <vt:lpstr>字魂江舟行客</vt:lpstr>
      <vt:lpstr>华文细黑</vt:lpstr>
      <vt:lpstr>汉仪晓波美妍体简</vt:lpstr>
      <vt:lpstr>汉仪超粗圆简</vt:lpstr>
      <vt:lpstr>汉仪乐喵体简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任超</cp:lastModifiedBy>
  <cp:revision>4</cp:revision>
  <dcterms:created xsi:type="dcterms:W3CDTF">2020-05-20T09:48:00Z</dcterms:created>
  <dcterms:modified xsi:type="dcterms:W3CDTF">2020-05-20T17:00:56Z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