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515" autoAdjust="0"/>
  </p:normalViewPr>
  <p:slideViewPr>
    <p:cSldViewPr snapToGrid="0">
      <p:cViewPr varScale="1">
        <p:scale>
          <a:sx n="61" d="100"/>
          <a:sy n="61" d="100"/>
        </p:scale>
        <p:origin x="867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27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73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1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48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0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2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66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35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86B6-5E11-4485-A603-B0B49B45AB46}" type="datetimeFigureOut">
              <a:rPr lang="nb-NO" smtClean="0"/>
              <a:t>15.10.2015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CA6B-1D12-4BB6-8558-C3FAEBD0F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80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e 15"/>
          <p:cNvGrpSpPr/>
          <p:nvPr/>
        </p:nvGrpSpPr>
        <p:grpSpPr>
          <a:xfrm>
            <a:off x="456701" y="1519083"/>
            <a:ext cx="11351917" cy="4258488"/>
            <a:chOff x="346088" y="0"/>
            <a:chExt cx="11351917" cy="4258488"/>
          </a:xfrm>
        </p:grpSpPr>
        <p:pic>
          <p:nvPicPr>
            <p:cNvPr id="4" name="Bild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88" y="0"/>
              <a:ext cx="5494274" cy="18255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Rett pil 5"/>
            <p:cNvCxnSpPr>
              <a:endCxn id="7" idx="1"/>
            </p:cNvCxnSpPr>
            <p:nvPr/>
          </p:nvCxnSpPr>
          <p:spPr>
            <a:xfrm>
              <a:off x="4625693" y="1174111"/>
              <a:ext cx="1849348" cy="5783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041" y="1011624"/>
              <a:ext cx="5222964" cy="148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" name="Bild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709" y="2587804"/>
              <a:ext cx="6606195" cy="16706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cxnSp>
          <p:nvCxnSpPr>
            <p:cNvPr id="8" name="Rett pil 7"/>
            <p:cNvCxnSpPr>
              <a:endCxn id="2" idx="1"/>
            </p:cNvCxnSpPr>
            <p:nvPr/>
          </p:nvCxnSpPr>
          <p:spPr>
            <a:xfrm>
              <a:off x="2322871" y="735710"/>
              <a:ext cx="2592611" cy="268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9" name="Bild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85" y="3219813"/>
              <a:ext cx="2964427" cy="1038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cxnSp>
          <p:nvCxnSpPr>
            <p:cNvPr id="10" name="Rett pil 9"/>
            <p:cNvCxnSpPr>
              <a:endCxn id="9" idx="0"/>
            </p:cNvCxnSpPr>
            <p:nvPr/>
          </p:nvCxnSpPr>
          <p:spPr>
            <a:xfrm flipH="1">
              <a:off x="2253399" y="1637071"/>
              <a:ext cx="69472" cy="158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5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Rendell Cale</dc:creator>
  <cp:lastModifiedBy>Rendell Cale</cp:lastModifiedBy>
  <cp:revision>5</cp:revision>
  <dcterms:created xsi:type="dcterms:W3CDTF">2015-10-14T19:28:49Z</dcterms:created>
  <dcterms:modified xsi:type="dcterms:W3CDTF">2015-10-15T08:42:09Z</dcterms:modified>
</cp:coreProperties>
</file>