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6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0608-D043-4ED9-9CA0-560B6218F31B}" type="datetimeFigureOut">
              <a:rPr lang="nb-NO" smtClean="0"/>
              <a:t>27.10.2015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18DF-0ED7-4ACE-89F9-41D34D7FE43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93263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0608-D043-4ED9-9CA0-560B6218F31B}" type="datetimeFigureOut">
              <a:rPr lang="nb-NO" smtClean="0"/>
              <a:t>27.10.2015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18DF-0ED7-4ACE-89F9-41D34D7FE43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6415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0608-D043-4ED9-9CA0-560B6218F31B}" type="datetimeFigureOut">
              <a:rPr lang="nb-NO" smtClean="0"/>
              <a:t>27.10.2015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18DF-0ED7-4ACE-89F9-41D34D7FE43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63864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0608-D043-4ED9-9CA0-560B6218F31B}" type="datetimeFigureOut">
              <a:rPr lang="nb-NO" smtClean="0"/>
              <a:t>27.10.2015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18DF-0ED7-4ACE-89F9-41D34D7FE43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63352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0608-D043-4ED9-9CA0-560B6218F31B}" type="datetimeFigureOut">
              <a:rPr lang="nb-NO" smtClean="0"/>
              <a:t>27.10.2015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18DF-0ED7-4ACE-89F9-41D34D7FE43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45403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0608-D043-4ED9-9CA0-560B6218F31B}" type="datetimeFigureOut">
              <a:rPr lang="nb-NO" smtClean="0"/>
              <a:t>27.10.2015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18DF-0ED7-4ACE-89F9-41D34D7FE43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50661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0608-D043-4ED9-9CA0-560B6218F31B}" type="datetimeFigureOut">
              <a:rPr lang="nb-NO" smtClean="0"/>
              <a:t>27.10.2015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18DF-0ED7-4ACE-89F9-41D34D7FE43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64376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0608-D043-4ED9-9CA0-560B6218F31B}" type="datetimeFigureOut">
              <a:rPr lang="nb-NO" smtClean="0"/>
              <a:t>27.10.2015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18DF-0ED7-4ACE-89F9-41D34D7FE43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20800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0608-D043-4ED9-9CA0-560B6218F31B}" type="datetimeFigureOut">
              <a:rPr lang="nb-NO" smtClean="0"/>
              <a:t>27.10.2015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18DF-0ED7-4ACE-89F9-41D34D7FE43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75013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0608-D043-4ED9-9CA0-560B6218F31B}" type="datetimeFigureOut">
              <a:rPr lang="nb-NO" smtClean="0"/>
              <a:t>27.10.2015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18DF-0ED7-4ACE-89F9-41D34D7FE43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6235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0608-D043-4ED9-9CA0-560B6218F31B}" type="datetimeFigureOut">
              <a:rPr lang="nb-NO" smtClean="0"/>
              <a:t>27.10.2015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18DF-0ED7-4ACE-89F9-41D34D7FE43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32516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E0608-D043-4ED9-9CA0-560B6218F31B}" type="datetimeFigureOut">
              <a:rPr lang="nb-NO" smtClean="0"/>
              <a:t>27.10.2015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118DF-0ED7-4ACE-89F9-41D34D7FE43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674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Intro</a:t>
            </a:r>
            <a:endParaRPr lang="nb-NO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nb-NO" dirty="0" smtClean="0"/>
              <a:t>Problemstilling:</a:t>
            </a:r>
          </a:p>
          <a:p>
            <a:r>
              <a:rPr lang="nb-NO" i="1" dirty="0" smtClean="0"/>
              <a:t>Temperaturen i et utendørs svømmebasseng skal holdes konstant uansett vær</a:t>
            </a:r>
          </a:p>
          <a:p>
            <a:endParaRPr lang="nb-NO" dirty="0"/>
          </a:p>
          <a:p>
            <a:r>
              <a:rPr lang="nb-NO" dirty="0" smtClean="0"/>
              <a:t>Krav til regulator:</a:t>
            </a:r>
          </a:p>
          <a:p>
            <a:r>
              <a:rPr lang="nb-NO" i="1" dirty="0" smtClean="0"/>
              <a:t>Bassenget skal varmes opp rimelig fort, holde konstant temperatur. </a:t>
            </a:r>
          </a:p>
          <a:p>
            <a:r>
              <a:rPr lang="nb-NO" i="1" dirty="0" smtClean="0"/>
              <a:t>Og systemet skal være realiserbart!</a:t>
            </a:r>
            <a:endParaRPr lang="nb-NO" i="1" dirty="0"/>
          </a:p>
        </p:txBody>
      </p:sp>
      <p:pic>
        <p:nvPicPr>
          <p:cNvPr id="6" name="Picture 2" descr="http://artisticpoolscorp.com/fiberglass-pools/pictures/Luxor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206" y="987425"/>
            <a:ext cx="5242182" cy="3337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321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Systemet</a:t>
            </a:r>
            <a:endParaRPr lang="nb-NO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2267709"/>
          </a:xfrm>
        </p:spPr>
        <p:txBody>
          <a:bodyPr/>
          <a:lstStyle/>
          <a:p>
            <a:r>
              <a:rPr lang="nb-NO" dirty="0" smtClean="0"/>
              <a:t>5x2x2 meter – 20 000 liter</a:t>
            </a:r>
          </a:p>
          <a:p>
            <a:r>
              <a:rPr lang="nb-NO" dirty="0" smtClean="0"/>
              <a:t>Utgangspunkt i konstant utendørs temp, men…</a:t>
            </a:r>
          </a:p>
          <a:p>
            <a:r>
              <a:rPr lang="nb-NO" dirty="0" smtClean="0"/>
              <a:t>Varmeisolert bunn og sider</a:t>
            </a:r>
          </a:p>
          <a:p>
            <a:endParaRPr lang="nb-NO" dirty="0" smtClean="0"/>
          </a:p>
          <a:p>
            <a:endParaRPr lang="nb-NO" dirty="0" smtClean="0"/>
          </a:p>
        </p:txBody>
      </p:sp>
      <p:pic>
        <p:nvPicPr>
          <p:cNvPr id="2050" name="Picture 2" descr="http://artisticpoolscorp.com/fiberglass-pools/pictures/Luxor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206" y="987425"/>
            <a:ext cx="5242182" cy="3337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9062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Realisering</a:t>
            </a:r>
            <a:endParaRPr lang="nb-NO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2846805" cy="2267709"/>
          </a:xfrm>
        </p:spPr>
        <p:txBody>
          <a:bodyPr/>
          <a:lstStyle/>
          <a:p>
            <a:r>
              <a:rPr lang="nb-NO" dirty="0" smtClean="0"/>
              <a:t>Begrenset med watt</a:t>
            </a:r>
            <a:endParaRPr lang="nb-NO" dirty="0"/>
          </a:p>
          <a:p>
            <a:r>
              <a:rPr lang="nb-NO" dirty="0" smtClean="0"/>
              <a:t>Ikke negativt pådrag</a:t>
            </a:r>
          </a:p>
        </p:txBody>
      </p:sp>
      <p:grpSp>
        <p:nvGrpSpPr>
          <p:cNvPr id="6" name="Gruppe 5"/>
          <p:cNvGrpSpPr/>
          <p:nvPr/>
        </p:nvGrpSpPr>
        <p:grpSpPr>
          <a:xfrm>
            <a:off x="3686593" y="945720"/>
            <a:ext cx="7801032" cy="5667416"/>
            <a:chOff x="3922567" y="687623"/>
            <a:chExt cx="7801032" cy="5667416"/>
          </a:xfrm>
        </p:grpSpPr>
        <p:pic>
          <p:nvPicPr>
            <p:cNvPr id="3" name="Bild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2567" y="687623"/>
              <a:ext cx="3905279" cy="5667416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  <p:pic>
          <p:nvPicPr>
            <p:cNvPr id="5" name="Bild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7846" y="687623"/>
              <a:ext cx="3895753" cy="5634079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</p:grpSp>
      <p:sp>
        <p:nvSpPr>
          <p:cNvPr id="7" name="Rektangel 6"/>
          <p:cNvSpPr/>
          <p:nvPr/>
        </p:nvSpPr>
        <p:spPr>
          <a:xfrm>
            <a:off x="7780421" y="1966304"/>
            <a:ext cx="2479651" cy="116878"/>
          </a:xfrm>
          <a:prstGeom prst="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Rektangel 8"/>
          <p:cNvSpPr/>
          <p:nvPr/>
        </p:nvSpPr>
        <p:spPr>
          <a:xfrm>
            <a:off x="7780420" y="1840258"/>
            <a:ext cx="2479651" cy="126046"/>
          </a:xfrm>
          <a:prstGeom prst="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00632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60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Office-tema</vt:lpstr>
      <vt:lpstr>Intro</vt:lpstr>
      <vt:lpstr>Systemet</vt:lpstr>
      <vt:lpstr>Realisering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Rendell Cale</dc:creator>
  <cp:lastModifiedBy>Rendell Cale</cp:lastModifiedBy>
  <cp:revision>8</cp:revision>
  <dcterms:created xsi:type="dcterms:W3CDTF">2015-10-27T18:03:25Z</dcterms:created>
  <dcterms:modified xsi:type="dcterms:W3CDTF">2015-10-27T22:12:56Z</dcterms:modified>
</cp:coreProperties>
</file>