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57" r:id="rId7"/>
    <p:sldId id="265" r:id="rId8"/>
    <p:sldId id="264" r:id="rId9"/>
    <p:sldId id="270" r:id="rId10"/>
    <p:sldId id="261" r:id="rId11"/>
    <p:sldId id="272" r:id="rId12"/>
    <p:sldId id="266" r:id="rId13"/>
    <p:sldId id="273" r:id="rId14"/>
    <p:sldId id="274" r:id="rId15"/>
    <p:sldId id="27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0704" autoAdjust="0"/>
  </p:normalViewPr>
  <p:slideViewPr>
    <p:cSldViewPr snapToGrid="0">
      <p:cViewPr varScale="1">
        <p:scale>
          <a:sx n="110" d="100"/>
          <a:sy n="110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Rendell Jay S. Eyas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WEB DEVELOPER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9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DD6D30-3821-E3EE-61E6-3B90E30070F5}"/>
              </a:ext>
            </a:extLst>
          </p:cNvPr>
          <p:cNvSpPr txBox="1"/>
          <p:nvPr/>
        </p:nvSpPr>
        <p:spPr>
          <a:xfrm>
            <a:off x="6692768" y="961880"/>
            <a:ext cx="4965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latin typeface="Abadi" panose="020F0502020204030204" pitchFamily="34" charset="0"/>
              </a:rPr>
              <a:t>Software : </a:t>
            </a:r>
            <a:r>
              <a:rPr lang="en-US" sz="2800" b="1" dirty="0" err="1"/>
              <a:t>StrangeDomain</a:t>
            </a:r>
            <a:r>
              <a:rPr lang="en-US" sz="2800" dirty="0" err="1"/>
              <a:t>s</a:t>
            </a:r>
            <a:br>
              <a:rPr lang="en-PH" sz="2800" b="1" dirty="0">
                <a:latin typeface="Abadi" panose="020F0502020204030204" pitchFamily="34" charset="0"/>
              </a:rPr>
            </a:br>
            <a:r>
              <a:rPr lang="en-PH" sz="1400" dirty="0">
                <a:latin typeface="Abadi" panose="020F0502020204030204" pitchFamily="34" charset="0"/>
              </a:rPr>
              <a:t>(Company: </a:t>
            </a:r>
            <a:r>
              <a:rPr lang="en-PH" sz="1400" dirty="0" err="1">
                <a:latin typeface="Abadi" panose="020F0502020204030204" pitchFamily="34" charset="0"/>
              </a:rPr>
              <a:t>NetlinkVoice</a:t>
            </a:r>
            <a:r>
              <a:rPr lang="en-PH" sz="1400" dirty="0">
                <a:latin typeface="Abadi" panose="020F0502020204030204" pitchFamily="34" charset="0"/>
              </a:rPr>
              <a:t>)</a:t>
            </a:r>
            <a:endParaRPr lang="en-PH" sz="2800" dirty="0">
              <a:latin typeface="Abad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71974-386C-9213-B66B-DE0B409F4BD6}"/>
              </a:ext>
            </a:extLst>
          </p:cNvPr>
          <p:cNvSpPr txBox="1"/>
          <p:nvPr/>
        </p:nvSpPr>
        <p:spPr>
          <a:xfrm>
            <a:off x="6797040" y="1842704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Details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52EE79-9FB5-C849-A23D-91AAB4335A67}"/>
              </a:ext>
            </a:extLst>
          </p:cNvPr>
          <p:cNvCxnSpPr>
            <a:cxnSpLocks/>
          </p:cNvCxnSpPr>
          <p:nvPr/>
        </p:nvCxnSpPr>
        <p:spPr>
          <a:xfrm>
            <a:off x="6754494" y="2200308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25DA6FC-1005-009B-E75F-B210C3FFDDDB}"/>
              </a:ext>
            </a:extLst>
          </p:cNvPr>
          <p:cNvSpPr/>
          <p:nvPr/>
        </p:nvSpPr>
        <p:spPr>
          <a:xfrm>
            <a:off x="6607329" y="2120520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732EF-2359-D839-C178-9FCBB13CF078}"/>
              </a:ext>
            </a:extLst>
          </p:cNvPr>
          <p:cNvSpPr txBox="1"/>
          <p:nvPr/>
        </p:nvSpPr>
        <p:spPr>
          <a:xfrm>
            <a:off x="6797040" y="2318437"/>
            <a:ext cx="539496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A web hosting website. That helps a user manage their domains</a:t>
            </a:r>
            <a:endParaRPr lang="en-US" sz="1400" kern="100" dirty="0">
              <a:solidFill>
                <a:srgbClr val="89898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69B05-B47D-E879-14A0-73D305E24D5D}"/>
              </a:ext>
            </a:extLst>
          </p:cNvPr>
          <p:cNvSpPr txBox="1"/>
          <p:nvPr/>
        </p:nvSpPr>
        <p:spPr>
          <a:xfrm>
            <a:off x="6797040" y="3296707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Stack Used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75FFDB-DEF7-77B7-DD3E-E8327C738E12}"/>
              </a:ext>
            </a:extLst>
          </p:cNvPr>
          <p:cNvCxnSpPr>
            <a:cxnSpLocks/>
          </p:cNvCxnSpPr>
          <p:nvPr/>
        </p:nvCxnSpPr>
        <p:spPr>
          <a:xfrm>
            <a:off x="6754494" y="3654311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C28EA2A-275A-932F-FBA1-89F842E0CB0C}"/>
              </a:ext>
            </a:extLst>
          </p:cNvPr>
          <p:cNvSpPr/>
          <p:nvPr/>
        </p:nvSpPr>
        <p:spPr>
          <a:xfrm>
            <a:off x="6607329" y="3574523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62D39-6D35-0873-072B-0DA9DFF8F8DF}"/>
              </a:ext>
            </a:extLst>
          </p:cNvPr>
          <p:cNvSpPr txBox="1"/>
          <p:nvPr/>
        </p:nvSpPr>
        <p:spPr>
          <a:xfrm>
            <a:off x="6788651" y="4612809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Responsibility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0D36C7-B662-ABA6-3605-08FC5B785C74}"/>
              </a:ext>
            </a:extLst>
          </p:cNvPr>
          <p:cNvCxnSpPr>
            <a:cxnSpLocks/>
          </p:cNvCxnSpPr>
          <p:nvPr/>
        </p:nvCxnSpPr>
        <p:spPr>
          <a:xfrm>
            <a:off x="6746105" y="4983113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2BA5605-22FE-0583-99BD-25C392C97297}"/>
              </a:ext>
            </a:extLst>
          </p:cNvPr>
          <p:cNvSpPr/>
          <p:nvPr/>
        </p:nvSpPr>
        <p:spPr>
          <a:xfrm>
            <a:off x="6598940" y="4903325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26199-0BA8-F81B-103C-9B7592020CEA}"/>
              </a:ext>
            </a:extLst>
          </p:cNvPr>
          <p:cNvSpPr txBox="1"/>
          <p:nvPr/>
        </p:nvSpPr>
        <p:spPr>
          <a:xfrm>
            <a:off x="6863715" y="3750306"/>
            <a:ext cx="539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Laravel, </a:t>
            </a:r>
            <a:r>
              <a:rPr lang="en-US" sz="1400" dirty="0" err="1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Inertie-VueJs</a:t>
            </a: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, Tailwind and Java </a:t>
            </a:r>
            <a:r>
              <a:rPr lang="en-US" sz="1400" dirty="0" err="1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SpringBoot</a:t>
            </a: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 </a:t>
            </a: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EB742-B1EB-35FC-40B0-F97B91C50D34}"/>
              </a:ext>
            </a:extLst>
          </p:cNvPr>
          <p:cNvSpPr txBox="1"/>
          <p:nvPr/>
        </p:nvSpPr>
        <p:spPr>
          <a:xfrm>
            <a:off x="6863715" y="5172816"/>
            <a:ext cx="5394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98989"/>
                </a:solidFill>
                <a:ea typeface="Calibri" panose="020F0502020204030204" pitchFamily="34" charset="0"/>
              </a:rPr>
              <a:t>Create and proposed 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98989"/>
                </a:solidFill>
                <a:ea typeface="Calibri" panose="020F0502020204030204" pitchFamily="34" charset="0"/>
              </a:rPr>
              <a:t>Develop and proposed ERD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98989"/>
                </a:solidFill>
                <a:ea typeface="Calibri" panose="020F0502020204030204" pitchFamily="34" charset="0"/>
              </a:rPr>
              <a:t>Setup and develop the app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98989"/>
                </a:solidFill>
                <a:ea typeface="Calibri" panose="020F0502020204030204" pitchFamily="34" charset="0"/>
              </a:rPr>
              <a:t>Maintenance (Ubuntu server management)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98989"/>
                </a:solidFill>
              </a:rPr>
              <a:t>Using Java (spring boot) creates an authorization server who create authentication token to access resource server</a:t>
            </a:r>
            <a:endParaRPr lang="en-US" sz="1400" dirty="0">
              <a:solidFill>
                <a:srgbClr val="898989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0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74239D-250D-BCD3-5112-7888FCA0943A}"/>
              </a:ext>
            </a:extLst>
          </p:cNvPr>
          <p:cNvSpPr txBox="1"/>
          <p:nvPr/>
        </p:nvSpPr>
        <p:spPr>
          <a:xfrm>
            <a:off x="1473068" y="847580"/>
            <a:ext cx="5029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latin typeface="Abadi" panose="020F0502020204030204" pitchFamily="34" charset="0"/>
              </a:rPr>
              <a:t>Software : </a:t>
            </a:r>
            <a:r>
              <a:rPr lang="en-US" sz="2800" dirty="0" err="1"/>
              <a:t>CertoVax</a:t>
            </a:r>
            <a:br>
              <a:rPr lang="en-PH" sz="2800" b="1" dirty="0">
                <a:latin typeface="Abadi" panose="020F0502020204030204" pitchFamily="34" charset="0"/>
              </a:rPr>
            </a:br>
            <a:r>
              <a:rPr lang="en-PH" sz="1400" dirty="0">
                <a:latin typeface="Abadi" panose="020F0502020204030204" pitchFamily="34" charset="0"/>
              </a:rPr>
              <a:t>(Company: ESPC)</a:t>
            </a:r>
            <a:endParaRPr lang="en-PH" sz="2800" dirty="0">
              <a:latin typeface="Abad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770F3-A66B-5745-CC96-88280B967047}"/>
              </a:ext>
            </a:extLst>
          </p:cNvPr>
          <p:cNvSpPr txBox="1"/>
          <p:nvPr/>
        </p:nvSpPr>
        <p:spPr>
          <a:xfrm>
            <a:off x="1577340" y="1728404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Details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907486-912A-790D-E26F-9AE46871703C}"/>
              </a:ext>
            </a:extLst>
          </p:cNvPr>
          <p:cNvCxnSpPr>
            <a:cxnSpLocks/>
          </p:cNvCxnSpPr>
          <p:nvPr/>
        </p:nvCxnSpPr>
        <p:spPr>
          <a:xfrm>
            <a:off x="1534794" y="2086008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ED6039A-19B3-CBE4-014F-4FC9BC972A98}"/>
              </a:ext>
            </a:extLst>
          </p:cNvPr>
          <p:cNvSpPr/>
          <p:nvPr/>
        </p:nvSpPr>
        <p:spPr>
          <a:xfrm>
            <a:off x="1387629" y="2006220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7F535-0879-D8CF-7A08-467233D8FF2B}"/>
              </a:ext>
            </a:extLst>
          </p:cNvPr>
          <p:cNvSpPr txBox="1"/>
          <p:nvPr/>
        </p:nvSpPr>
        <p:spPr>
          <a:xfrm>
            <a:off x="1577340" y="2204137"/>
            <a:ext cx="5394960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A vaccine verification web app. It is used to verify if the vaccine certificate of an individual if it is valid using google cloud vision.</a:t>
            </a:r>
            <a:endParaRPr lang="en-US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1A3A9-6E3F-7377-A6A0-BE1BA4A148AC}"/>
              </a:ext>
            </a:extLst>
          </p:cNvPr>
          <p:cNvSpPr txBox="1"/>
          <p:nvPr/>
        </p:nvSpPr>
        <p:spPr>
          <a:xfrm>
            <a:off x="1577340" y="2910627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Stack Used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6AEE73-A9BB-AD67-1DCC-6BAB9D51E3A6}"/>
              </a:ext>
            </a:extLst>
          </p:cNvPr>
          <p:cNvCxnSpPr>
            <a:cxnSpLocks/>
          </p:cNvCxnSpPr>
          <p:nvPr/>
        </p:nvCxnSpPr>
        <p:spPr>
          <a:xfrm>
            <a:off x="1534794" y="3268231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CAB703-DE03-3A5A-8826-CC4577154694}"/>
              </a:ext>
            </a:extLst>
          </p:cNvPr>
          <p:cNvSpPr/>
          <p:nvPr/>
        </p:nvSpPr>
        <p:spPr>
          <a:xfrm>
            <a:off x="1387629" y="3188443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2661B-3A64-43AB-95E9-51C4D0C40837}"/>
              </a:ext>
            </a:extLst>
          </p:cNvPr>
          <p:cNvSpPr txBox="1"/>
          <p:nvPr/>
        </p:nvSpPr>
        <p:spPr>
          <a:xfrm>
            <a:off x="1568951" y="4061629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Responsibility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991C80-A524-C5BF-7D9D-5B3C19FC1DDC}"/>
              </a:ext>
            </a:extLst>
          </p:cNvPr>
          <p:cNvCxnSpPr>
            <a:cxnSpLocks/>
          </p:cNvCxnSpPr>
          <p:nvPr/>
        </p:nvCxnSpPr>
        <p:spPr>
          <a:xfrm>
            <a:off x="1526405" y="4419233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FB3826-D5C9-0FD4-8723-9D311C5859CC}"/>
              </a:ext>
            </a:extLst>
          </p:cNvPr>
          <p:cNvSpPr/>
          <p:nvPr/>
        </p:nvSpPr>
        <p:spPr>
          <a:xfrm>
            <a:off x="1394383" y="4340548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F9B54-E7F1-C7E7-B43B-84B09B79D90D}"/>
              </a:ext>
            </a:extLst>
          </p:cNvPr>
          <p:cNvSpPr txBox="1"/>
          <p:nvPr/>
        </p:nvSpPr>
        <p:spPr>
          <a:xfrm>
            <a:off x="1644015" y="3364226"/>
            <a:ext cx="539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Laravel, </a:t>
            </a:r>
            <a:r>
              <a:rPr lang="en-US" sz="1400" dirty="0" err="1"/>
              <a:t>Nuxt</a:t>
            </a:r>
            <a:r>
              <a:rPr lang="en-US" sz="1400" dirty="0"/>
              <a:t>, PWA</a:t>
            </a: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47768-6F2F-A94D-6852-025FB10FE851}"/>
              </a:ext>
            </a:extLst>
          </p:cNvPr>
          <p:cNvSpPr txBox="1"/>
          <p:nvPr/>
        </p:nvSpPr>
        <p:spPr>
          <a:xfrm>
            <a:off x="1644015" y="4608936"/>
            <a:ext cx="5394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Develop and proposed ERD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Setup and develop the site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Create features based on client's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Maintenance (Ubuntu server management)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A6A6A6"/>
              </a:solidFill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172A608C-2477-7FF6-501F-E56577E2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37" y="2254096"/>
            <a:ext cx="5172210" cy="2528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79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9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DD6D30-3821-E3EE-61E6-3B90E30070F5}"/>
              </a:ext>
            </a:extLst>
          </p:cNvPr>
          <p:cNvSpPr txBox="1"/>
          <p:nvPr/>
        </p:nvSpPr>
        <p:spPr>
          <a:xfrm>
            <a:off x="6692768" y="961880"/>
            <a:ext cx="5394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latin typeface="Abadi" panose="020F0502020204030204" pitchFamily="34" charset="0"/>
              </a:rPr>
              <a:t>Software : </a:t>
            </a:r>
            <a:r>
              <a:rPr lang="en-US" sz="2800" b="1" dirty="0"/>
              <a:t>PRTC-SMAH CPA Review System</a:t>
            </a:r>
            <a:br>
              <a:rPr lang="en-PH" sz="2800" b="1" dirty="0">
                <a:latin typeface="Abadi" panose="020F0502020204030204" pitchFamily="34" charset="0"/>
              </a:rPr>
            </a:br>
            <a:r>
              <a:rPr lang="en-PH" sz="1400" dirty="0">
                <a:latin typeface="Abadi" panose="020F0502020204030204" pitchFamily="34" charset="0"/>
              </a:rPr>
              <a:t>(Company: ESPC)</a:t>
            </a:r>
            <a:endParaRPr lang="en-PH" sz="2800" dirty="0">
              <a:latin typeface="Abad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71974-386C-9213-B66B-DE0B409F4BD6}"/>
              </a:ext>
            </a:extLst>
          </p:cNvPr>
          <p:cNvSpPr txBox="1"/>
          <p:nvPr/>
        </p:nvSpPr>
        <p:spPr>
          <a:xfrm>
            <a:off x="6797040" y="2223704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Details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52EE79-9FB5-C849-A23D-91AAB4335A67}"/>
              </a:ext>
            </a:extLst>
          </p:cNvPr>
          <p:cNvCxnSpPr>
            <a:cxnSpLocks/>
          </p:cNvCxnSpPr>
          <p:nvPr/>
        </p:nvCxnSpPr>
        <p:spPr>
          <a:xfrm>
            <a:off x="6754494" y="2581308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25DA6FC-1005-009B-E75F-B210C3FFDDDB}"/>
              </a:ext>
            </a:extLst>
          </p:cNvPr>
          <p:cNvSpPr/>
          <p:nvPr/>
        </p:nvSpPr>
        <p:spPr>
          <a:xfrm>
            <a:off x="6607329" y="2501520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732EF-2359-D839-C178-9FCBB13CF078}"/>
              </a:ext>
            </a:extLst>
          </p:cNvPr>
          <p:cNvSpPr txBox="1"/>
          <p:nvPr/>
        </p:nvSpPr>
        <p:spPr>
          <a:xfrm>
            <a:off x="6797040" y="2699437"/>
            <a:ext cx="539496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An e-learning management system used specifically for CPA Review</a:t>
            </a:r>
            <a:endParaRPr lang="en-US" sz="1400" kern="100" dirty="0">
              <a:solidFill>
                <a:srgbClr val="89898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69B05-B47D-E879-14A0-73D305E24D5D}"/>
              </a:ext>
            </a:extLst>
          </p:cNvPr>
          <p:cNvSpPr txBox="1"/>
          <p:nvPr/>
        </p:nvSpPr>
        <p:spPr>
          <a:xfrm>
            <a:off x="6797040" y="3398307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Stack Used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75FFDB-DEF7-77B7-DD3E-E8327C738E12}"/>
              </a:ext>
            </a:extLst>
          </p:cNvPr>
          <p:cNvCxnSpPr>
            <a:cxnSpLocks/>
          </p:cNvCxnSpPr>
          <p:nvPr/>
        </p:nvCxnSpPr>
        <p:spPr>
          <a:xfrm>
            <a:off x="6754494" y="3755911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C28EA2A-275A-932F-FBA1-89F842E0CB0C}"/>
              </a:ext>
            </a:extLst>
          </p:cNvPr>
          <p:cNvSpPr/>
          <p:nvPr/>
        </p:nvSpPr>
        <p:spPr>
          <a:xfrm>
            <a:off x="6607329" y="3676123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62D39-6D35-0873-072B-0DA9DFF8F8DF}"/>
              </a:ext>
            </a:extLst>
          </p:cNvPr>
          <p:cNvSpPr txBox="1"/>
          <p:nvPr/>
        </p:nvSpPr>
        <p:spPr>
          <a:xfrm>
            <a:off x="6788651" y="4612809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Responsibility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0D36C7-B662-ABA6-3605-08FC5B785C74}"/>
              </a:ext>
            </a:extLst>
          </p:cNvPr>
          <p:cNvCxnSpPr>
            <a:cxnSpLocks/>
          </p:cNvCxnSpPr>
          <p:nvPr/>
        </p:nvCxnSpPr>
        <p:spPr>
          <a:xfrm>
            <a:off x="6746105" y="4983113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2BA5605-22FE-0583-99BD-25C392C97297}"/>
              </a:ext>
            </a:extLst>
          </p:cNvPr>
          <p:cNvSpPr/>
          <p:nvPr/>
        </p:nvSpPr>
        <p:spPr>
          <a:xfrm>
            <a:off x="6598940" y="4903325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26199-0BA8-F81B-103C-9B7592020CEA}"/>
              </a:ext>
            </a:extLst>
          </p:cNvPr>
          <p:cNvSpPr txBox="1"/>
          <p:nvPr/>
        </p:nvSpPr>
        <p:spPr>
          <a:xfrm>
            <a:off x="6863715" y="3851906"/>
            <a:ext cx="539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Moddle</a:t>
            </a:r>
            <a:r>
              <a:rPr lang="en-US" sz="1400" dirty="0"/>
              <a:t> (PHP framework)</a:t>
            </a: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EB742-B1EB-35FC-40B0-F97B91C50D34}"/>
              </a:ext>
            </a:extLst>
          </p:cNvPr>
          <p:cNvSpPr txBox="1"/>
          <p:nvPr/>
        </p:nvSpPr>
        <p:spPr>
          <a:xfrm>
            <a:off x="6863715" y="5172816"/>
            <a:ext cx="5394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and maintain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functionality in response to client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Ubuntu server management (deployment and maintenance)</a:t>
            </a:r>
            <a:endParaRPr lang="en-US" sz="1400" dirty="0">
              <a:solidFill>
                <a:srgbClr val="898989"/>
              </a:solidFill>
              <a:ea typeface="Calibri" panose="020F0502020204030204" pitchFamily="34" charset="0"/>
            </a:endParaRP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FD1C3EFC-7861-17AF-4596-0768F2B5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9106"/>
            <a:ext cx="5394961" cy="2639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004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Rendell Jay S. Eyas</a:t>
            </a:r>
          </a:p>
          <a:p>
            <a:r>
              <a:rPr lang="en-US" dirty="0"/>
              <a:t>rendell.eyas@gmail.com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Who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Has more then 3 years of experience in the IT industry and is still eager to learn more and explore new things that will help me improve my abilities and mindset as a professional. With this, I would gladly extend my efforts in order to contribute to the company's success.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List here are the project I've work on as Web developer.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ashboard&#10;&#10;Description automatically generated">
            <a:extLst>
              <a:ext uri="{FF2B5EF4-FFF2-40B4-BE49-F238E27FC236}">
                <a16:creationId xmlns:a16="http://schemas.microsoft.com/office/drawing/2014/main" id="{5273B933-CEA2-6A8D-721B-56E9ECFE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6" y="1148294"/>
            <a:ext cx="2986813" cy="29337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C89B36-CA48-7DB2-B856-313B8D4DE039}"/>
              </a:ext>
            </a:extLst>
          </p:cNvPr>
          <p:cNvSpPr txBox="1"/>
          <p:nvPr/>
        </p:nvSpPr>
        <p:spPr>
          <a:xfrm>
            <a:off x="6692768" y="961880"/>
            <a:ext cx="4661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latin typeface="Abadi" panose="020F0502020204030204" pitchFamily="34" charset="0"/>
              </a:rPr>
              <a:t>Software : Soc365</a:t>
            </a:r>
            <a:br>
              <a:rPr lang="en-PH" sz="2800" b="1" dirty="0">
                <a:latin typeface="Abadi" panose="020F0502020204030204" pitchFamily="34" charset="0"/>
              </a:rPr>
            </a:br>
            <a:r>
              <a:rPr lang="en-PH" sz="1400" dirty="0">
                <a:latin typeface="Abadi" panose="020F0502020204030204" pitchFamily="34" charset="0"/>
              </a:rPr>
              <a:t>(Company: </a:t>
            </a:r>
            <a:r>
              <a:rPr lang="en-PH" sz="1400" dirty="0" err="1">
                <a:latin typeface="Abadi" panose="020F0502020204030204" pitchFamily="34" charset="0"/>
              </a:rPr>
              <a:t>NetlinkVoice</a:t>
            </a:r>
            <a:r>
              <a:rPr lang="en-PH" sz="1400" dirty="0">
                <a:latin typeface="Abadi" panose="020F0502020204030204" pitchFamily="34" charset="0"/>
              </a:rPr>
              <a:t>)</a:t>
            </a:r>
            <a:endParaRPr lang="en-PH" sz="2800" dirty="0">
              <a:latin typeface="Abad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D2A612-5E9B-B30E-E714-645C1EEE3B25}"/>
              </a:ext>
            </a:extLst>
          </p:cNvPr>
          <p:cNvSpPr txBox="1"/>
          <p:nvPr/>
        </p:nvSpPr>
        <p:spPr>
          <a:xfrm>
            <a:off x="6797040" y="1842704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Details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88FFAD-13D7-5A29-2815-C4CB85446338}"/>
              </a:ext>
            </a:extLst>
          </p:cNvPr>
          <p:cNvCxnSpPr>
            <a:cxnSpLocks/>
          </p:cNvCxnSpPr>
          <p:nvPr/>
        </p:nvCxnSpPr>
        <p:spPr>
          <a:xfrm>
            <a:off x="6754494" y="2200308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BCC2DE4-8778-8941-C605-194B323F6B00}"/>
              </a:ext>
            </a:extLst>
          </p:cNvPr>
          <p:cNvSpPr/>
          <p:nvPr/>
        </p:nvSpPr>
        <p:spPr>
          <a:xfrm>
            <a:off x="6607329" y="2120520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EDA7CE-524B-10DB-3796-1703C4EC5798}"/>
              </a:ext>
            </a:extLst>
          </p:cNvPr>
          <p:cNvSpPr txBox="1"/>
          <p:nvPr/>
        </p:nvSpPr>
        <p:spPr>
          <a:xfrm>
            <a:off x="6797040" y="2318437"/>
            <a:ext cx="5394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98989"/>
                </a:solidFill>
                <a:ea typeface="Calibri" panose="020F0502020204030204" pitchFamily="34" charset="0"/>
              </a:rPr>
              <a:t>Web application used to track clients' employee's security awareness and training initiatives, analyze data, and summarize staff development to help clients identify areas for improvement.</a:t>
            </a:r>
          </a:p>
          <a:p>
            <a:endParaRPr lang="en-US" sz="1400" dirty="0">
              <a:solidFill>
                <a:srgbClr val="898989"/>
              </a:solidFill>
              <a:ea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90C78-2720-50DB-AFF0-1D2B61F4BD7C}"/>
              </a:ext>
            </a:extLst>
          </p:cNvPr>
          <p:cNvSpPr txBox="1"/>
          <p:nvPr/>
        </p:nvSpPr>
        <p:spPr>
          <a:xfrm>
            <a:off x="6797040" y="3474507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Stack Used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300DAA-909A-5FAD-D270-E551A51B7327}"/>
              </a:ext>
            </a:extLst>
          </p:cNvPr>
          <p:cNvCxnSpPr>
            <a:cxnSpLocks/>
          </p:cNvCxnSpPr>
          <p:nvPr/>
        </p:nvCxnSpPr>
        <p:spPr>
          <a:xfrm>
            <a:off x="6754494" y="3832111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9B56A8F-F3CD-23A1-3296-47B42BCFDEEC}"/>
              </a:ext>
            </a:extLst>
          </p:cNvPr>
          <p:cNvSpPr/>
          <p:nvPr/>
        </p:nvSpPr>
        <p:spPr>
          <a:xfrm>
            <a:off x="6607329" y="3752323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D70C4-9DDC-3B69-86D9-B73A35646146}"/>
              </a:ext>
            </a:extLst>
          </p:cNvPr>
          <p:cNvSpPr txBox="1"/>
          <p:nvPr/>
        </p:nvSpPr>
        <p:spPr>
          <a:xfrm>
            <a:off x="6788651" y="4625509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Responsibility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DFBF67-966F-6C4C-6063-0C1D3FC6C808}"/>
              </a:ext>
            </a:extLst>
          </p:cNvPr>
          <p:cNvCxnSpPr>
            <a:cxnSpLocks/>
          </p:cNvCxnSpPr>
          <p:nvPr/>
        </p:nvCxnSpPr>
        <p:spPr>
          <a:xfrm>
            <a:off x="6746105" y="4983113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CCC7CEF-FCC9-F3E7-ECE9-5AB09FEA59CC}"/>
              </a:ext>
            </a:extLst>
          </p:cNvPr>
          <p:cNvSpPr/>
          <p:nvPr/>
        </p:nvSpPr>
        <p:spPr>
          <a:xfrm>
            <a:off x="6598940" y="4903325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C5D6C1-306F-AD38-00BE-402A23EBBAFC}"/>
              </a:ext>
            </a:extLst>
          </p:cNvPr>
          <p:cNvSpPr txBox="1"/>
          <p:nvPr/>
        </p:nvSpPr>
        <p:spPr>
          <a:xfrm>
            <a:off x="6863715" y="3928106"/>
            <a:ext cx="539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Laravel and Filament, Aws s3 bucket, </a:t>
            </a:r>
            <a:r>
              <a:rPr lang="en-US" sz="1400" dirty="0" err="1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Javascript</a:t>
            </a: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3AC992-1DDB-D0C0-945F-9AEADA19F296}"/>
              </a:ext>
            </a:extLst>
          </p:cNvPr>
          <p:cNvSpPr txBox="1"/>
          <p:nvPr/>
        </p:nvSpPr>
        <p:spPr>
          <a:xfrm>
            <a:off x="6863715" y="5172816"/>
            <a:ext cx="5394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Update the current system into Laravel 10 and Filament v3.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Add functions based on client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Improves system </a:t>
            </a:r>
            <a:r>
              <a:rPr lang="en-US" sz="1400" dirty="0" err="1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perfomance</a:t>
            </a:r>
            <a:endParaRPr lang="en-US" sz="1400" dirty="0">
              <a:solidFill>
                <a:srgbClr val="A6A6A6"/>
              </a:solidFill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DF2ADD71-20F8-AFE3-F48B-1C1E8B73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22" y="2749129"/>
            <a:ext cx="4109132" cy="20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584E91-ED6F-C75F-85F5-1F689B220553}"/>
              </a:ext>
            </a:extLst>
          </p:cNvPr>
          <p:cNvSpPr txBox="1"/>
          <p:nvPr/>
        </p:nvSpPr>
        <p:spPr>
          <a:xfrm>
            <a:off x="914268" y="961880"/>
            <a:ext cx="4153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latin typeface="Abadi" panose="020F0502020204030204" pitchFamily="34" charset="0"/>
              </a:rPr>
              <a:t>Software : </a:t>
            </a:r>
            <a:r>
              <a:rPr lang="en-PH" sz="2800" b="1" dirty="0" err="1">
                <a:latin typeface="Abadi" panose="020F0502020204030204" pitchFamily="34" charset="0"/>
              </a:rPr>
              <a:t>CandidateRank</a:t>
            </a:r>
            <a:br>
              <a:rPr lang="en-PH" sz="2800" b="1" dirty="0">
                <a:latin typeface="Abadi" panose="020F0502020204030204" pitchFamily="34" charset="0"/>
              </a:rPr>
            </a:br>
            <a:r>
              <a:rPr lang="en-PH" sz="1400" dirty="0">
                <a:latin typeface="Abadi" panose="020F0502020204030204" pitchFamily="34" charset="0"/>
              </a:rPr>
              <a:t>(Company: </a:t>
            </a:r>
            <a:r>
              <a:rPr lang="en-PH" sz="1400" dirty="0" err="1">
                <a:latin typeface="Abadi" panose="020F0502020204030204" pitchFamily="34" charset="0"/>
              </a:rPr>
              <a:t>NetlinkVoice</a:t>
            </a:r>
            <a:r>
              <a:rPr lang="en-PH" sz="1400" dirty="0">
                <a:latin typeface="Abadi" panose="020F0502020204030204" pitchFamily="34" charset="0"/>
              </a:rPr>
              <a:t>)</a:t>
            </a:r>
            <a:endParaRPr lang="en-PH" sz="2800" dirty="0">
              <a:latin typeface="Abad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0C957C-1876-C03E-9DC7-B7B72A07020F}"/>
              </a:ext>
            </a:extLst>
          </p:cNvPr>
          <p:cNvSpPr txBox="1"/>
          <p:nvPr/>
        </p:nvSpPr>
        <p:spPr>
          <a:xfrm>
            <a:off x="1018540" y="1842704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Details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43987A-5752-AD1C-B99A-FF73DA14C654}"/>
              </a:ext>
            </a:extLst>
          </p:cNvPr>
          <p:cNvCxnSpPr>
            <a:cxnSpLocks/>
          </p:cNvCxnSpPr>
          <p:nvPr/>
        </p:nvCxnSpPr>
        <p:spPr>
          <a:xfrm>
            <a:off x="975994" y="2200308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81C2968-7613-F86A-86F2-6E4A0D2CF8B5}"/>
              </a:ext>
            </a:extLst>
          </p:cNvPr>
          <p:cNvSpPr/>
          <p:nvPr/>
        </p:nvSpPr>
        <p:spPr>
          <a:xfrm>
            <a:off x="828829" y="2120520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F9061D-41FE-51D8-4884-97AC40B8F84C}"/>
              </a:ext>
            </a:extLst>
          </p:cNvPr>
          <p:cNvSpPr txBox="1"/>
          <p:nvPr/>
        </p:nvSpPr>
        <p:spPr>
          <a:xfrm>
            <a:off x="1018540" y="2318437"/>
            <a:ext cx="5394960" cy="770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Fully automated and Integrated resident fellow interview process. A</a:t>
            </a:r>
            <a:r>
              <a:rPr lang="en-US" sz="1400" dirty="0"/>
              <a:t> web platform that helps human resources track, classify, and process candidates.</a:t>
            </a:r>
            <a:endParaRPr lang="en-US" sz="1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9181C7-36E9-3178-BAC6-DB4649FC558C}"/>
              </a:ext>
            </a:extLst>
          </p:cNvPr>
          <p:cNvSpPr txBox="1"/>
          <p:nvPr/>
        </p:nvSpPr>
        <p:spPr>
          <a:xfrm>
            <a:off x="1018540" y="3474507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Stack Used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688E36-AB27-D33E-2587-061CB159E3D8}"/>
              </a:ext>
            </a:extLst>
          </p:cNvPr>
          <p:cNvCxnSpPr>
            <a:cxnSpLocks/>
          </p:cNvCxnSpPr>
          <p:nvPr/>
        </p:nvCxnSpPr>
        <p:spPr>
          <a:xfrm>
            <a:off x="975994" y="3832111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04E6FFF-F88B-A457-236C-E11F21BF3692}"/>
              </a:ext>
            </a:extLst>
          </p:cNvPr>
          <p:cNvSpPr/>
          <p:nvPr/>
        </p:nvSpPr>
        <p:spPr>
          <a:xfrm>
            <a:off x="828829" y="3752323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23D6D8-A081-9572-79F8-49D4796914BB}"/>
              </a:ext>
            </a:extLst>
          </p:cNvPr>
          <p:cNvSpPr txBox="1"/>
          <p:nvPr/>
        </p:nvSpPr>
        <p:spPr>
          <a:xfrm>
            <a:off x="1010151" y="4625509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Responsibility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E27E9C-9F1E-C126-1AF1-258ED86A9412}"/>
              </a:ext>
            </a:extLst>
          </p:cNvPr>
          <p:cNvCxnSpPr>
            <a:cxnSpLocks/>
          </p:cNvCxnSpPr>
          <p:nvPr/>
        </p:nvCxnSpPr>
        <p:spPr>
          <a:xfrm>
            <a:off x="967605" y="4983113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12D5A3E-FA07-9904-8532-872D0DCF29A7}"/>
              </a:ext>
            </a:extLst>
          </p:cNvPr>
          <p:cNvSpPr/>
          <p:nvPr/>
        </p:nvSpPr>
        <p:spPr>
          <a:xfrm>
            <a:off x="820440" y="4903325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5ECC3F-07D9-BC4F-91DC-A8E5C7808C59}"/>
              </a:ext>
            </a:extLst>
          </p:cNvPr>
          <p:cNvSpPr txBox="1"/>
          <p:nvPr/>
        </p:nvSpPr>
        <p:spPr>
          <a:xfrm>
            <a:off x="1085215" y="3928106"/>
            <a:ext cx="539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Laravel and Inertia </a:t>
            </a:r>
            <a:r>
              <a:rPr lang="en-US" sz="1400" dirty="0" err="1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VueJs</a:t>
            </a: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, Ant Design, </a:t>
            </a:r>
            <a:r>
              <a:rPr lang="en-US" sz="1400" dirty="0" err="1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GhostScriptt</a:t>
            </a: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D21338-3765-A52E-448A-3C40CA53152C}"/>
              </a:ext>
            </a:extLst>
          </p:cNvPr>
          <p:cNvSpPr txBox="1"/>
          <p:nvPr/>
        </p:nvSpPr>
        <p:spPr>
          <a:xfrm>
            <a:off x="1085215" y="5172816"/>
            <a:ext cx="5394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Update the current system into Laravel 9 and </a:t>
            </a:r>
            <a:r>
              <a:rPr lang="en-US" sz="1400" dirty="0"/>
              <a:t>Inertia-</a:t>
            </a:r>
            <a:r>
              <a:rPr lang="en-US" sz="1400" dirty="0" err="1"/>
              <a:t>VueJS</a:t>
            </a:r>
            <a:r>
              <a:rPr lang="en-US" sz="1400" dirty="0"/>
              <a:t> 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Add functions based on client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Fix bugs encountered by the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2FBC404F-2D94-B707-0036-C1800727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016" y="3539378"/>
            <a:ext cx="4423769" cy="217226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364297-CEBB-9F88-BB02-78DDEB062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020" y="1144078"/>
            <a:ext cx="2795759" cy="29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6568A-7829-D22D-75BE-A508C3430921}"/>
              </a:ext>
            </a:extLst>
          </p:cNvPr>
          <p:cNvSpPr txBox="1"/>
          <p:nvPr/>
        </p:nvSpPr>
        <p:spPr>
          <a:xfrm>
            <a:off x="6692768" y="961880"/>
            <a:ext cx="4965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latin typeface="Abadi" panose="020F0502020204030204" pitchFamily="34" charset="0"/>
              </a:rPr>
              <a:t>Software : Fax Edge Dispatcher</a:t>
            </a:r>
            <a:br>
              <a:rPr lang="en-PH" sz="2800" b="1" dirty="0">
                <a:latin typeface="Abadi" panose="020F0502020204030204" pitchFamily="34" charset="0"/>
              </a:rPr>
            </a:br>
            <a:r>
              <a:rPr lang="en-PH" sz="1400" dirty="0">
                <a:latin typeface="Abadi" panose="020F0502020204030204" pitchFamily="34" charset="0"/>
              </a:rPr>
              <a:t>(Company: </a:t>
            </a:r>
            <a:r>
              <a:rPr lang="en-PH" sz="1400" dirty="0" err="1">
                <a:latin typeface="Abadi" panose="020F0502020204030204" pitchFamily="34" charset="0"/>
              </a:rPr>
              <a:t>NetlinkVoice</a:t>
            </a:r>
            <a:r>
              <a:rPr lang="en-PH" sz="1400" dirty="0">
                <a:latin typeface="Abadi" panose="020F0502020204030204" pitchFamily="34" charset="0"/>
              </a:rPr>
              <a:t>)</a:t>
            </a:r>
            <a:endParaRPr lang="en-PH" sz="2800" dirty="0">
              <a:latin typeface="Abad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C992C-72B0-C54F-A0A8-59F9EAEE10A2}"/>
              </a:ext>
            </a:extLst>
          </p:cNvPr>
          <p:cNvSpPr txBox="1"/>
          <p:nvPr/>
        </p:nvSpPr>
        <p:spPr>
          <a:xfrm>
            <a:off x="6797040" y="1842704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Details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BCF3C2-DD8E-4CD7-819B-0323F522309F}"/>
              </a:ext>
            </a:extLst>
          </p:cNvPr>
          <p:cNvCxnSpPr>
            <a:cxnSpLocks/>
          </p:cNvCxnSpPr>
          <p:nvPr/>
        </p:nvCxnSpPr>
        <p:spPr>
          <a:xfrm>
            <a:off x="6754494" y="2200308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F3D7612-85F5-0CC6-5360-30B9D46371CB}"/>
              </a:ext>
            </a:extLst>
          </p:cNvPr>
          <p:cNvSpPr/>
          <p:nvPr/>
        </p:nvSpPr>
        <p:spPr>
          <a:xfrm>
            <a:off x="6607329" y="2120520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A9733-475D-4096-B29B-A341E8E96A87}"/>
              </a:ext>
            </a:extLst>
          </p:cNvPr>
          <p:cNvSpPr txBox="1"/>
          <p:nvPr/>
        </p:nvSpPr>
        <p:spPr>
          <a:xfrm>
            <a:off x="6797040" y="2318437"/>
            <a:ext cx="5394960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Used to monitor faxes transactions. Incoming and outgoing faxes either successful or failed transactions.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E53D7-27DF-CF0A-07E8-F066A29C97BE}"/>
              </a:ext>
            </a:extLst>
          </p:cNvPr>
          <p:cNvSpPr txBox="1"/>
          <p:nvPr/>
        </p:nvSpPr>
        <p:spPr>
          <a:xfrm>
            <a:off x="6797040" y="3474507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Stack Used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1C792C-6B4B-BBBE-F118-5A428B4EA8ED}"/>
              </a:ext>
            </a:extLst>
          </p:cNvPr>
          <p:cNvCxnSpPr>
            <a:cxnSpLocks/>
          </p:cNvCxnSpPr>
          <p:nvPr/>
        </p:nvCxnSpPr>
        <p:spPr>
          <a:xfrm>
            <a:off x="6754494" y="3832111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9F44C48-14ED-1C02-49AB-0D6F3E3D147D}"/>
              </a:ext>
            </a:extLst>
          </p:cNvPr>
          <p:cNvSpPr/>
          <p:nvPr/>
        </p:nvSpPr>
        <p:spPr>
          <a:xfrm>
            <a:off x="6607329" y="3752323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A06387-D7FA-1E99-2E5A-4C3B6777DEB4}"/>
              </a:ext>
            </a:extLst>
          </p:cNvPr>
          <p:cNvSpPr txBox="1"/>
          <p:nvPr/>
        </p:nvSpPr>
        <p:spPr>
          <a:xfrm>
            <a:off x="6788651" y="4625509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Responsibility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86EEB7-697B-989C-0042-F1997FBDD371}"/>
              </a:ext>
            </a:extLst>
          </p:cNvPr>
          <p:cNvCxnSpPr>
            <a:cxnSpLocks/>
          </p:cNvCxnSpPr>
          <p:nvPr/>
        </p:nvCxnSpPr>
        <p:spPr>
          <a:xfrm>
            <a:off x="6746105" y="4983113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3A42F84-098A-081A-9AA0-ECBD88F1B4A1}"/>
              </a:ext>
            </a:extLst>
          </p:cNvPr>
          <p:cNvSpPr/>
          <p:nvPr/>
        </p:nvSpPr>
        <p:spPr>
          <a:xfrm>
            <a:off x="6598940" y="4903325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3CC048-0326-2C7D-AA36-5AA5036EFAA9}"/>
              </a:ext>
            </a:extLst>
          </p:cNvPr>
          <p:cNvSpPr txBox="1"/>
          <p:nvPr/>
        </p:nvSpPr>
        <p:spPr>
          <a:xfrm>
            <a:off x="6863715" y="3928106"/>
            <a:ext cx="539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Laravel and Inertia </a:t>
            </a:r>
            <a:r>
              <a:rPr lang="en-US" sz="1400" dirty="0" err="1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VueJs</a:t>
            </a: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, and Ant Design</a:t>
            </a: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36F805-188C-83AE-BD9D-C35CD0195E45}"/>
              </a:ext>
            </a:extLst>
          </p:cNvPr>
          <p:cNvSpPr txBox="1"/>
          <p:nvPr/>
        </p:nvSpPr>
        <p:spPr>
          <a:xfrm>
            <a:off x="6863715" y="5172816"/>
            <a:ext cx="5394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Update the current system into Laravel 9 and Inertia </a:t>
            </a:r>
            <a:r>
              <a:rPr lang="en-US" sz="1400" dirty="0" err="1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VueJs</a:t>
            </a: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 v3.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Fix encountered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D6E2A05-B7C0-385D-E05A-75FB70B47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115904"/>
            <a:ext cx="4732812" cy="23239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C5906D-0B41-E1BB-5577-428AA072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033" y="2858585"/>
            <a:ext cx="3023922" cy="302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9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C1BD5-1F23-9436-4334-71136FAD9F84}"/>
              </a:ext>
            </a:extLst>
          </p:cNvPr>
          <p:cNvSpPr txBox="1"/>
          <p:nvPr/>
        </p:nvSpPr>
        <p:spPr>
          <a:xfrm>
            <a:off x="1473068" y="847580"/>
            <a:ext cx="5029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latin typeface="Abadi" panose="020F0502020204030204" pitchFamily="34" charset="0"/>
              </a:rPr>
              <a:t>Software : </a:t>
            </a:r>
            <a:r>
              <a:rPr lang="en-PH" sz="2800" b="1" dirty="0" err="1">
                <a:latin typeface="Abadi" panose="020F0502020204030204" pitchFamily="34" charset="0"/>
              </a:rPr>
              <a:t>WebhookMonitoring</a:t>
            </a:r>
            <a:br>
              <a:rPr lang="en-PH" sz="2800" b="1" dirty="0">
                <a:latin typeface="Abadi" panose="020F0502020204030204" pitchFamily="34" charset="0"/>
              </a:rPr>
            </a:br>
            <a:r>
              <a:rPr lang="en-PH" sz="1400" dirty="0">
                <a:latin typeface="Abadi" panose="020F0502020204030204" pitchFamily="34" charset="0"/>
              </a:rPr>
              <a:t>(Company: </a:t>
            </a:r>
            <a:r>
              <a:rPr lang="en-PH" sz="1400" dirty="0" err="1">
                <a:latin typeface="Abadi" panose="020F0502020204030204" pitchFamily="34" charset="0"/>
              </a:rPr>
              <a:t>NetlinkVoice</a:t>
            </a:r>
            <a:r>
              <a:rPr lang="en-PH" sz="1400" dirty="0">
                <a:latin typeface="Abadi" panose="020F0502020204030204" pitchFamily="34" charset="0"/>
              </a:rPr>
              <a:t>)</a:t>
            </a:r>
            <a:endParaRPr lang="en-PH" sz="2800" dirty="0">
              <a:latin typeface="Abad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FE3CE6-AE52-FC3B-0C32-1F54256D3688}"/>
              </a:ext>
            </a:extLst>
          </p:cNvPr>
          <p:cNvSpPr txBox="1"/>
          <p:nvPr/>
        </p:nvSpPr>
        <p:spPr>
          <a:xfrm>
            <a:off x="1577340" y="1728404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Details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EE6CCD-A5A3-9C3D-4559-1294E6A91338}"/>
              </a:ext>
            </a:extLst>
          </p:cNvPr>
          <p:cNvCxnSpPr>
            <a:cxnSpLocks/>
          </p:cNvCxnSpPr>
          <p:nvPr/>
        </p:nvCxnSpPr>
        <p:spPr>
          <a:xfrm>
            <a:off x="1534794" y="2086008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FA0A519-3480-2CC3-1FF9-E46F43041055}"/>
              </a:ext>
            </a:extLst>
          </p:cNvPr>
          <p:cNvSpPr/>
          <p:nvPr/>
        </p:nvSpPr>
        <p:spPr>
          <a:xfrm>
            <a:off x="1387629" y="2006220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702C7-DD5B-6769-B4E8-E9517C91C8A9}"/>
              </a:ext>
            </a:extLst>
          </p:cNvPr>
          <p:cNvSpPr txBox="1"/>
          <p:nvPr/>
        </p:nvSpPr>
        <p:spPr>
          <a:xfrm>
            <a:off x="1577340" y="2204137"/>
            <a:ext cx="539496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 apps that monitor the event transacted in an apps using </a:t>
            </a: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apis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5F1CF6-24D3-271A-AD39-15BE51CF5FEC}"/>
              </a:ext>
            </a:extLst>
          </p:cNvPr>
          <p:cNvSpPr txBox="1"/>
          <p:nvPr/>
        </p:nvSpPr>
        <p:spPr>
          <a:xfrm>
            <a:off x="1577340" y="2910627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Stack Used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CC1801-C328-FFA9-F779-3459362D00B8}"/>
              </a:ext>
            </a:extLst>
          </p:cNvPr>
          <p:cNvCxnSpPr>
            <a:cxnSpLocks/>
          </p:cNvCxnSpPr>
          <p:nvPr/>
        </p:nvCxnSpPr>
        <p:spPr>
          <a:xfrm>
            <a:off x="1534794" y="3268231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8DE507-4775-1ECB-7053-CC4DD4689AB4}"/>
              </a:ext>
            </a:extLst>
          </p:cNvPr>
          <p:cNvSpPr/>
          <p:nvPr/>
        </p:nvSpPr>
        <p:spPr>
          <a:xfrm>
            <a:off x="1387629" y="3188443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735A1D-BEBE-2325-7A80-BC6E9F6FCC15}"/>
              </a:ext>
            </a:extLst>
          </p:cNvPr>
          <p:cNvSpPr txBox="1"/>
          <p:nvPr/>
        </p:nvSpPr>
        <p:spPr>
          <a:xfrm>
            <a:off x="1568951" y="4061629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Responsibility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DFAB6E-D269-40F8-4EBA-B280A37DB660}"/>
              </a:ext>
            </a:extLst>
          </p:cNvPr>
          <p:cNvCxnSpPr>
            <a:cxnSpLocks/>
          </p:cNvCxnSpPr>
          <p:nvPr/>
        </p:nvCxnSpPr>
        <p:spPr>
          <a:xfrm>
            <a:off x="1526405" y="4419233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854334A-67B2-219F-B571-F0A9FBACEE3B}"/>
              </a:ext>
            </a:extLst>
          </p:cNvPr>
          <p:cNvSpPr/>
          <p:nvPr/>
        </p:nvSpPr>
        <p:spPr>
          <a:xfrm>
            <a:off x="1394383" y="4340548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A136B6-5467-6D7F-D983-60E666833D30}"/>
              </a:ext>
            </a:extLst>
          </p:cNvPr>
          <p:cNvSpPr txBox="1"/>
          <p:nvPr/>
        </p:nvSpPr>
        <p:spPr>
          <a:xfrm>
            <a:off x="1644015" y="3364226"/>
            <a:ext cx="539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Laravel 9 and Filament v3</a:t>
            </a: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6DF09E-90B6-D75A-D9C3-6748D4F35D00}"/>
              </a:ext>
            </a:extLst>
          </p:cNvPr>
          <p:cNvSpPr txBox="1"/>
          <p:nvPr/>
        </p:nvSpPr>
        <p:spPr>
          <a:xfrm>
            <a:off x="1644015" y="4608936"/>
            <a:ext cx="5394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Setup and create the project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Add features based on Senior Dev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77546804-21EF-5EAC-CE7B-5E7D8B34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772" y="1914922"/>
            <a:ext cx="4843210" cy="234676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7B057-55A0-8B96-A311-EC601F22A9E2}"/>
              </a:ext>
            </a:extLst>
          </p:cNvPr>
          <p:cNvSpPr txBox="1"/>
          <p:nvPr/>
        </p:nvSpPr>
        <p:spPr>
          <a:xfrm>
            <a:off x="6692768" y="961880"/>
            <a:ext cx="4965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latin typeface="Abadi" panose="020F0502020204030204" pitchFamily="34" charset="0"/>
              </a:rPr>
              <a:t>Software : Horizon</a:t>
            </a:r>
            <a:br>
              <a:rPr lang="en-PH" sz="2800" b="1" dirty="0">
                <a:latin typeface="Abadi" panose="020F0502020204030204" pitchFamily="34" charset="0"/>
              </a:rPr>
            </a:br>
            <a:r>
              <a:rPr lang="en-PH" sz="1400" dirty="0">
                <a:latin typeface="Abadi" panose="020F0502020204030204" pitchFamily="34" charset="0"/>
              </a:rPr>
              <a:t>(Company: </a:t>
            </a:r>
            <a:r>
              <a:rPr lang="en-PH" sz="1400" dirty="0" err="1">
                <a:latin typeface="Abadi" panose="020F0502020204030204" pitchFamily="34" charset="0"/>
              </a:rPr>
              <a:t>NetlinkVoice</a:t>
            </a:r>
            <a:r>
              <a:rPr lang="en-PH" sz="1400" dirty="0">
                <a:latin typeface="Abadi" panose="020F0502020204030204" pitchFamily="34" charset="0"/>
              </a:rPr>
              <a:t>)</a:t>
            </a:r>
            <a:endParaRPr lang="en-PH" sz="2800" dirty="0">
              <a:latin typeface="Abad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BD9FD9-8A73-E673-3D35-DE9DC3B2F6AB}"/>
              </a:ext>
            </a:extLst>
          </p:cNvPr>
          <p:cNvSpPr txBox="1"/>
          <p:nvPr/>
        </p:nvSpPr>
        <p:spPr>
          <a:xfrm>
            <a:off x="6797040" y="1842704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Details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946E8A-DC77-91A3-6CFF-A89C8D7F5792}"/>
              </a:ext>
            </a:extLst>
          </p:cNvPr>
          <p:cNvCxnSpPr>
            <a:cxnSpLocks/>
          </p:cNvCxnSpPr>
          <p:nvPr/>
        </p:nvCxnSpPr>
        <p:spPr>
          <a:xfrm>
            <a:off x="6754494" y="2200308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DA2863-BA59-0511-9E5C-5025A3B437DA}"/>
              </a:ext>
            </a:extLst>
          </p:cNvPr>
          <p:cNvSpPr/>
          <p:nvPr/>
        </p:nvSpPr>
        <p:spPr>
          <a:xfrm>
            <a:off x="6607329" y="2120520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9CD4A-C293-F790-E158-61B32252BD6F}"/>
              </a:ext>
            </a:extLst>
          </p:cNvPr>
          <p:cNvSpPr txBox="1"/>
          <p:nvPr/>
        </p:nvSpPr>
        <p:spPr>
          <a:xfrm>
            <a:off x="6797040" y="2318437"/>
            <a:ext cx="5394960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89898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Web app</a:t>
            </a:r>
            <a:r>
              <a:rPr lang="en-US" sz="1400" dirty="0">
                <a:solidFill>
                  <a:srgbClr val="898989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1400" dirty="0">
                <a:solidFill>
                  <a:srgbClr val="898989"/>
                </a:solidFill>
              </a:rPr>
              <a:t>that manage and keeps track of the devices utilized by the company.</a:t>
            </a:r>
            <a:endParaRPr lang="en-US" sz="1400" kern="100" dirty="0">
              <a:solidFill>
                <a:srgbClr val="89898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0F44BA-6E2C-B3A3-B618-66A5254C19E3}"/>
              </a:ext>
            </a:extLst>
          </p:cNvPr>
          <p:cNvSpPr txBox="1"/>
          <p:nvPr/>
        </p:nvSpPr>
        <p:spPr>
          <a:xfrm>
            <a:off x="6797040" y="3296707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Stack Used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F87CA6-DFF1-906A-3E92-F3EFC51E661C}"/>
              </a:ext>
            </a:extLst>
          </p:cNvPr>
          <p:cNvCxnSpPr>
            <a:cxnSpLocks/>
          </p:cNvCxnSpPr>
          <p:nvPr/>
        </p:nvCxnSpPr>
        <p:spPr>
          <a:xfrm>
            <a:off x="6754494" y="3654311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754C265-D8B0-B754-7A4B-69C8C86F4624}"/>
              </a:ext>
            </a:extLst>
          </p:cNvPr>
          <p:cNvSpPr/>
          <p:nvPr/>
        </p:nvSpPr>
        <p:spPr>
          <a:xfrm>
            <a:off x="6607329" y="3574523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A5A3B9-8BD0-FD6C-83FF-7DBD15DC54F2}"/>
              </a:ext>
            </a:extLst>
          </p:cNvPr>
          <p:cNvSpPr txBox="1"/>
          <p:nvPr/>
        </p:nvSpPr>
        <p:spPr>
          <a:xfrm>
            <a:off x="6788651" y="4612809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Responsibility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D24E38-902A-67FE-C4E6-88BF4E107F21}"/>
              </a:ext>
            </a:extLst>
          </p:cNvPr>
          <p:cNvCxnSpPr>
            <a:cxnSpLocks/>
          </p:cNvCxnSpPr>
          <p:nvPr/>
        </p:nvCxnSpPr>
        <p:spPr>
          <a:xfrm>
            <a:off x="6746105" y="4983113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6BE1035-CBCC-A17B-EA36-9F066762B97E}"/>
              </a:ext>
            </a:extLst>
          </p:cNvPr>
          <p:cNvSpPr/>
          <p:nvPr/>
        </p:nvSpPr>
        <p:spPr>
          <a:xfrm>
            <a:off x="6598940" y="4903325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DE84E6-B2E0-B1CB-BCE1-4B173FF38B60}"/>
              </a:ext>
            </a:extLst>
          </p:cNvPr>
          <p:cNvSpPr txBox="1"/>
          <p:nvPr/>
        </p:nvSpPr>
        <p:spPr>
          <a:xfrm>
            <a:off x="6863715" y="3750306"/>
            <a:ext cx="539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Laravel, Filament, and Pest PHP </a:t>
            </a: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B1B5C8-F5D2-FFBE-4B49-774ED42EDA48}"/>
              </a:ext>
            </a:extLst>
          </p:cNvPr>
          <p:cNvSpPr txBox="1"/>
          <p:nvPr/>
        </p:nvSpPr>
        <p:spPr>
          <a:xfrm>
            <a:off x="6863715" y="5172816"/>
            <a:ext cx="5394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Created an XML phonebook </a:t>
            </a:r>
            <a:r>
              <a:rPr lang="en-US" sz="1400" dirty="0" err="1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api</a:t>
            </a: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 endpoint to be utilized on clients'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Add feature and unit testing using pest </a:t>
            </a:r>
            <a:r>
              <a:rPr lang="en-US" sz="1400" dirty="0" err="1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php</a:t>
            </a:r>
            <a:endParaRPr lang="en-US" sz="1400" dirty="0">
              <a:solidFill>
                <a:srgbClr val="A6A6A6"/>
              </a:solidFill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A6A6A6"/>
              </a:solidFill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E8C3C0E-D70D-9C14-2368-8FA41E63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9" y="1318439"/>
            <a:ext cx="5394961" cy="265060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891DAD-93F2-E24B-6EF3-A35A7A608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2" y="2732780"/>
            <a:ext cx="4183418" cy="265060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008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D9DC2-4FD9-10AE-248A-4B2DBA0E0B51}"/>
              </a:ext>
            </a:extLst>
          </p:cNvPr>
          <p:cNvSpPr txBox="1"/>
          <p:nvPr/>
        </p:nvSpPr>
        <p:spPr>
          <a:xfrm>
            <a:off x="1473068" y="847580"/>
            <a:ext cx="5029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latin typeface="Abadi" panose="020F0502020204030204" pitchFamily="34" charset="0"/>
              </a:rPr>
              <a:t>Software : </a:t>
            </a:r>
            <a:r>
              <a:rPr lang="en-PH" sz="2800" b="1" dirty="0" err="1">
                <a:latin typeface="Abadi" panose="020F0502020204030204" pitchFamily="34" charset="0"/>
              </a:rPr>
              <a:t>ConX</a:t>
            </a:r>
            <a:br>
              <a:rPr lang="en-PH" sz="2800" b="1" dirty="0">
                <a:latin typeface="Abadi" panose="020F0502020204030204" pitchFamily="34" charset="0"/>
              </a:rPr>
            </a:br>
            <a:r>
              <a:rPr lang="en-PH" sz="1400" dirty="0">
                <a:latin typeface="Abadi" panose="020F0502020204030204" pitchFamily="34" charset="0"/>
              </a:rPr>
              <a:t>(Company: ESPC)</a:t>
            </a:r>
            <a:endParaRPr lang="en-PH" sz="2800" dirty="0">
              <a:latin typeface="Abad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A6962-145C-7FCA-FE19-8E81C3F0F035}"/>
              </a:ext>
            </a:extLst>
          </p:cNvPr>
          <p:cNvSpPr txBox="1"/>
          <p:nvPr/>
        </p:nvSpPr>
        <p:spPr>
          <a:xfrm>
            <a:off x="1577340" y="1728404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Details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D15D81-3F66-17B9-FFF6-04D21B8DD19B}"/>
              </a:ext>
            </a:extLst>
          </p:cNvPr>
          <p:cNvCxnSpPr>
            <a:cxnSpLocks/>
          </p:cNvCxnSpPr>
          <p:nvPr/>
        </p:nvCxnSpPr>
        <p:spPr>
          <a:xfrm>
            <a:off x="1534794" y="2086008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5F76F81-E083-E213-F4AB-60E054659D4B}"/>
              </a:ext>
            </a:extLst>
          </p:cNvPr>
          <p:cNvSpPr/>
          <p:nvPr/>
        </p:nvSpPr>
        <p:spPr>
          <a:xfrm>
            <a:off x="1387629" y="2006220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68BE0-D0FB-5460-527B-F0F3B0CE5604}"/>
              </a:ext>
            </a:extLst>
          </p:cNvPr>
          <p:cNvSpPr txBox="1"/>
          <p:nvPr/>
        </p:nvSpPr>
        <p:spPr>
          <a:xfrm>
            <a:off x="1577340" y="2204137"/>
            <a:ext cx="5394960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Web and app-based platform that assists contractors of all kinds that are dealing with labor issues, primarily over and understaffing.</a:t>
            </a:r>
            <a:endParaRPr lang="en-US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A7FFA-99E0-ED75-C413-E9C156C92C4B}"/>
              </a:ext>
            </a:extLst>
          </p:cNvPr>
          <p:cNvSpPr txBox="1"/>
          <p:nvPr/>
        </p:nvSpPr>
        <p:spPr>
          <a:xfrm>
            <a:off x="1577340" y="2910627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Stack Used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1EAD5E-7F59-B14B-42C3-C526F914255C}"/>
              </a:ext>
            </a:extLst>
          </p:cNvPr>
          <p:cNvCxnSpPr>
            <a:cxnSpLocks/>
          </p:cNvCxnSpPr>
          <p:nvPr/>
        </p:nvCxnSpPr>
        <p:spPr>
          <a:xfrm>
            <a:off x="1534794" y="3268231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7F50749-5BD4-671A-7325-FFFEE6F0021A}"/>
              </a:ext>
            </a:extLst>
          </p:cNvPr>
          <p:cNvSpPr/>
          <p:nvPr/>
        </p:nvSpPr>
        <p:spPr>
          <a:xfrm>
            <a:off x="1387629" y="3188443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EA4E4-3917-0F15-FC61-96EEC57A32DB}"/>
              </a:ext>
            </a:extLst>
          </p:cNvPr>
          <p:cNvSpPr txBox="1"/>
          <p:nvPr/>
        </p:nvSpPr>
        <p:spPr>
          <a:xfrm>
            <a:off x="1568951" y="4061629"/>
            <a:ext cx="313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Abadi" panose="020F0502020204030204" pitchFamily="34" charset="0"/>
              </a:rPr>
              <a:t>Responsibility</a:t>
            </a:r>
            <a:endParaRPr lang="en-PH" sz="2800" dirty="0">
              <a:latin typeface="Abadi" panose="020F050202020403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2CDC20-D184-0902-9D7E-471E4D038526}"/>
              </a:ext>
            </a:extLst>
          </p:cNvPr>
          <p:cNvCxnSpPr>
            <a:cxnSpLocks/>
          </p:cNvCxnSpPr>
          <p:nvPr/>
        </p:nvCxnSpPr>
        <p:spPr>
          <a:xfrm>
            <a:off x="1526405" y="4419233"/>
            <a:ext cx="129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7D1EB5F-5247-311D-FEED-C50FFAB2B027}"/>
              </a:ext>
            </a:extLst>
          </p:cNvPr>
          <p:cNvSpPr/>
          <p:nvPr/>
        </p:nvSpPr>
        <p:spPr>
          <a:xfrm>
            <a:off x="1394383" y="4340548"/>
            <a:ext cx="157369" cy="157369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317878-373E-8361-71F4-CCD6CC6780A0}"/>
              </a:ext>
            </a:extLst>
          </p:cNvPr>
          <p:cNvSpPr txBox="1"/>
          <p:nvPr/>
        </p:nvSpPr>
        <p:spPr>
          <a:xfrm>
            <a:off x="1644015" y="3364226"/>
            <a:ext cx="539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Laravel 9, </a:t>
            </a:r>
            <a:r>
              <a:rPr lang="en-US" sz="1400" dirty="0" err="1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NuxtJs</a:t>
            </a: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TailwindCss</a:t>
            </a: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4E68B4-C1C0-3B3C-DA6A-41AB442F6A55}"/>
              </a:ext>
            </a:extLst>
          </p:cNvPr>
          <p:cNvSpPr txBox="1"/>
          <p:nvPr/>
        </p:nvSpPr>
        <p:spPr>
          <a:xfrm>
            <a:off x="1644015" y="4608936"/>
            <a:ext cx="53949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Develop and proposed ERD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Create features based on client's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Oversee and update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Assign task and monitor task to each co-</a:t>
            </a:r>
            <a:r>
              <a:rPr lang="en-US" sz="1400" dirty="0" err="1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devs</a:t>
            </a:r>
            <a:endParaRPr lang="en-US" sz="1400" dirty="0">
              <a:solidFill>
                <a:srgbClr val="A6A6A6"/>
              </a:solidFill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6A6A6"/>
                </a:solidFill>
                <a:latin typeface="+mj-lt"/>
                <a:ea typeface="Calibri" panose="020F0502020204030204" pitchFamily="34" charset="0"/>
              </a:rPr>
              <a:t>Maintenance (Ubuntu server management)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A6A6A6"/>
              </a:solidFill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400" dirty="0">
              <a:solidFill>
                <a:srgbClr val="A6A6A6"/>
              </a:solidFill>
              <a:latin typeface="+mj-l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1D273C0-E91B-53D0-28E9-342C97D7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1811193"/>
            <a:ext cx="4991099" cy="24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{1A65E33D-CF5D-42CA-B734-093B4A578C82}tf67328976_win32</Template>
  <TotalTime>319</TotalTime>
  <Words>662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Abadi</vt:lpstr>
      <vt:lpstr>Arial</vt:lpstr>
      <vt:lpstr>Calibri</vt:lpstr>
      <vt:lpstr>Tenorite</vt:lpstr>
      <vt:lpstr>Office Theme</vt:lpstr>
      <vt:lpstr>Rendell Jay S. Eyas</vt:lpstr>
      <vt:lpstr>Who I am</vt:lpstr>
      <vt:lpstr>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Rendell Jay S. Eyas</dc:title>
  <dc:creator>Rendell Eyas</dc:creator>
  <cp:lastModifiedBy>Rendell Eyas</cp:lastModifiedBy>
  <cp:revision>5</cp:revision>
  <dcterms:created xsi:type="dcterms:W3CDTF">2023-12-14T09:29:07Z</dcterms:created>
  <dcterms:modified xsi:type="dcterms:W3CDTF">2024-01-06T14:18:53Z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