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82" r:id="rId3"/>
    <p:sldId id="266" r:id="rId4"/>
    <p:sldId id="284" r:id="rId5"/>
    <p:sldId id="288" r:id="rId6"/>
    <p:sldId id="287" r:id="rId7"/>
    <p:sldId id="289" r:id="rId8"/>
    <p:sldId id="283" r:id="rId9"/>
    <p:sldId id="273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200"/>
    <a:srgbClr val="172C5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2" autoAdjust="0"/>
  </p:normalViewPr>
  <p:slideViewPr>
    <p:cSldViewPr snapToGrid="0">
      <p:cViewPr varScale="1">
        <p:scale>
          <a:sx n="137" d="100"/>
          <a:sy n="137" d="100"/>
        </p:scale>
        <p:origin x="116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Greco" userId="b7f09af38746857c" providerId="LiveId" clId="{4C1D1313-ACBE-462D-BC1E-C02E84B8FB33}"/>
    <pc:docChg chg="undo redo custSel addSld delSld modSld">
      <pc:chgData name="Gerardo Greco" userId="b7f09af38746857c" providerId="LiveId" clId="{4C1D1313-ACBE-462D-BC1E-C02E84B8FB33}" dt="2023-07-15T15:41:18.587" v="2196" actId="20577"/>
      <pc:docMkLst>
        <pc:docMk/>
      </pc:docMkLst>
      <pc:sldChg chg="addSp delSp modSp mod">
        <pc:chgData name="Gerardo Greco" userId="b7f09af38746857c" providerId="LiveId" clId="{4C1D1313-ACBE-462D-BC1E-C02E84B8FB33}" dt="2023-06-30T14:39:37.515" v="34" actId="21"/>
        <pc:sldMkLst>
          <pc:docMk/>
          <pc:sldMk cId="3886473801" sldId="263"/>
        </pc:sldMkLst>
        <pc:spChg chg="mod">
          <ac:chgData name="Gerardo Greco" userId="b7f09af38746857c" providerId="LiveId" clId="{4C1D1313-ACBE-462D-BC1E-C02E84B8FB33}" dt="2023-06-30T14:34:45.356" v="23" actId="20577"/>
          <ac:spMkLst>
            <pc:docMk/>
            <pc:sldMk cId="3886473801" sldId="263"/>
            <ac:spMk id="7" creationId="{417B1A93-4CC9-8455-4886-E61F36AC520E}"/>
          </ac:spMkLst>
        </pc:spChg>
        <pc:picChg chg="add del mod">
          <ac:chgData name="Gerardo Greco" userId="b7f09af38746857c" providerId="LiveId" clId="{4C1D1313-ACBE-462D-BC1E-C02E84B8FB33}" dt="2023-06-30T14:39:37.515" v="34" actId="21"/>
          <ac:picMkLst>
            <pc:docMk/>
            <pc:sldMk cId="3886473801" sldId="263"/>
            <ac:picMk id="3" creationId="{21895AEB-2D6F-B995-396B-DDB84399C370}"/>
          </ac:picMkLst>
        </pc:picChg>
      </pc:sldChg>
      <pc:sldChg chg="addSp delSp modSp mod modNotesTx">
        <pc:chgData name="Gerardo Greco" userId="b7f09af38746857c" providerId="LiveId" clId="{4C1D1313-ACBE-462D-BC1E-C02E84B8FB33}" dt="2023-06-30T15:09:15.989" v="707" actId="2711"/>
        <pc:sldMkLst>
          <pc:docMk/>
          <pc:sldMk cId="624883820" sldId="266"/>
        </pc:sldMkLst>
        <pc:spChg chg="add del mod">
          <ac:chgData name="Gerardo Greco" userId="b7f09af38746857c" providerId="LiveId" clId="{4C1D1313-ACBE-462D-BC1E-C02E84B8FB33}" dt="2023-06-30T14:44:12.623" v="98" actId="20577"/>
          <ac:spMkLst>
            <pc:docMk/>
            <pc:sldMk cId="624883820" sldId="266"/>
            <ac:spMk id="2" creationId="{7784EA0E-FEB1-5ACA-83B8-AE6429F951A7}"/>
          </ac:spMkLst>
        </pc:spChg>
        <pc:spChg chg="add mod">
          <ac:chgData name="Gerardo Greco" userId="b7f09af38746857c" providerId="LiveId" clId="{4C1D1313-ACBE-462D-BC1E-C02E84B8FB33}" dt="2023-06-30T15:09:10.244" v="706" actId="255"/>
          <ac:spMkLst>
            <pc:docMk/>
            <pc:sldMk cId="624883820" sldId="266"/>
            <ac:spMk id="16" creationId="{2997E461-A6AB-350F-8F48-07D828820DB5}"/>
          </ac:spMkLst>
        </pc:spChg>
        <pc:spChg chg="add mod">
          <ac:chgData name="Gerardo Greco" userId="b7f09af38746857c" providerId="LiveId" clId="{4C1D1313-ACBE-462D-BC1E-C02E84B8FB33}" dt="2023-06-30T15:09:04.248" v="704" actId="255"/>
          <ac:spMkLst>
            <pc:docMk/>
            <pc:sldMk cId="624883820" sldId="266"/>
            <ac:spMk id="17" creationId="{159B7ED5-0E25-D235-C88F-A1946BB2082E}"/>
          </ac:spMkLst>
        </pc:spChg>
        <pc:spChg chg="add mod">
          <ac:chgData name="Gerardo Greco" userId="b7f09af38746857c" providerId="LiveId" clId="{4C1D1313-ACBE-462D-BC1E-C02E84B8FB33}" dt="2023-06-30T15:08:58.606" v="702" actId="255"/>
          <ac:spMkLst>
            <pc:docMk/>
            <pc:sldMk cId="624883820" sldId="266"/>
            <ac:spMk id="18" creationId="{F5D21170-EAB6-5CE3-0AC5-FF8C5E580893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4" creationId="{B8A4456B-E65F-03FB-E9D4-497CB99E6D27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7" creationId="{9B122C34-AD3E-9E14-7026-48985EA63754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32" creationId="{1BF4795C-BD4C-821D-87F6-07B38228D121}"/>
          </ac:spMkLst>
        </pc:spChg>
        <pc:cxnChg chg="add del">
          <ac:chgData name="Gerardo Greco" userId="b7f09af38746857c" providerId="LiveId" clId="{4C1D1313-ACBE-462D-BC1E-C02E84B8FB33}" dt="2023-06-30T14:38:19.925" v="30" actId="478"/>
          <ac:cxnSpMkLst>
            <pc:docMk/>
            <pc:sldMk cId="624883820" sldId="266"/>
            <ac:cxnSpMk id="4" creationId="{FCC12756-2C90-C1B6-A4C1-FA9604F0BD10}"/>
          </ac:cxnSpMkLst>
        </pc:cxnChg>
        <pc:cxnChg chg="add mod">
          <ac:chgData name="Gerardo Greco" userId="b7f09af38746857c" providerId="LiveId" clId="{4C1D1313-ACBE-462D-BC1E-C02E84B8FB33}" dt="2023-06-30T14:43:35.367" v="87" actId="14100"/>
          <ac:cxnSpMkLst>
            <pc:docMk/>
            <pc:sldMk cId="624883820" sldId="266"/>
            <ac:cxnSpMk id="6" creationId="{CA630E08-CCC0-6E76-47C0-6FE0A1E870CD}"/>
          </ac:cxnSpMkLst>
        </pc:cxnChg>
        <pc:cxnChg chg="add mod">
          <ac:chgData name="Gerardo Greco" userId="b7f09af38746857c" providerId="LiveId" clId="{4C1D1313-ACBE-462D-BC1E-C02E84B8FB33}" dt="2023-06-30T14:43:26.338" v="85" actId="14100"/>
          <ac:cxnSpMkLst>
            <pc:docMk/>
            <pc:sldMk cId="624883820" sldId="266"/>
            <ac:cxnSpMk id="8" creationId="{92AD7010-47B9-5D97-E4D8-3C50F5837F26}"/>
          </ac:cxnSpMkLst>
        </pc:cxnChg>
        <pc:cxnChg chg="add del mod">
          <ac:chgData name="Gerardo Greco" userId="b7f09af38746857c" providerId="LiveId" clId="{4C1D1313-ACBE-462D-BC1E-C02E84B8FB33}" dt="2023-06-30T14:46:37.922" v="139" actId="478"/>
          <ac:cxnSpMkLst>
            <pc:docMk/>
            <pc:sldMk cId="624883820" sldId="266"/>
            <ac:cxnSpMk id="20" creationId="{81E796FC-DC47-CCF2-DA51-02F852452622}"/>
          </ac:cxnSpMkLst>
        </pc:cxnChg>
        <pc:cxnChg chg="add mod">
          <ac:chgData name="Gerardo Greco" userId="b7f09af38746857c" providerId="LiveId" clId="{4C1D1313-ACBE-462D-BC1E-C02E84B8FB33}" dt="2023-06-30T14:49:16.237" v="227" actId="14100"/>
          <ac:cxnSpMkLst>
            <pc:docMk/>
            <pc:sldMk cId="624883820" sldId="266"/>
            <ac:cxnSpMk id="21" creationId="{85DB3930-698E-A736-EAEC-C75777699596}"/>
          </ac:cxnSpMkLst>
        </pc:cxnChg>
        <pc:cxnChg chg="add mod">
          <ac:chgData name="Gerardo Greco" userId="b7f09af38746857c" providerId="LiveId" clId="{4C1D1313-ACBE-462D-BC1E-C02E84B8FB33}" dt="2023-06-30T14:49:26.606" v="230" actId="14100"/>
          <ac:cxnSpMkLst>
            <pc:docMk/>
            <pc:sldMk cId="624883820" sldId="266"/>
            <ac:cxnSpMk id="25" creationId="{0EA467AD-4912-822E-74EA-63DC61EA7979}"/>
          </ac:cxnSpMkLst>
        </pc:cxnChg>
        <pc:cxnChg chg="add mod">
          <ac:chgData name="Gerardo Greco" userId="b7f09af38746857c" providerId="LiveId" clId="{4C1D1313-ACBE-462D-BC1E-C02E84B8FB33}" dt="2023-06-30T14:49:48.704" v="245" actId="14100"/>
          <ac:cxnSpMkLst>
            <pc:docMk/>
            <pc:sldMk cId="624883820" sldId="266"/>
            <ac:cxnSpMk id="30" creationId="{0A79B731-42D3-DC5E-C7CD-1A95F8DC7BC2}"/>
          </ac:cxnSpMkLst>
        </pc:cxnChg>
      </pc:sldChg>
      <pc:sldChg chg="addSp delSp modSp del mod">
        <pc:chgData name="Gerardo Greco" userId="b7f09af38746857c" providerId="LiveId" clId="{4C1D1313-ACBE-462D-BC1E-C02E84B8FB33}" dt="2023-07-15T15:24:04.277" v="1513" actId="47"/>
        <pc:sldMkLst>
          <pc:docMk/>
          <pc:sldMk cId="3362165045" sldId="274"/>
        </pc:sldMkLst>
        <pc:spChg chg="add del mod">
          <ac:chgData name="Gerardo Greco" userId="b7f09af38746857c" providerId="LiveId" clId="{4C1D1313-ACBE-462D-BC1E-C02E84B8FB33}" dt="2023-06-30T15:44:25.826" v="1110"/>
          <ac:spMkLst>
            <pc:docMk/>
            <pc:sldMk cId="3362165045" sldId="274"/>
            <ac:spMk id="3" creationId="{84272632-40D2-567F-2981-196FBFDB4440}"/>
          </ac:spMkLst>
        </pc:spChg>
        <pc:spChg chg="add mod">
          <ac:chgData name="Gerardo Greco" userId="b7f09af38746857c" providerId="LiveId" clId="{4C1D1313-ACBE-462D-BC1E-C02E84B8FB33}" dt="2023-06-30T15:49:31.643" v="1268" actId="20577"/>
          <ac:spMkLst>
            <pc:docMk/>
            <pc:sldMk cId="3362165045" sldId="274"/>
            <ac:spMk id="4" creationId="{F2C6A365-4FF7-D7B9-7E6A-D6B088C19AD2}"/>
          </ac:spMkLst>
        </pc:spChg>
        <pc:spChg chg="add mod">
          <ac:chgData name="Gerardo Greco" userId="b7f09af38746857c" providerId="LiveId" clId="{4C1D1313-ACBE-462D-BC1E-C02E84B8FB33}" dt="2023-07-15T15:21:03.340" v="1452" actId="20577"/>
          <ac:spMkLst>
            <pc:docMk/>
            <pc:sldMk cId="3362165045" sldId="274"/>
            <ac:spMk id="5" creationId="{4D76A85D-96F8-C471-456B-74675E1171FA}"/>
          </ac:spMkLst>
        </pc:spChg>
        <pc:spChg chg="add del mod">
          <ac:chgData name="Gerardo Greco" userId="b7f09af38746857c" providerId="LiveId" clId="{4C1D1313-ACBE-462D-BC1E-C02E84B8FB33}" dt="2023-06-30T15:48:30.222" v="1252" actId="478"/>
          <ac:spMkLst>
            <pc:docMk/>
            <pc:sldMk cId="3362165045" sldId="274"/>
            <ac:spMk id="6" creationId="{81B31D28-E5F4-EE84-63CD-A1B8DB8C99D3}"/>
          </ac:spMkLst>
        </pc:spChg>
        <pc:spChg chg="add mod">
          <ac:chgData name="Gerardo Greco" userId="b7f09af38746857c" providerId="LiveId" clId="{4C1D1313-ACBE-462D-BC1E-C02E84B8FB33}" dt="2023-06-30T15:52:08.991" v="1330" actId="20577"/>
          <ac:spMkLst>
            <pc:docMk/>
            <pc:sldMk cId="3362165045" sldId="274"/>
            <ac:spMk id="7" creationId="{99AEE179-51FB-C347-EF32-B9F230C19C56}"/>
          </ac:spMkLst>
        </pc:spChg>
        <pc:spChg chg="mod">
          <ac:chgData name="Gerardo Greco" userId="b7f09af38746857c" providerId="LiveId" clId="{4C1D1313-ACBE-462D-BC1E-C02E84B8FB33}" dt="2023-06-30T15:41:29.688" v="1016" actId="20577"/>
          <ac:spMkLst>
            <pc:docMk/>
            <pc:sldMk cId="3362165045" sldId="274"/>
            <ac:spMk id="33" creationId="{00000000-0000-0000-0000-000000000000}"/>
          </ac:spMkLst>
        </pc:spChg>
        <pc:picChg chg="add mod">
          <ac:chgData name="Gerardo Greco" userId="b7f09af38746857c" providerId="LiveId" clId="{4C1D1313-ACBE-462D-BC1E-C02E84B8FB33}" dt="2023-06-30T15:41:27.601" v="1013" actId="1076"/>
          <ac:picMkLst>
            <pc:docMk/>
            <pc:sldMk cId="3362165045" sldId="274"/>
            <ac:picMk id="2" creationId="{C2644776-2C6F-AEC3-375A-7CC2F10AAE1B}"/>
          </ac:picMkLst>
        </pc:picChg>
      </pc:sldChg>
      <pc:sldChg chg="del">
        <pc:chgData name="Gerardo Greco" userId="b7f09af38746857c" providerId="LiveId" clId="{4C1D1313-ACBE-462D-BC1E-C02E84B8FB33}" dt="2023-07-15T15:32:37.654" v="1768" actId="47"/>
        <pc:sldMkLst>
          <pc:docMk/>
          <pc:sldMk cId="2996248007" sldId="278"/>
        </pc:sldMkLst>
      </pc:sldChg>
      <pc:sldChg chg="addSp delSp modSp mod modNotesTx">
        <pc:chgData name="Gerardo Greco" userId="b7f09af38746857c" providerId="LiveId" clId="{4C1D1313-ACBE-462D-BC1E-C02E84B8FB33}" dt="2023-07-15T12:12:26.781" v="1375" actId="20577"/>
        <pc:sldMkLst>
          <pc:docMk/>
          <pc:sldMk cId="1997843312" sldId="282"/>
        </pc:sldMkLst>
        <pc:spChg chg="mod">
          <ac:chgData name="Gerardo Greco" userId="b7f09af38746857c" providerId="LiveId" clId="{4C1D1313-ACBE-462D-BC1E-C02E84B8FB33}" dt="2023-06-30T14:50:59.826" v="266" actId="20577"/>
          <ac:spMkLst>
            <pc:docMk/>
            <pc:sldMk cId="1997843312" sldId="282"/>
            <ac:spMk id="2" creationId="{C0D1C9EB-C29C-DFC3-D26F-91AF7BD8F555}"/>
          </ac:spMkLst>
        </pc:spChg>
        <pc:spChg chg="mod">
          <ac:chgData name="Gerardo Greco" userId="b7f09af38746857c" providerId="LiveId" clId="{4C1D1313-ACBE-462D-BC1E-C02E84B8FB33}" dt="2023-06-30T14:34:17.215" v="21" actId="20577"/>
          <ac:spMkLst>
            <pc:docMk/>
            <pc:sldMk cId="1997843312" sldId="282"/>
            <ac:spMk id="3" creationId="{F0A0D9EB-8FA5-240F-F84C-CEB1389CFDE6}"/>
          </ac:spMkLst>
        </pc:spChg>
        <pc:spChg chg="add del mod">
          <ac:chgData name="Gerardo Greco" userId="b7f09af38746857c" providerId="LiveId" clId="{4C1D1313-ACBE-462D-BC1E-C02E84B8FB33}" dt="2023-06-30T14:52:50.053" v="333" actId="478"/>
          <ac:spMkLst>
            <pc:docMk/>
            <pc:sldMk cId="1997843312" sldId="282"/>
            <ac:spMk id="4" creationId="{AC50E991-C654-5E99-FECA-458A59E53CD0}"/>
          </ac:spMkLst>
        </pc:spChg>
        <pc:spChg chg="mod">
          <ac:chgData name="Gerardo Greco" userId="b7f09af38746857c" providerId="LiveId" clId="{4C1D1313-ACBE-462D-BC1E-C02E84B8FB33}" dt="2023-06-30T15:08:38.907" v="696" actId="2711"/>
          <ac:spMkLst>
            <pc:docMk/>
            <pc:sldMk cId="1997843312" sldId="282"/>
            <ac:spMk id="5" creationId="{F2E8775A-B6A7-926E-D71C-A2D4071DDA44}"/>
          </ac:spMkLst>
        </pc:spChg>
      </pc:sldChg>
      <pc:sldChg chg="addSp delSp modSp new mod modNotesTx">
        <pc:chgData name="Gerardo Greco" userId="b7f09af38746857c" providerId="LiveId" clId="{4C1D1313-ACBE-462D-BC1E-C02E84B8FB33}" dt="2023-06-30T15:52:32.533" v="1332" actId="20577"/>
        <pc:sldMkLst>
          <pc:docMk/>
          <pc:sldMk cId="2055823927" sldId="284"/>
        </pc:sldMkLst>
        <pc:spChg chg="mod">
          <ac:chgData name="Gerardo Greco" userId="b7f09af38746857c" providerId="LiveId" clId="{4C1D1313-ACBE-462D-BC1E-C02E84B8FB33}" dt="2023-06-30T14:59:34.255" v="597" actId="20577"/>
          <ac:spMkLst>
            <pc:docMk/>
            <pc:sldMk cId="2055823927" sldId="284"/>
            <ac:spMk id="2" creationId="{ACD43D12-872C-2F8E-FC50-DE372BA84AB0}"/>
          </ac:spMkLst>
        </pc:spChg>
        <pc:spChg chg="mod">
          <ac:chgData name="Gerardo Greco" userId="b7f09af38746857c" providerId="LiveId" clId="{4C1D1313-ACBE-462D-BC1E-C02E84B8FB33}" dt="2023-06-30T15:52:32.533" v="1332" actId="20577"/>
          <ac:spMkLst>
            <pc:docMk/>
            <pc:sldMk cId="2055823927" sldId="284"/>
            <ac:spMk id="3" creationId="{2716543D-63AA-DF55-11DA-A2D3127F5369}"/>
          </ac:spMkLst>
        </pc:spChg>
        <pc:picChg chg="add del mod">
          <ac:chgData name="Gerardo Greco" userId="b7f09af38746857c" providerId="LiveId" clId="{4C1D1313-ACBE-462D-BC1E-C02E84B8FB33}" dt="2023-06-30T15:10:33.887" v="740"/>
          <ac:picMkLst>
            <pc:docMk/>
            <pc:sldMk cId="2055823927" sldId="284"/>
            <ac:picMk id="2050" creationId="{9817E60E-AC9C-1EB1-9B2A-97318B5FB0FF}"/>
          </ac:picMkLst>
        </pc:picChg>
        <pc:picChg chg="add del mod">
          <ac:chgData name="Gerardo Greco" userId="b7f09af38746857c" providerId="LiveId" clId="{4C1D1313-ACBE-462D-BC1E-C02E84B8FB33}" dt="2023-06-30T15:15:51.041" v="754" actId="478"/>
          <ac:picMkLst>
            <pc:docMk/>
            <pc:sldMk cId="2055823927" sldId="284"/>
            <ac:picMk id="2052" creationId="{B02BBC76-8F8F-5F63-A23A-990E433AEB23}"/>
          </ac:picMkLst>
        </pc:picChg>
        <pc:picChg chg="add mod">
          <ac:chgData name="Gerardo Greco" userId="b7f09af38746857c" providerId="LiveId" clId="{4C1D1313-ACBE-462D-BC1E-C02E84B8FB33}" dt="2023-06-30T15:16:59.921" v="761"/>
          <ac:picMkLst>
            <pc:docMk/>
            <pc:sldMk cId="2055823927" sldId="284"/>
            <ac:picMk id="2054" creationId="{361234DD-74E2-F34A-D476-8309A90EFB39}"/>
          </ac:picMkLst>
        </pc:picChg>
      </pc:sldChg>
      <pc:sldChg chg="addSp modSp new del mod">
        <pc:chgData name="Gerardo Greco" userId="b7f09af38746857c" providerId="LiveId" clId="{4C1D1313-ACBE-462D-BC1E-C02E84B8FB33}" dt="2023-07-15T12:25:00.247" v="1428" actId="2696"/>
        <pc:sldMkLst>
          <pc:docMk/>
          <pc:sldMk cId="1139111535" sldId="285"/>
        </pc:sldMkLst>
        <pc:spChg chg="mod">
          <ac:chgData name="Gerardo Greco" userId="b7f09af38746857c" providerId="LiveId" clId="{4C1D1313-ACBE-462D-BC1E-C02E84B8FB33}" dt="2023-07-02T13:20:03.634" v="1343" actId="6549"/>
          <ac:spMkLst>
            <pc:docMk/>
            <pc:sldMk cId="1139111535" sldId="285"/>
            <ac:spMk id="2" creationId="{9305FC77-F5EE-90B8-D054-E72074AA886C}"/>
          </ac:spMkLst>
        </pc:spChg>
        <pc:spChg chg="mod">
          <ac:chgData name="Gerardo Greco" userId="b7f09af38746857c" providerId="LiveId" clId="{4C1D1313-ACBE-462D-BC1E-C02E84B8FB33}" dt="2023-07-15T12:21:21.812" v="1420" actId="20577"/>
          <ac:spMkLst>
            <pc:docMk/>
            <pc:sldMk cId="1139111535" sldId="285"/>
            <ac:spMk id="3" creationId="{2020FB2B-1102-F17B-76B4-EAC23BBF82CF}"/>
          </ac:spMkLst>
        </pc:spChg>
        <pc:picChg chg="add mod">
          <ac:chgData name="Gerardo Greco" userId="b7f09af38746857c" providerId="LiveId" clId="{4C1D1313-ACBE-462D-BC1E-C02E84B8FB33}" dt="2023-07-02T13:19:57.928" v="1335"/>
          <ac:picMkLst>
            <pc:docMk/>
            <pc:sldMk cId="1139111535" sldId="285"/>
            <ac:picMk id="4" creationId="{F7AC8F70-1769-69EB-ECB5-71A771FF47CB}"/>
          </ac:picMkLst>
        </pc:picChg>
      </pc:sldChg>
      <pc:sldChg chg="modSp new del mod modNotesTx">
        <pc:chgData name="Gerardo Greco" userId="b7f09af38746857c" providerId="LiveId" clId="{4C1D1313-ACBE-462D-BC1E-C02E84B8FB33}" dt="2023-07-15T15:30:57.768" v="1744" actId="47"/>
        <pc:sldMkLst>
          <pc:docMk/>
          <pc:sldMk cId="3476564171" sldId="286"/>
        </pc:sldMkLst>
        <pc:spChg chg="mod">
          <ac:chgData name="Gerardo Greco" userId="b7f09af38746857c" providerId="LiveId" clId="{4C1D1313-ACBE-462D-BC1E-C02E84B8FB33}" dt="2023-07-02T13:48:41.518" v="1373"/>
          <ac:spMkLst>
            <pc:docMk/>
            <pc:sldMk cId="3476564171" sldId="286"/>
            <ac:spMk id="3" creationId="{0D8E5738-39B7-E2F0-FE1B-16CF15F5961C}"/>
          </ac:spMkLst>
        </pc:spChg>
      </pc:sldChg>
      <pc:sldChg chg="addSp modSp new mod modNotesTx">
        <pc:chgData name="Gerardo Greco" userId="b7f09af38746857c" providerId="LiveId" clId="{4C1D1313-ACBE-462D-BC1E-C02E84B8FB33}" dt="2023-07-15T15:41:18.587" v="2196" actId="20577"/>
        <pc:sldMkLst>
          <pc:docMk/>
          <pc:sldMk cId="378792455" sldId="287"/>
        </pc:sldMkLst>
        <pc:spChg chg="mod">
          <ac:chgData name="Gerardo Greco" userId="b7f09af38746857c" providerId="LiveId" clId="{4C1D1313-ACBE-462D-BC1E-C02E84B8FB33}" dt="2023-07-15T15:23:55.922" v="1512" actId="20577"/>
          <ac:spMkLst>
            <pc:docMk/>
            <pc:sldMk cId="378792455" sldId="287"/>
            <ac:spMk id="2" creationId="{BA864E4A-6ABE-0617-3255-56FC621FAD2F}"/>
          </ac:spMkLst>
        </pc:spChg>
        <pc:spChg chg="mod">
          <ac:chgData name="Gerardo Greco" userId="b7f09af38746857c" providerId="LiveId" clId="{4C1D1313-ACBE-462D-BC1E-C02E84B8FB33}" dt="2023-07-15T15:38:40.602" v="2045" actId="20577"/>
          <ac:spMkLst>
            <pc:docMk/>
            <pc:sldMk cId="378792455" sldId="287"/>
            <ac:spMk id="3" creationId="{D89718BA-F52A-3C6E-5CAE-8997B8011C60}"/>
          </ac:spMkLst>
        </pc:spChg>
        <pc:picChg chg="add mod">
          <ac:chgData name="Gerardo Greco" userId="b7f09af38746857c" providerId="LiveId" clId="{4C1D1313-ACBE-462D-BC1E-C02E84B8FB33}" dt="2023-07-15T15:23:54.260" v="1511"/>
          <ac:picMkLst>
            <pc:docMk/>
            <pc:sldMk cId="378792455" sldId="287"/>
            <ac:picMk id="4" creationId="{D2139869-CC4D-A081-AED7-128D7072329B}"/>
          </ac:picMkLst>
        </pc:picChg>
      </pc:sldChg>
      <pc:sldChg chg="addSp modSp new mod">
        <pc:chgData name="Gerardo Greco" userId="b7f09af38746857c" providerId="LiveId" clId="{4C1D1313-ACBE-462D-BC1E-C02E84B8FB33}" dt="2023-07-15T15:30:52.355" v="1743" actId="120"/>
        <pc:sldMkLst>
          <pc:docMk/>
          <pc:sldMk cId="4081026139" sldId="288"/>
        </pc:sldMkLst>
        <pc:spChg chg="mod">
          <ac:chgData name="Gerardo Greco" userId="b7f09af38746857c" providerId="LiveId" clId="{4C1D1313-ACBE-462D-BC1E-C02E84B8FB33}" dt="2023-07-15T15:24:37.857" v="1515"/>
          <ac:spMkLst>
            <pc:docMk/>
            <pc:sldMk cId="4081026139" sldId="288"/>
            <ac:spMk id="2" creationId="{AB67AFD7-E779-11E1-1770-21B755D6612C}"/>
          </ac:spMkLst>
        </pc:spChg>
        <pc:spChg chg="mod">
          <ac:chgData name="Gerardo Greco" userId="b7f09af38746857c" providerId="LiveId" clId="{4C1D1313-ACBE-462D-BC1E-C02E84B8FB33}" dt="2023-07-15T15:30:44.076" v="1740" actId="14100"/>
          <ac:spMkLst>
            <pc:docMk/>
            <pc:sldMk cId="4081026139" sldId="288"/>
            <ac:spMk id="3" creationId="{007FBBAC-4721-C1A1-64D0-77486CD7F25F}"/>
          </ac:spMkLst>
        </pc:spChg>
        <pc:spChg chg="add mod">
          <ac:chgData name="Gerardo Greco" userId="b7f09af38746857c" providerId="LiveId" clId="{4C1D1313-ACBE-462D-BC1E-C02E84B8FB33}" dt="2023-07-15T15:30:52.355" v="1743" actId="120"/>
          <ac:spMkLst>
            <pc:docMk/>
            <pc:sldMk cId="4081026139" sldId="288"/>
            <ac:spMk id="4" creationId="{507DF465-547E-47BB-4CCF-2B08BAC7274D}"/>
          </ac:spMkLst>
        </pc:spChg>
        <pc:picChg chg="add mod">
          <ac:chgData name="Gerardo Greco" userId="b7f09af38746857c" providerId="LiveId" clId="{4C1D1313-ACBE-462D-BC1E-C02E84B8FB33}" dt="2023-07-15T15:29:36.853" v="1581" actId="1076"/>
          <ac:picMkLst>
            <pc:docMk/>
            <pc:sldMk cId="4081026139" sldId="288"/>
            <ac:picMk id="1026" creationId="{12CE8525-D47B-4B41-10E7-AF0106758A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3386D-D044-4CA4-BDFC-E7F39EF0D6ED}" type="datetimeFigureOut">
              <a:t>25/07/2023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0D21-FCAA-4F5E-B248-D596B0DB439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Perché testare una infrastruttura cloud? Ha senso, e se sì in che modo?</a:t>
            </a:r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Per gli stessi motivi per i quali testiamo il nostro codice!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Validazione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Testare l'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verificare che il codice scritto per definire l'infrastruttura sia corretto e produca il risultato desiderato. Ciò aiuta a rilevare errori, difetti o omissioni nel codice prima di implementarlo nell'ambiente di produzione.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Affidabilità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aiutano a garantire che l'infrastruttura sia affidabile e coerente. Verificare che l'ambiente di infrastruttura soddisfi gli standard desiderati riduce il rischio di problemi imprevisti o di comportamenti indesiderati.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Automazione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possono essere automatizzati, consentendo di eseguire regolarmente i test senza la necessità di intervento manuale. Ciò semplifica il processo di verifica dell'infrastruttura e riduce il rischio di errori umani durante il processo di test.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Ciclo di sviluppo più rapido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L'uso di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individuare problemi o difetti nel codice in modo tempestivo. Ciò consente di correggerli rapidamente, riducendo il tempo di sviluppo e consentendo il rilascio di infrastrutture in modo più efficiente.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0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Come testiamo l’</a:t>
            </a:r>
            <a:r>
              <a:rPr lang="it-IT" dirty="0" err="1"/>
              <a:t>IaC</a:t>
            </a:r>
            <a:r>
              <a:rPr lang="it-IT" dirty="0"/>
              <a:t> in un contesto Azure?</a:t>
            </a:r>
            <a:endParaRPr dirty="0"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31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Affidabilità</a:t>
            </a:r>
          </a:p>
          <a:p>
            <a:pPr marL="171450" indent="-171450">
              <a:buFontTx/>
              <a:buChar char="-"/>
            </a:pPr>
            <a:r>
              <a:rPr lang="it-IT" dirty="0"/>
              <a:t>Ottimizzazione dei costi</a:t>
            </a:r>
          </a:p>
          <a:p>
            <a:pPr marL="171450" indent="-171450">
              <a:buFontTx/>
              <a:buChar char="-"/>
            </a:pPr>
            <a:r>
              <a:rPr lang="it-IT" dirty="0"/>
              <a:t>Eccellenza operativa</a:t>
            </a:r>
          </a:p>
          <a:p>
            <a:pPr marL="171450" indent="-171450">
              <a:buFontTx/>
              <a:buChar char="-"/>
            </a:pPr>
            <a:r>
              <a:rPr lang="it-IT" dirty="0"/>
              <a:t>Efficienza delle prestazioni</a:t>
            </a:r>
          </a:p>
          <a:p>
            <a:pPr marL="171450" indent="-171450">
              <a:buFontTx/>
              <a:buChar char="-"/>
            </a:pPr>
            <a:r>
              <a:rPr lang="it-IT" dirty="0"/>
              <a:t>Sicurezza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L’intento è che le nostre soluzioni cloud aderiscano il più possibile a questi 5 pilastri. E nel concreto, come si fa?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 fornisce una panoramica della situazione delle nostre risorse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4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dirty="0"/>
              <a:t>È un modulo di </a:t>
            </a:r>
            <a:r>
              <a:rPr lang="it-IT" sz="1200" b="0" dirty="0" err="1"/>
              <a:t>PSRule</a:t>
            </a:r>
            <a:r>
              <a:rPr lang="it-IT" sz="1200" b="0" dirty="0"/>
              <a:t> =&gt; è una libreria che permette di validare l’infrastruttura cloud attraverso regole (test)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dirty="0"/>
              <a:t>Supporta Azure Resource Template e </a:t>
            </a:r>
            <a:r>
              <a:rPr lang="it-IT" sz="1200" b="0" dirty="0" err="1"/>
              <a:t>Bicep</a:t>
            </a:r>
            <a:r>
              <a:rPr lang="it-IT" sz="12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contiene 340+ regole predefinite</a:t>
            </a:r>
            <a:r>
              <a:rPr lang="it-IT" sz="11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/>
          </a:p>
          <a:p>
            <a:r>
              <a:rPr lang="it-IT" sz="1200" b="0" dirty="0"/>
              <a:t>Supporta GitHub Actions e Azure Pipelines + possibile utilizzare il modulo </a:t>
            </a:r>
            <a:r>
              <a:rPr lang="it-IT" sz="1200" b="0" dirty="0" err="1"/>
              <a:t>powershell</a:t>
            </a:r>
            <a:r>
              <a:rPr lang="it-IT" sz="1200" b="0" dirty="0"/>
              <a:t> e quindi utilizzarlo con altri strumenti di CI/CD =&gt; </a:t>
            </a:r>
            <a:r>
              <a:rPr lang="it-IT" sz="1200" b="0" dirty="0" err="1"/>
              <a:t>crossplatform</a:t>
            </a:r>
            <a:endParaRPr lang="it-IT" sz="1200" b="0" dirty="0"/>
          </a:p>
          <a:p>
            <a:endParaRPr lang="it-IT" sz="1200" b="0" dirty="0"/>
          </a:p>
          <a:p>
            <a:r>
              <a:rPr lang="it-IT" sz="1200" b="0" dirty="0" err="1"/>
              <a:t>Devops</a:t>
            </a:r>
            <a:r>
              <a:rPr lang="it-IT" sz="1200" b="0" dirty="0"/>
              <a:t>: le risorse possono essere convalidate durante l’intero ciclo di vita e possono essere monitorate costantemente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2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8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5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3392" y="2084851"/>
            <a:ext cx="9023349" cy="422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22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6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6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github.io/PSRule.Rules.Azure/" TargetMode="External"/><Relationship Id="rId7" Type="http://schemas.openxmlformats.org/officeDocument/2006/relationships/hyperlink" Target="https://github.com/render93/Blexin.BrownBagSession.PsRuleForAzu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@BernieAWhite" TargetMode="External"/><Relationship Id="rId5" Type="http://schemas.openxmlformats.org/officeDocument/2006/relationships/hyperlink" Target="https://learn.microsoft.com/en-us/azure/well-architected/" TargetMode="External"/><Relationship Id="rId4" Type="http://schemas.openxmlformats.org/officeDocument/2006/relationships/hyperlink" Target="https://github.com/Azure/PSRule.Rules.Azu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A50B03-A5A5-E42D-D1F4-B0255CE149BE}"/>
              </a:ext>
            </a:extLst>
          </p:cNvPr>
          <p:cNvSpPr/>
          <p:nvPr/>
        </p:nvSpPr>
        <p:spPr>
          <a:xfrm>
            <a:off x="3906610" y="2771775"/>
            <a:ext cx="4135211" cy="1118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8642D-BBED-B130-A52F-1580075B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8" y="3271157"/>
            <a:ext cx="1390650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305DD5-947A-D703-1973-9E2F7B88FB9F}"/>
              </a:ext>
            </a:extLst>
          </p:cNvPr>
          <p:cNvSpPr txBox="1"/>
          <p:nvPr/>
        </p:nvSpPr>
        <p:spPr>
          <a:xfrm>
            <a:off x="3082017" y="3271157"/>
            <a:ext cx="186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Gerardo Greco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B1A93-4CC9-8455-4886-E61F36AC520E}"/>
              </a:ext>
            </a:extLst>
          </p:cNvPr>
          <p:cNvSpPr txBox="1"/>
          <p:nvPr/>
        </p:nvSpPr>
        <p:spPr>
          <a:xfrm>
            <a:off x="3082017" y="3566372"/>
            <a:ext cx="204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Senior developer &amp; </a:t>
            </a:r>
            <a:r>
              <a:rPr lang="it-IT" sz="1400" i="1" dirty="0" err="1">
                <a:solidFill>
                  <a:schemeClr val="bg1"/>
                </a:solidFill>
              </a:rPr>
              <a:t>DevOps</a:t>
            </a:r>
            <a:r>
              <a:rPr lang="it-IT" sz="1400" i="1" dirty="0">
                <a:solidFill>
                  <a:schemeClr val="bg1"/>
                </a:solidFill>
              </a:rPr>
              <a:t> </a:t>
            </a:r>
            <a:r>
              <a:rPr lang="it-IT" sz="1400" i="1" dirty="0" err="1">
                <a:solidFill>
                  <a:schemeClr val="bg1"/>
                </a:solidFill>
              </a:rPr>
              <a:t>engineer</a:t>
            </a:r>
            <a:r>
              <a:rPr lang="it-IT" sz="1400" i="1" dirty="0">
                <a:solidFill>
                  <a:schemeClr val="bg1"/>
                </a:solidFill>
              </a:rPr>
              <a:t> @blexin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2FD0B6-D303-6A70-8D30-97C2646CCF12}"/>
              </a:ext>
            </a:extLst>
          </p:cNvPr>
          <p:cNvSpPr txBox="1"/>
          <p:nvPr/>
        </p:nvSpPr>
        <p:spPr>
          <a:xfrm>
            <a:off x="5802086" y="6256955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 algn="r">
              <a:spcBef>
                <a:spcPts val="0"/>
              </a:spcBef>
              <a:buNone/>
            </a:pPr>
            <a:r>
              <a:rPr lang="it-IT" sz="1600" dirty="0" err="1">
                <a:solidFill>
                  <a:schemeClr val="bg1"/>
                </a:solidFill>
              </a:rPr>
              <a:t>Bag</a:t>
            </a:r>
            <a:r>
              <a:rPr lang="it-IT" sz="1600" dirty="0">
                <a:solidFill>
                  <a:schemeClr val="bg1"/>
                </a:solidFill>
              </a:rPr>
              <a:t> Brown Session 28/07/2023 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AE2AF-FC18-1295-55AA-5B3BB5FE0B71}"/>
              </a:ext>
            </a:extLst>
          </p:cNvPr>
          <p:cNvSpPr txBox="1"/>
          <p:nvPr/>
        </p:nvSpPr>
        <p:spPr>
          <a:xfrm>
            <a:off x="1472893" y="1698027"/>
            <a:ext cx="900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chemeClr val="bg1"/>
                </a:solidFill>
              </a:rPr>
              <a:t>PSRule</a:t>
            </a:r>
            <a:r>
              <a:rPr lang="it-IT" sz="4000" b="1" dirty="0">
                <a:solidFill>
                  <a:schemeClr val="bg1"/>
                </a:solidFill>
              </a:rPr>
              <a:t> for Azure: Testiamo la nostra infrastruttura cloud</a:t>
            </a:r>
          </a:p>
        </p:txBody>
      </p:sp>
    </p:spTree>
    <p:extLst>
      <p:ext uri="{BB962C8B-B14F-4D97-AF65-F5344CB8AC3E}">
        <p14:creationId xmlns:p14="http://schemas.microsoft.com/office/powerpoint/2010/main" val="38864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5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C9EB-C29C-DFC3-D26F-91AF7BD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A0D9EB-8FA5-240F-F84C-CEB1389C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i="0" dirty="0">
              <a:solidFill>
                <a:srgbClr val="15151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Affidabilità</a:t>
            </a:r>
          </a:p>
          <a:p>
            <a:r>
              <a:rPr lang="it-IT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Automazione</a:t>
            </a: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 di sviluppo più rapido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E8775A-B6A7-926E-D71C-A2D4071DDA44}"/>
              </a:ext>
            </a:extLst>
          </p:cNvPr>
          <p:cNvSpPr txBox="1"/>
          <p:nvPr/>
        </p:nvSpPr>
        <p:spPr>
          <a:xfrm>
            <a:off x="5795616" y="3550754"/>
            <a:ext cx="3966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Shifting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the </a:t>
            </a:r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left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8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Come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7784EA0E-FEB1-5ACA-83B8-AE6429F951A7}"/>
              </a:ext>
            </a:extLst>
          </p:cNvPr>
          <p:cNvSpPr/>
          <p:nvPr/>
        </p:nvSpPr>
        <p:spPr>
          <a:xfrm>
            <a:off x="591249" y="2274396"/>
            <a:ext cx="4248201" cy="3662242"/>
          </a:xfrm>
          <a:prstGeom prst="triangle">
            <a:avLst>
              <a:gd name="adj" fmla="val 50000"/>
            </a:avLst>
          </a:prstGeom>
          <a:solidFill>
            <a:srgbClr val="E9E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630E08-CCC0-6E76-47C0-6FE0A1E870CD}"/>
              </a:ext>
            </a:extLst>
          </p:cNvPr>
          <p:cNvCxnSpPr>
            <a:cxnSpLocks/>
          </p:cNvCxnSpPr>
          <p:nvPr/>
        </p:nvCxnSpPr>
        <p:spPr>
          <a:xfrm>
            <a:off x="1122363" y="5019885"/>
            <a:ext cx="3189287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AD7010-47B9-5D97-E4D8-3C50F5837F26}"/>
              </a:ext>
            </a:extLst>
          </p:cNvPr>
          <p:cNvCxnSpPr>
            <a:cxnSpLocks/>
          </p:cNvCxnSpPr>
          <p:nvPr/>
        </p:nvCxnSpPr>
        <p:spPr>
          <a:xfrm>
            <a:off x="1765300" y="3906515"/>
            <a:ext cx="1898650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97E461-A6AB-350F-8F48-07D828820DB5}"/>
              </a:ext>
            </a:extLst>
          </p:cNvPr>
          <p:cNvSpPr txBox="1"/>
          <p:nvPr/>
        </p:nvSpPr>
        <p:spPr>
          <a:xfrm>
            <a:off x="2209800" y="5341408"/>
            <a:ext cx="8432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9B7ED5-0E25-D235-C88F-A1946BB2082E}"/>
              </a:ext>
            </a:extLst>
          </p:cNvPr>
          <p:cNvSpPr txBox="1"/>
          <p:nvPr/>
        </p:nvSpPr>
        <p:spPr>
          <a:xfrm>
            <a:off x="1644649" y="4329031"/>
            <a:ext cx="1890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D21170-EAB6-5CE3-0AC5-FF8C5E580893}"/>
              </a:ext>
            </a:extLst>
          </p:cNvPr>
          <p:cNvSpPr txBox="1"/>
          <p:nvPr/>
        </p:nvSpPr>
        <p:spPr>
          <a:xfrm>
            <a:off x="1894205" y="3215662"/>
            <a:ext cx="164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5DB3930-698E-A736-EAEC-C75777699596}"/>
              </a:ext>
            </a:extLst>
          </p:cNvPr>
          <p:cNvCxnSpPr>
            <a:cxnSpLocks/>
          </p:cNvCxnSpPr>
          <p:nvPr/>
        </p:nvCxnSpPr>
        <p:spPr>
          <a:xfrm>
            <a:off x="4540885" y="5427248"/>
            <a:ext cx="198183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A4456B-E65F-03FB-E9D4-497CB99E6D27}"/>
              </a:ext>
            </a:extLst>
          </p:cNvPr>
          <p:cNvSpPr txBox="1"/>
          <p:nvPr/>
        </p:nvSpPr>
        <p:spPr>
          <a:xfrm>
            <a:off x="6522720" y="5249115"/>
            <a:ext cx="215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 dei file </a:t>
            </a:r>
            <a:r>
              <a:rPr lang="it-IT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bicep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EA467AD-4912-822E-74EA-63DC61EA7979}"/>
              </a:ext>
            </a:extLst>
          </p:cNvPr>
          <p:cNvCxnSpPr>
            <a:cxnSpLocks/>
          </p:cNvCxnSpPr>
          <p:nvPr/>
        </p:nvCxnSpPr>
        <p:spPr>
          <a:xfrm>
            <a:off x="3951605" y="4416328"/>
            <a:ext cx="352615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122C34-AD3E-9E14-7026-48985EA63754}"/>
              </a:ext>
            </a:extLst>
          </p:cNvPr>
          <p:cNvSpPr txBox="1"/>
          <p:nvPr/>
        </p:nvSpPr>
        <p:spPr>
          <a:xfrm>
            <a:off x="7474155" y="4105517"/>
            <a:ext cx="276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la 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 Architected Framework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A79B731-42D3-DC5E-C7CD-1A95F8DC7BC2}"/>
              </a:ext>
            </a:extLst>
          </p:cNvPr>
          <p:cNvCxnSpPr>
            <a:cxnSpLocks/>
          </p:cNvCxnSpPr>
          <p:nvPr/>
        </p:nvCxnSpPr>
        <p:spPr>
          <a:xfrm>
            <a:off x="3340109" y="3349528"/>
            <a:ext cx="4870441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BF4795C-BD4C-821D-87F6-07B38228D121}"/>
              </a:ext>
            </a:extLst>
          </p:cNvPr>
          <p:cNvSpPr txBox="1"/>
          <p:nvPr/>
        </p:nvSpPr>
        <p:spPr>
          <a:xfrm>
            <a:off x="8172450" y="3054811"/>
            <a:ext cx="2636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standard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aziendali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cliente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8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43D12-872C-2F8E-FC50-DE372BA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6543D-63AA-DF55-11DA-A2D3127F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7851"/>
            <a:ext cx="12039600" cy="747249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 Azure </a:t>
            </a:r>
            <a:r>
              <a:rPr lang="it-IT" sz="16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Well-Architected</a:t>
            </a: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è un insieme di best practice e linee guida fornite da Microsoft per la progettazione, l'implementazione e la gestione di soluzioni cloud su Azure</a:t>
            </a: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61234DD-74E2-F34A-D476-8309A90E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4" b="21018"/>
          <a:stretch/>
        </p:blipFill>
        <p:spPr bwMode="auto">
          <a:xfrm>
            <a:off x="2667000" y="2705100"/>
            <a:ext cx="6858000" cy="3962400"/>
          </a:xfrm>
          <a:prstGeom prst="rect">
            <a:avLst/>
          </a:prstGeom>
          <a:noFill/>
          <a:ln>
            <a:solidFill>
              <a:srgbClr val="E9E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7AFD7-E779-11E1-1770-21B755D6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7FBBAC-4721-C1A1-64D0-77486CD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2"/>
            <a:ext cx="3224515" cy="542308"/>
          </a:xfrm>
        </p:spPr>
        <p:txBody>
          <a:bodyPr/>
          <a:lstStyle/>
          <a:p>
            <a:pPr marL="152396" indent="0">
              <a:buNone/>
            </a:pPr>
            <a:r>
              <a:rPr lang="it-IT" dirty="0"/>
              <a:t>Azure Advisor</a:t>
            </a:r>
          </a:p>
        </p:txBody>
      </p:sp>
      <p:pic>
        <p:nvPicPr>
          <p:cNvPr id="1026" name="Picture 2" descr="An overview of an account in Azure Advisor.">
            <a:extLst>
              <a:ext uri="{FF2B5EF4-FFF2-40B4-BE49-F238E27FC236}">
                <a16:creationId xmlns:a16="http://schemas.microsoft.com/office/drawing/2014/main" id="{12CE8525-D47B-4B41-10E7-AF010675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0" y="2780331"/>
            <a:ext cx="5194618" cy="2965999"/>
          </a:xfrm>
          <a:prstGeom prst="rect">
            <a:avLst/>
          </a:prstGeom>
          <a:noFill/>
          <a:ln>
            <a:solidFill>
              <a:srgbClr val="E9E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DF465-547E-47BB-4CCF-2B08BAC7274D}"/>
              </a:ext>
            </a:extLst>
          </p:cNvPr>
          <p:cNvSpPr txBox="1"/>
          <p:nvPr/>
        </p:nvSpPr>
        <p:spPr>
          <a:xfrm>
            <a:off x="6512198" y="3351252"/>
            <a:ext cx="428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Fornisce una valutazione delle risorse e genera un insieme di raccomandazioni basate sul </a:t>
            </a:r>
            <a:r>
              <a:rPr lang="it-IT" sz="2400" dirty="0" err="1"/>
              <a:t>Well</a:t>
            </a:r>
            <a:r>
              <a:rPr lang="it-IT" sz="2400" dirty="0"/>
              <a:t> </a:t>
            </a:r>
            <a:r>
              <a:rPr lang="it-IT" sz="2400" dirty="0" err="1"/>
              <a:t>Architected</a:t>
            </a:r>
            <a:r>
              <a:rPr lang="it-IT" sz="24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0810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4E4A-6ABE-0617-3255-56FC621F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dirty="0" err="1"/>
              <a:t>Cos'è</a:t>
            </a:r>
            <a:r>
              <a:rPr lang="en-US" dirty="0"/>
              <a:t> </a:t>
            </a:r>
            <a:r>
              <a:rPr lang="en-US" dirty="0" err="1"/>
              <a:t>PSRule</a:t>
            </a:r>
            <a:r>
              <a:rPr lang="en-US" dirty="0"/>
              <a:t> for Azure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9718BA-F52A-3C6E-5CAE-8997B801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1"/>
            <a:ext cx="10497940" cy="4224469"/>
          </a:xfrm>
        </p:spPr>
        <p:txBody>
          <a:bodyPr>
            <a:normAutofit/>
          </a:bodyPr>
          <a:lstStyle/>
          <a:p>
            <a:r>
              <a:rPr lang="it-IT" sz="2800" b="0" dirty="0"/>
              <a:t>Basato su </a:t>
            </a:r>
            <a:r>
              <a:rPr lang="it-IT" sz="2800" b="0" dirty="0" err="1"/>
              <a:t>PowerShell</a:t>
            </a:r>
            <a:endParaRPr lang="it-IT" sz="2800" b="0" dirty="0"/>
          </a:p>
          <a:p>
            <a:r>
              <a:rPr lang="it-IT" sz="2800" b="0" dirty="0"/>
              <a:t>È un set predefinito e pronto all’uso di test e documentazione c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onforme al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Architected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(WAF) </a:t>
            </a:r>
          </a:p>
          <a:p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integra nelle pipeline di CI e nella mentalità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DevOps</a:t>
            </a:r>
            <a:r>
              <a:rPr lang="it-IT" sz="1800" b="0" dirty="0"/>
              <a:t>		</a:t>
            </a:r>
            <a:endParaRPr lang="it-IT" sz="2800" b="0" dirty="0"/>
          </a:p>
          <a:p>
            <a:r>
              <a:rPr lang="it-IT" sz="2800" b="0" dirty="0"/>
              <a:t>Possibilità di aggiungere regole personalizzate</a:t>
            </a:r>
          </a:p>
          <a:p>
            <a:r>
              <a:rPr lang="it-IT" sz="2800" b="0" dirty="0"/>
              <a:t>Due modalità:</a:t>
            </a:r>
          </a:p>
          <a:p>
            <a:pPr lvl="1"/>
            <a:r>
              <a:rPr lang="it-IT" sz="2400" b="0" dirty="0" err="1"/>
              <a:t>Pre</a:t>
            </a:r>
            <a:r>
              <a:rPr lang="it-IT" sz="2400" b="0" dirty="0"/>
              <a:t>-Flight</a:t>
            </a:r>
          </a:p>
          <a:p>
            <a:pPr lvl="1"/>
            <a:r>
              <a:rPr lang="it-IT" sz="2400" b="0" dirty="0"/>
              <a:t>In-Flight</a:t>
            </a:r>
          </a:p>
          <a:p>
            <a:endParaRPr lang="it-IT" sz="2800" b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139869-CC4D-A081-AED7-128D7072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36712"/>
            <a:ext cx="934720" cy="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1933-F304-77FF-D39E-3AA9A19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93EA2E-D410-7FED-FEAD-AF28509F7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4" b="27481"/>
          <a:stretch/>
        </p:blipFill>
        <p:spPr>
          <a:xfrm>
            <a:off x="4182369" y="1944397"/>
            <a:ext cx="3827261" cy="4726718"/>
          </a:xfrm>
          <a:prstGeom prst="rect">
            <a:avLst/>
          </a:prstGeom>
          <a:ln>
            <a:solidFill>
              <a:srgbClr val="E9E200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659B3-2E77-0435-E4A7-87BD245C4EF2}"/>
              </a:ext>
            </a:extLst>
          </p:cNvPr>
          <p:cNvSpPr txBox="1"/>
          <p:nvPr/>
        </p:nvSpPr>
        <p:spPr>
          <a:xfrm>
            <a:off x="8066213" y="5717008"/>
            <a:ext cx="2463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DISCLAIMER:</a:t>
            </a:r>
          </a:p>
          <a:p>
            <a:r>
              <a:rPr lang="it-IT" sz="1400" dirty="0"/>
              <a:t>Nessun </a:t>
            </a:r>
            <a:r>
              <a:rPr lang="it-IT" sz="1400" dirty="0" err="1"/>
              <a:t>corgi</a:t>
            </a:r>
            <a:r>
              <a:rPr lang="it-IT" sz="1400" dirty="0"/>
              <a:t> è stato maltrattato per ottenere questa immagine</a:t>
            </a:r>
          </a:p>
        </p:txBody>
      </p:sp>
    </p:spTree>
    <p:extLst>
      <p:ext uri="{BB962C8B-B14F-4D97-AF65-F5344CB8AC3E}">
        <p14:creationId xmlns:p14="http://schemas.microsoft.com/office/powerpoint/2010/main" val="279798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631A-E832-A0EB-773D-A37B1D2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914D9B-B104-DD28-7485-E781DFE3A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https://azure.github.io/PSRule.Rules.Azure/</a:t>
            </a:r>
            <a:endParaRPr lang="it-IT" dirty="0"/>
          </a:p>
          <a:p>
            <a:r>
              <a:rPr lang="it-IT" dirty="0">
                <a:hlinkClick r:id="rId4"/>
              </a:rPr>
              <a:t>https://github.com/Azure/PSRule.Rules.Azure/</a:t>
            </a:r>
            <a:endParaRPr lang="it-IT" dirty="0"/>
          </a:p>
          <a:p>
            <a:r>
              <a:rPr lang="it-IT" dirty="0">
                <a:hlinkClick r:id="rId5"/>
              </a:rPr>
              <a:t>https://learn.microsoft.com/en-us/azure/well-architected/</a:t>
            </a:r>
            <a:endParaRPr lang="it-IT" dirty="0"/>
          </a:p>
          <a:p>
            <a:r>
              <a:rPr lang="it-IT" dirty="0">
                <a:hlinkClick r:id="rId6"/>
              </a:rPr>
              <a:t>https://www.youtube.com/@BernieAWhite</a:t>
            </a:r>
            <a:endParaRPr lang="it-IT" dirty="0"/>
          </a:p>
          <a:p>
            <a:endParaRPr lang="it-IT" dirty="0">
              <a:hlinkClick r:id="rId7"/>
            </a:endParaRPr>
          </a:p>
          <a:p>
            <a:r>
              <a:rPr lang="it-IT" dirty="0">
                <a:hlinkClick r:id="rId7"/>
              </a:rPr>
              <a:t>https://github.com/render93/Blexin.BrownBagSession.PsRuleForAzure</a:t>
            </a:r>
            <a:endParaRPr lang="it-IT" dirty="0"/>
          </a:p>
          <a:p>
            <a:endParaRPr lang="it-IT" dirty="0"/>
          </a:p>
          <a:p>
            <a:pPr marL="152396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3E01-DC21-5CD6-4563-2E77A16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5F1E8E-630C-9D22-1759-6DE07FF3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198188"/>
            <a:ext cx="7534405" cy="42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5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Roboto</vt:lpstr>
      <vt:lpstr>Söhne</vt:lpstr>
      <vt:lpstr>Tema di Office</vt:lpstr>
      <vt:lpstr>Presentazione standard di PowerPoint</vt:lpstr>
      <vt:lpstr>Perché testare IaC</vt:lpstr>
      <vt:lpstr>Come testare IaC</vt:lpstr>
      <vt:lpstr>Well Architected Framework </vt:lpstr>
      <vt:lpstr>Well Architected Framework </vt:lpstr>
      <vt:lpstr>  Cos'è PSRule for Azure</vt:lpstr>
      <vt:lpstr>Demo</vt:lpstr>
      <vt:lpstr>Link utili</vt:lpstr>
      <vt:lpstr>Q&amp;A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Gerardo Greco</cp:lastModifiedBy>
  <cp:revision>46</cp:revision>
  <dcterms:created xsi:type="dcterms:W3CDTF">2022-04-29T09:50:56Z</dcterms:created>
  <dcterms:modified xsi:type="dcterms:W3CDTF">2023-07-25T16:40:47Z</dcterms:modified>
</cp:coreProperties>
</file>