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Dampak AI terhadap Dunia Kerja dan Pendidikan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Tinjauan terhadap perubahan akibat AI di era modern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Pengertian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adalah kecerdasan buatan yang memungkinkan mesin belajar dan berpikir seperti manusia.</a:t>
            </a:r>
          </a:p>
          <a:p>
            <a:r>
              <a:t>AI mencakup Machine Learning, NLP, dan Computer Vision.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Dampak AI di Dunia Kerja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menggantikan pekerjaan rutin seperti kasir dan operator produksi.</a:t>
            </a:r>
          </a:p>
          <a:p>
            <a:r>
              <a:t>- Muncul pekerjaan baru seperti Data Scientist dan AI Engineer.</a:t>
            </a:r>
          </a:p>
          <a:p>
            <a:r>
              <a:t>- AI meningkatkan efisiensi, tetapi memerlukan adaptasi tenaga kerja.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Dampak AI di Pendidikan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membantu personalisasi pembelajaran.</a:t>
            </a:r>
          </a:p>
          <a:p>
            <a:r>
              <a:t>- Teknologi chatbot digunakan sebagai tutor virtual.</a:t>
            </a:r>
          </a:p>
          <a:p>
            <a:r>
              <a:t>- Sistem AI dapat meningkatkan efisiensi pengajaran.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membawa perubahan besar dalam dunia kerja dan pendidikan.</a:t>
            </a:r>
          </a:p>
          <a:p>
            <a:r>
              <a:t>Meskipun ada tantangan, AI juga menciptakan peluang baru.</a:t>
            </a:r>
          </a:p>
          <a:p>
            <a:r>
              <a:t>Adaptasi dan keterampilan baru sangat diperlukan.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