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34544c01f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34544c01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34544c01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34544c01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34544c01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34544c01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34544c01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34544c01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4544c01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34544c01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34544c01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34544c01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4544c01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34544c01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34544c01f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34544c01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34544c01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34544c01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34544c01f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34544c01f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34544c01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34544c01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34544c01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34544c01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Studi Kasus JavaScript : Todolist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Search</a:t>
            </a:r>
            <a:r>
              <a:rPr lang="id"/>
              <a:t> Todolist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Todolist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Async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Web API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Object Oriented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Document Object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Aplikasi Todolist Menggunakan JavaScript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Target Aplikasi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Halaman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TodoList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Menampilkan Todolist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