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228730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228730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22873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22873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228730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228730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Music identification from acoustic instruments is an added advantage for people interested in acoustic instruments,  because they now have an easier way of learning songs using such instruments. On a broader note, understanding such instruments, can give us better insight on understanding sound from non-electrical devices, such as the human voice box, etc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228730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228730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228730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228730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228730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228730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228730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228730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228730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228730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228730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228730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gif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13.jpg"/><Relationship Id="rId7" Type="http://schemas.openxmlformats.org/officeDocument/2006/relationships/image" Target="../media/image5.jpg"/><Relationship Id="rId8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jp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4183" y="307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to notes conversion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4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 Machine </a:t>
            </a:r>
            <a:r>
              <a:rPr lang="en">
                <a:solidFill>
                  <a:srgbClr val="00FF00"/>
                </a:solidFill>
              </a:rPr>
              <a:t>learning</a:t>
            </a:r>
            <a:r>
              <a:rPr lang="en">
                <a:solidFill>
                  <a:srgbClr val="00FF00"/>
                </a:solidFill>
              </a:rPr>
              <a:t> Approach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75550" y="3767250"/>
            <a:ext cx="29304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Team: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 Jayakrishna Sahit (16110104)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 Aditya (16110137)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Sai Praneeth </a:t>
            </a:r>
            <a:r>
              <a:rPr lang="en" sz="1200"/>
              <a:t>M </a:t>
            </a:r>
            <a:r>
              <a:rPr lang="en" sz="1200"/>
              <a:t>(16110145)</a:t>
            </a:r>
            <a:endParaRPr sz="1200"/>
          </a:p>
        </p:txBody>
      </p:sp>
      <p:pic>
        <p:nvPicPr>
          <p:cNvPr descr="Image result for iitgn logo" id="57" name="Google Shape;57;p13" title="https://en.wikipedia.org/wiki/Indian_Institute_of_Technology_Gandhinag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801" y="103550"/>
            <a:ext cx="729150" cy="7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guitar thank you"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the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30300"/>
            <a:ext cx="8520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…………………………………………………………….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Given the music file our aim is to generate the guitar sheet notes for it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descr="Image result for music file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57" y="2227989"/>
            <a:ext cx="904100" cy="81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coustic guitar sheet notes"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525" y="1622450"/>
            <a:ext cx="3352975" cy="1825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2363475" y="2710750"/>
            <a:ext cx="23703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mage result for question mark symbol"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8228" y="2316324"/>
            <a:ext cx="307975" cy="39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 to solve?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78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…………………………………………………….....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We come across lot of music daily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To learn it using acoustic instruments we require notes for it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Solving this would give better insight for understanding sound from non-electrical devices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Helps people interested in acoustic instruments(in particular guitar)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CS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78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……………………………………………………..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Goal is to identify notes corresponding to a piece of music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We can’t store all the notes corresponding to each music bit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There is a need for automating this process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We can bring ML models in, to do this task</a:t>
            </a:r>
            <a:endParaRPr>
              <a:solidFill>
                <a:srgbClr val="434343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625" y="3590075"/>
            <a:ext cx="3545076" cy="12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788" y="3282138"/>
            <a:ext cx="5048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7109" y="2081575"/>
            <a:ext cx="912091" cy="6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7103" y="2880675"/>
            <a:ext cx="873372" cy="4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7092" y="4580917"/>
            <a:ext cx="736150" cy="4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475050" y="3282150"/>
            <a:ext cx="736200" cy="1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</a:t>
            </a:r>
            <a:endParaRPr b="1"/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5419650" y="2503675"/>
            <a:ext cx="1772100" cy="11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endCxn id="83" idx="1"/>
          </p:cNvCxnSpPr>
          <p:nvPr/>
        </p:nvCxnSpPr>
        <p:spPr>
          <a:xfrm flipH="1" rot="10800000">
            <a:off x="5592203" y="3121688"/>
            <a:ext cx="1794900" cy="6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0" idx="3"/>
          </p:cNvCxnSpPr>
          <p:nvPr/>
        </p:nvCxnSpPr>
        <p:spPr>
          <a:xfrm>
            <a:off x="5465701" y="4219175"/>
            <a:ext cx="17259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mage result for question mark symbol"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7375" y="2798950"/>
            <a:ext cx="197325" cy="21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mark symbol"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0988" y="3193000"/>
            <a:ext cx="197325" cy="21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mark symbol"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1713" y="4219175"/>
            <a:ext cx="197325" cy="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and chance for</a:t>
            </a:r>
            <a:r>
              <a:rPr lang="en"/>
              <a:t> extension/</a:t>
            </a:r>
            <a:r>
              <a:rPr lang="en"/>
              <a:t> improvement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4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…………….……………………………………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Previous work on music transcription was done for keyboard music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We wanted to extend that work to guitar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Check whether the same architecture works for music transcription of guitar music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Current state of the art method in music transcription is done for any instrument by ScoreCloud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sketch of our model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Our model is divided into four steps, they are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converting audio signal into its CQT image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giving that CQT image to trained CNN model for detecting the notes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rewriting the notes into sheet music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descr="Image result for music file"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3487837"/>
            <a:ext cx="766324" cy="69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8"/>
          <p:cNvCxnSpPr/>
          <p:nvPr/>
        </p:nvCxnSpPr>
        <p:spPr>
          <a:xfrm>
            <a:off x="1078048" y="3828088"/>
            <a:ext cx="8919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11662" l="7952" r="0" t="3274"/>
          <a:stretch/>
        </p:blipFill>
        <p:spPr>
          <a:xfrm>
            <a:off x="1969973" y="3490275"/>
            <a:ext cx="1151026" cy="69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 flipH="1" rot="10800000">
            <a:off x="3120988" y="3832900"/>
            <a:ext cx="756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7000" y="3487813"/>
            <a:ext cx="2177074" cy="69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flipH="1" rot="10800000">
            <a:off x="6054075" y="3832900"/>
            <a:ext cx="756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0075" y="3428229"/>
            <a:ext cx="2177074" cy="81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……………………………………………………….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 have used precision score, recall score, f1-score, and accuracy to evaluate our model.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Values of the above mentioned metrics are: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precision score - 0.16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recall score - 0.36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f1 score - 0.24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accuracy - 0.973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53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……………………………..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700" y="1012300"/>
            <a:ext cx="7191301" cy="382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93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………………………………………..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Architectures used for keyboard music did provide good scores for guitar music, however different ones were necessary.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In a way it proves our hypothesis (not conclusively though) that guitar music is different from keyboard music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