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18.02.2019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18.02.2019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18.02.2019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18.02.2019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18.02.2019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18.02.2019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18.02.2019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18.02.2019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18.02.2019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18.02.2019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18.02.2019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18.02.2019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Autofit/>
          </a:bodyPr>
          <a:lstStyle/>
          <a:p>
            <a:r>
              <a:rPr lang="en-US" sz="2400" dirty="0"/>
              <a:t>Peer-graded Assignment: </a:t>
            </a:r>
            <a:r>
              <a:rPr lang="en-US" sz="2400" dirty="0" smtClean="0"/>
              <a:t>Finding </a:t>
            </a:r>
            <a:r>
              <a:rPr lang="en-US" sz="2400" dirty="0"/>
              <a:t>Minimum </a:t>
            </a:r>
            <a:r>
              <a:rPr lang="en-US" sz="2400" dirty="0" smtClean="0"/>
              <a:t>Values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9" name="Parallelogram 8"/>
          <p:cNvSpPr/>
          <p:nvPr/>
        </p:nvSpPr>
        <p:spPr>
          <a:xfrm>
            <a:off x="3147204" y="1508760"/>
            <a:ext cx="1752600" cy="304800"/>
          </a:xfrm>
          <a:prstGeom prst="parallelogram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INPUT List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487270" y="990600"/>
            <a:ext cx="1066800" cy="3048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Start</a:t>
            </a:r>
            <a:endParaRPr lang="en-US" sz="1200" b="1" dirty="0"/>
          </a:p>
        </p:txBody>
      </p:sp>
      <p:sp>
        <p:nvSpPr>
          <p:cNvPr id="12" name="Flowchart: Decision 11"/>
          <p:cNvSpPr/>
          <p:nvPr/>
        </p:nvSpPr>
        <p:spPr>
          <a:xfrm>
            <a:off x="612429" y="4572000"/>
            <a:ext cx="2133600" cy="5334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Item &lt;min1 &amp; min1 &lt; min2</a:t>
            </a:r>
            <a:endParaRPr lang="en-US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3079969" y="2026920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Read first two values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3074895" y="2545080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Assign first item to min1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078786" y="3063240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Assign second item to min2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3063690" y="4222375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Read item</a:t>
            </a:r>
            <a:endParaRPr lang="en-US" sz="1200" b="1" dirty="0"/>
          </a:p>
        </p:txBody>
      </p:sp>
      <p:sp>
        <p:nvSpPr>
          <p:cNvPr id="18" name="Flowchart: Decision 17"/>
          <p:cNvSpPr/>
          <p:nvPr/>
        </p:nvSpPr>
        <p:spPr>
          <a:xfrm>
            <a:off x="3006009" y="4572000"/>
            <a:ext cx="2133600" cy="5334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Item &lt;min1 &amp; min1 &gt; min2</a:t>
            </a:r>
            <a:endParaRPr lang="en-US" sz="1000" b="1" dirty="0"/>
          </a:p>
        </p:txBody>
      </p:sp>
      <p:sp>
        <p:nvSpPr>
          <p:cNvPr id="19" name="Rectangle 18"/>
          <p:cNvSpPr/>
          <p:nvPr/>
        </p:nvSpPr>
        <p:spPr>
          <a:xfrm>
            <a:off x="731803" y="5257800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Assign item to min2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3124200" y="5257800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Assign item to min1</a:t>
            </a:r>
            <a:endParaRPr lang="en-US" sz="1200" b="1" dirty="0"/>
          </a:p>
        </p:txBody>
      </p:sp>
      <p:sp>
        <p:nvSpPr>
          <p:cNvPr id="21" name="Flowchart: Decision 20"/>
          <p:cNvSpPr/>
          <p:nvPr/>
        </p:nvSpPr>
        <p:spPr>
          <a:xfrm>
            <a:off x="5399589" y="4567519"/>
            <a:ext cx="2133600" cy="5334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Item &gt; min1 &amp; Item &lt; min2</a:t>
            </a:r>
            <a:endParaRPr lang="en-US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5517780" y="5257800"/>
            <a:ext cx="1905000" cy="304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Assign item to min2</a:t>
            </a:r>
            <a:endParaRPr lang="en-US" sz="1200" b="1" dirty="0"/>
          </a:p>
        </p:txBody>
      </p:sp>
      <p:cxnSp>
        <p:nvCxnSpPr>
          <p:cNvPr id="24" name="Elbow Connector 23"/>
          <p:cNvCxnSpPr>
            <a:stCxn id="17" idx="1"/>
            <a:endCxn id="12" idx="0"/>
          </p:cNvCxnSpPr>
          <p:nvPr/>
        </p:nvCxnSpPr>
        <p:spPr>
          <a:xfrm rot="10800000" flipV="1">
            <a:off x="1679230" y="4374774"/>
            <a:ext cx="1384461" cy="19722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  <a:endCxn id="9" idx="0"/>
          </p:cNvCxnSpPr>
          <p:nvPr/>
        </p:nvCxnSpPr>
        <p:spPr>
          <a:xfrm rot="16200000" flipH="1">
            <a:off x="3915407" y="1400663"/>
            <a:ext cx="213360" cy="283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4"/>
            <a:endCxn id="14" idx="0"/>
          </p:cNvCxnSpPr>
          <p:nvPr/>
        </p:nvCxnSpPr>
        <p:spPr>
          <a:xfrm rot="16200000" flipH="1">
            <a:off x="3921306" y="1915757"/>
            <a:ext cx="213360" cy="8965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5" idx="0"/>
          </p:cNvCxnSpPr>
          <p:nvPr/>
        </p:nvCxnSpPr>
        <p:spPr>
          <a:xfrm rot="5400000">
            <a:off x="3916080" y="2428690"/>
            <a:ext cx="227705" cy="507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5" idx="2"/>
            <a:endCxn id="16" idx="0"/>
          </p:cNvCxnSpPr>
          <p:nvPr/>
        </p:nvCxnSpPr>
        <p:spPr>
          <a:xfrm rot="16200000" flipH="1">
            <a:off x="3922660" y="2954614"/>
            <a:ext cx="213360" cy="3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6" idx="2"/>
            <a:endCxn id="95" idx="0"/>
          </p:cNvCxnSpPr>
          <p:nvPr/>
        </p:nvCxnSpPr>
        <p:spPr>
          <a:xfrm rot="5400000">
            <a:off x="3955157" y="3433553"/>
            <a:ext cx="141642" cy="10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9" idx="0"/>
          </p:cNvCxnSpPr>
          <p:nvPr/>
        </p:nvCxnSpPr>
        <p:spPr>
          <a:xfrm>
            <a:off x="1679229" y="5105400"/>
            <a:ext cx="5074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  <a:endCxn id="18" idx="1"/>
          </p:cNvCxnSpPr>
          <p:nvPr/>
        </p:nvCxnSpPr>
        <p:spPr>
          <a:xfrm>
            <a:off x="2746029" y="4838700"/>
            <a:ext cx="259980" cy="127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8" idx="2"/>
            <a:endCxn id="20" idx="0"/>
          </p:cNvCxnSpPr>
          <p:nvPr/>
        </p:nvCxnSpPr>
        <p:spPr>
          <a:xfrm rot="16200000" flipH="1">
            <a:off x="3998554" y="5179654"/>
            <a:ext cx="152400" cy="389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3"/>
            <a:endCxn id="21" idx="1"/>
          </p:cNvCxnSpPr>
          <p:nvPr/>
        </p:nvCxnSpPr>
        <p:spPr>
          <a:xfrm flipV="1">
            <a:off x="5139609" y="4834219"/>
            <a:ext cx="259980" cy="448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1" idx="2"/>
            <a:endCxn id="22" idx="0"/>
          </p:cNvCxnSpPr>
          <p:nvPr/>
        </p:nvCxnSpPr>
        <p:spPr>
          <a:xfrm rot="16200000" flipH="1">
            <a:off x="6389894" y="5177413"/>
            <a:ext cx="156881" cy="389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1" idx="3"/>
            <a:endCxn id="95" idx="1"/>
          </p:cNvCxnSpPr>
          <p:nvPr/>
        </p:nvCxnSpPr>
        <p:spPr>
          <a:xfrm flipH="1" flipV="1">
            <a:off x="2953870" y="3776382"/>
            <a:ext cx="4579319" cy="1057837"/>
          </a:xfrm>
          <a:prstGeom prst="bentConnector5">
            <a:avLst>
              <a:gd name="adj1" fmla="val -4992"/>
              <a:gd name="adj2" fmla="val -142373"/>
              <a:gd name="adj3" fmla="val 15491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lelogram 62"/>
          <p:cNvSpPr/>
          <p:nvPr/>
        </p:nvSpPr>
        <p:spPr>
          <a:xfrm>
            <a:off x="5666880" y="3621738"/>
            <a:ext cx="1752600" cy="304800"/>
          </a:xfrm>
          <a:prstGeom prst="parallelogram">
            <a:avLst/>
          </a:prstGeom>
          <a:solidFill>
            <a:schemeClr val="accent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OUTPUT </a:t>
            </a:r>
            <a:br>
              <a:rPr lang="en-US" sz="1100" b="1" dirty="0" smtClean="0"/>
            </a:br>
            <a:r>
              <a:rPr lang="en-US" sz="1100" b="1" dirty="0" smtClean="0"/>
              <a:t>min1 &amp; min2</a:t>
            </a:r>
            <a:endParaRPr lang="en-US" sz="1100" b="1" dirty="0"/>
          </a:p>
        </p:txBody>
      </p:sp>
      <p:cxnSp>
        <p:nvCxnSpPr>
          <p:cNvPr id="65" name="Elbow Connector 64"/>
          <p:cNvCxnSpPr>
            <a:stCxn id="95" idx="3"/>
            <a:endCxn id="63" idx="5"/>
          </p:cNvCxnSpPr>
          <p:nvPr/>
        </p:nvCxnSpPr>
        <p:spPr>
          <a:xfrm flipV="1">
            <a:off x="5087470" y="3774138"/>
            <a:ext cx="617510" cy="224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7772400" y="3621740"/>
            <a:ext cx="1066800" cy="3048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Stop</a:t>
            </a:r>
            <a:endParaRPr lang="en-US" sz="1200" b="1" dirty="0"/>
          </a:p>
        </p:txBody>
      </p:sp>
      <p:cxnSp>
        <p:nvCxnSpPr>
          <p:cNvPr id="75" name="Elbow Connector 74"/>
          <p:cNvCxnSpPr>
            <a:stCxn id="63" idx="2"/>
            <a:endCxn id="74" idx="1"/>
          </p:cNvCxnSpPr>
          <p:nvPr/>
        </p:nvCxnSpPr>
        <p:spPr>
          <a:xfrm>
            <a:off x="7381380" y="3774138"/>
            <a:ext cx="391020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27095" y="503010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032763" y="503459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414250" y="503998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040841" y="399422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664293" y="4616059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066053" y="456759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457196" y="4600204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146285" y="3552712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95" name="Flowchart: Decision 94"/>
          <p:cNvSpPr/>
          <p:nvPr/>
        </p:nvSpPr>
        <p:spPr>
          <a:xfrm>
            <a:off x="2953870" y="3509682"/>
            <a:ext cx="2133600" cy="5334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Untested item in list?</a:t>
            </a:r>
            <a:endParaRPr lang="en-US" sz="1000" b="1" dirty="0"/>
          </a:p>
        </p:txBody>
      </p:sp>
      <p:cxnSp>
        <p:nvCxnSpPr>
          <p:cNvPr id="99" name="Elbow Connector 98"/>
          <p:cNvCxnSpPr>
            <a:stCxn id="95" idx="2"/>
            <a:endCxn id="17" idx="0"/>
          </p:cNvCxnSpPr>
          <p:nvPr/>
        </p:nvCxnSpPr>
        <p:spPr>
          <a:xfrm rot="5400000">
            <a:off x="3928784" y="4130488"/>
            <a:ext cx="179293" cy="44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9" idx="2"/>
          </p:cNvCxnSpPr>
          <p:nvPr/>
        </p:nvCxnSpPr>
        <p:spPr>
          <a:xfrm>
            <a:off x="1684303" y="5562600"/>
            <a:ext cx="0" cy="7683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0" idx="2"/>
          </p:cNvCxnSpPr>
          <p:nvPr/>
        </p:nvCxnSpPr>
        <p:spPr>
          <a:xfrm>
            <a:off x="4076700" y="5562600"/>
            <a:ext cx="0" cy="768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2" idx="2"/>
          </p:cNvCxnSpPr>
          <p:nvPr/>
        </p:nvCxnSpPr>
        <p:spPr>
          <a:xfrm>
            <a:off x="6470280" y="5562600"/>
            <a:ext cx="0" cy="768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83</TotalTime>
  <Words>73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</vt:lpstr>
      <vt:lpstr>Peer-graded Assignment: Finding Minimum Values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Peer-graded Assignment: Finding Minimum Values</dc:title>
  <dc:creator>Cameron McPherson</dc:creator>
  <cp:lastModifiedBy>Cameron McPherson</cp:lastModifiedBy>
  <cp:revision>9</cp:revision>
  <dcterms:created xsi:type="dcterms:W3CDTF">2019-02-18T10:19:47Z</dcterms:created>
  <dcterms:modified xsi:type="dcterms:W3CDTF">2019-02-18T11:42:57Z</dcterms:modified>
</cp:coreProperties>
</file>