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25.02.2019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25.02.2019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25.02.2019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dirty="0"/>
              <a:t>Peer-graded Assignment: </a:t>
            </a:r>
            <a:r>
              <a:rPr lang="en-US" sz="2400" dirty="0" smtClean="0"/>
              <a:t>Describing Algorithms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9" name="Parallelogram 8"/>
          <p:cNvSpPr/>
          <p:nvPr/>
        </p:nvSpPr>
        <p:spPr>
          <a:xfrm>
            <a:off x="3273681" y="1508760"/>
            <a:ext cx="1905000" cy="304800"/>
          </a:xfrm>
          <a:prstGeom prst="parallelogram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INPUT </a:t>
            </a:r>
            <a:r>
              <a:rPr lang="en-US" sz="1100" b="1" dirty="0" smtClean="0"/>
              <a:t>KW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92781" y="990600"/>
            <a:ext cx="1066800" cy="3048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2" name="Flowchart: Decision 11"/>
          <p:cNvSpPr/>
          <p:nvPr/>
        </p:nvSpPr>
        <p:spPr>
          <a:xfrm>
            <a:off x="533400" y="2451842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is null?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647700" y="150876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Add KW to ST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47700" y="3146612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Compare KW to Word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647700" y="48006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Add Word to ST</a:t>
            </a:r>
            <a:endParaRPr lang="en-US" sz="1200" b="1" dirty="0"/>
          </a:p>
        </p:txBody>
      </p:sp>
      <p:sp>
        <p:nvSpPr>
          <p:cNvPr id="63" name="Parallelogram 62"/>
          <p:cNvSpPr/>
          <p:nvPr/>
        </p:nvSpPr>
        <p:spPr>
          <a:xfrm>
            <a:off x="5471160" y="3673990"/>
            <a:ext cx="1905000" cy="304800"/>
          </a:xfrm>
          <a:prstGeom prst="parallelogram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OUTPUT </a:t>
            </a:r>
            <a:br>
              <a:rPr lang="en-US" sz="1100" b="1" dirty="0" smtClean="0"/>
            </a:br>
            <a:r>
              <a:rPr lang="en-US" sz="1100" b="1" dirty="0" smtClean="0"/>
              <a:t>ST &amp; </a:t>
            </a:r>
            <a:r>
              <a:rPr lang="en-US" sz="1100" b="1" dirty="0" err="1" smtClean="0"/>
              <a:t>cntST</a:t>
            </a:r>
            <a:endParaRPr lang="en-US" sz="1100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7641702" y="2566141"/>
            <a:ext cx="1066800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Stop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643374" y="458076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667000" y="25146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22612" y="2927427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388625" y="290501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576835" y="417266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5" name="Flowchart: Decision 94"/>
          <p:cNvSpPr/>
          <p:nvPr/>
        </p:nvSpPr>
        <p:spPr>
          <a:xfrm>
            <a:off x="533400" y="4104525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KW matches Word?</a:t>
            </a:r>
            <a:endParaRPr 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757637" y="694964"/>
            <a:ext cx="2144211" cy="1277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u="sng" dirty="0" smtClean="0"/>
              <a:t>Key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KW = keyword</a:t>
            </a:r>
          </a:p>
          <a:p>
            <a:r>
              <a:rPr lang="en-US" sz="1100" dirty="0" smtClean="0"/>
              <a:t>ST = search terms list</a:t>
            </a:r>
          </a:p>
          <a:p>
            <a:r>
              <a:rPr lang="en-US" sz="1100" dirty="0" smtClean="0"/>
              <a:t>CD = corpus document</a:t>
            </a:r>
          </a:p>
          <a:p>
            <a:r>
              <a:rPr lang="en-US" sz="1100" dirty="0" smtClean="0"/>
              <a:t>DW = document word</a:t>
            </a:r>
          </a:p>
          <a:p>
            <a:r>
              <a:rPr lang="en-US" sz="1100" dirty="0" err="1" smtClean="0"/>
              <a:t>cntST</a:t>
            </a:r>
            <a:r>
              <a:rPr lang="en-US" sz="1100" dirty="0" smtClean="0"/>
              <a:t> = count of specific search term match in the corpus</a:t>
            </a:r>
          </a:p>
        </p:txBody>
      </p:sp>
      <p:cxnSp>
        <p:nvCxnSpPr>
          <p:cNvPr id="5" name="Straight Arrow Connector 4"/>
          <p:cNvCxnSpPr>
            <a:stCxn id="9" idx="5"/>
            <a:endCxn id="14" idx="3"/>
          </p:cNvCxnSpPr>
          <p:nvPr/>
        </p:nvCxnSpPr>
        <p:spPr>
          <a:xfrm flipH="1">
            <a:off x="2552700" y="1661160"/>
            <a:ext cx="759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76" idx="0"/>
          </p:cNvCxnSpPr>
          <p:nvPr/>
        </p:nvCxnSpPr>
        <p:spPr>
          <a:xfrm>
            <a:off x="1600200" y="1813560"/>
            <a:ext cx="0" cy="1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95" idx="0"/>
          </p:cNvCxnSpPr>
          <p:nvPr/>
        </p:nvCxnSpPr>
        <p:spPr>
          <a:xfrm>
            <a:off x="1600200" y="3451412"/>
            <a:ext cx="0" cy="65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5" idx="2"/>
            <a:endCxn id="16" idx="0"/>
          </p:cNvCxnSpPr>
          <p:nvPr/>
        </p:nvCxnSpPr>
        <p:spPr>
          <a:xfrm>
            <a:off x="1600200" y="4637925"/>
            <a:ext cx="0" cy="16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6" idx="2"/>
            <a:endCxn id="12" idx="0"/>
          </p:cNvCxnSpPr>
          <p:nvPr/>
        </p:nvCxnSpPr>
        <p:spPr>
          <a:xfrm>
            <a:off x="1600200" y="2277037"/>
            <a:ext cx="0" cy="17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7700" y="1972237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Scan to next Thesaurus Word</a:t>
            </a:r>
            <a:endParaRPr lang="en-US" sz="1200" b="1" dirty="0"/>
          </a:p>
        </p:txBody>
      </p:sp>
      <p:cxnSp>
        <p:nvCxnSpPr>
          <p:cNvPr id="62" name="Straight Arrow Connector 61"/>
          <p:cNvCxnSpPr>
            <a:stCxn id="12" idx="2"/>
            <a:endCxn id="15" idx="0"/>
          </p:cNvCxnSpPr>
          <p:nvPr/>
        </p:nvCxnSpPr>
        <p:spPr>
          <a:xfrm>
            <a:off x="1600200" y="2985242"/>
            <a:ext cx="0" cy="16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6" idx="1"/>
            <a:endCxn id="76" idx="1"/>
          </p:cNvCxnSpPr>
          <p:nvPr/>
        </p:nvCxnSpPr>
        <p:spPr>
          <a:xfrm rot="10800000">
            <a:off x="647700" y="2124638"/>
            <a:ext cx="12700" cy="28283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5" idx="3"/>
            <a:endCxn id="76" idx="1"/>
          </p:cNvCxnSpPr>
          <p:nvPr/>
        </p:nvCxnSpPr>
        <p:spPr>
          <a:xfrm flipH="1" flipV="1">
            <a:off x="647700" y="2124637"/>
            <a:ext cx="2019300" cy="2246588"/>
          </a:xfrm>
          <a:prstGeom prst="bentConnector5">
            <a:avLst>
              <a:gd name="adj1" fmla="val -11321"/>
              <a:gd name="adj2" fmla="val -47614"/>
              <a:gd name="adj3" fmla="val 1105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273681" y="2566142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Scan to next ST</a:t>
            </a:r>
            <a:endParaRPr lang="en-US" sz="1200" b="1" dirty="0"/>
          </a:p>
        </p:txBody>
      </p:sp>
      <p:cxnSp>
        <p:nvCxnSpPr>
          <p:cNvPr id="77" name="Straight Arrow Connector 76"/>
          <p:cNvCxnSpPr>
            <a:stCxn id="12" idx="3"/>
            <a:endCxn id="92" idx="1"/>
          </p:cNvCxnSpPr>
          <p:nvPr/>
        </p:nvCxnSpPr>
        <p:spPr>
          <a:xfrm>
            <a:off x="2667000" y="2718542"/>
            <a:ext cx="606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48300" y="3101782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Set </a:t>
            </a:r>
            <a:r>
              <a:rPr lang="en-US" sz="1200" b="1" dirty="0" err="1" smtClean="0"/>
              <a:t>cntST</a:t>
            </a:r>
            <a:r>
              <a:rPr lang="en-US" sz="1200" b="1" dirty="0" smtClean="0"/>
              <a:t> to 0</a:t>
            </a:r>
            <a:endParaRPr lang="en-US" sz="1200" b="1" dirty="0"/>
          </a:p>
        </p:txBody>
      </p:sp>
      <p:cxnSp>
        <p:nvCxnSpPr>
          <p:cNvPr id="81" name="Straight Arrow Connector 80"/>
          <p:cNvCxnSpPr>
            <a:stCxn id="97" idx="2"/>
            <a:endCxn id="94" idx="0"/>
          </p:cNvCxnSpPr>
          <p:nvPr/>
        </p:nvCxnSpPr>
        <p:spPr>
          <a:xfrm>
            <a:off x="6400800" y="2985242"/>
            <a:ext cx="0" cy="11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Decision 96"/>
          <p:cNvSpPr/>
          <p:nvPr/>
        </p:nvSpPr>
        <p:spPr>
          <a:xfrm>
            <a:off x="5334000" y="2451842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is null?</a:t>
            </a:r>
            <a:endParaRPr lang="en-US" sz="1000" b="1" dirty="0"/>
          </a:p>
        </p:txBody>
      </p:sp>
      <p:cxnSp>
        <p:nvCxnSpPr>
          <p:cNvPr id="83" name="Straight Arrow Connector 82"/>
          <p:cNvCxnSpPr>
            <a:stCxn id="92" idx="3"/>
            <a:endCxn id="97" idx="1"/>
          </p:cNvCxnSpPr>
          <p:nvPr/>
        </p:nvCxnSpPr>
        <p:spPr>
          <a:xfrm>
            <a:off x="5178681" y="2718542"/>
            <a:ext cx="155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3"/>
            <a:endCxn id="74" idx="1"/>
          </p:cNvCxnSpPr>
          <p:nvPr/>
        </p:nvCxnSpPr>
        <p:spPr>
          <a:xfrm flipV="1">
            <a:off x="7467600" y="2718541"/>
            <a:ext cx="17410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39770" y="242764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106" name="Rectangle 105"/>
          <p:cNvSpPr/>
          <p:nvPr/>
        </p:nvSpPr>
        <p:spPr>
          <a:xfrm>
            <a:off x="3273681" y="3101782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Scan to next CD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stCxn id="94" idx="1"/>
            <a:endCxn id="106" idx="3"/>
          </p:cNvCxnSpPr>
          <p:nvPr/>
        </p:nvCxnSpPr>
        <p:spPr>
          <a:xfrm flipH="1">
            <a:off x="5178681" y="3254182"/>
            <a:ext cx="2696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ecision 108"/>
          <p:cNvSpPr/>
          <p:nvPr/>
        </p:nvSpPr>
        <p:spPr>
          <a:xfrm>
            <a:off x="3159381" y="3559690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is null?</a:t>
            </a:r>
            <a:endParaRPr lang="en-US" sz="1000" b="1" dirty="0"/>
          </a:p>
        </p:txBody>
      </p:sp>
      <p:cxnSp>
        <p:nvCxnSpPr>
          <p:cNvPr id="107" name="Straight Arrow Connector 106"/>
          <p:cNvCxnSpPr>
            <a:stCxn id="106" idx="2"/>
            <a:endCxn id="109" idx="0"/>
          </p:cNvCxnSpPr>
          <p:nvPr/>
        </p:nvCxnSpPr>
        <p:spPr>
          <a:xfrm>
            <a:off x="4226181" y="3406582"/>
            <a:ext cx="0" cy="153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78681" y="357337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cxnSp>
        <p:nvCxnSpPr>
          <p:cNvPr id="121" name="Straight Arrow Connector 120"/>
          <p:cNvCxnSpPr>
            <a:stCxn id="109" idx="3"/>
            <a:endCxn id="63" idx="5"/>
          </p:cNvCxnSpPr>
          <p:nvPr/>
        </p:nvCxnSpPr>
        <p:spPr>
          <a:xfrm>
            <a:off x="5292981" y="3826390"/>
            <a:ext cx="2162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" idx="2"/>
            <a:endCxn id="9" idx="0"/>
          </p:cNvCxnSpPr>
          <p:nvPr/>
        </p:nvCxnSpPr>
        <p:spPr>
          <a:xfrm>
            <a:off x="4226181" y="1295400"/>
            <a:ext cx="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63" idx="2"/>
            <a:endCxn id="92" idx="1"/>
          </p:cNvCxnSpPr>
          <p:nvPr/>
        </p:nvCxnSpPr>
        <p:spPr>
          <a:xfrm flipH="1" flipV="1">
            <a:off x="3273681" y="2718542"/>
            <a:ext cx="4064379" cy="1107848"/>
          </a:xfrm>
          <a:prstGeom prst="bentConnector5">
            <a:avLst>
              <a:gd name="adj1" fmla="val -35059"/>
              <a:gd name="adj2" fmla="val 144919"/>
              <a:gd name="adj3" fmla="val 1056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273681" y="4218825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Scan to next CD Word</a:t>
            </a:r>
            <a:endParaRPr lang="en-US" sz="1200" b="1" dirty="0"/>
          </a:p>
        </p:txBody>
      </p:sp>
      <p:cxnSp>
        <p:nvCxnSpPr>
          <p:cNvPr id="167" name="Straight Arrow Connector 166"/>
          <p:cNvCxnSpPr>
            <a:stCxn id="109" idx="2"/>
            <a:endCxn id="166" idx="0"/>
          </p:cNvCxnSpPr>
          <p:nvPr/>
        </p:nvCxnSpPr>
        <p:spPr>
          <a:xfrm>
            <a:off x="4226181" y="4093090"/>
            <a:ext cx="0" cy="1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09638" y="401689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171" name="Flowchart: Decision 170"/>
          <p:cNvSpPr/>
          <p:nvPr/>
        </p:nvSpPr>
        <p:spPr>
          <a:xfrm>
            <a:off x="3164204" y="4637925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is null?</a:t>
            </a:r>
            <a:endParaRPr lang="en-US" sz="1000" b="1" dirty="0"/>
          </a:p>
        </p:txBody>
      </p:sp>
      <p:cxnSp>
        <p:nvCxnSpPr>
          <p:cNvPr id="173" name="Elbow Connector 172"/>
          <p:cNvCxnSpPr>
            <a:stCxn id="171" idx="1"/>
            <a:endCxn id="106" idx="1"/>
          </p:cNvCxnSpPr>
          <p:nvPr/>
        </p:nvCxnSpPr>
        <p:spPr>
          <a:xfrm rot="10800000" flipH="1">
            <a:off x="3164203" y="3254183"/>
            <a:ext cx="109477" cy="1650443"/>
          </a:xfrm>
          <a:prstGeom prst="bentConnector3">
            <a:avLst>
              <a:gd name="adj1" fmla="val -1461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6" idx="2"/>
            <a:endCxn id="171" idx="0"/>
          </p:cNvCxnSpPr>
          <p:nvPr/>
        </p:nvCxnSpPr>
        <p:spPr>
          <a:xfrm>
            <a:off x="4226181" y="4523625"/>
            <a:ext cx="4823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278504" y="52959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Compare ST to Word</a:t>
            </a:r>
            <a:endParaRPr lang="en-US" sz="1200" b="1" dirty="0"/>
          </a:p>
        </p:txBody>
      </p:sp>
      <p:cxnSp>
        <p:nvCxnSpPr>
          <p:cNvPr id="180" name="Straight Arrow Connector 179"/>
          <p:cNvCxnSpPr>
            <a:stCxn id="171" idx="2"/>
            <a:endCxn id="178" idx="0"/>
          </p:cNvCxnSpPr>
          <p:nvPr/>
        </p:nvCxnSpPr>
        <p:spPr>
          <a:xfrm>
            <a:off x="4231004" y="5171325"/>
            <a:ext cx="0" cy="12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209638" y="5086165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32240" y="467600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183" name="Flowchart: Decision 182"/>
          <p:cNvSpPr/>
          <p:nvPr/>
        </p:nvSpPr>
        <p:spPr>
          <a:xfrm>
            <a:off x="3164204" y="5715000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 matches Word?</a:t>
            </a:r>
            <a:endParaRPr lang="en-US" sz="1000" b="1" dirty="0"/>
          </a:p>
        </p:txBody>
      </p:sp>
      <p:cxnSp>
        <p:nvCxnSpPr>
          <p:cNvPr id="185" name="Straight Arrow Connector 184"/>
          <p:cNvCxnSpPr>
            <a:stCxn id="178" idx="2"/>
            <a:endCxn id="183" idx="0"/>
          </p:cNvCxnSpPr>
          <p:nvPr/>
        </p:nvCxnSpPr>
        <p:spPr>
          <a:xfrm>
            <a:off x="4231004" y="56007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5486400" y="58293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Add 1 to </a:t>
            </a:r>
            <a:r>
              <a:rPr lang="en-US" sz="1200" b="1" dirty="0" err="1" smtClean="0"/>
              <a:t>cntST</a:t>
            </a:r>
            <a:endParaRPr lang="en-US" sz="1200" b="1" dirty="0"/>
          </a:p>
        </p:txBody>
      </p:sp>
      <p:cxnSp>
        <p:nvCxnSpPr>
          <p:cNvPr id="188" name="Elbow Connector 187"/>
          <p:cNvCxnSpPr>
            <a:stCxn id="186" idx="0"/>
            <a:endCxn id="166" idx="3"/>
          </p:cNvCxnSpPr>
          <p:nvPr/>
        </p:nvCxnSpPr>
        <p:spPr>
          <a:xfrm rot="16200000" flipV="1">
            <a:off x="5079754" y="4470153"/>
            <a:ext cx="1458075" cy="12602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3" idx="2"/>
            <a:endCxn id="166" idx="3"/>
          </p:cNvCxnSpPr>
          <p:nvPr/>
        </p:nvCxnSpPr>
        <p:spPr>
          <a:xfrm rot="5400000" flipH="1" flipV="1">
            <a:off x="3766254" y="4835974"/>
            <a:ext cx="1877175" cy="947677"/>
          </a:xfrm>
          <a:prstGeom prst="bentConnector4">
            <a:avLst>
              <a:gd name="adj1" fmla="val -8119"/>
              <a:gd name="adj2" fmla="val 344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165593" y="618744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cxnSp>
        <p:nvCxnSpPr>
          <p:cNvPr id="195" name="Straight Arrow Connector 194"/>
          <p:cNvCxnSpPr>
            <a:stCxn id="183" idx="3"/>
            <a:endCxn id="186" idx="1"/>
          </p:cNvCxnSpPr>
          <p:nvPr/>
        </p:nvCxnSpPr>
        <p:spPr>
          <a:xfrm>
            <a:off x="5297804" y="5981700"/>
            <a:ext cx="188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178680" y="574663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1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117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Peer-graded Assignment: Describing Algorithms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Finding Minimum Values</dc:title>
  <dc:creator>Cameron McPherson</dc:creator>
  <cp:lastModifiedBy>Cameron McPherson</cp:lastModifiedBy>
  <cp:revision>17</cp:revision>
  <dcterms:created xsi:type="dcterms:W3CDTF">2019-02-18T10:19:47Z</dcterms:created>
  <dcterms:modified xsi:type="dcterms:W3CDTF">2019-02-25T02:31:43Z</dcterms:modified>
</cp:coreProperties>
</file>