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58" r:id="rId5"/>
    <p:sldId id="257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Forest Cover Loss and Emissions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850" y="866775"/>
            <a:ext cx="10648950" cy="496062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6356985" y="1753235"/>
            <a:ext cx="5079365" cy="4079875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203200"/>
            <a:ext cx="10515600" cy="663575"/>
          </a:xfrm>
        </p:spPr>
        <p:txBody>
          <a:bodyPr>
            <a:normAutofit fontScale="90000"/>
          </a:bodyPr>
          <a:p>
            <a:r>
              <a:rPr lang="en-US"/>
              <a:t>Forest cover loss year</a:t>
            </a:r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629285" y="5833110"/>
            <a:ext cx="110394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The forest loss year raster map contains the values from 1 to 22 representing the year 2001 to 2022. The value 2001 means that the forest cover was lost in 2001. The value 0 means that the forest area has not lost since 2000 or has been lost before 2000.</a:t>
            </a:r>
            <a:endParaRPr 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785" y="791210"/>
            <a:ext cx="10857230" cy="503809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203200"/>
            <a:ext cx="10515600" cy="663575"/>
          </a:xfrm>
        </p:spPr>
        <p:txBody>
          <a:bodyPr>
            <a:normAutofit fontScale="90000"/>
          </a:bodyPr>
          <a:p>
            <a:r>
              <a:rPr lang="en-US"/>
              <a:t>Forest carbon stock</a:t>
            </a:r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6597015" y="1735455"/>
            <a:ext cx="5080000" cy="408305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784225" y="5775325"/>
            <a:ext cx="106622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The carbon stock data presents the carbon stock density in tonne carbon per hectare. The carbon stock density average and standard deviation was 112 ± 57 t/ha. The denser carbon stock was found in the mountainous area on the west side.</a:t>
            </a:r>
            <a:endParaRPr 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200"/>
            <a:ext cx="10515600" cy="663575"/>
          </a:xfrm>
        </p:spPr>
        <p:txBody>
          <a:bodyPr>
            <a:normAutofit fontScale="90000"/>
          </a:bodyPr>
          <a:p>
            <a:r>
              <a:rPr lang="en-US"/>
              <a:t>Peat carbon emission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9930" y="866775"/>
            <a:ext cx="10662285" cy="494411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6327140" y="1754505"/>
            <a:ext cx="5026025" cy="4055745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581660" y="5843270"/>
            <a:ext cx="107715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The annual peat carbon emission is presented in the Gigagram unit. It only shows the emission of cropland in peatland areas. The emissions average and standard deviation was 0.32 ± 0.28 Gg.</a:t>
            </a:r>
            <a:endParaRPr 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130" y="979170"/>
            <a:ext cx="6844665" cy="4792980"/>
          </a:xfrm>
          <a:prstGeom prst="rect">
            <a:avLst/>
          </a:prstGeom>
        </p:spPr>
      </p:pic>
      <p:cxnSp>
        <p:nvCxnSpPr>
          <p:cNvPr id="2" name="Straight Arrow Connector 1"/>
          <p:cNvCxnSpPr/>
          <p:nvPr/>
        </p:nvCxnSpPr>
        <p:spPr>
          <a:xfrm flipH="1" flipV="1">
            <a:off x="5594350" y="4248785"/>
            <a:ext cx="1902460" cy="342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03200"/>
            <a:ext cx="10515600" cy="663575"/>
          </a:xfrm>
        </p:spPr>
        <p:txBody>
          <a:bodyPr>
            <a:normAutofit fontScale="90000"/>
          </a:bodyPr>
          <a:p>
            <a:r>
              <a:rPr lang="en-US"/>
              <a:t>Summary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7496810" y="1537335"/>
            <a:ext cx="430339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Summary of the information: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The average carbon stock was 112 ± 57 t/ha.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The average annual peat emission was 0.32 ± 0.28 Gg.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The forest cover loss rate from 2001 to 2022 was 270,359 ha/year.</a:t>
            </a:r>
            <a:endParaRPr lang="en-US" sz="200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122795" y="2289175"/>
            <a:ext cx="37592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7496810" y="4076065"/>
            <a:ext cx="430339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Forest cover loss in 2007 was 6,223,887 ha.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The remaining forest in 2007 was 80% of the total area.</a:t>
            </a:r>
            <a:endParaRPr 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360" y="861695"/>
            <a:ext cx="7418070" cy="5121910"/>
          </a:xfrm>
          <a:prstGeom prst="rect">
            <a:avLst/>
          </a:prstGeom>
        </p:spPr>
      </p:pic>
      <p:cxnSp>
        <p:nvCxnSpPr>
          <p:cNvPr id="2" name="Straight Arrow Connector 1"/>
          <p:cNvCxnSpPr/>
          <p:nvPr/>
        </p:nvCxnSpPr>
        <p:spPr>
          <a:xfrm flipH="1">
            <a:off x="2677795" y="1435100"/>
            <a:ext cx="5209540" cy="4508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1" flipV="1">
            <a:off x="6585585" y="2580005"/>
            <a:ext cx="1310005" cy="3016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203200"/>
            <a:ext cx="10515600" cy="663575"/>
          </a:xfrm>
        </p:spPr>
        <p:txBody>
          <a:bodyPr>
            <a:normAutofit fontScale="90000"/>
          </a:bodyPr>
          <a:p>
            <a:r>
              <a:rPr lang="en-US"/>
              <a:t>Forest cover loss rate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7910195" y="1257935"/>
            <a:ext cx="40640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A reactive slider.</a:t>
            </a:r>
            <a:endParaRPr lang="en-US" sz="2000"/>
          </a:p>
          <a:p>
            <a:r>
              <a:rPr lang="en-US" sz="2000"/>
              <a:t>Set the slider to get a year range.</a:t>
            </a:r>
            <a:endParaRPr lang="en-US" sz="2000"/>
          </a:p>
          <a:p>
            <a:r>
              <a:rPr lang="en-US" sz="2000"/>
              <a:t>In this example, the slider is set to be in the year 2007 to 2012</a:t>
            </a:r>
            <a:endParaRPr lang="en-US" sz="2000"/>
          </a:p>
        </p:txBody>
      </p:sp>
      <p:sp>
        <p:nvSpPr>
          <p:cNvPr id="7" name="Text Box 6"/>
          <p:cNvSpPr txBox="1"/>
          <p:nvPr/>
        </p:nvSpPr>
        <p:spPr>
          <a:xfrm>
            <a:off x="7910195" y="2707005"/>
            <a:ext cx="40640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Based on the reactive slider, the forest cover loss rate is computed.</a:t>
            </a:r>
            <a:endParaRPr lang="en-US" sz="2000"/>
          </a:p>
          <a:p>
            <a:r>
              <a:rPr lang="en-US" sz="2000"/>
              <a:t>The forest cover loss rate from 2007 to 2012 was 327,382 ha/year.</a:t>
            </a:r>
            <a:endParaRPr 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203200"/>
            <a:ext cx="10515600" cy="663575"/>
          </a:xfrm>
        </p:spPr>
        <p:txBody>
          <a:bodyPr>
            <a:normAutofit fontScale="90000"/>
          </a:bodyPr>
          <a:p>
            <a:r>
              <a:rPr lang="en-US"/>
              <a:t>Data sources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925830" y="2754630"/>
            <a:ext cx="1010221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/>
              <a:t>Google Earth Engine: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UMD/hansen/global_forest_change_2022_v1_10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WCMC/biomass_carbon_density/v1_0/2010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FAO/GHG/1/DROSE_A</a:t>
            </a:r>
            <a:endParaRPr 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1464</Words>
  <Application>WPS Presentation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Forest Cover Loss and Emissions</vt:lpstr>
      <vt:lpstr>Forest carbon stock</vt:lpstr>
      <vt:lpstr>Dashboard</vt:lpstr>
      <vt:lpstr>Dashboard</vt:lpstr>
      <vt:lpstr>Forest cover loss year</vt:lpstr>
      <vt:lpstr>Forest cover loss year</vt:lpstr>
      <vt:lpstr>Forest cover loss rate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Forest Cover Loss and Emissions</dc:title>
  <dc:creator>Danamas</dc:creator>
  <cp:lastModifiedBy>Danamas</cp:lastModifiedBy>
  <cp:revision>11</cp:revision>
  <dcterms:created xsi:type="dcterms:W3CDTF">2024-02-17T02:47:00Z</dcterms:created>
  <dcterms:modified xsi:type="dcterms:W3CDTF">2024-02-17T09:51:04Z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E64F3C8B04B042CCABB7C885140279BD_11</vt:lpwstr>
  </property>
  <property fmtid="{D5CDD505-2E9C-101B-9397-08002B2CF9AE}" pid="3" name="KSOProductBuildVer">
    <vt:lpwstr>1033-12.2.0.13431</vt:lpwstr>
  </property>
</Properties>
</file>