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23"/>
  </p:handoutMasterIdLst>
  <p:sldIdLst>
    <p:sldId id="256" r:id="rId3"/>
    <p:sldId id="677" r:id="rId5"/>
    <p:sldId id="678" r:id="rId6"/>
    <p:sldId id="679" r:id="rId7"/>
    <p:sldId id="681" r:id="rId8"/>
    <p:sldId id="682" r:id="rId9"/>
    <p:sldId id="684" r:id="rId10"/>
    <p:sldId id="685" r:id="rId11"/>
    <p:sldId id="686" r:id="rId12"/>
    <p:sldId id="687" r:id="rId13"/>
    <p:sldId id="688" r:id="rId14"/>
    <p:sldId id="689" r:id="rId15"/>
    <p:sldId id="690" r:id="rId16"/>
    <p:sldId id="691" r:id="rId17"/>
    <p:sldId id="692" r:id="rId18"/>
    <p:sldId id="693" r:id="rId19"/>
    <p:sldId id="694" r:id="rId20"/>
    <p:sldId id="695" r:id="rId21"/>
    <p:sldId id="69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 name="Google Shape;90;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3"/>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6" name="Shape 16"/>
        <p:cNvGrpSpPr/>
        <p:nvPr/>
      </p:nvGrpSpPr>
      <p:grpSpPr>
        <a:xfrm>
          <a:off x="0" y="0"/>
          <a:ext cx="0" cy="0"/>
          <a:chOff x="0" y="0"/>
          <a:chExt cx="0" cy="0"/>
        </a:xfrm>
      </p:grpSpPr>
      <p:sp>
        <p:nvSpPr>
          <p:cNvPr id="17" name="Google Shape;17;p9"/>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500"/>
              <a:buFont typeface="Arial" panose="020B060402020202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9"/>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360"/>
              </a:spcBef>
              <a:spcAft>
                <a:spcPts val="0"/>
              </a:spcAft>
              <a:buClr>
                <a:schemeClr val="dk1"/>
              </a:buClr>
              <a:buSzPts val="1800"/>
              <a:buFont typeface="Arial" panose="020B0604020202020204"/>
              <a:buNone/>
              <a:defRPr sz="1800"/>
            </a:lvl1pPr>
            <a:lvl2pPr lvl="1" algn="ctr">
              <a:lnSpc>
                <a:spcPct val="100000"/>
              </a:lnSpc>
              <a:spcBef>
                <a:spcPts val="300"/>
              </a:spcBef>
              <a:spcAft>
                <a:spcPts val="0"/>
              </a:spcAft>
              <a:buClr>
                <a:schemeClr val="dk1"/>
              </a:buClr>
              <a:buSzPts val="1500"/>
              <a:buFont typeface="Arial" panose="020B0604020202020204"/>
              <a:buNone/>
              <a:defRPr sz="1500"/>
            </a:lvl2pPr>
            <a:lvl3pPr lvl="2" algn="ctr">
              <a:lnSpc>
                <a:spcPct val="100000"/>
              </a:lnSpc>
              <a:spcBef>
                <a:spcPts val="270"/>
              </a:spcBef>
              <a:spcAft>
                <a:spcPts val="0"/>
              </a:spcAft>
              <a:buClr>
                <a:schemeClr val="dk1"/>
              </a:buClr>
              <a:buSzPts val="1350"/>
              <a:buFont typeface="Arial" panose="020B0604020202020204"/>
              <a:buNone/>
              <a:defRPr sz="1350"/>
            </a:lvl3pPr>
            <a:lvl4pPr lvl="3" algn="ctr">
              <a:lnSpc>
                <a:spcPct val="100000"/>
              </a:lnSpc>
              <a:spcBef>
                <a:spcPts val="240"/>
              </a:spcBef>
              <a:spcAft>
                <a:spcPts val="0"/>
              </a:spcAft>
              <a:buClr>
                <a:schemeClr val="dk1"/>
              </a:buClr>
              <a:buSzPts val="1200"/>
              <a:buFont typeface="Arial" panose="020B0604020202020204"/>
              <a:buNone/>
              <a:defRPr sz="1200"/>
            </a:lvl4pPr>
            <a:lvl5pPr lvl="4" algn="ctr">
              <a:lnSpc>
                <a:spcPct val="100000"/>
              </a:lnSpc>
              <a:spcBef>
                <a:spcPts val="240"/>
              </a:spcBef>
              <a:spcAft>
                <a:spcPts val="0"/>
              </a:spcAft>
              <a:buClr>
                <a:schemeClr val="dk1"/>
              </a:buClr>
              <a:buSzPts val="1200"/>
              <a:buFont typeface="Arial" panose="020B0604020202020204"/>
              <a:buNone/>
              <a:defRPr sz="1200"/>
            </a:lvl5pPr>
            <a:lvl6pPr lvl="5" algn="ctr">
              <a:lnSpc>
                <a:spcPct val="100000"/>
              </a:lnSpc>
              <a:spcBef>
                <a:spcPts val="240"/>
              </a:spcBef>
              <a:spcAft>
                <a:spcPts val="0"/>
              </a:spcAft>
              <a:buClr>
                <a:schemeClr val="dk1"/>
              </a:buClr>
              <a:buSzPts val="1200"/>
              <a:buFont typeface="Arial" panose="020B0604020202020204"/>
              <a:buNone/>
              <a:defRPr sz="1200"/>
            </a:lvl6pPr>
            <a:lvl7pPr lvl="6" algn="ctr">
              <a:lnSpc>
                <a:spcPct val="100000"/>
              </a:lnSpc>
              <a:spcBef>
                <a:spcPts val="240"/>
              </a:spcBef>
              <a:spcAft>
                <a:spcPts val="0"/>
              </a:spcAft>
              <a:buClr>
                <a:schemeClr val="dk1"/>
              </a:buClr>
              <a:buSzPts val="1200"/>
              <a:buFont typeface="Arial" panose="020B0604020202020204"/>
              <a:buNone/>
              <a:defRPr sz="1200"/>
            </a:lvl7pPr>
            <a:lvl8pPr lvl="7" algn="ctr">
              <a:lnSpc>
                <a:spcPct val="100000"/>
              </a:lnSpc>
              <a:spcBef>
                <a:spcPts val="240"/>
              </a:spcBef>
              <a:spcAft>
                <a:spcPts val="0"/>
              </a:spcAft>
              <a:buClr>
                <a:schemeClr val="dk1"/>
              </a:buClr>
              <a:buSzPts val="1200"/>
              <a:buFont typeface="Arial" panose="020B0604020202020204"/>
              <a:buNone/>
              <a:defRPr sz="1200"/>
            </a:lvl8pPr>
            <a:lvl9pPr lvl="8" algn="ctr">
              <a:lnSpc>
                <a:spcPct val="100000"/>
              </a:lnSpc>
              <a:spcBef>
                <a:spcPts val="240"/>
              </a:spcBef>
              <a:spcAft>
                <a:spcPts val="0"/>
              </a:spcAft>
              <a:buClr>
                <a:schemeClr val="dk1"/>
              </a:buClr>
              <a:buSzPts val="1200"/>
              <a:buFont typeface="Arial" panose="020B0604020202020204"/>
              <a:buNone/>
              <a:defRPr sz="1200"/>
            </a:lvl9pPr>
          </a:lstStyle>
          <a:p/>
        </p:txBody>
      </p:sp>
      <p:sp>
        <p:nvSpPr>
          <p:cNvPr id="19" name="Google Shape;19;p9"/>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type="sldNum" idx="12"/>
          </p:nvPr>
        </p:nvSpPr>
        <p:spPr>
          <a:xfrm>
            <a:off x="11046460" y="6245225"/>
            <a:ext cx="535940" cy="47625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lvl="1"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lvl="2"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lvl="3"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lvl="4"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lvl="5"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lvl="6"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lvl="7"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lvl="8"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fld>
            <a:endParaRPr lang="en-US"/>
          </a:p>
        </p:txBody>
      </p:sp>
      <p:cxnSp>
        <p:nvCxnSpPr>
          <p:cNvPr id="30" name="Google Shape;30;p10"/>
          <p:cNvCxnSpPr/>
          <p:nvPr userDrawn="1"/>
        </p:nvCxnSpPr>
        <p:spPr>
          <a:xfrm>
            <a:off x="1524000" y="3556000"/>
            <a:ext cx="9129395" cy="0"/>
          </a:xfrm>
          <a:prstGeom prst="straightConnector1">
            <a:avLst/>
          </a:prstGeom>
          <a:noFill/>
          <a:ln w="57150"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6" name="Shape 76"/>
        <p:cNvGrpSpPr/>
        <p:nvPr/>
      </p:nvGrpSpPr>
      <p:grpSpPr>
        <a:xfrm>
          <a:off x="0" y="0"/>
          <a:ext cx="0" cy="0"/>
          <a:chOff x="0" y="0"/>
          <a:chExt cx="0" cy="0"/>
        </a:xfrm>
      </p:grpSpPr>
      <p:sp>
        <p:nvSpPr>
          <p:cNvPr id="77" name="Google Shape;77;p18"/>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8"/>
          <p:cNvSpPr txBox="1"/>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9" name="Google Shape;79;p18"/>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2" name="Shape 82"/>
        <p:cNvGrpSpPr/>
        <p:nvPr/>
      </p:nvGrpSpPr>
      <p:grpSpPr>
        <a:xfrm>
          <a:off x="0" y="0"/>
          <a:ext cx="0" cy="0"/>
          <a:chOff x="0" y="0"/>
          <a:chExt cx="0" cy="0"/>
        </a:xfrm>
      </p:grpSpPr>
      <p:sp>
        <p:nvSpPr>
          <p:cNvPr id="83" name="Google Shape;83;p19"/>
          <p:cNvSpPr txBox="1"/>
          <p:nvPr>
            <p:ph type="title"/>
          </p:nvPr>
        </p:nvSpPr>
        <p:spPr>
          <a:xfrm rot="5400000">
            <a:off x="7285038" y="1828801"/>
            <a:ext cx="5851525" cy="2743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9"/>
          <p:cNvSpPr txBox="1"/>
          <p:nvPr>
            <p:ph type="body" idx="1"/>
          </p:nvPr>
        </p:nvSpPr>
        <p:spPr>
          <a:xfrm rot="5400000">
            <a:off x="1719124" y="-834886"/>
            <a:ext cx="5851525" cy="807057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85" name="Google Shape;85;p19"/>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4" name="Shape 24"/>
        <p:cNvGrpSpPr/>
        <p:nvPr/>
      </p:nvGrpSpPr>
      <p:grpSpPr>
        <a:xfrm>
          <a:off x="0" y="0"/>
          <a:ext cx="0" cy="0"/>
          <a:chOff x="0" y="0"/>
          <a:chExt cx="0" cy="0"/>
        </a:xfrm>
      </p:grpSpPr>
      <p:sp>
        <p:nvSpPr>
          <p:cNvPr id="25" name="Google Shape;25;p10"/>
          <p:cNvSpPr txBox="1"/>
          <p:nvPr>
            <p:ph type="title"/>
          </p:nvPr>
        </p:nvSpPr>
        <p:spPr>
          <a:xfrm>
            <a:off x="609600" y="144780"/>
            <a:ext cx="10972800" cy="45339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2800"/>
              <a:buFont typeface="Arial" panose="020B0604020202020204"/>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0"/>
          <p:cNvSpPr txBox="1"/>
          <p:nvPr>
            <p:ph type="body" idx="1"/>
          </p:nvPr>
        </p:nvSpPr>
        <p:spPr>
          <a:xfrm>
            <a:off x="609600" y="851535"/>
            <a:ext cx="10972800" cy="527494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7" name="Google Shape;27;p10"/>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type="sldNum" idx="12"/>
          </p:nvPr>
        </p:nvSpPr>
        <p:spPr>
          <a:xfrm>
            <a:off x="11035030" y="6245225"/>
            <a:ext cx="547370" cy="476250"/>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lvl="1"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lvl="2"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lvl="3"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lvl="4"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lvl="5"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lvl="6"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lvl="7"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lvl="8" indent="0" algn="ct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fld>
            <a:endParaRPr lang="en-US"/>
          </a:p>
        </p:txBody>
      </p:sp>
      <p:cxnSp>
        <p:nvCxnSpPr>
          <p:cNvPr id="30" name="Google Shape;30;p10"/>
          <p:cNvCxnSpPr/>
          <p:nvPr/>
        </p:nvCxnSpPr>
        <p:spPr>
          <a:xfrm>
            <a:off x="636905" y="718820"/>
            <a:ext cx="10926445" cy="0"/>
          </a:xfrm>
          <a:prstGeom prst="straightConnector1">
            <a:avLst/>
          </a:prstGeom>
          <a:noFill/>
          <a:ln w="2857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1" name="Shape 31"/>
        <p:cNvGrpSpPr/>
        <p:nvPr/>
      </p:nvGrpSpPr>
      <p:grpSpPr>
        <a:xfrm>
          <a:off x="0" y="0"/>
          <a:ext cx="0" cy="0"/>
          <a:chOff x="0" y="0"/>
          <a:chExt cx="0" cy="0"/>
        </a:xfrm>
      </p:grpSpPr>
      <p:sp>
        <p:nvSpPr>
          <p:cNvPr id="32" name="Google Shape;32;p11"/>
          <p:cNvSpPr txBox="1"/>
          <p:nvPr>
            <p:ph type="title"/>
          </p:nvPr>
        </p:nvSpPr>
        <p:spPr>
          <a:xfrm>
            <a:off x="831851" y="1709738"/>
            <a:ext cx="10515600" cy="285273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500"/>
              <a:buFont typeface="Arial" panose="020B060402020202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1"/>
          <p:cNvSpPr txBox="1"/>
          <p:nvPr>
            <p:ph type="body" idx="1"/>
          </p:nvPr>
        </p:nvSpPr>
        <p:spPr>
          <a:xfrm>
            <a:off x="831851"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rgbClr val="888888"/>
              </a:buClr>
              <a:buSzPts val="1800"/>
              <a:buFont typeface="Arial" panose="020B0604020202020204"/>
              <a:buNone/>
              <a:defRPr sz="1800">
                <a:solidFill>
                  <a:srgbClr val="888888"/>
                </a:solidFill>
              </a:defRPr>
            </a:lvl1pPr>
            <a:lvl2pPr marL="914400" lvl="1" indent="-228600" algn="l">
              <a:lnSpc>
                <a:spcPct val="100000"/>
              </a:lnSpc>
              <a:spcBef>
                <a:spcPts val="300"/>
              </a:spcBef>
              <a:spcAft>
                <a:spcPts val="0"/>
              </a:spcAft>
              <a:buClr>
                <a:srgbClr val="888888"/>
              </a:buClr>
              <a:buSzPts val="1500"/>
              <a:buFont typeface="Arial" panose="020B0604020202020204"/>
              <a:buNone/>
              <a:defRPr sz="1500">
                <a:solidFill>
                  <a:srgbClr val="888888"/>
                </a:solidFill>
              </a:defRPr>
            </a:lvl2pPr>
            <a:lvl3pPr marL="1371600" lvl="2" indent="-228600" algn="l">
              <a:lnSpc>
                <a:spcPct val="100000"/>
              </a:lnSpc>
              <a:spcBef>
                <a:spcPts val="270"/>
              </a:spcBef>
              <a:spcAft>
                <a:spcPts val="0"/>
              </a:spcAft>
              <a:buClr>
                <a:srgbClr val="888888"/>
              </a:buClr>
              <a:buSzPts val="1350"/>
              <a:buFont typeface="Arial" panose="020B0604020202020204"/>
              <a:buNone/>
              <a:defRPr sz="1350">
                <a:solidFill>
                  <a:srgbClr val="888888"/>
                </a:solidFill>
              </a:defRPr>
            </a:lvl3pPr>
            <a:lvl4pPr marL="1828800" lvl="3" indent="-228600" algn="l">
              <a:lnSpc>
                <a:spcPct val="100000"/>
              </a:lnSpc>
              <a:spcBef>
                <a:spcPts val="240"/>
              </a:spcBef>
              <a:spcAft>
                <a:spcPts val="0"/>
              </a:spcAft>
              <a:buClr>
                <a:srgbClr val="888888"/>
              </a:buClr>
              <a:buSzPts val="1200"/>
              <a:buFont typeface="Arial" panose="020B0604020202020204"/>
              <a:buNone/>
              <a:defRPr sz="1200">
                <a:solidFill>
                  <a:srgbClr val="888888"/>
                </a:solidFill>
              </a:defRPr>
            </a:lvl4pPr>
            <a:lvl5pPr marL="2286000" lvl="4" indent="-228600" algn="l">
              <a:lnSpc>
                <a:spcPct val="100000"/>
              </a:lnSpc>
              <a:spcBef>
                <a:spcPts val="240"/>
              </a:spcBef>
              <a:spcAft>
                <a:spcPts val="0"/>
              </a:spcAft>
              <a:buClr>
                <a:srgbClr val="888888"/>
              </a:buClr>
              <a:buSzPts val="1200"/>
              <a:buFont typeface="Arial" panose="020B0604020202020204"/>
              <a:buNone/>
              <a:defRPr sz="1200">
                <a:solidFill>
                  <a:srgbClr val="888888"/>
                </a:solidFill>
              </a:defRPr>
            </a:lvl5pPr>
            <a:lvl6pPr marL="2743200" lvl="5" indent="-228600" algn="l">
              <a:lnSpc>
                <a:spcPct val="100000"/>
              </a:lnSpc>
              <a:spcBef>
                <a:spcPts val="240"/>
              </a:spcBef>
              <a:spcAft>
                <a:spcPts val="0"/>
              </a:spcAft>
              <a:buClr>
                <a:srgbClr val="888888"/>
              </a:buClr>
              <a:buSzPts val="1200"/>
              <a:buFont typeface="Arial" panose="020B0604020202020204"/>
              <a:buNone/>
              <a:defRPr sz="1200">
                <a:solidFill>
                  <a:srgbClr val="888888"/>
                </a:solidFill>
              </a:defRPr>
            </a:lvl6pPr>
            <a:lvl7pPr marL="3200400" lvl="6" indent="-228600" algn="l">
              <a:lnSpc>
                <a:spcPct val="100000"/>
              </a:lnSpc>
              <a:spcBef>
                <a:spcPts val="240"/>
              </a:spcBef>
              <a:spcAft>
                <a:spcPts val="0"/>
              </a:spcAft>
              <a:buClr>
                <a:srgbClr val="888888"/>
              </a:buClr>
              <a:buSzPts val="1200"/>
              <a:buFont typeface="Arial" panose="020B0604020202020204"/>
              <a:buNone/>
              <a:defRPr sz="1200">
                <a:solidFill>
                  <a:srgbClr val="888888"/>
                </a:solidFill>
              </a:defRPr>
            </a:lvl7pPr>
            <a:lvl8pPr marL="3657600" lvl="7" indent="-228600" algn="l">
              <a:lnSpc>
                <a:spcPct val="100000"/>
              </a:lnSpc>
              <a:spcBef>
                <a:spcPts val="240"/>
              </a:spcBef>
              <a:spcAft>
                <a:spcPts val="0"/>
              </a:spcAft>
              <a:buClr>
                <a:srgbClr val="888888"/>
              </a:buClr>
              <a:buSzPts val="1200"/>
              <a:buFont typeface="Arial" panose="020B0604020202020204"/>
              <a:buNone/>
              <a:defRPr sz="1200">
                <a:solidFill>
                  <a:srgbClr val="888888"/>
                </a:solidFill>
              </a:defRPr>
            </a:lvl8pPr>
            <a:lvl9pPr marL="4114800" lvl="8" indent="-228600" algn="l">
              <a:lnSpc>
                <a:spcPct val="100000"/>
              </a:lnSpc>
              <a:spcBef>
                <a:spcPts val="240"/>
              </a:spcBef>
              <a:spcAft>
                <a:spcPts val="0"/>
              </a:spcAft>
              <a:buClr>
                <a:srgbClr val="888888"/>
              </a:buClr>
              <a:buSzPts val="1200"/>
              <a:buFont typeface="Arial" panose="020B0604020202020204"/>
              <a:buNone/>
              <a:defRPr sz="1200">
                <a:solidFill>
                  <a:srgbClr val="888888"/>
                </a:solidFill>
              </a:defRPr>
            </a:lvl9pPr>
          </a:lstStyle>
          <a:p/>
        </p:txBody>
      </p:sp>
      <p:sp>
        <p:nvSpPr>
          <p:cNvPr id="34" name="Google Shape;34;p11"/>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7" name="Shape 37"/>
        <p:cNvGrpSpPr/>
        <p:nvPr/>
      </p:nvGrpSpPr>
      <p:grpSpPr>
        <a:xfrm>
          <a:off x="0" y="0"/>
          <a:ext cx="0" cy="0"/>
          <a:chOff x="0" y="0"/>
          <a:chExt cx="0" cy="0"/>
        </a:xfrm>
      </p:grpSpPr>
      <p:sp>
        <p:nvSpPr>
          <p:cNvPr id="38" name="Google Shape;38;p12"/>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2"/>
          <p:cNvSpPr txBox="1"/>
          <p:nvPr>
            <p:ph type="body" idx="1"/>
          </p:nvPr>
        </p:nvSpPr>
        <p:spPr>
          <a:xfrm>
            <a:off x="609600" y="1600200"/>
            <a:ext cx="5376672"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40" name="Google Shape;40;p12"/>
          <p:cNvSpPr txBox="1"/>
          <p:nvPr>
            <p:ph type="body" idx="2"/>
          </p:nvPr>
        </p:nvSpPr>
        <p:spPr>
          <a:xfrm>
            <a:off x="6205728" y="1600200"/>
            <a:ext cx="5376672"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41" name="Google Shape;41;p12"/>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4" name="Shape 44"/>
        <p:cNvGrpSpPr/>
        <p:nvPr/>
      </p:nvGrpSpPr>
      <p:grpSpPr>
        <a:xfrm>
          <a:off x="0" y="0"/>
          <a:ext cx="0" cy="0"/>
          <a:chOff x="0" y="0"/>
          <a:chExt cx="0" cy="0"/>
        </a:xfrm>
      </p:grpSpPr>
      <p:sp>
        <p:nvSpPr>
          <p:cNvPr id="45" name="Google Shape;45;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chemeClr val="dk1"/>
              </a:buClr>
              <a:buSzPts val="1800"/>
              <a:buFont typeface="Arial" panose="020B0604020202020204"/>
              <a:buNone/>
              <a:defRPr sz="1800" b="1"/>
            </a:lvl1pPr>
            <a:lvl2pPr marL="914400" lvl="1" indent="-228600" algn="l">
              <a:lnSpc>
                <a:spcPct val="100000"/>
              </a:lnSpc>
              <a:spcBef>
                <a:spcPts val="300"/>
              </a:spcBef>
              <a:spcAft>
                <a:spcPts val="0"/>
              </a:spcAft>
              <a:buClr>
                <a:schemeClr val="dk1"/>
              </a:buClr>
              <a:buSzPts val="1500"/>
              <a:buFont typeface="Arial" panose="020B0604020202020204"/>
              <a:buNone/>
              <a:defRPr sz="1500" b="1"/>
            </a:lvl2pPr>
            <a:lvl3pPr marL="1371600" lvl="2" indent="-228600" algn="l">
              <a:lnSpc>
                <a:spcPct val="100000"/>
              </a:lnSpc>
              <a:spcBef>
                <a:spcPts val="270"/>
              </a:spcBef>
              <a:spcAft>
                <a:spcPts val="0"/>
              </a:spcAft>
              <a:buClr>
                <a:schemeClr val="dk1"/>
              </a:buClr>
              <a:buSzPts val="1350"/>
              <a:buFont typeface="Arial" panose="020B0604020202020204"/>
              <a:buNone/>
              <a:defRPr sz="1350" b="1"/>
            </a:lvl3pPr>
            <a:lvl4pPr marL="1828800" lvl="3" indent="-228600" algn="l">
              <a:lnSpc>
                <a:spcPct val="100000"/>
              </a:lnSpc>
              <a:spcBef>
                <a:spcPts val="240"/>
              </a:spcBef>
              <a:spcAft>
                <a:spcPts val="0"/>
              </a:spcAft>
              <a:buClr>
                <a:schemeClr val="dk1"/>
              </a:buClr>
              <a:buSzPts val="1200"/>
              <a:buFont typeface="Arial" panose="020B0604020202020204"/>
              <a:buNone/>
              <a:defRPr sz="1200" b="1"/>
            </a:lvl4pPr>
            <a:lvl5pPr marL="2286000" lvl="4" indent="-228600" algn="l">
              <a:lnSpc>
                <a:spcPct val="100000"/>
              </a:lnSpc>
              <a:spcBef>
                <a:spcPts val="240"/>
              </a:spcBef>
              <a:spcAft>
                <a:spcPts val="0"/>
              </a:spcAft>
              <a:buClr>
                <a:schemeClr val="dk1"/>
              </a:buClr>
              <a:buSzPts val="1200"/>
              <a:buFont typeface="Arial" panose="020B0604020202020204"/>
              <a:buNone/>
              <a:defRPr sz="1200" b="1"/>
            </a:lvl5pPr>
            <a:lvl6pPr marL="2743200" lvl="5" indent="-228600" algn="l">
              <a:lnSpc>
                <a:spcPct val="100000"/>
              </a:lnSpc>
              <a:spcBef>
                <a:spcPts val="240"/>
              </a:spcBef>
              <a:spcAft>
                <a:spcPts val="0"/>
              </a:spcAft>
              <a:buClr>
                <a:schemeClr val="dk1"/>
              </a:buClr>
              <a:buSzPts val="1200"/>
              <a:buFont typeface="Arial" panose="020B0604020202020204"/>
              <a:buNone/>
              <a:defRPr sz="1200" b="1"/>
            </a:lvl6pPr>
            <a:lvl7pPr marL="3200400" lvl="6" indent="-228600" algn="l">
              <a:lnSpc>
                <a:spcPct val="100000"/>
              </a:lnSpc>
              <a:spcBef>
                <a:spcPts val="240"/>
              </a:spcBef>
              <a:spcAft>
                <a:spcPts val="0"/>
              </a:spcAft>
              <a:buClr>
                <a:schemeClr val="dk1"/>
              </a:buClr>
              <a:buSzPts val="1200"/>
              <a:buFont typeface="Arial" panose="020B0604020202020204"/>
              <a:buNone/>
              <a:defRPr sz="1200" b="1"/>
            </a:lvl7pPr>
            <a:lvl8pPr marL="3657600" lvl="7" indent="-228600" algn="l">
              <a:lnSpc>
                <a:spcPct val="100000"/>
              </a:lnSpc>
              <a:spcBef>
                <a:spcPts val="240"/>
              </a:spcBef>
              <a:spcAft>
                <a:spcPts val="0"/>
              </a:spcAft>
              <a:buClr>
                <a:schemeClr val="dk1"/>
              </a:buClr>
              <a:buSzPts val="1200"/>
              <a:buFont typeface="Arial" panose="020B0604020202020204"/>
              <a:buNone/>
              <a:defRPr sz="1200" b="1"/>
            </a:lvl8pPr>
            <a:lvl9pPr marL="4114800" lvl="8" indent="-228600" algn="l">
              <a:lnSpc>
                <a:spcPct val="100000"/>
              </a:lnSpc>
              <a:spcBef>
                <a:spcPts val="240"/>
              </a:spcBef>
              <a:spcAft>
                <a:spcPts val="0"/>
              </a:spcAft>
              <a:buClr>
                <a:schemeClr val="dk1"/>
              </a:buClr>
              <a:buSzPts val="1200"/>
              <a:buFont typeface="Arial" panose="020B0604020202020204"/>
              <a:buNone/>
              <a:defRPr sz="1200" b="1"/>
            </a:lvl9pPr>
          </a:lstStyle>
          <a:p/>
        </p:txBody>
      </p:sp>
      <p:sp>
        <p:nvSpPr>
          <p:cNvPr id="47" name="Google Shape;47;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48" name="Google Shape;48;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chemeClr val="dk1"/>
              </a:buClr>
              <a:buSzPts val="1800"/>
              <a:buFont typeface="Arial" panose="020B0604020202020204"/>
              <a:buNone/>
              <a:defRPr sz="1800" b="1"/>
            </a:lvl1pPr>
            <a:lvl2pPr marL="914400" lvl="1" indent="-228600" algn="l">
              <a:lnSpc>
                <a:spcPct val="100000"/>
              </a:lnSpc>
              <a:spcBef>
                <a:spcPts val="300"/>
              </a:spcBef>
              <a:spcAft>
                <a:spcPts val="0"/>
              </a:spcAft>
              <a:buClr>
                <a:schemeClr val="dk1"/>
              </a:buClr>
              <a:buSzPts val="1500"/>
              <a:buFont typeface="Arial" panose="020B0604020202020204"/>
              <a:buNone/>
              <a:defRPr sz="1500" b="1"/>
            </a:lvl2pPr>
            <a:lvl3pPr marL="1371600" lvl="2" indent="-228600" algn="l">
              <a:lnSpc>
                <a:spcPct val="100000"/>
              </a:lnSpc>
              <a:spcBef>
                <a:spcPts val="270"/>
              </a:spcBef>
              <a:spcAft>
                <a:spcPts val="0"/>
              </a:spcAft>
              <a:buClr>
                <a:schemeClr val="dk1"/>
              </a:buClr>
              <a:buSzPts val="1350"/>
              <a:buFont typeface="Arial" panose="020B0604020202020204"/>
              <a:buNone/>
              <a:defRPr sz="1350" b="1"/>
            </a:lvl3pPr>
            <a:lvl4pPr marL="1828800" lvl="3" indent="-228600" algn="l">
              <a:lnSpc>
                <a:spcPct val="100000"/>
              </a:lnSpc>
              <a:spcBef>
                <a:spcPts val="240"/>
              </a:spcBef>
              <a:spcAft>
                <a:spcPts val="0"/>
              </a:spcAft>
              <a:buClr>
                <a:schemeClr val="dk1"/>
              </a:buClr>
              <a:buSzPts val="1200"/>
              <a:buFont typeface="Arial" panose="020B0604020202020204"/>
              <a:buNone/>
              <a:defRPr sz="1200" b="1"/>
            </a:lvl4pPr>
            <a:lvl5pPr marL="2286000" lvl="4" indent="-228600" algn="l">
              <a:lnSpc>
                <a:spcPct val="100000"/>
              </a:lnSpc>
              <a:spcBef>
                <a:spcPts val="240"/>
              </a:spcBef>
              <a:spcAft>
                <a:spcPts val="0"/>
              </a:spcAft>
              <a:buClr>
                <a:schemeClr val="dk1"/>
              </a:buClr>
              <a:buSzPts val="1200"/>
              <a:buFont typeface="Arial" panose="020B0604020202020204"/>
              <a:buNone/>
              <a:defRPr sz="1200" b="1"/>
            </a:lvl5pPr>
            <a:lvl6pPr marL="2743200" lvl="5" indent="-228600" algn="l">
              <a:lnSpc>
                <a:spcPct val="100000"/>
              </a:lnSpc>
              <a:spcBef>
                <a:spcPts val="240"/>
              </a:spcBef>
              <a:spcAft>
                <a:spcPts val="0"/>
              </a:spcAft>
              <a:buClr>
                <a:schemeClr val="dk1"/>
              </a:buClr>
              <a:buSzPts val="1200"/>
              <a:buFont typeface="Arial" panose="020B0604020202020204"/>
              <a:buNone/>
              <a:defRPr sz="1200" b="1"/>
            </a:lvl6pPr>
            <a:lvl7pPr marL="3200400" lvl="6" indent="-228600" algn="l">
              <a:lnSpc>
                <a:spcPct val="100000"/>
              </a:lnSpc>
              <a:spcBef>
                <a:spcPts val="240"/>
              </a:spcBef>
              <a:spcAft>
                <a:spcPts val="0"/>
              </a:spcAft>
              <a:buClr>
                <a:schemeClr val="dk1"/>
              </a:buClr>
              <a:buSzPts val="1200"/>
              <a:buFont typeface="Arial" panose="020B0604020202020204"/>
              <a:buNone/>
              <a:defRPr sz="1200" b="1"/>
            </a:lvl7pPr>
            <a:lvl8pPr marL="3657600" lvl="7" indent="-228600" algn="l">
              <a:lnSpc>
                <a:spcPct val="100000"/>
              </a:lnSpc>
              <a:spcBef>
                <a:spcPts val="240"/>
              </a:spcBef>
              <a:spcAft>
                <a:spcPts val="0"/>
              </a:spcAft>
              <a:buClr>
                <a:schemeClr val="dk1"/>
              </a:buClr>
              <a:buSzPts val="1200"/>
              <a:buFont typeface="Arial" panose="020B0604020202020204"/>
              <a:buNone/>
              <a:defRPr sz="1200" b="1"/>
            </a:lvl8pPr>
            <a:lvl9pPr marL="4114800" lvl="8" indent="-228600" algn="l">
              <a:lnSpc>
                <a:spcPct val="100000"/>
              </a:lnSpc>
              <a:spcBef>
                <a:spcPts val="240"/>
              </a:spcBef>
              <a:spcAft>
                <a:spcPts val="0"/>
              </a:spcAft>
              <a:buClr>
                <a:schemeClr val="dk1"/>
              </a:buClr>
              <a:buSzPts val="1200"/>
              <a:buFont typeface="Arial" panose="020B0604020202020204"/>
              <a:buNone/>
              <a:defRPr sz="1200" b="1"/>
            </a:lvl9pPr>
          </a:lstStyle>
          <a:p/>
        </p:txBody>
      </p:sp>
      <p:sp>
        <p:nvSpPr>
          <p:cNvPr id="49" name="Google Shape;49;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50" name="Google Shape;50;p13"/>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3" name="Shape 53"/>
        <p:cNvGrpSpPr/>
        <p:nvPr/>
      </p:nvGrpSpPr>
      <p:grpSpPr>
        <a:xfrm>
          <a:off x="0" y="0"/>
          <a:ext cx="0" cy="0"/>
          <a:chOff x="0" y="0"/>
          <a:chExt cx="0" cy="0"/>
        </a:xfrm>
      </p:grpSpPr>
      <p:sp>
        <p:nvSpPr>
          <p:cNvPr id="54" name="Google Shape;54;p14"/>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4"/>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8" name="Shape 58"/>
        <p:cNvGrpSpPr/>
        <p:nvPr/>
      </p:nvGrpSpPr>
      <p:grpSpPr>
        <a:xfrm>
          <a:off x="0" y="0"/>
          <a:ext cx="0" cy="0"/>
          <a:chOff x="0" y="0"/>
          <a:chExt cx="0" cy="0"/>
        </a:xfrm>
      </p:grpSpPr>
      <p:sp>
        <p:nvSpPr>
          <p:cNvPr id="59" name="Google Shape;59;p15"/>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2" name="Shape 62"/>
        <p:cNvGrpSpPr/>
        <p:nvPr/>
      </p:nvGrpSpPr>
      <p:grpSpPr>
        <a:xfrm>
          <a:off x="0" y="0"/>
          <a:ext cx="0" cy="0"/>
          <a:chOff x="0" y="0"/>
          <a:chExt cx="0" cy="0"/>
        </a:xfrm>
      </p:grpSpPr>
      <p:sp>
        <p:nvSpPr>
          <p:cNvPr id="63" name="Google Shape;63;p1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400"/>
              <a:buFont typeface="Arial" panose="020B060402020202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6"/>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panose="020B0604020202020204"/>
              <a:buChar char="•"/>
              <a:defRPr sz="2400"/>
            </a:lvl1pPr>
            <a:lvl2pPr marL="914400" lvl="1" indent="-361950" algn="l">
              <a:lnSpc>
                <a:spcPct val="100000"/>
              </a:lnSpc>
              <a:spcBef>
                <a:spcPts val="420"/>
              </a:spcBef>
              <a:spcAft>
                <a:spcPts val="0"/>
              </a:spcAft>
              <a:buClr>
                <a:schemeClr val="dk1"/>
              </a:buClr>
              <a:buSzPts val="2100"/>
              <a:buFont typeface="Arial" panose="020B0604020202020204"/>
              <a:buChar char="–"/>
              <a:defRPr sz="2100"/>
            </a:lvl2pPr>
            <a:lvl3pPr marL="1371600" lvl="2" indent="-342900" algn="l">
              <a:lnSpc>
                <a:spcPct val="100000"/>
              </a:lnSpc>
              <a:spcBef>
                <a:spcPts val="360"/>
              </a:spcBef>
              <a:spcAft>
                <a:spcPts val="0"/>
              </a:spcAft>
              <a:buClr>
                <a:schemeClr val="dk1"/>
              </a:buClr>
              <a:buSzPts val="1800"/>
              <a:buFont typeface="Arial" panose="020B0604020202020204"/>
              <a:buChar char="•"/>
              <a:defRPr sz="1800"/>
            </a:lvl3pPr>
            <a:lvl4pPr marL="1828800" lvl="3" indent="-323850" algn="l">
              <a:lnSpc>
                <a:spcPct val="100000"/>
              </a:lnSpc>
              <a:spcBef>
                <a:spcPts val="300"/>
              </a:spcBef>
              <a:spcAft>
                <a:spcPts val="0"/>
              </a:spcAft>
              <a:buClr>
                <a:schemeClr val="dk1"/>
              </a:buClr>
              <a:buSzPts val="1500"/>
              <a:buFont typeface="Arial" panose="020B0604020202020204"/>
              <a:buChar char="–"/>
              <a:defRPr sz="1500"/>
            </a:lvl4pPr>
            <a:lvl5pPr marL="2286000" lvl="4" indent="-323850" algn="l">
              <a:lnSpc>
                <a:spcPct val="100000"/>
              </a:lnSpc>
              <a:spcBef>
                <a:spcPts val="300"/>
              </a:spcBef>
              <a:spcAft>
                <a:spcPts val="0"/>
              </a:spcAft>
              <a:buClr>
                <a:schemeClr val="dk1"/>
              </a:buClr>
              <a:buSzPts val="1500"/>
              <a:buFont typeface="Arial" panose="020B0604020202020204"/>
              <a:buChar char="»"/>
              <a:defRPr sz="1500"/>
            </a:lvl5pPr>
            <a:lvl6pPr marL="2743200" lvl="5" indent="-323850" algn="l">
              <a:lnSpc>
                <a:spcPct val="100000"/>
              </a:lnSpc>
              <a:spcBef>
                <a:spcPts val="300"/>
              </a:spcBef>
              <a:spcAft>
                <a:spcPts val="0"/>
              </a:spcAft>
              <a:buClr>
                <a:schemeClr val="dk1"/>
              </a:buClr>
              <a:buSzPts val="1500"/>
              <a:buFont typeface="Arial" panose="020B0604020202020204"/>
              <a:buChar char="»"/>
              <a:defRPr sz="1500"/>
            </a:lvl6pPr>
            <a:lvl7pPr marL="3200400" lvl="6" indent="-323850" algn="l">
              <a:lnSpc>
                <a:spcPct val="100000"/>
              </a:lnSpc>
              <a:spcBef>
                <a:spcPts val="300"/>
              </a:spcBef>
              <a:spcAft>
                <a:spcPts val="0"/>
              </a:spcAft>
              <a:buClr>
                <a:schemeClr val="dk1"/>
              </a:buClr>
              <a:buSzPts val="1500"/>
              <a:buFont typeface="Arial" panose="020B0604020202020204"/>
              <a:buChar char="»"/>
              <a:defRPr sz="1500"/>
            </a:lvl7pPr>
            <a:lvl8pPr marL="3657600" lvl="7" indent="-323850" algn="l">
              <a:lnSpc>
                <a:spcPct val="100000"/>
              </a:lnSpc>
              <a:spcBef>
                <a:spcPts val="300"/>
              </a:spcBef>
              <a:spcAft>
                <a:spcPts val="0"/>
              </a:spcAft>
              <a:buClr>
                <a:schemeClr val="dk1"/>
              </a:buClr>
              <a:buSzPts val="1500"/>
              <a:buFont typeface="Arial" panose="020B0604020202020204"/>
              <a:buChar char="»"/>
              <a:defRPr sz="1500"/>
            </a:lvl8pPr>
            <a:lvl9pPr marL="4114800" lvl="8" indent="-323850" algn="l">
              <a:lnSpc>
                <a:spcPct val="100000"/>
              </a:lnSpc>
              <a:spcBef>
                <a:spcPts val="300"/>
              </a:spcBef>
              <a:spcAft>
                <a:spcPts val="0"/>
              </a:spcAft>
              <a:buClr>
                <a:schemeClr val="dk1"/>
              </a:buClr>
              <a:buSzPts val="1500"/>
              <a:buFont typeface="Arial" panose="020B0604020202020204"/>
              <a:buChar char="»"/>
              <a:defRPr sz="1500"/>
            </a:lvl9pPr>
          </a:lstStyle>
          <a:p/>
        </p:txBody>
      </p:sp>
      <p:sp>
        <p:nvSpPr>
          <p:cNvPr id="65" name="Google Shape;65;p16"/>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dk1"/>
              </a:buClr>
              <a:buSzPts val="1200"/>
              <a:buFont typeface="Arial" panose="020B0604020202020204"/>
              <a:buNone/>
              <a:defRPr sz="1200"/>
            </a:lvl1pPr>
            <a:lvl2pPr marL="914400" lvl="1" indent="-228600" algn="l">
              <a:lnSpc>
                <a:spcPct val="100000"/>
              </a:lnSpc>
              <a:spcBef>
                <a:spcPts val="210"/>
              </a:spcBef>
              <a:spcAft>
                <a:spcPts val="0"/>
              </a:spcAft>
              <a:buClr>
                <a:schemeClr val="dk1"/>
              </a:buClr>
              <a:buSzPts val="1050"/>
              <a:buFont typeface="Arial" panose="020B0604020202020204"/>
              <a:buNone/>
              <a:defRPr sz="1050"/>
            </a:lvl2pPr>
            <a:lvl3pPr marL="1371600" lvl="2" indent="-228600" algn="l">
              <a:lnSpc>
                <a:spcPct val="100000"/>
              </a:lnSpc>
              <a:spcBef>
                <a:spcPts val="180"/>
              </a:spcBef>
              <a:spcAft>
                <a:spcPts val="0"/>
              </a:spcAft>
              <a:buClr>
                <a:schemeClr val="dk1"/>
              </a:buClr>
              <a:buSzPts val="900"/>
              <a:buFont typeface="Arial" panose="020B0604020202020204"/>
              <a:buNone/>
              <a:defRPr sz="900"/>
            </a:lvl3pPr>
            <a:lvl4pPr marL="1828800" lvl="3" indent="-228600" algn="l">
              <a:lnSpc>
                <a:spcPct val="100000"/>
              </a:lnSpc>
              <a:spcBef>
                <a:spcPts val="150"/>
              </a:spcBef>
              <a:spcAft>
                <a:spcPts val="0"/>
              </a:spcAft>
              <a:buClr>
                <a:schemeClr val="dk1"/>
              </a:buClr>
              <a:buSzPts val="750"/>
              <a:buFont typeface="Arial" panose="020B0604020202020204"/>
              <a:buNone/>
              <a:defRPr sz="750"/>
            </a:lvl4pPr>
            <a:lvl5pPr marL="2286000" lvl="4" indent="-228600" algn="l">
              <a:lnSpc>
                <a:spcPct val="100000"/>
              </a:lnSpc>
              <a:spcBef>
                <a:spcPts val="150"/>
              </a:spcBef>
              <a:spcAft>
                <a:spcPts val="0"/>
              </a:spcAft>
              <a:buClr>
                <a:schemeClr val="dk1"/>
              </a:buClr>
              <a:buSzPts val="750"/>
              <a:buFont typeface="Arial" panose="020B0604020202020204"/>
              <a:buNone/>
              <a:defRPr sz="750"/>
            </a:lvl5pPr>
            <a:lvl6pPr marL="2743200" lvl="5" indent="-228600" algn="l">
              <a:lnSpc>
                <a:spcPct val="100000"/>
              </a:lnSpc>
              <a:spcBef>
                <a:spcPts val="150"/>
              </a:spcBef>
              <a:spcAft>
                <a:spcPts val="0"/>
              </a:spcAft>
              <a:buClr>
                <a:schemeClr val="dk1"/>
              </a:buClr>
              <a:buSzPts val="750"/>
              <a:buFont typeface="Arial" panose="020B0604020202020204"/>
              <a:buNone/>
              <a:defRPr sz="750"/>
            </a:lvl6pPr>
            <a:lvl7pPr marL="3200400" lvl="6" indent="-228600" algn="l">
              <a:lnSpc>
                <a:spcPct val="100000"/>
              </a:lnSpc>
              <a:spcBef>
                <a:spcPts val="150"/>
              </a:spcBef>
              <a:spcAft>
                <a:spcPts val="0"/>
              </a:spcAft>
              <a:buClr>
                <a:schemeClr val="dk1"/>
              </a:buClr>
              <a:buSzPts val="750"/>
              <a:buFont typeface="Arial" panose="020B0604020202020204"/>
              <a:buNone/>
              <a:defRPr sz="750"/>
            </a:lvl7pPr>
            <a:lvl8pPr marL="3657600" lvl="7" indent="-228600" algn="l">
              <a:lnSpc>
                <a:spcPct val="100000"/>
              </a:lnSpc>
              <a:spcBef>
                <a:spcPts val="150"/>
              </a:spcBef>
              <a:spcAft>
                <a:spcPts val="0"/>
              </a:spcAft>
              <a:buClr>
                <a:schemeClr val="dk1"/>
              </a:buClr>
              <a:buSzPts val="750"/>
              <a:buFont typeface="Arial" panose="020B0604020202020204"/>
              <a:buNone/>
              <a:defRPr sz="750"/>
            </a:lvl8pPr>
            <a:lvl9pPr marL="4114800" lvl="8" indent="-228600" algn="l">
              <a:lnSpc>
                <a:spcPct val="100000"/>
              </a:lnSpc>
              <a:spcBef>
                <a:spcPts val="150"/>
              </a:spcBef>
              <a:spcAft>
                <a:spcPts val="0"/>
              </a:spcAft>
              <a:buClr>
                <a:schemeClr val="dk1"/>
              </a:buClr>
              <a:buSzPts val="750"/>
              <a:buFont typeface="Arial" panose="020B0604020202020204"/>
              <a:buNone/>
              <a:defRPr sz="750"/>
            </a:lvl9pPr>
          </a:lstStyle>
          <a:p/>
        </p:txBody>
      </p:sp>
      <p:sp>
        <p:nvSpPr>
          <p:cNvPr id="66" name="Google Shape;66;p16"/>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9" name="Shape 69"/>
        <p:cNvGrpSpPr/>
        <p:nvPr/>
      </p:nvGrpSpPr>
      <p:grpSpPr>
        <a:xfrm>
          <a:off x="0" y="0"/>
          <a:ext cx="0" cy="0"/>
          <a:chOff x="0" y="0"/>
          <a:chExt cx="0" cy="0"/>
        </a:xfrm>
      </p:grpSpPr>
      <p:sp>
        <p:nvSpPr>
          <p:cNvPr id="70" name="Google Shape;70;p17"/>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400"/>
              <a:buFont typeface="Arial" panose="020B060402020202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7"/>
          <p:cNvSpPr/>
          <p:nvPr>
            <p:ph type="pic" idx="2"/>
          </p:nvPr>
        </p:nvSpPr>
        <p:spPr>
          <a:xfrm>
            <a:off x="5183188" y="987425"/>
            <a:ext cx="6172200" cy="4873625"/>
          </a:xfrm>
          <a:prstGeom prst="rect">
            <a:avLst/>
          </a:prstGeom>
          <a:noFill/>
          <a:ln>
            <a:noFill/>
          </a:ln>
        </p:spPr>
      </p:sp>
      <p:sp>
        <p:nvSpPr>
          <p:cNvPr id="72" name="Google Shape;72;p17"/>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dk1"/>
              </a:buClr>
              <a:buSzPts val="1200"/>
              <a:buFont typeface="Arial" panose="020B0604020202020204"/>
              <a:buNone/>
              <a:defRPr sz="1200"/>
            </a:lvl1pPr>
            <a:lvl2pPr marL="914400" lvl="1" indent="-228600" algn="l">
              <a:lnSpc>
                <a:spcPct val="100000"/>
              </a:lnSpc>
              <a:spcBef>
                <a:spcPts val="210"/>
              </a:spcBef>
              <a:spcAft>
                <a:spcPts val="0"/>
              </a:spcAft>
              <a:buClr>
                <a:schemeClr val="dk1"/>
              </a:buClr>
              <a:buSzPts val="1050"/>
              <a:buFont typeface="Arial" panose="020B0604020202020204"/>
              <a:buNone/>
              <a:defRPr sz="1050"/>
            </a:lvl2pPr>
            <a:lvl3pPr marL="1371600" lvl="2" indent="-228600" algn="l">
              <a:lnSpc>
                <a:spcPct val="100000"/>
              </a:lnSpc>
              <a:spcBef>
                <a:spcPts val="180"/>
              </a:spcBef>
              <a:spcAft>
                <a:spcPts val="0"/>
              </a:spcAft>
              <a:buClr>
                <a:schemeClr val="dk1"/>
              </a:buClr>
              <a:buSzPts val="900"/>
              <a:buFont typeface="Arial" panose="020B0604020202020204"/>
              <a:buNone/>
              <a:defRPr sz="900"/>
            </a:lvl3pPr>
            <a:lvl4pPr marL="1828800" lvl="3" indent="-228600" algn="l">
              <a:lnSpc>
                <a:spcPct val="100000"/>
              </a:lnSpc>
              <a:spcBef>
                <a:spcPts val="150"/>
              </a:spcBef>
              <a:spcAft>
                <a:spcPts val="0"/>
              </a:spcAft>
              <a:buClr>
                <a:schemeClr val="dk1"/>
              </a:buClr>
              <a:buSzPts val="750"/>
              <a:buFont typeface="Arial" panose="020B0604020202020204"/>
              <a:buNone/>
              <a:defRPr sz="750"/>
            </a:lvl4pPr>
            <a:lvl5pPr marL="2286000" lvl="4" indent="-228600" algn="l">
              <a:lnSpc>
                <a:spcPct val="100000"/>
              </a:lnSpc>
              <a:spcBef>
                <a:spcPts val="150"/>
              </a:spcBef>
              <a:spcAft>
                <a:spcPts val="0"/>
              </a:spcAft>
              <a:buClr>
                <a:schemeClr val="dk1"/>
              </a:buClr>
              <a:buSzPts val="750"/>
              <a:buFont typeface="Arial" panose="020B0604020202020204"/>
              <a:buNone/>
              <a:defRPr sz="750"/>
            </a:lvl5pPr>
            <a:lvl6pPr marL="2743200" lvl="5" indent="-228600" algn="l">
              <a:lnSpc>
                <a:spcPct val="100000"/>
              </a:lnSpc>
              <a:spcBef>
                <a:spcPts val="150"/>
              </a:spcBef>
              <a:spcAft>
                <a:spcPts val="0"/>
              </a:spcAft>
              <a:buClr>
                <a:schemeClr val="dk1"/>
              </a:buClr>
              <a:buSzPts val="750"/>
              <a:buFont typeface="Arial" panose="020B0604020202020204"/>
              <a:buNone/>
              <a:defRPr sz="750"/>
            </a:lvl6pPr>
            <a:lvl7pPr marL="3200400" lvl="6" indent="-228600" algn="l">
              <a:lnSpc>
                <a:spcPct val="100000"/>
              </a:lnSpc>
              <a:spcBef>
                <a:spcPts val="150"/>
              </a:spcBef>
              <a:spcAft>
                <a:spcPts val="0"/>
              </a:spcAft>
              <a:buClr>
                <a:schemeClr val="dk1"/>
              </a:buClr>
              <a:buSzPts val="750"/>
              <a:buFont typeface="Arial" panose="020B0604020202020204"/>
              <a:buNone/>
              <a:defRPr sz="750"/>
            </a:lvl7pPr>
            <a:lvl8pPr marL="3657600" lvl="7" indent="-228600" algn="l">
              <a:lnSpc>
                <a:spcPct val="100000"/>
              </a:lnSpc>
              <a:spcBef>
                <a:spcPts val="150"/>
              </a:spcBef>
              <a:spcAft>
                <a:spcPts val="0"/>
              </a:spcAft>
              <a:buClr>
                <a:schemeClr val="dk1"/>
              </a:buClr>
              <a:buSzPts val="750"/>
              <a:buFont typeface="Arial" panose="020B0604020202020204"/>
              <a:buNone/>
              <a:defRPr sz="750"/>
            </a:lvl8pPr>
            <a:lvl9pPr marL="4114800" lvl="8" indent="-228600" algn="l">
              <a:lnSpc>
                <a:spcPct val="100000"/>
              </a:lnSpc>
              <a:spcBef>
                <a:spcPts val="150"/>
              </a:spcBef>
              <a:spcAft>
                <a:spcPts val="0"/>
              </a:spcAft>
              <a:buClr>
                <a:schemeClr val="dk1"/>
              </a:buClr>
              <a:buSzPts val="750"/>
              <a:buFont typeface="Arial" panose="020B0604020202020204"/>
              <a:buNone/>
              <a:defRPr sz="750"/>
            </a:lvl9pPr>
          </a:lstStyle>
          <a:p/>
        </p:txBody>
      </p:sp>
      <p:sp>
        <p:nvSpPr>
          <p:cNvPr id="73" name="Google Shape;73;p17"/>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8"/>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2"/>
              </a:buClr>
              <a:buSzPts val="4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8"/>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8"/>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8"/>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8"/>
          <p:cNvSpPr/>
          <p:nvPr/>
        </p:nvSpPr>
        <p:spPr>
          <a:xfrm>
            <a:off x="11100435" y="6188075"/>
            <a:ext cx="424815" cy="405765"/>
          </a:xfrm>
          <a:prstGeom prst="ellipse">
            <a:avLst/>
          </a:prstGeom>
          <a:solidFill>
            <a:srgbClr val="DDEAF6"/>
          </a:solidFill>
          <a:ln w="9525"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hyperlink" Target="https://77941dbd27ba941ff2.gradio.live" TargetMode="External"/><Relationship Id="rId2" Type="http://schemas.openxmlformats.org/officeDocument/2006/relationships/hyperlink" Target="https://github.com/rendy-k/learning-LLM" TargetMode="External"/><Relationship Id="rId1" Type="http://schemas.openxmlformats.org/officeDocument/2006/relationships/hyperlink" Target="https://drive.google.com/drive/folders/15GzLv_Z5sTE_2CzdksD77MRJ236PGEP_"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careerfoundry.com/en/blog/data-analytics/data-scientist-in-finance/"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medium.com/@abdullahw72/langchain-chatbot-for-multiple-pdfs-harnessing-gpt-and-free-huggingface-llm-alternatives-9a106c239975" TargetMode="Externa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77941dbd27ba941ff2.gradio.live" TargetMode="External"/><Relationship Id="rId1" Type="http://schemas.openxmlformats.org/officeDocument/2006/relationships/hyperlink" Target="https://github.com/rendy-k/learning-LL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
          <p:cNvSpPr txBox="1"/>
          <p:nvPr>
            <p:ph type="ctrTitle"/>
          </p:nvPr>
        </p:nvSpPr>
        <p:spPr>
          <a:xfrm>
            <a:off x="1675130" y="1691005"/>
            <a:ext cx="9211945" cy="18161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4500"/>
              <a:buFont typeface="Arial" panose="020B0604020202020204"/>
              <a:buNone/>
            </a:pPr>
            <a:r>
              <a:rPr lang="en-US" sz="4000" b="1">
                <a:solidFill>
                  <a:schemeClr val="dk1"/>
                </a:solidFill>
              </a:rPr>
              <a:t>LLM Presentation</a:t>
            </a:r>
            <a:endParaRPr lang="en-US" sz="4000" b="1">
              <a:solidFill>
                <a:schemeClr val="dk1"/>
              </a:solidFill>
            </a:endParaRPr>
          </a:p>
        </p:txBody>
      </p:sp>
      <p:sp>
        <p:nvSpPr>
          <p:cNvPr id="93" name="Google Shape;93;p1"/>
          <p:cNvSpPr txBox="1"/>
          <p:nvPr>
            <p:ph type="subTitle" idx="1"/>
          </p:nvPr>
        </p:nvSpPr>
        <p:spPr>
          <a:xfrm>
            <a:off x="1668781" y="4135755"/>
            <a:ext cx="9218083"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800"/>
              <a:buFont typeface="Arial" panose="020B0604020202020204"/>
              <a:buNone/>
            </a:pPr>
            <a:r>
              <a:rPr lang="en-US">
                <a:solidFill>
                  <a:schemeClr val="dk1"/>
                </a:solidFill>
              </a:rPr>
              <a:t>Mar 20th 2024</a:t>
            </a:r>
            <a:endParaRPr lang="en-US">
              <a:solidFill>
                <a:schemeClr val="dk1"/>
              </a:solidFill>
            </a:endParaRPr>
          </a:p>
          <a:p>
            <a:pPr marL="0" lvl="0" indent="0" algn="ctr" rtl="0">
              <a:lnSpc>
                <a:spcPct val="100000"/>
              </a:lnSpc>
              <a:spcBef>
                <a:spcPts val="0"/>
              </a:spcBef>
              <a:spcAft>
                <a:spcPts val="0"/>
              </a:spcAft>
              <a:buClr>
                <a:schemeClr val="dk1"/>
              </a:buClr>
              <a:buSzPts val="1800"/>
              <a:buFont typeface="Arial" panose="020B0604020202020204"/>
              <a:buNone/>
            </a:pPr>
            <a:endParaRPr>
              <a:solidFill>
                <a:schemeClr val="dk1"/>
              </a:solidFill>
            </a:endParaRPr>
          </a:p>
          <a:p>
            <a:pPr marL="0" lvl="0" indent="0" algn="ctr" rtl="0">
              <a:lnSpc>
                <a:spcPct val="100000"/>
              </a:lnSpc>
              <a:spcBef>
                <a:spcPts val="0"/>
              </a:spcBef>
              <a:spcAft>
                <a:spcPts val="0"/>
              </a:spcAft>
              <a:buClr>
                <a:schemeClr val="dk1"/>
              </a:buClr>
              <a:buSzPts val="1800"/>
              <a:buFont typeface="Arial" panose="020B0604020202020204"/>
              <a:buNone/>
            </a:pPr>
            <a:endParaRPr>
              <a:solidFill>
                <a:schemeClr val="dk1"/>
              </a:solidFill>
            </a:endParaRPr>
          </a:p>
          <a:p>
            <a:pPr marL="0" lvl="0" indent="0" algn="ctr" rtl="0">
              <a:lnSpc>
                <a:spcPct val="100000"/>
              </a:lnSpc>
              <a:spcBef>
                <a:spcPts val="0"/>
              </a:spcBef>
              <a:spcAft>
                <a:spcPts val="0"/>
              </a:spcAft>
              <a:buClr>
                <a:schemeClr val="dk1"/>
              </a:buClr>
              <a:buSzPts val="1800"/>
              <a:buFont typeface="Arial" panose="020B0604020202020204"/>
              <a:buNone/>
            </a:pPr>
            <a:r>
              <a:rPr lang="en-US">
                <a:solidFill>
                  <a:schemeClr val="dk1"/>
                </a:solidFill>
              </a:rPr>
              <a:t>student_id = REA02Y3M</a:t>
            </a:r>
            <a:endParaRPr lang="en-US">
              <a:solidFill>
                <a:schemeClr val="dk1"/>
              </a:solidFill>
            </a:endParaRPr>
          </a:p>
          <a:p>
            <a:pPr marL="0" lvl="0" indent="0" algn="ctr" rtl="0">
              <a:lnSpc>
                <a:spcPct val="100000"/>
              </a:lnSpc>
              <a:spcBef>
                <a:spcPts val="0"/>
              </a:spcBef>
              <a:spcAft>
                <a:spcPts val="0"/>
              </a:spcAft>
              <a:buClr>
                <a:schemeClr val="dk1"/>
              </a:buClr>
              <a:buSzPts val="1800"/>
              <a:buFont typeface="Arial" panose="020B0604020202020204"/>
              <a:buNone/>
            </a:pPr>
            <a:r>
              <a:rPr lang="en-US">
                <a:solidFill>
                  <a:schemeClr val="dk1"/>
                </a:solidFill>
              </a:rPr>
              <a:t>name = Rendy Kurnia</a:t>
            </a:r>
            <a:endParaRPr lang="en-US">
              <a:solidFill>
                <a:schemeClr val="dk1"/>
              </a:solidFill>
            </a:endParaRPr>
          </a:p>
          <a:p>
            <a:pPr marL="0" lvl="0" indent="0" algn="ctr" rtl="0">
              <a:lnSpc>
                <a:spcPct val="100000"/>
              </a:lnSpc>
              <a:spcBef>
                <a:spcPts val="0"/>
              </a:spcBef>
              <a:spcAft>
                <a:spcPts val="0"/>
              </a:spcAft>
              <a:buClr>
                <a:schemeClr val="dk1"/>
              </a:buClr>
              <a:buSzPts val="1800"/>
              <a:buFont typeface="Arial" panose="020B0604020202020204"/>
              <a:buNone/>
            </a:pPr>
            <a:r>
              <a:rPr lang="en-US">
                <a:solidFill>
                  <a:schemeClr val="dk1"/>
                </a:solidFill>
              </a:rPr>
              <a:t>drive_link = </a:t>
            </a:r>
            <a:r>
              <a:rPr lang="en-US">
                <a:solidFill>
                  <a:schemeClr val="dk1"/>
                </a:solidFill>
                <a:hlinkClick r:id="rId1" tooltip="" action="ppaction://hlinkfile"/>
              </a:rPr>
              <a:t>GDrive</a:t>
            </a:r>
            <a:endParaRPr lang="en-US">
              <a:solidFill>
                <a:schemeClr val="dk1"/>
              </a:solidFill>
            </a:endParaRPr>
          </a:p>
          <a:p>
            <a:pPr marL="0" lvl="0" indent="0" algn="ctr" rtl="0">
              <a:lnSpc>
                <a:spcPct val="100000"/>
              </a:lnSpc>
              <a:spcBef>
                <a:spcPts val="0"/>
              </a:spcBef>
              <a:spcAft>
                <a:spcPts val="0"/>
              </a:spcAft>
              <a:buClr>
                <a:schemeClr val="dk1"/>
              </a:buClr>
              <a:buSzPts val="1800"/>
              <a:buFont typeface="Arial" panose="020B0604020202020204"/>
              <a:buNone/>
            </a:pPr>
            <a:r>
              <a:rPr lang="en-US">
                <a:solidFill>
                  <a:schemeClr val="dk1"/>
                </a:solidFill>
              </a:rPr>
              <a:t>github = </a:t>
            </a:r>
            <a:r>
              <a:rPr lang="en-US">
                <a:solidFill>
                  <a:schemeClr val="dk1"/>
                </a:solidFill>
                <a:hlinkClick r:id="rId2" tooltip="" action="ppaction://hlinkfile"/>
              </a:rPr>
              <a:t>rendy-k/learning-LLM</a:t>
            </a:r>
            <a:endParaRPr lang="en-US">
              <a:solidFill>
                <a:schemeClr val="dk1"/>
              </a:solidFill>
              <a:hlinkClick r:id="rId2" tooltip="" action="ppaction://hlinkfile"/>
            </a:endParaRPr>
          </a:p>
          <a:p>
            <a:pPr marL="0" lvl="0" indent="0" algn="ctr" rtl="0">
              <a:lnSpc>
                <a:spcPct val="100000"/>
              </a:lnSpc>
              <a:spcBef>
                <a:spcPts val="0"/>
              </a:spcBef>
              <a:spcAft>
                <a:spcPts val="0"/>
              </a:spcAft>
              <a:buClr>
                <a:schemeClr val="dk1"/>
              </a:buClr>
              <a:buSzPts val="1800"/>
              <a:buFont typeface="Arial" panose="020B0604020202020204"/>
              <a:buNone/>
            </a:pPr>
            <a:r>
              <a:rPr lang="en-US">
                <a:solidFill>
                  <a:schemeClr val="dk1"/>
                </a:solidFill>
              </a:rPr>
              <a:t>Gradio deployment: </a:t>
            </a:r>
            <a:r>
              <a:rPr lang="en-US">
                <a:solidFill>
                  <a:schemeClr val="dk1"/>
                </a:solidFill>
                <a:hlinkClick r:id="rId3" tooltip="" action="ppaction://hlinkfile"/>
              </a:rPr>
              <a:t>Gradio</a:t>
            </a:r>
            <a:r>
              <a:rPr lang="en-US">
                <a:solidFill>
                  <a:schemeClr val="dk1"/>
                </a:solidFill>
              </a:rPr>
              <a:t> (until March 23rd 2024)</a:t>
            </a:r>
            <a:endParaRPr lang="en-US">
              <a:solidFill>
                <a:schemeClr val="dk1"/>
              </a:solidFill>
            </a:endParaRPr>
          </a:p>
        </p:txBody>
      </p:sp>
      <p:sp>
        <p:nvSpPr>
          <p:cNvPr id="94" name="Google Shape;94;p1"/>
          <p:cNvSpPr txBox="1"/>
          <p:nvPr>
            <p:ph type="sldNum" idx="12"/>
          </p:nvPr>
        </p:nvSpPr>
        <p:spPr>
          <a:xfrm>
            <a:off x="11046460" y="6245225"/>
            <a:ext cx="53594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3. The specific metrics used to measure your model's effectiveness</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7" name="Text Box 6"/>
          <p:cNvSpPr txBox="1"/>
          <p:nvPr/>
        </p:nvSpPr>
        <p:spPr>
          <a:xfrm>
            <a:off x="551180" y="764540"/>
            <a:ext cx="10968355" cy="4545330"/>
          </a:xfrm>
          <a:prstGeom prst="rect">
            <a:avLst/>
          </a:prstGeom>
          <a:noFill/>
        </p:spPr>
        <p:txBody>
          <a:bodyPr wrap="square" rtlCol="0">
            <a:noAutofit/>
          </a:bodyPr>
          <a:p>
            <a:pPr marL="0" indent="0">
              <a:buFont typeface="Arial" panose="020B0604020202020204" pitchFamily="34" charset="0"/>
              <a:buNone/>
            </a:pPr>
            <a:r>
              <a:rPr lang="en-US" sz="2000" b="1"/>
              <a:t>Question 5:</a:t>
            </a:r>
            <a:r>
              <a:rPr lang="en-US" sz="2000"/>
              <a:t> </a:t>
            </a:r>
            <a:r>
              <a:rPr lang="en-US" sz="2000">
                <a:sym typeface="+mn-ea"/>
              </a:rPr>
              <a:t>I want to start a new habit with a big step. Can it work?</a:t>
            </a:r>
            <a:endParaRPr lang="en-US" sz="2000">
              <a:sym typeface="+mn-ea"/>
            </a:endParaRPr>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LLM asnwer:</a:t>
            </a:r>
            <a:r>
              <a:rPr lang="en-US" sz="2000"/>
              <a:t> Yes, it can. Here's how.</a:t>
            </a:r>
            <a:endParaRPr lang="en-US" sz="2000"/>
          </a:p>
          <a:p>
            <a:pPr marL="0" indent="0">
              <a:buFont typeface="Arial" panose="020B0604020202020204" pitchFamily="34" charset="0"/>
              <a:buNone/>
            </a:pPr>
            <a:r>
              <a:rPr lang="en-US" sz="2000"/>
              <a:t>1. Start small.</a:t>
            </a:r>
            <a:endParaRPr lang="en-US" sz="2000"/>
          </a:p>
          <a:p>
            <a:pPr marL="0" indent="0">
              <a:buFont typeface="Arial" panose="020B0604020202020204" pitchFamily="34" charset="0"/>
              <a:buNone/>
            </a:pPr>
            <a:r>
              <a:rPr lang="en-US" sz="2000"/>
              <a:t>2. Make it easy.</a:t>
            </a:r>
            <a:endParaRPr lang="en-US" sz="2000"/>
          </a:p>
          <a:p>
            <a:pPr marL="0" indent="0">
              <a:buFont typeface="Arial" panose="020B0604020202020204" pitchFamily="34" charset="0"/>
              <a:buNone/>
            </a:pPr>
            <a:r>
              <a:rPr lang="en-US" sz="2000"/>
              <a:t>3. Reward yourself.</a:t>
            </a:r>
            <a:endParaRPr lang="en-US" sz="2000"/>
          </a:p>
          <a:p>
            <a:pPr marL="0" indent="0">
              <a:buFont typeface="Arial" panose="020B0604020202020204" pitchFamily="34" charset="0"/>
              <a:buNone/>
            </a:pPr>
            <a:r>
              <a:rPr lang="en-US" sz="2000"/>
              <a:t>4. Make it a habit.</a:t>
            </a:r>
            <a:endParaRPr lang="en-US" sz="2000"/>
          </a:p>
          <a:p>
            <a:pPr marL="0" indent="0">
              <a:buFont typeface="Arial" panose="020B0604020202020204" pitchFamily="34" charset="0"/>
              <a:buNone/>
            </a:pPr>
            <a:r>
              <a:rPr lang="en-US" sz="2000"/>
              <a:t>5. Keep it up.</a:t>
            </a:r>
            <a:endParaRPr lang="en-US" sz="2000"/>
          </a:p>
          <a:p>
            <a:pPr marL="0" indent="0">
              <a:buFont typeface="Arial" panose="020B0604020202020204" pitchFamily="34" charset="0"/>
              <a:buNone/>
            </a:pPr>
            <a:r>
              <a:rPr lang="en-US" sz="2000"/>
              <a:t>Here's an example:</a:t>
            </a:r>
            <a:endParaRPr lang="en-US" sz="2000"/>
          </a:p>
          <a:p>
            <a:pPr marL="0" indent="0">
              <a:buFont typeface="Arial" panose="020B0604020202020204" pitchFamily="34" charset="0"/>
              <a:buNone/>
            </a:pPr>
            <a:r>
              <a:rPr lang="en-US" sz="2000"/>
              <a:t>1. Start small: Start with a small step that you can do easily.</a:t>
            </a:r>
            <a:endParaRPr lang="en-US" sz="2000"/>
          </a:p>
          <a:p>
            <a:pPr marL="0" indent="0">
              <a:buFont typeface="Arial" panose="020B0604020202020204" pitchFamily="34" charset="0"/>
              <a:buNone/>
            </a:pPr>
            <a:r>
              <a:rPr lang="en-US" sz="2000"/>
              <a:t>2. Make it easy: Make it so that you can do it without much effort.</a:t>
            </a:r>
            <a:endParaRPr lang="en-US" sz="2000"/>
          </a:p>
          <a:p>
            <a:pPr marL="0" indent="0">
              <a:buFont typeface="Arial" panose="020B0604020202020204" pitchFamily="34" charset="0"/>
              <a:buNone/>
            </a:pPr>
            <a:r>
              <a:rPr lang="en-US" sz="2000"/>
              <a:t>3. Reward yourself: Reward yourself for taking</a:t>
            </a:r>
            <a:endParaRPr lang="en-US" sz="2000"/>
          </a:p>
          <a:p>
            <a:pPr marL="0" indent="0">
              <a:buFont typeface="Arial" panose="020B0604020202020204" pitchFamily="34" charset="0"/>
              <a:buNone/>
            </a:pPr>
            <a:endParaRPr lang="en-US" sz="2000"/>
          </a:p>
          <a:p>
            <a:pPr marL="0" indent="0">
              <a:buFont typeface="Arial" panose="020B0604020202020204" pitchFamily="34" charset="0"/>
              <a:buNone/>
            </a:pPr>
            <a:r>
              <a:rPr lang="en-US" sz="2000" b="1"/>
              <a:t>Expected answer:</a:t>
            </a:r>
            <a:r>
              <a:rPr lang="en-US" sz="2000"/>
              <a:t> </a:t>
            </a:r>
            <a:r>
              <a:rPr lang="en-US" sz="2000">
                <a:sym typeface="+mn-ea"/>
              </a:rPr>
              <a:t> No</a:t>
            </a:r>
            <a:endParaRPr lang="en-US" sz="2000">
              <a:sym typeface="+mn-ea"/>
            </a:endParaRPr>
          </a:p>
          <a:p>
            <a:pPr marL="0" indent="0">
              <a:buFont typeface="Arial" panose="020B0604020202020204" pitchFamily="34" charset="0"/>
              <a:buNone/>
            </a:pPr>
            <a:endParaRPr lang="en-US" sz="2000">
              <a:sym typeface="+mn-ea"/>
            </a:endParaRPr>
          </a:p>
          <a:p>
            <a:pPr marL="0" indent="0">
              <a:buFont typeface="Arial" panose="020B0604020202020204" pitchFamily="34" charset="0"/>
              <a:buNone/>
            </a:pPr>
            <a:r>
              <a:rPr lang="en-US" sz="2000" b="1"/>
              <a:t>Comment: </a:t>
            </a:r>
            <a:r>
              <a:rPr lang="en-US" sz="2000"/>
              <a:t>Should answer no. Then, explain the corrext answer.</a:t>
            </a:r>
            <a:endParaRPr lang="en-US" sz="2000"/>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Score:</a:t>
            </a:r>
            <a:r>
              <a:rPr lang="en-US" sz="2000"/>
              <a:t> 10</a:t>
            </a:r>
            <a:endParaRPr lang="en-US" sz="2000" b="1" u="sng"/>
          </a:p>
          <a:p>
            <a:pPr marL="0" indent="0">
              <a:buFont typeface="Arial" panose="020B0604020202020204" pitchFamily="34" charset="0"/>
              <a:buNone/>
            </a:pPr>
            <a:endParaRPr lang="en-US" sz="2000"/>
          </a:p>
          <a:p>
            <a:pPr marL="0" indent="0">
              <a:buFont typeface="Arial" panose="020B0604020202020204" pitchFamily="34" charset="0"/>
              <a:buNone/>
            </a:pP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3. The specific metrics used to measure your model's effectiveness</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7" name="Text Box 6"/>
          <p:cNvSpPr txBox="1"/>
          <p:nvPr/>
        </p:nvSpPr>
        <p:spPr>
          <a:xfrm>
            <a:off x="551180" y="764540"/>
            <a:ext cx="10968355" cy="4545330"/>
          </a:xfrm>
          <a:prstGeom prst="rect">
            <a:avLst/>
          </a:prstGeom>
          <a:noFill/>
        </p:spPr>
        <p:txBody>
          <a:bodyPr wrap="square" rtlCol="0">
            <a:noAutofit/>
          </a:bodyPr>
          <a:p>
            <a:pPr marL="0" indent="0">
              <a:buFont typeface="Arial" panose="020B0604020202020204" pitchFamily="34" charset="0"/>
              <a:buNone/>
            </a:pPr>
            <a:r>
              <a:rPr lang="en-US" sz="2000" b="1"/>
              <a:t>Question 6:</a:t>
            </a:r>
            <a:r>
              <a:rPr lang="en-US" sz="2000"/>
              <a:t> </a:t>
            </a:r>
            <a:r>
              <a:rPr lang="en-US" sz="2000">
                <a:sym typeface="+mn-ea"/>
              </a:rPr>
              <a:t>how to cook an egg?</a:t>
            </a:r>
            <a:endParaRPr lang="en-US" sz="2000">
              <a:sym typeface="+mn-ea"/>
            </a:endParaRPr>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LLM asnwer:</a:t>
            </a:r>
            <a:r>
              <a:rPr lang="en-US" sz="2000"/>
              <a:t> To cook an egg, you need to bring water to a boil, then carefully lower the egg into the water. The egg will cook for about 5-7 minutes, depending on the size. Once the egg is cooked, you can remove it from the water and place it on a plate.</a:t>
            </a:r>
            <a:endParaRPr lang="en-US" sz="2000"/>
          </a:p>
          <a:p>
            <a:pPr marL="0" indent="0">
              <a:buFont typeface="Arial" panose="020B0604020202020204" pitchFamily="34" charset="0"/>
              <a:buNone/>
            </a:pPr>
            <a:endParaRPr lang="en-US" sz="2000"/>
          </a:p>
          <a:p>
            <a:pPr marL="0" indent="0">
              <a:buFont typeface="Arial" panose="020B0604020202020204" pitchFamily="34" charset="0"/>
              <a:buNone/>
            </a:pPr>
            <a:r>
              <a:rPr lang="en-US" sz="2000" b="1"/>
              <a:t>Expected answer:</a:t>
            </a:r>
            <a:r>
              <a:rPr lang="en-US" sz="2000"/>
              <a:t> </a:t>
            </a:r>
            <a:r>
              <a:rPr lang="en-US" sz="2000">
                <a:sym typeface="+mn-ea"/>
              </a:rPr>
              <a:t> (No answer)</a:t>
            </a:r>
            <a:endParaRPr lang="en-US" sz="2000">
              <a:sym typeface="+mn-ea"/>
            </a:endParaRPr>
          </a:p>
          <a:p>
            <a:pPr marL="0" indent="0">
              <a:buFont typeface="Arial" panose="020B0604020202020204" pitchFamily="34" charset="0"/>
              <a:buNone/>
            </a:pPr>
            <a:endParaRPr lang="en-US" sz="2000">
              <a:sym typeface="+mn-ea"/>
            </a:endParaRPr>
          </a:p>
          <a:p>
            <a:pPr marL="0" indent="0">
              <a:buFont typeface="Arial" panose="020B0604020202020204" pitchFamily="34" charset="0"/>
              <a:buNone/>
            </a:pPr>
            <a:r>
              <a:rPr lang="en-US" sz="2000" b="1"/>
              <a:t>Comment: </a:t>
            </a:r>
            <a:r>
              <a:rPr lang="en-US" sz="2000"/>
              <a:t>Expect the LLM to reply with not knowing the answer. It has its own knowledge.</a:t>
            </a:r>
            <a:endParaRPr lang="en-US" sz="2000"/>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Score:</a:t>
            </a:r>
            <a:r>
              <a:rPr lang="en-US" sz="2000"/>
              <a:t> 0</a:t>
            </a:r>
            <a:endParaRPr lang="en-US" sz="2000" b="1" u="sng"/>
          </a:p>
          <a:p>
            <a:pPr marL="0" indent="0">
              <a:buFont typeface="Arial" panose="020B0604020202020204" pitchFamily="34" charset="0"/>
              <a:buNone/>
            </a:pPr>
            <a:endParaRPr lang="en-US" sz="2000"/>
          </a:p>
          <a:p>
            <a:pPr marL="0" indent="0">
              <a:buFont typeface="Arial" panose="020B0604020202020204" pitchFamily="34" charset="0"/>
              <a:buNone/>
            </a:pP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3. The specific metrics used to measure your model's effectiveness</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7" name="Text Box 6"/>
          <p:cNvSpPr txBox="1"/>
          <p:nvPr/>
        </p:nvSpPr>
        <p:spPr>
          <a:xfrm>
            <a:off x="551180" y="764540"/>
            <a:ext cx="10968355" cy="4545330"/>
          </a:xfrm>
          <a:prstGeom prst="rect">
            <a:avLst/>
          </a:prstGeom>
          <a:noFill/>
        </p:spPr>
        <p:txBody>
          <a:bodyPr wrap="square" rtlCol="0">
            <a:noAutofit/>
          </a:bodyPr>
          <a:p>
            <a:pPr marL="0" indent="0">
              <a:buFont typeface="Arial" panose="020B0604020202020204" pitchFamily="34" charset="0"/>
              <a:buNone/>
            </a:pPr>
            <a:r>
              <a:rPr lang="en-US" sz="2000" b="1"/>
              <a:t>Question 7:</a:t>
            </a:r>
            <a:r>
              <a:rPr lang="en-US" sz="2000"/>
              <a:t> </a:t>
            </a:r>
            <a:r>
              <a:rPr lang="en-US" sz="2000">
                <a:sym typeface="+mn-ea"/>
              </a:rPr>
              <a:t>What is a financial data scientist?</a:t>
            </a:r>
            <a:endParaRPr lang="en-US" sz="2000">
              <a:sym typeface="+mn-ea"/>
            </a:endParaRPr>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LLM asnwer:</a:t>
            </a:r>
            <a:r>
              <a:rPr lang="en-US" sz="2000"/>
              <a:t> A financial data scientist is an expert in analyzing and interpreting complex financial data to help businesses make better decisions. They use a variety of data analysis tools and techniques to uncover insights and trends in financial data. They are also responsible for developing predictive models and algorithms to help businesses anticipate future trends and make more informed decisions.</a:t>
            </a:r>
            <a:endParaRPr lang="en-US" sz="2000"/>
          </a:p>
          <a:p>
            <a:pPr marL="0" indent="0">
              <a:buFont typeface="Arial" panose="020B0604020202020204" pitchFamily="34" charset="0"/>
              <a:buNone/>
            </a:pPr>
            <a:endParaRPr lang="en-US" sz="2000"/>
          </a:p>
          <a:p>
            <a:pPr marL="0" indent="0">
              <a:buFont typeface="Arial" panose="020B0604020202020204" pitchFamily="34" charset="0"/>
              <a:buNone/>
            </a:pPr>
            <a:r>
              <a:rPr lang="en-US" sz="2000" b="1"/>
              <a:t>Expected answer:</a:t>
            </a:r>
            <a:r>
              <a:rPr lang="en-US" sz="2000"/>
              <a:t> </a:t>
            </a:r>
            <a:r>
              <a:rPr lang="en-US" sz="2000">
                <a:sym typeface="+mn-ea"/>
              </a:rPr>
              <a:t>Financial data scientists are industry experts with specialist, in-depth domain knowledge.</a:t>
            </a:r>
            <a:endParaRPr lang="en-US" sz="2000">
              <a:sym typeface="+mn-ea"/>
            </a:endParaRPr>
          </a:p>
          <a:p>
            <a:pPr marL="0" indent="0">
              <a:buFont typeface="Arial" panose="020B0604020202020204" pitchFamily="34" charset="0"/>
              <a:buNone/>
            </a:pPr>
            <a:endParaRPr lang="en-US" sz="2000">
              <a:sym typeface="+mn-ea"/>
            </a:endParaRPr>
          </a:p>
          <a:p>
            <a:pPr marL="0" indent="0">
              <a:buFont typeface="Arial" panose="020B0604020202020204" pitchFamily="34" charset="0"/>
              <a:buNone/>
            </a:pPr>
            <a:r>
              <a:rPr lang="en-US" sz="2000" b="1"/>
              <a:t>Comment: </a:t>
            </a:r>
            <a:r>
              <a:rPr lang="en-US" sz="2000"/>
              <a:t>Seems like is has its own knowledge.</a:t>
            </a:r>
            <a:endParaRPr lang="en-US" sz="2000" b="1"/>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Score:</a:t>
            </a:r>
            <a:r>
              <a:rPr lang="en-US" sz="2000"/>
              <a:t> 100</a:t>
            </a:r>
            <a:endParaRPr lang="en-US" sz="2000" b="1" u="sng"/>
          </a:p>
          <a:p>
            <a:pPr marL="0" indent="0">
              <a:buFont typeface="Arial" panose="020B0604020202020204" pitchFamily="34" charset="0"/>
              <a:buNone/>
            </a:pPr>
            <a:endParaRPr lang="en-US" sz="2000"/>
          </a:p>
          <a:p>
            <a:pPr marL="0" indent="0">
              <a:buFont typeface="Arial" panose="020B0604020202020204" pitchFamily="34" charset="0"/>
              <a:buNone/>
            </a:pP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3. The specific metrics used to measure your model's effectiveness</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7" name="Text Box 6"/>
          <p:cNvSpPr txBox="1"/>
          <p:nvPr/>
        </p:nvSpPr>
        <p:spPr>
          <a:xfrm>
            <a:off x="551180" y="764540"/>
            <a:ext cx="10968355" cy="4545330"/>
          </a:xfrm>
          <a:prstGeom prst="rect">
            <a:avLst/>
          </a:prstGeom>
          <a:noFill/>
        </p:spPr>
        <p:txBody>
          <a:bodyPr wrap="square" rtlCol="0">
            <a:noAutofit/>
          </a:bodyPr>
          <a:p>
            <a:pPr marL="0" indent="0">
              <a:buFont typeface="Arial" panose="020B0604020202020204" pitchFamily="34" charset="0"/>
              <a:buNone/>
            </a:pPr>
            <a:r>
              <a:rPr lang="en-US" sz="2000" b="1"/>
              <a:t>Question 8:</a:t>
            </a:r>
            <a:r>
              <a:rPr lang="en-US" sz="2000"/>
              <a:t> </a:t>
            </a:r>
            <a:r>
              <a:rPr lang="en-US" sz="2000">
                <a:sym typeface="+mn-ea"/>
              </a:rPr>
              <a:t>What is a financial data scientist?</a:t>
            </a:r>
            <a:endParaRPr lang="en-US" sz="2000">
              <a:sym typeface="+mn-ea"/>
            </a:endParaRPr>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LLM asnwer:</a:t>
            </a:r>
            <a:r>
              <a:rPr lang="en-US" sz="2000"/>
              <a:t> A financial data scientist is an expert in analyzing and interpreting complex financial data to help businesses make better decisions. They use a variety of data analysis tools and techniques to uncover insights and trends in financial data. They are also responsible for developing predictive models and algorithms to help businesses anticipate future trends and make more informed decisions.</a:t>
            </a:r>
            <a:endParaRPr lang="en-US" sz="2000"/>
          </a:p>
          <a:p>
            <a:pPr marL="0" indent="0">
              <a:buFont typeface="Arial" panose="020B0604020202020204" pitchFamily="34" charset="0"/>
              <a:buNone/>
            </a:pPr>
            <a:endParaRPr lang="en-US" sz="2000"/>
          </a:p>
          <a:p>
            <a:pPr marL="0" indent="0">
              <a:buFont typeface="Arial" panose="020B0604020202020204" pitchFamily="34" charset="0"/>
              <a:buNone/>
            </a:pPr>
            <a:r>
              <a:rPr lang="en-US" sz="2000" b="1"/>
              <a:t>Expected answer:</a:t>
            </a:r>
            <a:r>
              <a:rPr lang="en-US" sz="2000"/>
              <a:t> </a:t>
            </a:r>
            <a:r>
              <a:rPr lang="en-US" sz="2000">
                <a:sym typeface="+mn-ea"/>
              </a:rPr>
              <a:t>Financial data scientists are industry experts with specialist, in-depth domain knowledge.</a:t>
            </a:r>
            <a:endParaRPr lang="en-US" sz="2000">
              <a:sym typeface="+mn-ea"/>
            </a:endParaRPr>
          </a:p>
          <a:p>
            <a:pPr marL="0" indent="0">
              <a:buFont typeface="Arial" panose="020B0604020202020204" pitchFamily="34" charset="0"/>
              <a:buNone/>
            </a:pPr>
            <a:endParaRPr lang="en-US" sz="2000">
              <a:sym typeface="+mn-ea"/>
            </a:endParaRPr>
          </a:p>
          <a:p>
            <a:pPr marL="0" indent="0">
              <a:buFont typeface="Arial" panose="020B0604020202020204" pitchFamily="34" charset="0"/>
              <a:buNone/>
            </a:pPr>
            <a:r>
              <a:rPr lang="en-US" sz="2000" b="1"/>
              <a:t>Comment: </a:t>
            </a:r>
            <a:r>
              <a:rPr lang="en-US" sz="2000"/>
              <a:t>Seems like is has its own knowledge.</a:t>
            </a:r>
            <a:endParaRPr lang="en-US" sz="2000" b="1"/>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Score:</a:t>
            </a:r>
            <a:r>
              <a:rPr lang="en-US" sz="2000"/>
              <a:t> 40</a:t>
            </a:r>
            <a:endParaRPr lang="en-US" sz="2000" b="1" u="sng"/>
          </a:p>
          <a:p>
            <a:pPr marL="0" indent="0">
              <a:buFont typeface="Arial" panose="020B0604020202020204" pitchFamily="34" charset="0"/>
              <a:buNone/>
            </a:pPr>
            <a:endParaRPr lang="en-US" sz="2000"/>
          </a:p>
          <a:p>
            <a:pPr marL="0" indent="0">
              <a:buFont typeface="Arial" panose="020B0604020202020204" pitchFamily="34" charset="0"/>
              <a:buNone/>
            </a:pP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4. A brief overview of the dataset</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7" name="Text Box 6"/>
          <p:cNvSpPr txBox="1"/>
          <p:nvPr/>
        </p:nvSpPr>
        <p:spPr>
          <a:xfrm>
            <a:off x="551180" y="836295"/>
            <a:ext cx="10968355" cy="4545330"/>
          </a:xfrm>
          <a:prstGeom prst="rect">
            <a:avLst/>
          </a:prstGeom>
          <a:noFill/>
        </p:spPr>
        <p:txBody>
          <a:bodyPr wrap="square" rtlCol="0">
            <a:noAutofit/>
          </a:bodyPr>
          <a:p>
            <a:pPr marL="0" indent="0">
              <a:buFont typeface="Arial" panose="020B0604020202020204" pitchFamily="34" charset="0"/>
              <a:buNone/>
            </a:pPr>
            <a:r>
              <a:rPr lang="en-US" sz="2400"/>
              <a:t>Datasets:</a:t>
            </a:r>
            <a:endParaRPr lang="en-US" sz="2400"/>
          </a:p>
          <a:p>
            <a:pPr marL="342900" indent="-342900">
              <a:buFont typeface="Arial" panose="020B0604020202020204" pitchFamily="34" charset="0"/>
              <a:buChar char="•"/>
            </a:pPr>
            <a:r>
              <a:rPr lang="en-US" sz="2400"/>
              <a:t>Transform your habits: James Clear</a:t>
            </a:r>
            <a:endParaRPr lang="en-US" sz="2400"/>
          </a:p>
          <a:p>
            <a:pPr marL="342900" indent="-342900">
              <a:buFont typeface="Arial" panose="020B0604020202020204" pitchFamily="34" charset="0"/>
              <a:buChar char="•"/>
            </a:pPr>
            <a:r>
              <a:rPr lang="en-US" sz="2400"/>
              <a:t>Financial Data Scientist, source: </a:t>
            </a:r>
            <a:r>
              <a:rPr lang="en-US" sz="2400">
                <a:hlinkClick r:id="rId1" tooltip="" action="ppaction://hlinkfile"/>
              </a:rPr>
              <a:t>careerfoundary</a:t>
            </a:r>
            <a:endParaRPr lang="en-US" sz="2400"/>
          </a:p>
          <a:p>
            <a:pPr marL="0" indent="0">
              <a:buFont typeface="Arial" panose="020B0604020202020204" pitchFamily="34" charset="0"/>
              <a:buNone/>
            </a:pPr>
            <a:endParaRPr lang="en-US" sz="2400"/>
          </a:p>
          <a:p>
            <a:pPr marL="0" indent="0">
              <a:buFont typeface="Arial" panose="020B0604020202020204" pitchFamily="34" charset="0"/>
              <a:buNone/>
            </a:pPr>
            <a:endParaRPr lang="en-US" sz="2400"/>
          </a:p>
          <a:p>
            <a:pPr marL="0" indent="0">
              <a:buFont typeface="Arial" panose="020B0604020202020204" pitchFamily="34" charset="0"/>
              <a:buNone/>
            </a:pPr>
            <a:r>
              <a:rPr lang="en-US" sz="2400"/>
              <a:t>Pre-processing:</a:t>
            </a:r>
            <a:endParaRPr lang="en-US" sz="2400"/>
          </a:p>
          <a:p>
            <a:pPr marL="342900" indent="-342900">
              <a:buFont typeface="Arial" panose="020B0604020202020204" pitchFamily="34" charset="0"/>
              <a:buChar char="•"/>
            </a:pPr>
            <a:r>
              <a:rPr lang="en-US" sz="2400"/>
              <a:t>Combining documents</a:t>
            </a:r>
            <a:endParaRPr lang="en-US" sz="2400"/>
          </a:p>
          <a:p>
            <a:pPr marL="342900" indent="-342900">
              <a:buFont typeface="Arial" panose="020B0604020202020204" pitchFamily="34" charset="0"/>
              <a:buChar char="•"/>
            </a:pPr>
            <a:r>
              <a:rPr lang="en-US" sz="2400"/>
              <a:t>Document splitting</a:t>
            </a:r>
            <a:endParaRPr lang="en-US" sz="2400"/>
          </a:p>
          <a:p>
            <a:pPr marL="342900" indent="-342900">
              <a:buFont typeface="Arial" panose="020B0604020202020204" pitchFamily="34" charset="0"/>
              <a:buChar char="•"/>
            </a:pPr>
            <a:r>
              <a:rPr lang="en-US" sz="2400"/>
              <a:t>Embeddings</a:t>
            </a:r>
            <a:endParaRPr lang="en-US" sz="2400"/>
          </a:p>
          <a:p>
            <a:pPr marL="0" indent="0">
              <a:buFont typeface="Arial" panose="020B0604020202020204" pitchFamily="34" charset="0"/>
              <a:buNone/>
            </a:pP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5. </a:t>
            </a:r>
            <a:r>
              <a:rPr lang="en-US">
                <a:sym typeface="+mn-ea"/>
              </a:rPr>
              <a:t>An explanation of the methodology</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pic>
        <p:nvPicPr>
          <p:cNvPr id="5" name="Picture 4"/>
          <p:cNvPicPr>
            <a:picLocks noChangeAspect="1"/>
          </p:cNvPicPr>
          <p:nvPr/>
        </p:nvPicPr>
        <p:blipFill>
          <a:blip r:embed="rId1"/>
          <a:stretch>
            <a:fillRect/>
          </a:stretch>
        </p:blipFill>
        <p:spPr>
          <a:xfrm>
            <a:off x="1199515" y="764540"/>
            <a:ext cx="9890760" cy="5366385"/>
          </a:xfrm>
          <a:prstGeom prst="rect">
            <a:avLst/>
          </a:prstGeom>
        </p:spPr>
      </p:pic>
      <p:sp>
        <p:nvSpPr>
          <p:cNvPr id="7" name="Text Box 6"/>
          <p:cNvSpPr txBox="1"/>
          <p:nvPr/>
        </p:nvSpPr>
        <p:spPr>
          <a:xfrm>
            <a:off x="1199515" y="6130925"/>
            <a:ext cx="4064000" cy="398780"/>
          </a:xfrm>
          <a:prstGeom prst="rect">
            <a:avLst/>
          </a:prstGeom>
          <a:noFill/>
        </p:spPr>
        <p:txBody>
          <a:bodyPr wrap="square" rtlCol="0">
            <a:spAutoFit/>
          </a:bodyPr>
          <a:p>
            <a:r>
              <a:rPr lang="en-US" sz="2000">
                <a:hlinkClick r:id="rId2" tooltip="" action="ppaction://hlinkfile"/>
              </a:rPr>
              <a:t>Source</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5. </a:t>
            </a:r>
            <a:r>
              <a:rPr lang="en-US">
                <a:sym typeface="+mn-ea"/>
              </a:rPr>
              <a:t>An explanation of the methodology</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7" name="Text Box 6"/>
          <p:cNvSpPr txBox="1"/>
          <p:nvPr/>
        </p:nvSpPr>
        <p:spPr>
          <a:xfrm>
            <a:off x="551180" y="1548130"/>
            <a:ext cx="10968355" cy="3761740"/>
          </a:xfrm>
          <a:prstGeom prst="rect">
            <a:avLst/>
          </a:prstGeom>
          <a:noFill/>
        </p:spPr>
        <p:txBody>
          <a:bodyPr wrap="square" rtlCol="0">
            <a:noAutofit/>
          </a:bodyPr>
          <a:p>
            <a:pPr marL="457200" indent="-457200">
              <a:buFont typeface="Arial" panose="020B0604020202020204" pitchFamily="34" charset="0"/>
              <a:buAutoNum type="arabicPeriod"/>
            </a:pPr>
            <a:r>
              <a:rPr lang="en-US" sz="2400"/>
              <a:t>Load files</a:t>
            </a:r>
            <a:endParaRPr lang="en-US" sz="2400"/>
          </a:p>
          <a:p>
            <a:pPr marL="457200" indent="-457200">
              <a:buFont typeface="Arial" panose="020B0604020202020204" pitchFamily="34" charset="0"/>
              <a:buAutoNum type="arabicPeriod"/>
            </a:pPr>
            <a:r>
              <a:rPr lang="en-US" sz="2400"/>
              <a:t>Split documents into chunks</a:t>
            </a:r>
            <a:endParaRPr lang="en-US" sz="2400"/>
          </a:p>
          <a:p>
            <a:pPr marL="457200" indent="-457200">
              <a:buFont typeface="Arial" panose="020B0604020202020204" pitchFamily="34" charset="0"/>
              <a:buAutoNum type="arabicPeriod"/>
            </a:pPr>
            <a:r>
              <a:rPr lang="en-US" sz="2400"/>
              <a:t>Apply embeddings and save the vector store or database</a:t>
            </a:r>
            <a:endParaRPr lang="en-US" sz="2400"/>
          </a:p>
          <a:p>
            <a:pPr marL="457200" indent="-457200">
              <a:buFont typeface="Arial" panose="020B0604020202020204" pitchFamily="34" charset="0"/>
              <a:buAutoNum type="arabicPeriod"/>
            </a:pPr>
            <a:r>
              <a:rPr lang="en-US" sz="2400"/>
              <a:t>User gives a question</a:t>
            </a:r>
            <a:endParaRPr lang="en-US" sz="2400"/>
          </a:p>
          <a:p>
            <a:pPr marL="457200" indent="-457200">
              <a:buFont typeface="Arial" panose="020B0604020202020204" pitchFamily="34" charset="0"/>
              <a:buAutoNum type="arabicPeriod"/>
            </a:pPr>
            <a:r>
              <a:rPr lang="en-US" sz="2400"/>
              <a:t>Question embedding</a:t>
            </a:r>
            <a:endParaRPr lang="en-US" sz="2400"/>
          </a:p>
          <a:p>
            <a:pPr marL="457200" indent="-457200">
              <a:buFont typeface="Arial" panose="020B0604020202020204" pitchFamily="34" charset="0"/>
              <a:buAutoNum type="arabicPeriod"/>
            </a:pPr>
            <a:r>
              <a:rPr lang="en-US" sz="2400"/>
              <a:t>Semantic search to find similar chunks from the vector store</a:t>
            </a:r>
            <a:endParaRPr lang="en-US" sz="2400"/>
          </a:p>
          <a:p>
            <a:pPr marL="457200" indent="-457200">
              <a:buFont typeface="Arial" panose="020B0604020202020204" pitchFamily="34" charset="0"/>
              <a:buAutoNum type="arabicPeriod"/>
            </a:pPr>
            <a:r>
              <a:rPr lang="en-US" sz="2400"/>
              <a:t>LLM to generate the text-based human languages based on the similar chunks</a:t>
            </a:r>
            <a:endParaRPr lang="en-US" sz="2400"/>
          </a:p>
          <a:p>
            <a:pPr marL="457200" indent="-457200">
              <a:buFont typeface="Arial" panose="020B0604020202020204" pitchFamily="34" charset="0"/>
              <a:buAutoNum type="arabicPeriod"/>
            </a:pPr>
            <a:r>
              <a:rPr lang="en-US" sz="2400"/>
              <a:t>Text-based answer to return to the user</a:t>
            </a:r>
            <a:endParaRPr lang="en-US" sz="2400"/>
          </a:p>
          <a:p>
            <a:pPr marL="457200" indent="-457200">
              <a:buFont typeface="Arial" panose="020B0604020202020204" pitchFamily="34" charset="0"/>
              <a:buAutoNum type="arabicPeriod"/>
            </a:pP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6. A discussion on challenges faced</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5" name="Text Box 4"/>
          <p:cNvSpPr txBox="1"/>
          <p:nvPr/>
        </p:nvSpPr>
        <p:spPr>
          <a:xfrm>
            <a:off x="551180" y="2566035"/>
            <a:ext cx="10968355" cy="2743835"/>
          </a:xfrm>
          <a:prstGeom prst="rect">
            <a:avLst/>
          </a:prstGeom>
          <a:noFill/>
        </p:spPr>
        <p:txBody>
          <a:bodyPr wrap="square" rtlCol="0">
            <a:noAutofit/>
          </a:bodyPr>
          <a:p>
            <a:pPr marL="0" indent="0">
              <a:buFont typeface="Arial" panose="020B0604020202020204" pitchFamily="34" charset="0"/>
              <a:buNone/>
            </a:pPr>
            <a:r>
              <a:rPr lang="en-US" sz="2400"/>
              <a:t>There is no any difficult challenge found.</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7. </a:t>
            </a:r>
            <a:r>
              <a:rPr lang="en-US">
                <a:sym typeface="+mn-ea"/>
              </a:rPr>
              <a:t>Suggestions for potential future improvements to the model</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5" name="Text Box 4"/>
          <p:cNvSpPr txBox="1"/>
          <p:nvPr/>
        </p:nvSpPr>
        <p:spPr>
          <a:xfrm>
            <a:off x="551180" y="2289810"/>
            <a:ext cx="10968355" cy="3020060"/>
          </a:xfrm>
          <a:prstGeom prst="rect">
            <a:avLst/>
          </a:prstGeom>
          <a:noFill/>
        </p:spPr>
        <p:txBody>
          <a:bodyPr wrap="square" rtlCol="0">
            <a:noAutofit/>
          </a:bodyPr>
          <a:p>
            <a:pPr marL="342900" indent="-342900">
              <a:buFont typeface="Arial" panose="020B0604020202020204" pitchFamily="34" charset="0"/>
              <a:buChar char="•"/>
            </a:pPr>
            <a:r>
              <a:rPr lang="en-US" sz="2400"/>
              <a:t>Develop a streamlit web application as the chat interface</a:t>
            </a: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Develop a streamlit app as the interface to upload documents for training (splitting and embeddings)</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8. </a:t>
            </a:r>
            <a:r>
              <a:rPr lang="en-US">
                <a:sym typeface="+mn-ea"/>
              </a:rPr>
              <a:t>A functioning link to a demo of your model in action</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5" name="Text Box 4"/>
          <p:cNvSpPr txBox="1"/>
          <p:nvPr/>
        </p:nvSpPr>
        <p:spPr>
          <a:xfrm>
            <a:off x="1199515" y="2636520"/>
            <a:ext cx="9081770" cy="1814830"/>
          </a:xfrm>
          <a:prstGeom prst="rect">
            <a:avLst/>
          </a:prstGeom>
          <a:noFill/>
        </p:spPr>
        <p:txBody>
          <a:bodyPr wrap="square" rtlCol="0" anchor="t">
            <a:spAutoFit/>
          </a:bodyPr>
          <a:p>
            <a:pPr marL="0" lvl="0" indent="0" algn="ctr" rtl="0">
              <a:lnSpc>
                <a:spcPct val="100000"/>
              </a:lnSpc>
              <a:spcBef>
                <a:spcPts val="0"/>
              </a:spcBef>
              <a:spcAft>
                <a:spcPts val="0"/>
              </a:spcAft>
              <a:buClr>
                <a:schemeClr val="dk1"/>
              </a:buClr>
              <a:buSzPts val="1800"/>
              <a:buFont typeface="Arial" panose="020B0604020202020204"/>
              <a:buNone/>
            </a:pPr>
            <a:r>
              <a:rPr lang="en-US" sz="2800">
                <a:solidFill>
                  <a:schemeClr val="dk1"/>
                </a:solidFill>
                <a:sym typeface="+mn-ea"/>
              </a:rPr>
              <a:t>Github = </a:t>
            </a:r>
            <a:r>
              <a:rPr lang="en-US" sz="2800">
                <a:solidFill>
                  <a:schemeClr val="dk1"/>
                </a:solidFill>
                <a:sym typeface="+mn-ea"/>
                <a:hlinkClick r:id="rId1" action="ppaction://hlinkfile"/>
              </a:rPr>
              <a:t>rendy-k/learning-LLM</a:t>
            </a:r>
            <a:endParaRPr lang="en-US" sz="2800">
              <a:solidFill>
                <a:schemeClr val="dk1"/>
              </a:solidFill>
              <a:sym typeface="+mn-ea"/>
            </a:endParaRPr>
          </a:p>
          <a:p>
            <a:pPr marL="0" lvl="0" indent="0" algn="ctr" rtl="0">
              <a:lnSpc>
                <a:spcPct val="100000"/>
              </a:lnSpc>
              <a:spcBef>
                <a:spcPts val="0"/>
              </a:spcBef>
              <a:spcAft>
                <a:spcPts val="0"/>
              </a:spcAft>
              <a:buClr>
                <a:schemeClr val="dk1"/>
              </a:buClr>
              <a:buSzPts val="1800"/>
              <a:buFont typeface="Arial" panose="020B0604020202020204"/>
              <a:buNone/>
            </a:pPr>
            <a:r>
              <a:rPr lang="en-US" sz="2800">
                <a:solidFill>
                  <a:schemeClr val="dk1"/>
                </a:solidFill>
                <a:sym typeface="+mn-ea"/>
              </a:rPr>
              <a:t>(find the Readme file to demonstrate the deployment)</a:t>
            </a:r>
            <a:endParaRPr lang="en-US" sz="2800">
              <a:solidFill>
                <a:schemeClr val="dk1"/>
              </a:solidFill>
              <a:sym typeface="+mn-ea"/>
            </a:endParaRPr>
          </a:p>
          <a:p>
            <a:pPr marL="0" lvl="0" indent="0" algn="ctr" rtl="0">
              <a:lnSpc>
                <a:spcPct val="100000"/>
              </a:lnSpc>
              <a:spcBef>
                <a:spcPts val="0"/>
              </a:spcBef>
              <a:spcAft>
                <a:spcPts val="0"/>
              </a:spcAft>
              <a:buClr>
                <a:schemeClr val="dk1"/>
              </a:buClr>
              <a:buSzPts val="1800"/>
              <a:buFont typeface="Arial" panose="020B0604020202020204"/>
              <a:buNone/>
            </a:pPr>
            <a:endParaRPr lang="en-US" sz="2800">
              <a:solidFill>
                <a:schemeClr val="dk1"/>
              </a:solidFill>
              <a:sym typeface="+mn-ea"/>
            </a:endParaRPr>
          </a:p>
          <a:p>
            <a:pPr marL="0" lvl="0" indent="0" algn="ctr" rtl="0">
              <a:lnSpc>
                <a:spcPct val="100000"/>
              </a:lnSpc>
              <a:spcBef>
                <a:spcPts val="0"/>
              </a:spcBef>
              <a:spcAft>
                <a:spcPts val="0"/>
              </a:spcAft>
              <a:buClr>
                <a:schemeClr val="dk1"/>
              </a:buClr>
              <a:buSzPts val="1800"/>
              <a:buFont typeface="Arial" panose="020B0604020202020204"/>
              <a:buNone/>
            </a:pPr>
            <a:r>
              <a:rPr lang="en-US" sz="2800">
                <a:solidFill>
                  <a:schemeClr val="dk1"/>
                </a:solidFill>
                <a:sym typeface="+mn-ea"/>
              </a:rPr>
              <a:t>Gradio deployment: </a:t>
            </a:r>
            <a:r>
              <a:rPr lang="en-US" sz="2800">
                <a:solidFill>
                  <a:schemeClr val="dk1"/>
                </a:solidFill>
                <a:sym typeface="+mn-ea"/>
                <a:hlinkClick r:id="rId2" action="ppaction://hlinkfile"/>
              </a:rPr>
              <a:t>Gradio</a:t>
            </a:r>
            <a:r>
              <a:rPr lang="en-US" sz="2800">
                <a:solidFill>
                  <a:schemeClr val="dk1"/>
                </a:solidFill>
                <a:sym typeface="+mn-ea"/>
              </a:rPr>
              <a:t> (may not be active)</a:t>
            </a:r>
            <a:endParaRPr lang="en-US" sz="2800">
              <a:solidFill>
                <a:schemeClr val="dk1"/>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Outline</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5" name="Text Box 4"/>
          <p:cNvSpPr txBox="1"/>
          <p:nvPr/>
        </p:nvSpPr>
        <p:spPr>
          <a:xfrm>
            <a:off x="607695" y="1196975"/>
            <a:ext cx="11069955" cy="4944745"/>
          </a:xfrm>
          <a:prstGeom prst="rect">
            <a:avLst/>
          </a:prstGeom>
          <a:noFill/>
        </p:spPr>
        <p:txBody>
          <a:bodyPr wrap="square" rtlCol="0" anchor="t">
            <a:noAutofit/>
          </a:bodyPr>
          <a:p>
            <a:pPr marL="514350" indent="-514350">
              <a:buAutoNum type="arabicPeriod"/>
            </a:pPr>
            <a:r>
              <a:rPr lang="en-US" sz="2800"/>
              <a:t>The objective of your model.</a:t>
            </a:r>
            <a:endParaRPr lang="en-US" sz="2800"/>
          </a:p>
          <a:p>
            <a:pPr marL="514350" indent="-514350">
              <a:buAutoNum type="arabicPeriod"/>
            </a:pPr>
            <a:r>
              <a:rPr lang="en-US" sz="2800"/>
              <a:t>A comprehensive description of your model.</a:t>
            </a:r>
            <a:endParaRPr lang="en-US" sz="2800"/>
          </a:p>
          <a:p>
            <a:pPr marL="514350" indent="-514350">
              <a:buAutoNum type="arabicPeriod"/>
            </a:pPr>
            <a:r>
              <a:rPr lang="en-US" sz="2800"/>
              <a:t>The specific metrics used to measure your model's effectiveness.</a:t>
            </a:r>
            <a:endParaRPr lang="en-US" sz="2800"/>
          </a:p>
          <a:p>
            <a:pPr marL="514350" indent="-514350">
              <a:buAutoNum type="arabicPeriod"/>
            </a:pPr>
            <a:r>
              <a:rPr lang="en-US" sz="2800"/>
              <a:t>A brief overview of the dataset used, including its source, pre-processing steps, and any insights.</a:t>
            </a:r>
            <a:endParaRPr lang="en-US" sz="2800"/>
          </a:p>
          <a:p>
            <a:pPr marL="514350" indent="-514350">
              <a:buAutoNum type="arabicPeriod"/>
            </a:pPr>
            <a:r>
              <a:rPr lang="en-US" sz="2800"/>
              <a:t>An explanation of the methodology used in developing the model.</a:t>
            </a:r>
            <a:endParaRPr lang="en-US" sz="2800"/>
          </a:p>
          <a:p>
            <a:pPr marL="514350" indent="-514350">
              <a:buAutoNum type="arabicPeriod"/>
            </a:pPr>
            <a:r>
              <a:rPr lang="en-US" sz="2800"/>
              <a:t>A discussion on challenges faced, how they were handled, and your learnings from those.</a:t>
            </a:r>
            <a:endParaRPr lang="en-US" sz="2800"/>
          </a:p>
          <a:p>
            <a:pPr marL="514350" indent="-514350">
              <a:buAutoNum type="arabicPeriod"/>
            </a:pPr>
            <a:r>
              <a:rPr lang="en-US" sz="2800"/>
              <a:t>Suggestions for potential future improvements to the model.</a:t>
            </a:r>
            <a:endParaRPr lang="en-US" sz="2800"/>
          </a:p>
          <a:p>
            <a:pPr marL="514350" indent="-514350">
              <a:buAutoNum type="arabicPeriod"/>
            </a:pPr>
            <a:r>
              <a:rPr lang="en-US" sz="2800"/>
              <a:t>A functioning link to a demo of your model in action.</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1. </a:t>
            </a:r>
            <a:r>
              <a:rPr lang="en-US">
                <a:sym typeface="+mn-ea"/>
              </a:rPr>
              <a:t>The objective of your model</a:t>
            </a:r>
            <a:endParaRPr lang="en-US"/>
          </a:p>
        </p:txBody>
      </p:sp>
      <p:sp>
        <p:nvSpPr>
          <p:cNvPr id="3" name="Text Placeholder 2"/>
          <p:cNvSpPr/>
          <p:nvPr>
            <p:ph type="body" idx="1"/>
          </p:nvPr>
        </p:nvSpPr>
        <p:spPr/>
        <p:txBody>
          <a:bodyPr/>
          <a:p>
            <a:r>
              <a:rPr lang="en-US"/>
              <a:t>To develop an LLM model that can serve as a chatbot</a:t>
            </a:r>
            <a:endParaRPr lang="en-US"/>
          </a:p>
          <a:p>
            <a:r>
              <a:rPr lang="en-US"/>
              <a:t>To deploy it on Gradio</a:t>
            </a:r>
            <a:endParaRPr lang="en-US"/>
          </a:p>
          <a:p>
            <a:endParaRPr lang="en-US"/>
          </a:p>
          <a:p>
            <a:r>
              <a:rPr lang="en-US"/>
              <a:t>Trained with two unrelated documents:</a:t>
            </a:r>
            <a:endParaRPr lang="en-US"/>
          </a:p>
          <a:p>
            <a:pPr lvl="1"/>
            <a:r>
              <a:rPr lang="en-US"/>
              <a:t>Transform your Habits</a:t>
            </a:r>
            <a:endParaRPr lang="en-US"/>
          </a:p>
          <a:p>
            <a:pPr lvl="1"/>
            <a:r>
              <a:rPr lang="en-US"/>
              <a:t>Financial Data Scientist</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2. </a:t>
            </a:r>
            <a:r>
              <a:rPr lang="en-US">
                <a:sym typeface="+mn-ea"/>
              </a:rPr>
              <a:t>A comprehensive description of your model</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pic>
        <p:nvPicPr>
          <p:cNvPr id="5" name="Picture 4"/>
          <p:cNvPicPr>
            <a:picLocks noChangeAspect="1"/>
          </p:cNvPicPr>
          <p:nvPr/>
        </p:nvPicPr>
        <p:blipFill>
          <a:blip r:embed="rId1"/>
          <a:stretch>
            <a:fillRect/>
          </a:stretch>
        </p:blipFill>
        <p:spPr>
          <a:xfrm>
            <a:off x="609600" y="1268730"/>
            <a:ext cx="11206480" cy="4478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2. </a:t>
            </a:r>
            <a:r>
              <a:rPr lang="en-US">
                <a:sym typeface="+mn-ea"/>
              </a:rPr>
              <a:t>A comprehensive description of your model (continued)</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7" name="Text Box 6"/>
          <p:cNvSpPr txBox="1"/>
          <p:nvPr/>
        </p:nvSpPr>
        <p:spPr>
          <a:xfrm>
            <a:off x="623570" y="1628775"/>
            <a:ext cx="10968355" cy="2757170"/>
          </a:xfrm>
          <a:prstGeom prst="rect">
            <a:avLst/>
          </a:prstGeom>
          <a:noFill/>
        </p:spPr>
        <p:txBody>
          <a:bodyPr wrap="square" rtlCol="0">
            <a:noAutofit/>
          </a:bodyPr>
          <a:p>
            <a:pPr marL="342900" indent="-342900">
              <a:buFont typeface="Arial" panose="020B0604020202020204" pitchFamily="34" charset="0"/>
              <a:buChar char="•"/>
            </a:pPr>
            <a:r>
              <a:rPr lang="en-US" sz="2400">
                <a:sym typeface="+mn-ea"/>
              </a:rPr>
              <a:t>The LLM serves as a chatbot that interacts with users. Users can have a chat or question for the LLM chatbot model. The model can answer based on the trained documents.</a:t>
            </a:r>
            <a:endParaRPr lang="en-US" sz="2400"/>
          </a:p>
          <a:p>
            <a:pPr marL="342900" indent="-342900">
              <a:buFont typeface="Arial" panose="020B0604020202020204" pitchFamily="34" charset="0"/>
              <a:buChar char="•"/>
            </a:pPr>
            <a:r>
              <a:rPr lang="en-US" sz="2400"/>
              <a:t>The LLM chatbot is deployed on Gradio.</a:t>
            </a:r>
            <a:endParaRPr lang="en-US" sz="2400"/>
          </a:p>
          <a:p>
            <a:pPr marL="342900" indent="-342900">
              <a:buFont typeface="Arial" panose="020B0604020202020204" pitchFamily="34" charset="0"/>
              <a:buChar char="•"/>
            </a:pPr>
            <a:r>
              <a:rPr lang="en-US" sz="2400"/>
              <a:t>The application accepts 1 input and returns 2 outputs.</a:t>
            </a:r>
            <a:endParaRPr lang="en-US" sz="2400"/>
          </a:p>
          <a:p>
            <a:pPr marL="342900" indent="-342900">
              <a:buFont typeface="Arial" panose="020B0604020202020204" pitchFamily="34" charset="0"/>
              <a:buChar char="•"/>
            </a:pPr>
            <a:r>
              <a:rPr lang="en-US" sz="2400"/>
              <a:t>The 1 input is the question (or query) given by the users.</a:t>
            </a:r>
            <a:endParaRPr lang="en-US" sz="2400"/>
          </a:p>
          <a:p>
            <a:pPr marL="342900" indent="-342900">
              <a:buFont typeface="Arial" panose="020B0604020202020204" pitchFamily="34" charset="0"/>
              <a:buChar char="•"/>
            </a:pPr>
            <a:r>
              <a:rPr lang="en-US" sz="2400"/>
              <a:t>Then, by clicking the orange “submit” button, the application will return 2 outputs.</a:t>
            </a:r>
            <a:endParaRPr lang="en-US" sz="2400"/>
          </a:p>
          <a:p>
            <a:pPr marL="342900" indent="-342900">
              <a:buFont typeface="Arial" panose="020B0604020202020204" pitchFamily="34" charset="0"/>
              <a:buChar char="•"/>
            </a:pPr>
            <a:r>
              <a:rPr lang="en-US" sz="2400"/>
              <a:t>The first output is the answer to the given question.</a:t>
            </a:r>
            <a:endParaRPr lang="en-US" sz="2400"/>
          </a:p>
          <a:p>
            <a:pPr marL="342900" indent="-342900">
              <a:buFont typeface="Arial" panose="020B0604020202020204" pitchFamily="34" charset="0"/>
              <a:buChar char="•"/>
            </a:pPr>
            <a:r>
              <a:rPr lang="en-US" sz="2400"/>
              <a:t>The second output is the document source parts supporting the answer.</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3. The specific metrics used to measure your model's effectiveness</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7" name="Text Box 6"/>
          <p:cNvSpPr txBox="1"/>
          <p:nvPr/>
        </p:nvSpPr>
        <p:spPr>
          <a:xfrm>
            <a:off x="551180" y="764540"/>
            <a:ext cx="10968355" cy="838835"/>
          </a:xfrm>
          <a:prstGeom prst="rect">
            <a:avLst/>
          </a:prstGeom>
          <a:noFill/>
        </p:spPr>
        <p:txBody>
          <a:bodyPr wrap="square" rtlCol="0">
            <a:noAutofit/>
          </a:bodyPr>
          <a:p>
            <a:pPr marL="342900" indent="-342900">
              <a:buFont typeface="Arial" panose="020B0604020202020204" pitchFamily="34" charset="0"/>
              <a:buChar char="•"/>
            </a:pPr>
            <a:r>
              <a:rPr lang="en-US" sz="2400">
                <a:sym typeface="+mn-ea"/>
              </a:rPr>
              <a:t>There is no specific metric used to measure the model performance.</a:t>
            </a:r>
            <a:endParaRPr lang="en-US" sz="2400">
              <a:sym typeface="+mn-ea"/>
            </a:endParaRPr>
          </a:p>
          <a:p>
            <a:pPr marL="342900" indent="-342900">
              <a:buFont typeface="Arial" panose="020B0604020202020204" pitchFamily="34" charset="0"/>
              <a:buChar char="•"/>
            </a:pPr>
            <a:r>
              <a:rPr lang="en-US" sz="2400"/>
              <a:t>The model is tested with some questions and scored manually.</a:t>
            </a:r>
            <a:endParaRPr lang="en-US" sz="2400"/>
          </a:p>
          <a:p>
            <a:pPr marL="0" indent="0">
              <a:buFont typeface="Arial" panose="020B0604020202020204" pitchFamily="34" charset="0"/>
              <a:buNone/>
            </a:pPr>
            <a:endParaRPr lang="en-US" sz="2400"/>
          </a:p>
          <a:p>
            <a:pPr marL="0" indent="0">
              <a:buFont typeface="Arial" panose="020B0604020202020204" pitchFamily="34" charset="0"/>
              <a:buNone/>
            </a:pPr>
            <a:r>
              <a:rPr lang="en-US" sz="2000" b="1"/>
              <a:t>Question 1:</a:t>
            </a:r>
            <a:r>
              <a:rPr lang="en-US" sz="2000"/>
              <a:t> </a:t>
            </a:r>
            <a:r>
              <a:rPr lang="en-US" sz="2000">
                <a:sym typeface="+mn-ea"/>
              </a:rPr>
              <a:t>how to build a strong habit?</a:t>
            </a:r>
            <a:endParaRPr lang="en-US" sz="2000"/>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LLM asnwer:</a:t>
            </a:r>
            <a:r>
              <a:rPr lang="en-US" sz="2000"/>
              <a:t> To build a strong habit, you need to use a current habit as the reminder for your new one. This is because it’s much easier to build a new habit if you’re already doing something similar.</a:t>
            </a:r>
            <a:endParaRPr lang="en-US" sz="2000"/>
          </a:p>
          <a:p>
            <a:pPr marL="0" indent="0">
              <a:buFont typeface="Arial" panose="020B0604020202020204" pitchFamily="34" charset="0"/>
              <a:buNone/>
            </a:pPr>
            <a:r>
              <a:rPr lang="en-US" sz="2000"/>
              <a:t>For example, if you’re trying to build a new habit of exercising, you can use a current habit like brushing your teeth as the reminder. This way, you’re more likely to stick to your new habit because it’s already part of your routine</a:t>
            </a:r>
            <a:endParaRPr lang="en-US" sz="2000"/>
          </a:p>
          <a:p>
            <a:pPr marL="0" indent="0">
              <a:buFont typeface="Arial" panose="020B0604020202020204" pitchFamily="34" charset="0"/>
              <a:buNone/>
            </a:pPr>
            <a:endParaRPr lang="en-US" sz="2000"/>
          </a:p>
          <a:p>
            <a:pPr marL="0" indent="0">
              <a:buFont typeface="Arial" panose="020B0604020202020204" pitchFamily="34" charset="0"/>
              <a:buNone/>
            </a:pPr>
            <a:r>
              <a:rPr lang="en-US" sz="2000" b="1"/>
              <a:t>Expected answer:</a:t>
            </a:r>
            <a:r>
              <a:rPr lang="en-US" sz="2000"/>
              <a:t> </a:t>
            </a:r>
            <a:r>
              <a:rPr lang="en-US" sz="2000">
                <a:sym typeface="+mn-ea"/>
              </a:rPr>
              <a:t>(</a:t>
            </a:r>
            <a:r>
              <a:rPr lang="en-US" sz="2000">
                <a:sym typeface="+mn-ea"/>
              </a:rPr>
              <a:t>1) Reminder (the trigger that initiates the behavior), (2) Routine (the behavior itself; the action you take), (3) Reward (the benefit you gain from doing the behavior) </a:t>
            </a:r>
            <a:endParaRPr lang="en-US" sz="2000"/>
          </a:p>
          <a:p>
            <a:pPr marL="0" indent="0">
              <a:buFont typeface="Arial" panose="020B0604020202020204" pitchFamily="34" charset="0"/>
              <a:buNone/>
            </a:pPr>
            <a:endParaRPr lang="en-US" sz="2000"/>
          </a:p>
          <a:p>
            <a:pPr marL="0" indent="0">
              <a:buFont typeface="Arial" panose="020B0604020202020204" pitchFamily="34" charset="0"/>
              <a:buNone/>
            </a:pPr>
            <a:r>
              <a:rPr lang="en-US" sz="2000" b="1"/>
              <a:t>Comment: </a:t>
            </a:r>
            <a:r>
              <a:rPr lang="en-US" sz="2000"/>
              <a:t>Only answers one out of three key answers</a:t>
            </a:r>
            <a:endParaRPr lang="en-US" sz="2000"/>
          </a:p>
          <a:p>
            <a:pPr marL="0" indent="0">
              <a:buFont typeface="Arial" panose="020B0604020202020204" pitchFamily="34" charset="0"/>
              <a:buNone/>
            </a:pPr>
            <a:r>
              <a:rPr lang="en-US" sz="2000" b="1"/>
              <a:t>Score:</a:t>
            </a:r>
            <a:r>
              <a:rPr lang="en-US" sz="2000"/>
              <a:t> 50</a:t>
            </a:r>
            <a:endParaRPr lang="en-US" sz="2000" b="1" u="sng"/>
          </a:p>
          <a:p>
            <a:pPr marL="0" indent="0">
              <a:buFont typeface="Arial" panose="020B0604020202020204" pitchFamily="34" charset="0"/>
              <a:buNone/>
            </a:pPr>
            <a:endParaRPr lang="en-US" sz="2000"/>
          </a:p>
          <a:p>
            <a:pPr marL="0" indent="0">
              <a:buFont typeface="Arial" panose="020B0604020202020204" pitchFamily="34" charset="0"/>
              <a:buNone/>
            </a:pP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3. The specific metrics used to measure your model's effectiveness</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7" name="Text Box 6"/>
          <p:cNvSpPr txBox="1"/>
          <p:nvPr/>
        </p:nvSpPr>
        <p:spPr>
          <a:xfrm>
            <a:off x="551180" y="764540"/>
            <a:ext cx="10968355" cy="4472940"/>
          </a:xfrm>
          <a:prstGeom prst="rect">
            <a:avLst/>
          </a:prstGeom>
          <a:noFill/>
        </p:spPr>
        <p:txBody>
          <a:bodyPr wrap="square" rtlCol="0">
            <a:noAutofit/>
          </a:bodyPr>
          <a:p>
            <a:pPr marL="0" indent="0">
              <a:buFont typeface="Arial" panose="020B0604020202020204" pitchFamily="34" charset="0"/>
              <a:buNone/>
            </a:pPr>
            <a:r>
              <a:rPr lang="en-US" sz="2000" b="1"/>
              <a:t>Question 2:</a:t>
            </a:r>
            <a:r>
              <a:rPr lang="en-US" sz="2000"/>
              <a:t> </a:t>
            </a:r>
            <a:r>
              <a:rPr lang="en-US" sz="2000">
                <a:sym typeface="+mn-ea"/>
              </a:rPr>
              <a:t>how to make myself feel happier?</a:t>
            </a:r>
            <a:endParaRPr lang="en-US" sz="2000">
              <a:sym typeface="+mn-ea"/>
            </a:endParaRPr>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LLM asnwer:</a:t>
            </a:r>
            <a:r>
              <a:rPr lang="en-US" sz="2000"/>
              <a:t> 1. Express gratitude: Take time each day to reflect on what you're thankful for.</a:t>
            </a:r>
            <a:endParaRPr lang="en-US" sz="2000"/>
          </a:p>
          <a:p>
            <a:pPr marL="0" indent="0">
              <a:buFont typeface="Arial" panose="020B0604020202020204" pitchFamily="34" charset="0"/>
              <a:buNone/>
            </a:pPr>
            <a:r>
              <a:rPr lang="en-US" sz="2000"/>
              <a:t>2. Take care of your body: Eat healthy, exercise regularly, and get enough sleep.</a:t>
            </a:r>
            <a:endParaRPr lang="en-US" sz="2000"/>
          </a:p>
          <a:p>
            <a:pPr marL="0" indent="0">
              <a:buFont typeface="Arial" panose="020B0604020202020204" pitchFamily="34" charset="0"/>
              <a:buNone/>
            </a:pPr>
            <a:r>
              <a:rPr lang="en-US" sz="2000"/>
              <a:t>3. Practice self-care: Do things that make you happy, such as reading a book or spending time with loved ones.</a:t>
            </a:r>
            <a:endParaRPr lang="en-US" sz="2000"/>
          </a:p>
          <a:p>
            <a:pPr marL="0" indent="0">
              <a:buFont typeface="Arial" panose="020B0604020202020204" pitchFamily="34" charset="0"/>
              <a:buNone/>
            </a:pPr>
            <a:r>
              <a:rPr lang="en-US" sz="2000"/>
              <a:t>4. Make time for hobbies: Engage in activities that bring you joy and fulfillment.</a:t>
            </a:r>
            <a:endParaRPr lang="en-US" sz="2000"/>
          </a:p>
          <a:p>
            <a:pPr marL="0" indent="0">
              <a:buFont typeface="Arial" panose="020B0604020202020204" pitchFamily="34" charset="0"/>
              <a:buNone/>
            </a:pPr>
            <a:r>
              <a:rPr lang="en-US" sz="2000"/>
              <a:t>5. Practice mindfulness: Focus on the present</a:t>
            </a:r>
            <a:endParaRPr lang="en-US" sz="2000"/>
          </a:p>
          <a:p>
            <a:pPr marL="0" indent="0">
              <a:buFont typeface="Arial" panose="020B0604020202020204" pitchFamily="34" charset="0"/>
              <a:buNone/>
            </a:pPr>
            <a:endParaRPr lang="en-US" sz="2000"/>
          </a:p>
          <a:p>
            <a:pPr marL="0" indent="0">
              <a:buFont typeface="Arial" panose="020B0604020202020204" pitchFamily="34" charset="0"/>
              <a:buNone/>
            </a:pPr>
            <a:r>
              <a:rPr lang="en-US" sz="2000" b="1"/>
              <a:t>Expected answer:</a:t>
            </a:r>
            <a:r>
              <a:rPr lang="en-US" sz="2000"/>
              <a:t> </a:t>
            </a:r>
            <a:r>
              <a:rPr lang="en-US" sz="2000">
                <a:sym typeface="+mn-ea"/>
              </a:rPr>
              <a:t> Expressing gratitude is one proven way to boost happiness</a:t>
            </a:r>
            <a:endParaRPr lang="en-US" sz="2000">
              <a:sym typeface="+mn-ea"/>
            </a:endParaRPr>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Comment: </a:t>
            </a:r>
            <a:r>
              <a:rPr lang="en-US" sz="2000">
                <a:sym typeface="+mn-ea"/>
              </a:rPr>
              <a:t>Correctly answered. Suspect that the 4</a:t>
            </a:r>
            <a:r>
              <a:rPr lang="en-US" sz="2000" baseline="30000">
                <a:sym typeface="+mn-ea"/>
              </a:rPr>
              <a:t>th</a:t>
            </a:r>
            <a:r>
              <a:rPr lang="en-US" sz="2000">
                <a:sym typeface="+mn-ea"/>
              </a:rPr>
              <a:t> and 5</a:t>
            </a:r>
            <a:r>
              <a:rPr lang="en-US" sz="2000" baseline="30000">
                <a:sym typeface="+mn-ea"/>
              </a:rPr>
              <a:t>th</a:t>
            </a:r>
            <a:r>
              <a:rPr lang="en-US" sz="2000">
                <a:sym typeface="+mn-ea"/>
              </a:rPr>
              <a:t> answer is not from the document.</a:t>
            </a:r>
            <a:endParaRPr lang="en-US" sz="2000"/>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Score:</a:t>
            </a:r>
            <a:r>
              <a:rPr lang="en-US" sz="2000"/>
              <a:t> 100</a:t>
            </a:r>
            <a:endParaRPr lang="en-US" sz="2000" b="1" u="sng"/>
          </a:p>
          <a:p>
            <a:pPr marL="0" indent="0">
              <a:buFont typeface="Arial" panose="020B0604020202020204" pitchFamily="34" charset="0"/>
              <a:buNone/>
            </a:pPr>
            <a:endParaRPr lang="en-US" sz="2000"/>
          </a:p>
          <a:p>
            <a:pPr marL="0" indent="0">
              <a:buFont typeface="Arial" panose="020B0604020202020204" pitchFamily="34" charset="0"/>
              <a:buNone/>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3. The specific metrics used to measure your model's effectiveness</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7" name="Text Box 6"/>
          <p:cNvSpPr txBox="1"/>
          <p:nvPr/>
        </p:nvSpPr>
        <p:spPr>
          <a:xfrm>
            <a:off x="551180" y="764540"/>
            <a:ext cx="10968355" cy="4545330"/>
          </a:xfrm>
          <a:prstGeom prst="rect">
            <a:avLst/>
          </a:prstGeom>
          <a:noFill/>
        </p:spPr>
        <p:txBody>
          <a:bodyPr wrap="square" rtlCol="0">
            <a:noAutofit/>
          </a:bodyPr>
          <a:p>
            <a:pPr marL="0" indent="0">
              <a:buFont typeface="Arial" panose="020B0604020202020204" pitchFamily="34" charset="0"/>
              <a:buNone/>
            </a:pPr>
            <a:r>
              <a:rPr lang="en-US" sz="2000" b="1"/>
              <a:t>Question 3:</a:t>
            </a:r>
            <a:r>
              <a:rPr lang="en-US" sz="2000"/>
              <a:t> </a:t>
            </a:r>
            <a:r>
              <a:rPr lang="en-US" sz="2000">
                <a:sym typeface="+mn-ea"/>
              </a:rPr>
              <a:t>What does keystone habit mean?</a:t>
            </a:r>
            <a:endParaRPr lang="en-US" sz="2000">
              <a:sym typeface="+mn-ea"/>
            </a:endParaRPr>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LLM asnwer:</a:t>
            </a:r>
            <a:r>
              <a:rPr lang="en-US" sz="2000"/>
              <a:t> Keystone habits are a set of daily activities that can help you achieve your long-term goals. They are the small things you do that can have a big impact on your life. For example, if you want to be more productive, you can use a keystone habit like setting a timer to work for 25 minutes and then taking a 5-minute break. This can help you stay focused and get more done.</a:t>
            </a:r>
            <a:endParaRPr lang="en-US" sz="2000"/>
          </a:p>
          <a:p>
            <a:pPr marL="0" indent="0">
              <a:buFont typeface="Arial" panose="020B0604020202020204" pitchFamily="34" charset="0"/>
              <a:buNone/>
            </a:pPr>
            <a:endParaRPr lang="en-US" sz="2000"/>
          </a:p>
          <a:p>
            <a:pPr marL="0" indent="0">
              <a:buFont typeface="Arial" panose="020B0604020202020204" pitchFamily="34" charset="0"/>
              <a:buNone/>
            </a:pPr>
            <a:r>
              <a:rPr lang="en-US" sz="2000" b="1"/>
              <a:t>Expected answer:</a:t>
            </a:r>
            <a:r>
              <a:rPr lang="en-US" sz="2000"/>
              <a:t> </a:t>
            </a:r>
            <a:r>
              <a:rPr lang="en-US" sz="2000">
                <a:sym typeface="+mn-ea"/>
              </a:rPr>
              <a:t> A keystone habit is a behavior or routine that naturally pulls the rest of your</a:t>
            </a:r>
            <a:endParaRPr lang="en-US" sz="2000">
              <a:sym typeface="+mn-ea"/>
            </a:endParaRPr>
          </a:p>
          <a:p>
            <a:pPr marL="0" indent="0">
              <a:buFont typeface="Arial" panose="020B0604020202020204" pitchFamily="34" charset="0"/>
              <a:buNone/>
            </a:pPr>
            <a:r>
              <a:rPr lang="en-US" sz="2000">
                <a:sym typeface="+mn-ea"/>
              </a:rPr>
              <a:t>life in order</a:t>
            </a:r>
            <a:endParaRPr lang="en-US" sz="2000">
              <a:sym typeface="+mn-ea"/>
            </a:endParaRPr>
          </a:p>
          <a:p>
            <a:pPr marL="0" indent="0">
              <a:buFont typeface="Arial" panose="020B0604020202020204" pitchFamily="34" charset="0"/>
              <a:buNone/>
            </a:pPr>
            <a:endParaRPr lang="en-US" sz="2000" b="1">
              <a:sym typeface="+mn-ea"/>
            </a:endParaRPr>
          </a:p>
          <a:p>
            <a:pPr marL="0" indent="0">
              <a:buFont typeface="Arial" panose="020B0604020202020204" pitchFamily="34" charset="0"/>
              <a:buNone/>
            </a:pPr>
            <a:r>
              <a:rPr lang="en-US" sz="2000" b="1"/>
              <a:t>Comment: </a:t>
            </a:r>
            <a:r>
              <a:rPr lang="en-US" sz="2000"/>
              <a:t>Correctly answered</a:t>
            </a:r>
            <a:endParaRPr lang="en-US" sz="2000"/>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Score:</a:t>
            </a:r>
            <a:r>
              <a:rPr lang="en-US" sz="2000"/>
              <a:t> 100</a:t>
            </a:r>
            <a:endParaRPr lang="en-US" sz="2000" b="1" u="sng"/>
          </a:p>
          <a:p>
            <a:pPr marL="0" indent="0">
              <a:buFont typeface="Arial" panose="020B0604020202020204" pitchFamily="34" charset="0"/>
              <a:buNone/>
            </a:pPr>
            <a:endParaRPr lang="en-US" sz="2000"/>
          </a:p>
          <a:p>
            <a:pPr marL="0" indent="0">
              <a:buFont typeface="Arial" panose="020B0604020202020204" pitchFamily="34" charset="0"/>
              <a:buNone/>
            </a:pP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3. The specific metrics used to measure your model's effectiveness</a:t>
            </a: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
        <p:nvSpPr>
          <p:cNvPr id="7" name="Text Box 6"/>
          <p:cNvSpPr txBox="1"/>
          <p:nvPr/>
        </p:nvSpPr>
        <p:spPr>
          <a:xfrm>
            <a:off x="551180" y="764540"/>
            <a:ext cx="10968355" cy="4545330"/>
          </a:xfrm>
          <a:prstGeom prst="rect">
            <a:avLst/>
          </a:prstGeom>
          <a:noFill/>
        </p:spPr>
        <p:txBody>
          <a:bodyPr wrap="square" rtlCol="0">
            <a:noAutofit/>
          </a:bodyPr>
          <a:p>
            <a:pPr marL="0" indent="0">
              <a:buFont typeface="Arial" panose="020B0604020202020204" pitchFamily="34" charset="0"/>
              <a:buNone/>
            </a:pPr>
            <a:r>
              <a:rPr lang="en-US" sz="2000" b="1"/>
              <a:t>Question 4:</a:t>
            </a:r>
            <a:r>
              <a:rPr lang="en-US" sz="2000"/>
              <a:t> </a:t>
            </a:r>
            <a:r>
              <a:rPr lang="en-US" sz="2000">
                <a:sym typeface="+mn-ea"/>
              </a:rPr>
              <a:t>Is it true that proving small wins is a way to sustain success?</a:t>
            </a:r>
            <a:r>
              <a:rPr lang="en-US" sz="2000">
                <a:sym typeface="+mn-ea"/>
              </a:rPr>
              <a:t>?</a:t>
            </a:r>
            <a:endParaRPr lang="en-US" sz="2000">
              <a:sym typeface="+mn-ea"/>
            </a:endParaRPr>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LLM asnwer:</a:t>
            </a:r>
            <a:r>
              <a:rPr lang="en-US" sz="2000"/>
              <a:t> Yes, it is true. Proving small wins is a powerful way to sustain success. It helps you stay motivated and focused on your goals. By starting with small wins, you can build momentum and gradually increase the size of your successes. This can help you stay on track and maintain your progress over time.</a:t>
            </a:r>
            <a:endParaRPr lang="en-US" sz="2000"/>
          </a:p>
          <a:p>
            <a:pPr marL="0" indent="0">
              <a:buFont typeface="Arial" panose="020B0604020202020204" pitchFamily="34" charset="0"/>
              <a:buNone/>
            </a:pPr>
            <a:endParaRPr lang="en-US" sz="2000"/>
          </a:p>
          <a:p>
            <a:pPr marL="0" indent="0">
              <a:buFont typeface="Arial" panose="020B0604020202020204" pitchFamily="34" charset="0"/>
              <a:buNone/>
            </a:pPr>
            <a:r>
              <a:rPr lang="en-US" sz="2000" b="1"/>
              <a:t>Expected answer:</a:t>
            </a:r>
            <a:r>
              <a:rPr lang="en-US" sz="2000"/>
              <a:t> </a:t>
            </a:r>
            <a:r>
              <a:rPr lang="en-US" sz="2000">
                <a:sym typeface="+mn-ea"/>
              </a:rPr>
              <a:t> yes </a:t>
            </a:r>
            <a:endParaRPr lang="en-US" sz="2000">
              <a:sym typeface="+mn-ea"/>
            </a:endParaRPr>
          </a:p>
          <a:p>
            <a:pPr marL="0" indent="0">
              <a:buFont typeface="Arial" panose="020B0604020202020204" pitchFamily="34" charset="0"/>
              <a:buNone/>
            </a:pPr>
            <a:endParaRPr lang="en-US" sz="2000">
              <a:sym typeface="+mn-ea"/>
            </a:endParaRPr>
          </a:p>
          <a:p>
            <a:pPr marL="0" indent="0">
              <a:buFont typeface="Arial" panose="020B0604020202020204" pitchFamily="34" charset="0"/>
              <a:buNone/>
            </a:pPr>
            <a:r>
              <a:rPr lang="en-US" sz="2000" b="1"/>
              <a:t>Comment: </a:t>
            </a:r>
            <a:r>
              <a:rPr lang="en-US" sz="2000"/>
              <a:t>Correctly answered</a:t>
            </a:r>
            <a:endParaRPr lang="en-US" sz="2000"/>
          </a:p>
          <a:p>
            <a:pPr marL="0" indent="0">
              <a:buFont typeface="Arial" panose="020B0604020202020204" pitchFamily="34" charset="0"/>
              <a:buNone/>
            </a:pPr>
            <a:endParaRPr lang="en-US" sz="2000" b="1"/>
          </a:p>
          <a:p>
            <a:pPr marL="0" indent="0">
              <a:buFont typeface="Arial" panose="020B0604020202020204" pitchFamily="34" charset="0"/>
              <a:buNone/>
            </a:pPr>
            <a:r>
              <a:rPr lang="en-US" sz="2000" b="1"/>
              <a:t>Score:</a:t>
            </a:r>
            <a:r>
              <a:rPr lang="en-US" sz="2000"/>
              <a:t> 100</a:t>
            </a:r>
            <a:endParaRPr lang="en-US" sz="2000" b="1" u="sng"/>
          </a:p>
          <a:p>
            <a:pPr marL="0" indent="0">
              <a:buFont typeface="Arial" panose="020B0604020202020204" pitchFamily="34" charset="0"/>
              <a:buNone/>
            </a:pPr>
            <a:endParaRPr lang="en-US" sz="2000"/>
          </a:p>
          <a:p>
            <a:pPr marL="0" indent="0">
              <a:buFont typeface="Arial" panose="020B0604020202020204" pitchFamily="34" charset="0"/>
              <a:buNone/>
            </a:pPr>
            <a:endParaRPr lang="en-US" sz="2000"/>
          </a:p>
        </p:txBody>
      </p:sp>
    </p:spTree>
  </p:cSld>
  <p:clrMapOvr>
    <a:masterClrMapping/>
  </p:clrMapOvr>
</p:sld>
</file>

<file path=ppt/theme/theme1.xml><?xml version="1.0" encoding="utf-8"?>
<a:theme xmlns:a="http://schemas.openxmlformats.org/drawingml/2006/main" name="Default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7668</Words>
  <Application>WPS Presentation</Application>
  <PresentationFormat/>
  <Paragraphs>256</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Arial</vt:lpstr>
      <vt:lpstr>Calibri</vt:lpstr>
      <vt:lpstr>Microsoft YaHei</vt:lpstr>
      <vt:lpstr>Arial Unicode MS</vt:lpstr>
      <vt:lpstr>Default Design</vt:lpstr>
      <vt:lpstr>IVT Streamlit</vt:lpstr>
      <vt:lpstr>PowerPoint 演示文稿</vt:lpstr>
      <vt:lpstr>PowerPoint 演示文稿</vt:lpstr>
      <vt:lpstr>PowerPoint 演示文稿</vt:lpstr>
      <vt:lpstr>2. A comprehensive description of your model.</vt:lpstr>
      <vt:lpstr>PowerPoint 演示文稿</vt:lpstr>
      <vt:lpstr>3. The specific metrics used to measure your model's effectiveness</vt:lpstr>
      <vt:lpstr>3. The specific metrics used to measure your model's effectiveness</vt:lpstr>
      <vt:lpstr>3. The specific metrics used to measure your model's effectiveness</vt:lpstr>
      <vt:lpstr>3. The specific metrics used to measure your model's effectiveness</vt:lpstr>
      <vt:lpstr>3. The specific metrics used to measure your model's effectiveness</vt:lpstr>
      <vt:lpstr>3. The specific metrics used to measure your model's effectiveness</vt:lpstr>
      <vt:lpstr>3. The specific metrics used to measure your model's effectiveness</vt:lpstr>
      <vt:lpstr>PowerPoint 演示文稿</vt:lpstr>
      <vt:lpstr>PowerPoint 演示文稿</vt:lpstr>
      <vt:lpstr>PowerPoint 演示文稿</vt:lpstr>
      <vt:lpstr>PowerPoint 演示文稿</vt:lpstr>
      <vt:lpstr>6. A discussion on challenges faced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IVT Predicting Household values Short Debriefing</dc:title>
  <dc:creator/>
  <cp:lastModifiedBy>Rendy Kurnia</cp:lastModifiedBy>
  <cp:revision>347</cp:revision>
  <dcterms:created xsi:type="dcterms:W3CDTF">2022-09-21T01:53:00Z</dcterms:created>
  <dcterms:modified xsi:type="dcterms:W3CDTF">2024-03-20T13:11:00Z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FA1A40FF7543413C9D4379EDF746FDE8</vt:lpwstr>
  </property>
  <property fmtid="{D5CDD505-2E9C-101B-9397-08002B2CF9AE}" pid="3" name="KSOProductBuildVer">
    <vt:lpwstr>1033-12.2.0.13489</vt:lpwstr>
  </property>
</Properties>
</file>