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4F3B-FB3A-4DE8-8E1C-A47D3EB7F78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260F3-A49A-4AD3-B563-E386CCA2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5940" y="296349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Kelompok</a:t>
            </a:r>
            <a:r>
              <a:rPr lang="en-US" b="1" dirty="0" smtClean="0"/>
              <a:t> 9 :</a:t>
            </a:r>
          </a:p>
          <a:p>
            <a:pPr algn="ctr"/>
            <a:r>
              <a:rPr lang="en-US" b="1" dirty="0" err="1" smtClean="0"/>
              <a:t>Dita</a:t>
            </a:r>
            <a:r>
              <a:rPr lang="en-US" b="1" dirty="0" smtClean="0"/>
              <a:t> Miranda (NIM: 2204121430)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4010" y="1866900"/>
            <a:ext cx="622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“PENALARAN DEDUKTIF”</a:t>
            </a:r>
            <a:endParaRPr lang="en-US" sz="32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568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9431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  <a:t>SEKIAN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  <a:t>TERIMA KASIH</a:t>
            </a:r>
            <a:endParaRPr lang="en-US" sz="48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956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PEMBAHASAN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800100" y="1632466"/>
            <a:ext cx="2857500" cy="4630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2100" y="2514600"/>
            <a:ext cx="3276600" cy="4953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Deduktif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58440" y="3543300"/>
            <a:ext cx="3962400" cy="457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Penarikan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8440" y="4373880"/>
            <a:ext cx="4709160" cy="4648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Penarikan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625" y="1185565"/>
            <a:ext cx="5486400" cy="92333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 </a:t>
            </a:r>
            <a:r>
              <a:rPr lang="en-US" dirty="0" err="1" smtClean="0"/>
              <a:t>berfikirnya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menghubung-hubungkan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60170" y="3409949"/>
            <a:ext cx="19050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PENALARAN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24250" y="3771899"/>
            <a:ext cx="819150" cy="533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2781299"/>
            <a:ext cx="2286000" cy="4571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Penalaran</a:t>
            </a:r>
            <a:r>
              <a:rPr lang="en-US" u="sng" dirty="0" smtClean="0"/>
              <a:t> </a:t>
            </a:r>
            <a:r>
              <a:rPr lang="en-US" u="sng" dirty="0" err="1" smtClean="0"/>
              <a:t>deduktif</a:t>
            </a:r>
            <a:endParaRPr lang="en-US" u="sng" dirty="0"/>
          </a:p>
        </p:txBody>
      </p:sp>
      <p:sp>
        <p:nvSpPr>
          <p:cNvPr id="18" name="Rounded Rectangle 17"/>
          <p:cNvSpPr/>
          <p:nvPr/>
        </p:nvSpPr>
        <p:spPr>
          <a:xfrm>
            <a:off x="4556760" y="4076699"/>
            <a:ext cx="23558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induktif</a:t>
            </a:r>
            <a:endParaRPr lang="en-US" dirty="0"/>
          </a:p>
        </p:txBody>
      </p:sp>
      <p:cxnSp>
        <p:nvCxnSpPr>
          <p:cNvPr id="21" name="Straight Arrow Connector 11"/>
          <p:cNvCxnSpPr/>
          <p:nvPr/>
        </p:nvCxnSpPr>
        <p:spPr>
          <a:xfrm flipV="1">
            <a:off x="3524250" y="3009898"/>
            <a:ext cx="819150" cy="4572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783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PENALARAN DEDUKTIF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5300" y="723900"/>
            <a:ext cx="63246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Proses </a:t>
            </a:r>
            <a:r>
              <a:rPr lang="en-US" sz="1600" dirty="0" err="1" smtClean="0">
                <a:solidFill>
                  <a:schemeClr val="tx1"/>
                </a:solidFill>
              </a:rPr>
              <a:t>nalar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menarik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kesimpulan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kesimpulan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umum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menuju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kesimpulan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khusus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Nilai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kebenaran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penalaran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deduktif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bersifat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benar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keduanya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secara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bersamaan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68780" y="2400300"/>
            <a:ext cx="4499610" cy="1143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Premis</a:t>
            </a:r>
            <a:r>
              <a:rPr lang="en-US" sz="1600" dirty="0" smtClean="0">
                <a:solidFill>
                  <a:schemeClr val="tx1"/>
                </a:solidFill>
              </a:rPr>
              <a:t> 1: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hewan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makhluk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hidup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Premis</a:t>
            </a:r>
            <a:r>
              <a:rPr lang="en-US" sz="1600" dirty="0" smtClean="0">
                <a:solidFill>
                  <a:schemeClr val="tx1"/>
                </a:solidFill>
              </a:rPr>
              <a:t> 2: </a:t>
            </a:r>
            <a:r>
              <a:rPr lang="en-US" sz="1600" dirty="0" err="1" smtClean="0">
                <a:solidFill>
                  <a:schemeClr val="tx1"/>
                </a:solidFill>
              </a:rPr>
              <a:t>jerapah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hewan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Kesimpulan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</a:rPr>
              <a:t>jerapah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makhluk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hidup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1866900"/>
            <a:ext cx="1447800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contoh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700" y="38481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Penalaran</a:t>
            </a:r>
            <a:r>
              <a:rPr lang="en-US" b="1" dirty="0" smtClean="0"/>
              <a:t> </a:t>
            </a:r>
            <a:r>
              <a:rPr lang="en-US" b="1" dirty="0" err="1" smtClean="0"/>
              <a:t>Deduktif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4305300"/>
            <a:ext cx="4114800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Penarikan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kesimpulan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langsung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48000" y="4838700"/>
            <a:ext cx="4800600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Penarikan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kesimpulan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langsung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8" idx="1"/>
            <a:endCxn id="9" idx="1"/>
          </p:cNvCxnSpPr>
          <p:nvPr/>
        </p:nvCxnSpPr>
        <p:spPr>
          <a:xfrm rot="10800000" flipH="1" flipV="1">
            <a:off x="1409700" y="4032766"/>
            <a:ext cx="1638300" cy="463034"/>
          </a:xfrm>
          <a:prstGeom prst="bentConnector3">
            <a:avLst>
              <a:gd name="adj1" fmla="val -1395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1"/>
            <a:endCxn id="10" idx="1"/>
          </p:cNvCxnSpPr>
          <p:nvPr/>
        </p:nvCxnSpPr>
        <p:spPr>
          <a:xfrm rot="10800000" flipH="1" flipV="1">
            <a:off x="1409700" y="4032766"/>
            <a:ext cx="1638300" cy="996434"/>
          </a:xfrm>
          <a:prstGeom prst="bentConnector3">
            <a:avLst>
              <a:gd name="adj1" fmla="val -1395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1143000" y="1104900"/>
            <a:ext cx="4419600" cy="457200"/>
          </a:xfrm>
          <a:prstGeom prst="round2DiagRect">
            <a:avLst>
              <a:gd name="adj1" fmla="val 41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Penarikan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kesimpulan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secara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langsung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6800" y="2476500"/>
            <a:ext cx="6096000" cy="609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Penarikan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kesimpulan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diambil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1 </a:t>
            </a:r>
            <a:r>
              <a:rPr lang="en-US" dirty="0" err="1" smtClean="0">
                <a:solidFill>
                  <a:schemeClr val="tx1"/>
                </a:solidFill>
              </a:rPr>
              <a:t>premis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bersifat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514130"/>
            <a:ext cx="59436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Premis</a:t>
            </a:r>
            <a:r>
              <a:rPr lang="en-US" dirty="0" smtClean="0"/>
              <a:t> :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endParaRPr lang="en-US" dirty="0" smtClean="0"/>
          </a:p>
          <a:p>
            <a:r>
              <a:rPr lang="en-US" dirty="0" err="1" smtClean="0"/>
              <a:t>Kesimpulan</a:t>
            </a:r>
            <a:r>
              <a:rPr lang="en-US" dirty="0" smtClean="0"/>
              <a:t> : </a:t>
            </a:r>
            <a:r>
              <a:rPr lang="en-US" dirty="0" err="1" smtClean="0"/>
              <a:t>sebagian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362200" y="666750"/>
            <a:ext cx="4770120" cy="4572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Penarikan</a:t>
            </a:r>
            <a:r>
              <a:rPr lang="en-US" b="1" dirty="0" smtClean="0"/>
              <a:t> </a:t>
            </a:r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Langsung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790700" y="1409700"/>
            <a:ext cx="6019800" cy="1143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Penarika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premis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(mayor)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(minor)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menghasilka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6040" y="3314700"/>
            <a:ext cx="44958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Penarikan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29840" y="4030444"/>
            <a:ext cx="1828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Silogisme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4728746"/>
            <a:ext cx="1752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Silogisme</a:t>
            </a:r>
            <a:r>
              <a:rPr lang="en-US" sz="1600" dirty="0" smtClean="0"/>
              <a:t> </a:t>
            </a:r>
            <a:r>
              <a:rPr lang="en-US" sz="1600" dirty="0" err="1" smtClean="0"/>
              <a:t>hipotetik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442210" y="4728746"/>
            <a:ext cx="20040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Silogisme</a:t>
            </a:r>
            <a:r>
              <a:rPr lang="en-US" sz="1600" dirty="0" smtClean="0"/>
              <a:t> alternative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72200" y="4030444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Entimen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56" name="Elbow Connector 55"/>
          <p:cNvCxnSpPr>
            <a:stCxn id="5" idx="3"/>
            <a:endCxn id="27" idx="3"/>
          </p:cNvCxnSpPr>
          <p:nvPr/>
        </p:nvCxnSpPr>
        <p:spPr>
          <a:xfrm flipH="1">
            <a:off x="7086600" y="3499366"/>
            <a:ext cx="15240" cy="700355"/>
          </a:xfrm>
          <a:prstGeom prst="bentConnector3">
            <a:avLst>
              <a:gd name="adj1" fmla="val -15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3"/>
            <a:endCxn id="25" idx="3"/>
          </p:cNvCxnSpPr>
          <p:nvPr/>
        </p:nvCxnSpPr>
        <p:spPr>
          <a:xfrm>
            <a:off x="7101840" y="3499366"/>
            <a:ext cx="365760" cy="1398657"/>
          </a:xfrm>
          <a:prstGeom prst="bentConnector3">
            <a:avLst>
              <a:gd name="adj1" fmla="val 162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" idx="1"/>
            <a:endCxn id="24" idx="1"/>
          </p:cNvCxnSpPr>
          <p:nvPr/>
        </p:nvCxnSpPr>
        <p:spPr>
          <a:xfrm rot="10800000" flipV="1">
            <a:off x="2529840" y="3499365"/>
            <a:ext cx="76200" cy="700355"/>
          </a:xfrm>
          <a:prstGeom prst="bentConnector3">
            <a:avLst>
              <a:gd name="adj1" fmla="val 4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" idx="1"/>
            <a:endCxn id="26" idx="1"/>
          </p:cNvCxnSpPr>
          <p:nvPr/>
        </p:nvCxnSpPr>
        <p:spPr>
          <a:xfrm rot="10800000" flipV="1">
            <a:off x="2442210" y="3499365"/>
            <a:ext cx="163830" cy="1398657"/>
          </a:xfrm>
          <a:prstGeom prst="bentConnector3">
            <a:avLst>
              <a:gd name="adj1" fmla="val 2395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-5000" r="-3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95300"/>
            <a:ext cx="23622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Silogisme</a:t>
            </a:r>
            <a:r>
              <a:rPr lang="en-US" dirty="0" smtClean="0"/>
              <a:t> </a:t>
            </a:r>
            <a:r>
              <a:rPr lang="en-US" dirty="0" err="1" smtClean="0"/>
              <a:t>kategoris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38200" y="876300"/>
            <a:ext cx="6240780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Contoh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Premis</a:t>
            </a:r>
            <a:r>
              <a:rPr lang="en-US" sz="1400" dirty="0" smtClean="0">
                <a:solidFill>
                  <a:schemeClr val="tx1"/>
                </a:solidFill>
              </a:rPr>
              <a:t> mayor : </a:t>
            </a:r>
            <a:r>
              <a:rPr lang="en-US" sz="1400" dirty="0" err="1" smtClean="0">
                <a:solidFill>
                  <a:schemeClr val="tx1"/>
                </a:solidFill>
              </a:rPr>
              <a:t>semua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burung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adalah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hewan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bersayap</a:t>
            </a:r>
            <a:r>
              <a:rPr lang="en-US" sz="14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Premis</a:t>
            </a:r>
            <a:r>
              <a:rPr lang="en-US" sz="1400" dirty="0" smtClean="0">
                <a:solidFill>
                  <a:schemeClr val="tx1"/>
                </a:solidFill>
              </a:rPr>
              <a:t> minor : </a:t>
            </a:r>
            <a:r>
              <a:rPr lang="en-US" sz="1400" dirty="0" err="1" smtClean="0">
                <a:solidFill>
                  <a:schemeClr val="tx1"/>
                </a:solidFill>
              </a:rPr>
              <a:t>beberapa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hewan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bersayap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tidak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bisa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terbang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Kesimpulan</a:t>
            </a:r>
            <a:r>
              <a:rPr lang="en-US" sz="1400" dirty="0" smtClean="0">
                <a:solidFill>
                  <a:schemeClr val="tx1"/>
                </a:solidFill>
              </a:rPr>
              <a:t> : </a:t>
            </a:r>
            <a:r>
              <a:rPr lang="en-US" sz="1400" dirty="0" err="1" smtClean="0">
                <a:solidFill>
                  <a:schemeClr val="tx1"/>
                </a:solidFill>
              </a:rPr>
              <a:t>beberapa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burung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tidak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bisa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terbang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095500"/>
            <a:ext cx="23622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Silogisme</a:t>
            </a:r>
            <a:r>
              <a:rPr lang="en-US" dirty="0" smtClean="0"/>
              <a:t> alternative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476500"/>
            <a:ext cx="6172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Contoh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Premis</a:t>
            </a:r>
            <a:r>
              <a:rPr lang="en-US" sz="1400" dirty="0" smtClean="0"/>
              <a:t> mayor : </a:t>
            </a:r>
            <a:r>
              <a:rPr lang="en-US" sz="1400" dirty="0" err="1" smtClean="0"/>
              <a:t>dia</a:t>
            </a:r>
            <a:r>
              <a:rPr lang="en-US" sz="1400" dirty="0" smtClean="0"/>
              <a:t> </a:t>
            </a:r>
            <a:r>
              <a:rPr lang="en-US" sz="1400" dirty="0" err="1" smtClean="0"/>
              <a:t>mendaftar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jurusan</a:t>
            </a:r>
            <a:r>
              <a:rPr lang="en-US" sz="1400" dirty="0" smtClean="0"/>
              <a:t> </a:t>
            </a:r>
            <a:r>
              <a:rPr lang="en-US" sz="1400" dirty="0" err="1" smtClean="0"/>
              <a:t>hukum</a:t>
            </a:r>
            <a:r>
              <a:rPr lang="en-US" sz="1400" dirty="0" smtClean="0"/>
              <a:t> </a:t>
            </a:r>
            <a:r>
              <a:rPr lang="en-US" sz="1400" u="sng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sipil</a:t>
            </a:r>
            <a:endParaRPr lang="en-US" sz="1400" dirty="0" smtClean="0"/>
          </a:p>
          <a:p>
            <a:r>
              <a:rPr lang="en-US" sz="1400" dirty="0" err="1" smtClean="0"/>
              <a:t>Premis</a:t>
            </a:r>
            <a:r>
              <a:rPr lang="en-US" sz="1400" dirty="0" smtClean="0"/>
              <a:t> minor :  </a:t>
            </a:r>
            <a:r>
              <a:rPr lang="en-US" sz="1400" dirty="0" err="1" smtClean="0"/>
              <a:t>dia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mendaftar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jurusan</a:t>
            </a:r>
            <a:r>
              <a:rPr lang="en-US" sz="1400" dirty="0" smtClean="0"/>
              <a:t> </a:t>
            </a:r>
            <a:r>
              <a:rPr lang="en-US" sz="1400" dirty="0" err="1" smtClean="0"/>
              <a:t>hukum</a:t>
            </a:r>
            <a:endParaRPr lang="en-US" sz="1400" dirty="0" smtClean="0"/>
          </a:p>
          <a:p>
            <a:r>
              <a:rPr lang="en-US" sz="1400" dirty="0" err="1" smtClean="0"/>
              <a:t>Kesimpulan</a:t>
            </a:r>
            <a:r>
              <a:rPr lang="en-US" sz="1400" dirty="0" smtClean="0"/>
              <a:t> :  </a:t>
            </a:r>
            <a:r>
              <a:rPr lang="en-US" sz="1400" dirty="0" err="1" smtClean="0"/>
              <a:t>dia</a:t>
            </a:r>
            <a:r>
              <a:rPr lang="en-US" sz="1400" dirty="0" smtClean="0"/>
              <a:t> </a:t>
            </a:r>
            <a:r>
              <a:rPr lang="en-US" sz="1400" dirty="0" err="1" smtClean="0"/>
              <a:t>mendaftar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jurusan</a:t>
            </a:r>
            <a:r>
              <a:rPr lang="en-US" sz="1400" dirty="0" smtClean="0"/>
              <a:t> </a:t>
            </a:r>
            <a:r>
              <a:rPr lang="en-US" sz="1400" dirty="0" err="1" smtClean="0"/>
              <a:t>sipil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695700"/>
            <a:ext cx="12192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Entimen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2020" y="4152900"/>
            <a:ext cx="609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Contoh</a:t>
            </a:r>
            <a:r>
              <a:rPr lang="en-US" sz="1400" dirty="0" smtClean="0"/>
              <a:t> :</a:t>
            </a:r>
          </a:p>
          <a:p>
            <a:r>
              <a:rPr lang="en-US" sz="1400" dirty="0" err="1" smtClean="0"/>
              <a:t>Premis</a:t>
            </a:r>
            <a:r>
              <a:rPr lang="en-US" sz="1400" dirty="0" smtClean="0"/>
              <a:t> mayor :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err="1" smtClean="0"/>
              <a:t>anggota</a:t>
            </a:r>
            <a:r>
              <a:rPr lang="en-US" sz="1400" dirty="0" smtClean="0"/>
              <a:t> </a:t>
            </a:r>
            <a:r>
              <a:rPr lang="en-US" sz="1400" dirty="0" err="1" smtClean="0"/>
              <a:t>osis</a:t>
            </a:r>
            <a:r>
              <a:rPr lang="en-US" sz="1400" dirty="0" smtClean="0"/>
              <a:t> </a:t>
            </a:r>
            <a:r>
              <a:rPr lang="en-US" sz="1400" dirty="0" err="1" smtClean="0"/>
              <a:t>sedang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rapat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Premis</a:t>
            </a:r>
            <a:r>
              <a:rPr lang="en-US" sz="1400" dirty="0" smtClean="0"/>
              <a:t> minor : </a:t>
            </a:r>
            <a:r>
              <a:rPr lang="en-US" sz="1400" dirty="0" err="1" smtClean="0"/>
              <a:t>reza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anggota</a:t>
            </a:r>
            <a:r>
              <a:rPr lang="en-US" sz="1400" dirty="0" smtClean="0"/>
              <a:t> </a:t>
            </a:r>
            <a:r>
              <a:rPr lang="en-US" sz="1400" dirty="0" err="1" smtClean="0"/>
              <a:t>osis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Kesimpulan</a:t>
            </a:r>
            <a:r>
              <a:rPr lang="en-US" sz="1400" dirty="0" smtClean="0"/>
              <a:t> : </a:t>
            </a:r>
            <a:r>
              <a:rPr lang="en-US" sz="1400" dirty="0" err="1" smtClean="0"/>
              <a:t>reza</a:t>
            </a:r>
            <a:r>
              <a:rPr lang="en-US" sz="1400" dirty="0" smtClean="0"/>
              <a:t> </a:t>
            </a:r>
            <a:r>
              <a:rPr lang="en-US" sz="1400" dirty="0" err="1" smtClean="0"/>
              <a:t>sedang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rapat</a:t>
            </a:r>
            <a:endParaRPr lang="en-US" sz="1400" dirty="0" smtClean="0"/>
          </a:p>
          <a:p>
            <a:r>
              <a:rPr lang="en-US" sz="1400" u="sng" dirty="0" err="1" smtClean="0"/>
              <a:t>Entimen</a:t>
            </a:r>
            <a:r>
              <a:rPr lang="en-US" sz="1400" u="sng" dirty="0" smtClean="0"/>
              <a:t> : </a:t>
            </a:r>
            <a:r>
              <a:rPr lang="en-US" sz="1400" u="sng" dirty="0" err="1" smtClean="0"/>
              <a:t>reza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sedang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melakukan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rapat</a:t>
            </a:r>
            <a:r>
              <a:rPr lang="en-US" sz="1400" u="sng" dirty="0" smtClean="0"/>
              <a:t>, </a:t>
            </a:r>
            <a:r>
              <a:rPr lang="en-US" sz="1400" u="sng" dirty="0" err="1" smtClean="0"/>
              <a:t>karena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ia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anggota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osis</a:t>
            </a:r>
            <a:endParaRPr lang="en-US" sz="1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495300"/>
            <a:ext cx="40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=</a:t>
            </a:r>
            <a:r>
              <a:rPr lang="en-US" sz="1400" i="1" dirty="0" err="1" smtClean="0"/>
              <a:t>Terdapat</a:t>
            </a:r>
            <a:r>
              <a:rPr lang="en-US" sz="1400" i="1" dirty="0" smtClean="0"/>
              <a:t> 3 kata </a:t>
            </a:r>
            <a:r>
              <a:rPr lang="en-US" sz="1400" i="1" dirty="0" err="1" smtClean="0"/>
              <a:t>utama</a:t>
            </a:r>
            <a:r>
              <a:rPr lang="en-US" sz="1400" i="1" dirty="0" smtClean="0"/>
              <a:t> yang </a:t>
            </a:r>
            <a:r>
              <a:rPr lang="en-US" sz="1400" i="1" dirty="0" err="1" smtClean="0"/>
              <a:t>muncul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sebanyak</a:t>
            </a:r>
            <a:r>
              <a:rPr lang="en-US" sz="1400" i="1" dirty="0" smtClean="0"/>
              <a:t> 2 kali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217170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= </a:t>
            </a:r>
            <a:r>
              <a:rPr lang="en-US" sz="1400" i="1" dirty="0" err="1" smtClean="0"/>
              <a:t>Ditandai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dengan</a:t>
            </a:r>
            <a:r>
              <a:rPr lang="en-US" sz="1400" i="1" dirty="0" smtClean="0"/>
              <a:t> kata </a:t>
            </a:r>
            <a:r>
              <a:rPr lang="en-US" sz="1400" i="1" u="sng" dirty="0" smtClean="0"/>
              <a:t>“</a:t>
            </a:r>
            <a:r>
              <a:rPr lang="en-US" sz="1400" i="1" u="sng" dirty="0" err="1" smtClean="0"/>
              <a:t>atau</a:t>
            </a:r>
            <a:r>
              <a:rPr lang="en-US" sz="1400" i="1" u="sng" dirty="0" smtClean="0"/>
              <a:t>”</a:t>
            </a:r>
            <a:endParaRPr lang="en-US" sz="1400" i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3695700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= </a:t>
            </a:r>
            <a:r>
              <a:rPr lang="en-US" sz="1400" i="1" dirty="0" err="1" smtClean="0"/>
              <a:t>Bentuk</a:t>
            </a:r>
            <a:r>
              <a:rPr lang="en-US" sz="1400" i="1" dirty="0" smtClean="0"/>
              <a:t> yang </a:t>
            </a:r>
            <a:r>
              <a:rPr lang="en-US" sz="1400" i="1" dirty="0" err="1" smtClean="0"/>
              <a:t>terpendek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dari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silogisme</a:t>
            </a:r>
            <a:r>
              <a:rPr lang="en-US" sz="1400" i="1" dirty="0" smtClean="0"/>
              <a:t> (</a:t>
            </a:r>
            <a:r>
              <a:rPr lang="en-US" sz="1400" i="1" u="sng" dirty="0" err="1" smtClean="0"/>
              <a:t>memuat</a:t>
            </a:r>
            <a:r>
              <a:rPr lang="en-US" sz="1400" i="1" u="sng" dirty="0" smtClean="0"/>
              <a:t> </a:t>
            </a:r>
            <a:r>
              <a:rPr lang="en-US" sz="1400" i="1" u="sng" dirty="0" err="1" smtClean="0"/>
              <a:t>premis</a:t>
            </a:r>
            <a:r>
              <a:rPr lang="en-US" sz="1400" i="1" u="sng" dirty="0" smtClean="0"/>
              <a:t> </a:t>
            </a:r>
            <a:r>
              <a:rPr lang="en-US" sz="1400" i="1" u="sng" dirty="0" err="1" smtClean="0"/>
              <a:t>khusus</a:t>
            </a:r>
            <a:r>
              <a:rPr lang="en-US" sz="1400" i="1" u="sng" dirty="0" smtClean="0"/>
              <a:t> </a:t>
            </a:r>
            <a:r>
              <a:rPr lang="en-US" sz="1400" i="1" u="sng" dirty="0" err="1" smtClean="0"/>
              <a:t>dan</a:t>
            </a:r>
            <a:r>
              <a:rPr lang="en-US" sz="1400" i="1" u="sng" dirty="0" smtClean="0"/>
              <a:t> </a:t>
            </a:r>
            <a:r>
              <a:rPr lang="en-US" sz="1400" i="1" u="sng" dirty="0" err="1" smtClean="0"/>
              <a:t>kesimpulan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990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449818"/>
            <a:ext cx="25908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Silogisme</a:t>
            </a:r>
            <a:r>
              <a:rPr lang="en-US" dirty="0" smtClean="0"/>
              <a:t> </a:t>
            </a:r>
            <a:r>
              <a:rPr lang="en-US" dirty="0" err="1" smtClean="0"/>
              <a:t>hipotetik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33146"/>
            <a:ext cx="5867400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Silogisme</a:t>
            </a:r>
            <a:r>
              <a:rPr lang="en-US" sz="1600" dirty="0" smtClean="0"/>
              <a:t> </a:t>
            </a:r>
            <a:r>
              <a:rPr lang="en-US" sz="1600" dirty="0" err="1" smtClean="0"/>
              <a:t>hipotetik</a:t>
            </a:r>
            <a:r>
              <a:rPr lang="en-US" sz="1600" dirty="0" smtClean="0"/>
              <a:t> yang </a:t>
            </a:r>
            <a:r>
              <a:rPr lang="en-US" sz="1600" dirty="0" err="1" smtClean="0"/>
              <a:t>premis</a:t>
            </a:r>
            <a:r>
              <a:rPr lang="en-US" sz="1600" dirty="0" smtClean="0"/>
              <a:t> </a:t>
            </a:r>
            <a:r>
              <a:rPr lang="en-US" sz="1600" dirty="0" err="1" smtClean="0"/>
              <a:t>minornya</a:t>
            </a:r>
            <a:r>
              <a:rPr lang="en-US" sz="1600" dirty="0" smtClean="0"/>
              <a:t> </a:t>
            </a:r>
            <a:r>
              <a:rPr lang="en-US" sz="1600" dirty="0" err="1" smtClean="0"/>
              <a:t>mengakui</a:t>
            </a:r>
            <a:r>
              <a:rPr lang="en-US" sz="1600" dirty="0" smtClean="0"/>
              <a:t> </a:t>
            </a:r>
            <a:r>
              <a:rPr lang="en-US" sz="1600" dirty="0" err="1" smtClean="0"/>
              <a:t>antesedennya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33450" y="2131993"/>
            <a:ext cx="5162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Contoh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Premis</a:t>
            </a:r>
            <a:r>
              <a:rPr lang="en-US" sz="1400" dirty="0" smtClean="0"/>
              <a:t> mayor : </a:t>
            </a:r>
            <a:r>
              <a:rPr lang="en-US" sz="1400" u="sng" dirty="0" err="1" smtClean="0"/>
              <a:t>jika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hari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ini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cerah</a:t>
            </a:r>
            <a:r>
              <a:rPr lang="en-US" sz="1400" dirty="0" smtClean="0"/>
              <a:t>, </a:t>
            </a:r>
            <a:r>
              <a:rPr lang="en-US" sz="1400" dirty="0" err="1" smtClean="0"/>
              <a:t>maka</a:t>
            </a:r>
            <a:r>
              <a:rPr lang="en-US" sz="1400" dirty="0" smtClean="0"/>
              <a:t> kami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pergi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pantai</a:t>
            </a:r>
            <a:endParaRPr lang="en-US" sz="1400" dirty="0" smtClean="0"/>
          </a:p>
          <a:p>
            <a:r>
              <a:rPr lang="en-US" sz="1400" dirty="0" err="1" smtClean="0"/>
              <a:t>Premis</a:t>
            </a:r>
            <a:r>
              <a:rPr lang="en-US" sz="1400" dirty="0" smtClean="0"/>
              <a:t> minor : </a:t>
            </a:r>
            <a:r>
              <a:rPr lang="en-US" sz="1400" dirty="0" err="1" smtClean="0"/>
              <a:t>hari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cerah</a:t>
            </a:r>
            <a:endParaRPr lang="en-US" sz="1400" dirty="0" smtClean="0"/>
          </a:p>
          <a:p>
            <a:r>
              <a:rPr lang="en-US" sz="1400" dirty="0" err="1" smtClean="0"/>
              <a:t>Kesimpulan</a:t>
            </a:r>
            <a:r>
              <a:rPr lang="en-US" sz="1400" dirty="0" smtClean="0"/>
              <a:t> : kami </a:t>
            </a:r>
            <a:r>
              <a:rPr lang="en-US" sz="1400" dirty="0" err="1" smtClean="0"/>
              <a:t>pergi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pantai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33450" y="3661946"/>
            <a:ext cx="5848350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Silogisme</a:t>
            </a:r>
            <a:r>
              <a:rPr lang="en-US" sz="1600" dirty="0" smtClean="0"/>
              <a:t> </a:t>
            </a:r>
            <a:r>
              <a:rPr lang="en-US" sz="1600" dirty="0" err="1" smtClean="0"/>
              <a:t>hipotetik</a:t>
            </a:r>
            <a:r>
              <a:rPr lang="en-US" sz="1600" dirty="0" smtClean="0"/>
              <a:t> yang </a:t>
            </a:r>
            <a:r>
              <a:rPr lang="en-US" sz="1600" dirty="0" err="1" smtClean="0"/>
              <a:t>premis</a:t>
            </a:r>
            <a:r>
              <a:rPr lang="en-US" sz="1600" dirty="0" smtClean="0"/>
              <a:t> </a:t>
            </a:r>
            <a:r>
              <a:rPr lang="en-US" sz="1600" dirty="0" err="1" smtClean="0"/>
              <a:t>minornya</a:t>
            </a:r>
            <a:r>
              <a:rPr lang="en-US" sz="1600" dirty="0" smtClean="0"/>
              <a:t> </a:t>
            </a:r>
            <a:r>
              <a:rPr lang="en-US" sz="1600" dirty="0" err="1" smtClean="0"/>
              <a:t>mengakui</a:t>
            </a:r>
            <a:r>
              <a:rPr lang="en-US" sz="1600" dirty="0" smtClean="0"/>
              <a:t> </a:t>
            </a:r>
            <a:r>
              <a:rPr lang="en-US" sz="1600" dirty="0" err="1" smtClean="0"/>
              <a:t>konsekuennya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960793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Contoh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Premis</a:t>
            </a:r>
            <a:r>
              <a:rPr lang="en-US" sz="1400" dirty="0"/>
              <a:t> mayor </a:t>
            </a:r>
            <a:r>
              <a:rPr lang="en-US" sz="1400" dirty="0" smtClean="0"/>
              <a:t>: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semalam</a:t>
            </a:r>
            <a:r>
              <a:rPr lang="en-US" sz="1400" dirty="0" smtClean="0"/>
              <a:t> </a:t>
            </a:r>
            <a:r>
              <a:rPr lang="en-US" sz="1400" dirty="0" err="1" smtClean="0"/>
              <a:t>hujan</a:t>
            </a:r>
            <a:r>
              <a:rPr lang="en-US" sz="1400" dirty="0" smtClean="0"/>
              <a:t>, </a:t>
            </a:r>
            <a:r>
              <a:rPr lang="en-US" sz="1400" u="sng" dirty="0" err="1" smtClean="0"/>
              <a:t>maka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jalanan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basah</a:t>
            </a:r>
            <a:r>
              <a:rPr lang="en-US" sz="1400" u="sng" dirty="0" smtClean="0"/>
              <a:t> </a:t>
            </a:r>
            <a:endParaRPr lang="en-US" sz="1400" u="sng" dirty="0"/>
          </a:p>
          <a:p>
            <a:r>
              <a:rPr lang="en-US" sz="1400" dirty="0" err="1"/>
              <a:t>Premis</a:t>
            </a:r>
            <a:r>
              <a:rPr lang="en-US" sz="1400" dirty="0"/>
              <a:t> minor </a:t>
            </a:r>
            <a:r>
              <a:rPr lang="en-US" sz="1400" dirty="0" smtClean="0"/>
              <a:t>: </a:t>
            </a:r>
            <a:r>
              <a:rPr lang="en-US" sz="1400" dirty="0" err="1" smtClean="0"/>
              <a:t>jalanan</a:t>
            </a:r>
            <a:r>
              <a:rPr lang="en-US" sz="1400" dirty="0" smtClean="0"/>
              <a:t> </a:t>
            </a:r>
            <a:r>
              <a:rPr lang="en-US" sz="1400" dirty="0" err="1" smtClean="0"/>
              <a:t>basah</a:t>
            </a:r>
            <a:endParaRPr lang="en-US" sz="1400" dirty="0"/>
          </a:p>
          <a:p>
            <a:r>
              <a:rPr lang="en-US" sz="1400" dirty="0" err="1"/>
              <a:t>Kesimpulan</a:t>
            </a:r>
            <a:r>
              <a:rPr lang="en-US" sz="1400" dirty="0"/>
              <a:t> </a:t>
            </a:r>
            <a:r>
              <a:rPr lang="en-US" sz="1400" dirty="0" smtClean="0"/>
              <a:t>: </a:t>
            </a:r>
            <a:r>
              <a:rPr lang="en-US" sz="1400" dirty="0" err="1" smtClean="0"/>
              <a:t>semalam</a:t>
            </a:r>
            <a:r>
              <a:rPr lang="en-US" sz="1400" dirty="0" smtClean="0"/>
              <a:t>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turun</a:t>
            </a:r>
            <a:r>
              <a:rPr lang="en-US" sz="1400" dirty="0" smtClean="0"/>
              <a:t> </a:t>
            </a:r>
            <a:r>
              <a:rPr lang="en-US" sz="1400" dirty="0" err="1" smtClean="0"/>
              <a:t>hujan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324100" y="9525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/>
              <a:t>Ditandai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dengan</a:t>
            </a:r>
            <a:r>
              <a:rPr lang="en-US" sz="1400" i="1" dirty="0" smtClean="0"/>
              <a:t> kata “</a:t>
            </a:r>
            <a:r>
              <a:rPr lang="en-US" sz="1400" i="1" u="sng" dirty="0" err="1" smtClean="0"/>
              <a:t>jika</a:t>
            </a:r>
            <a:r>
              <a:rPr lang="en-US" sz="1400" i="1" dirty="0" smtClean="0"/>
              <a:t>” </a:t>
            </a:r>
            <a:r>
              <a:rPr lang="en-US" sz="1400" i="1" dirty="0" err="1" smtClean="0"/>
              <a:t>dan</a:t>
            </a:r>
            <a:r>
              <a:rPr lang="en-US" sz="1400" i="1" dirty="0" smtClean="0"/>
              <a:t> “</a:t>
            </a:r>
            <a:r>
              <a:rPr lang="en-US" sz="1400" i="1" u="sng" dirty="0" err="1" smtClean="0"/>
              <a:t>maka</a:t>
            </a:r>
            <a:r>
              <a:rPr lang="en-US" sz="1400" i="1" dirty="0" smtClean="0"/>
              <a:t>”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942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375946"/>
            <a:ext cx="6400800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Silogisme</a:t>
            </a:r>
            <a:r>
              <a:rPr lang="en-US" sz="1600" dirty="0" smtClean="0"/>
              <a:t> </a:t>
            </a:r>
            <a:r>
              <a:rPr lang="en-US" sz="1600" dirty="0" err="1" smtClean="0"/>
              <a:t>hipotetik</a:t>
            </a:r>
            <a:r>
              <a:rPr lang="en-US" sz="1600" dirty="0" smtClean="0"/>
              <a:t> yang </a:t>
            </a:r>
            <a:r>
              <a:rPr lang="en-US" sz="1600" dirty="0" err="1" smtClean="0"/>
              <a:t>premis</a:t>
            </a:r>
            <a:r>
              <a:rPr lang="en-US" sz="1600" dirty="0" smtClean="0"/>
              <a:t> </a:t>
            </a:r>
            <a:r>
              <a:rPr lang="en-US" sz="1600" dirty="0" err="1" smtClean="0"/>
              <a:t>minornya</a:t>
            </a:r>
            <a:r>
              <a:rPr lang="en-US" sz="1600" dirty="0" smtClean="0"/>
              <a:t> </a:t>
            </a:r>
            <a:r>
              <a:rPr lang="en-US" sz="1600" dirty="0" err="1" smtClean="0"/>
              <a:t>mengingkari</a:t>
            </a:r>
            <a:r>
              <a:rPr lang="en-US" sz="1600" dirty="0" smtClean="0"/>
              <a:t> </a:t>
            </a:r>
            <a:r>
              <a:rPr lang="en-US" sz="1600" dirty="0" err="1" smtClean="0"/>
              <a:t>antesedennya</a:t>
            </a:r>
            <a:r>
              <a:rPr lang="en-US" sz="1600" dirty="0" smtClean="0"/>
              <a:t> 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4793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Contoh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Premis</a:t>
            </a:r>
            <a:r>
              <a:rPr lang="en-US" sz="1400" dirty="0"/>
              <a:t> mayor </a:t>
            </a:r>
            <a:r>
              <a:rPr lang="en-US" sz="1400" dirty="0" smtClean="0"/>
              <a:t>: </a:t>
            </a:r>
            <a:r>
              <a:rPr lang="en-US" sz="1400" u="sng" dirty="0" err="1" smtClean="0"/>
              <a:t>jika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suatu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bilangan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habis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dibagi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dua</a:t>
            </a:r>
            <a:r>
              <a:rPr lang="en-US" sz="1400" dirty="0" smtClean="0"/>
              <a:t>,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termasuk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genap</a:t>
            </a:r>
            <a:endParaRPr lang="en-US" sz="1400" dirty="0"/>
          </a:p>
          <a:p>
            <a:r>
              <a:rPr lang="en-US" sz="1400" dirty="0" err="1"/>
              <a:t>Premis</a:t>
            </a:r>
            <a:r>
              <a:rPr lang="en-US" sz="1400" dirty="0"/>
              <a:t> minor </a:t>
            </a:r>
            <a:r>
              <a:rPr lang="en-US" sz="1400" dirty="0" smtClean="0"/>
              <a:t>: </a:t>
            </a: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habis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</a:t>
            </a:r>
            <a:r>
              <a:rPr lang="en-US" sz="1400" dirty="0" err="1" smtClean="0"/>
              <a:t>dua</a:t>
            </a:r>
            <a:endParaRPr lang="en-US" sz="1400" dirty="0"/>
          </a:p>
          <a:p>
            <a:r>
              <a:rPr lang="en-US" sz="1400" dirty="0" err="1"/>
              <a:t>Kesimpulan</a:t>
            </a:r>
            <a:r>
              <a:rPr lang="en-US" sz="1400" dirty="0"/>
              <a:t> </a:t>
            </a:r>
            <a:r>
              <a:rPr lang="en-US" sz="1400" dirty="0" smtClean="0"/>
              <a:t>: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bukan</a:t>
            </a:r>
            <a:r>
              <a:rPr lang="en-US" sz="1400" dirty="0" smtClean="0"/>
              <a:t> </a:t>
            </a:r>
            <a:r>
              <a:rPr lang="en-US" sz="1400" dirty="0" err="1" smtClean="0"/>
              <a:t>bilangan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genap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390900"/>
            <a:ext cx="6172200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Silogisme</a:t>
            </a:r>
            <a:r>
              <a:rPr lang="en-US" sz="1600" dirty="0" smtClean="0"/>
              <a:t> </a:t>
            </a:r>
            <a:r>
              <a:rPr lang="en-US" sz="1600" dirty="0" err="1" smtClean="0"/>
              <a:t>hipotetik</a:t>
            </a:r>
            <a:r>
              <a:rPr lang="en-US" sz="1600" dirty="0" smtClean="0"/>
              <a:t> yang </a:t>
            </a:r>
            <a:r>
              <a:rPr lang="en-US" sz="1600" dirty="0" err="1" smtClean="0"/>
              <a:t>premis</a:t>
            </a:r>
            <a:r>
              <a:rPr lang="en-US" sz="1600" dirty="0" smtClean="0"/>
              <a:t> </a:t>
            </a:r>
            <a:r>
              <a:rPr lang="en-US" sz="1600" dirty="0" err="1" smtClean="0"/>
              <a:t>minornya</a:t>
            </a:r>
            <a:r>
              <a:rPr lang="en-US" sz="1600" dirty="0" smtClean="0"/>
              <a:t> </a:t>
            </a:r>
            <a:r>
              <a:rPr lang="en-US" sz="1600" dirty="0" err="1" smtClean="0"/>
              <a:t>mengingkari</a:t>
            </a:r>
            <a:r>
              <a:rPr lang="en-US" sz="1600" dirty="0" smtClean="0"/>
              <a:t> </a:t>
            </a:r>
            <a:r>
              <a:rPr lang="en-US" sz="1600" dirty="0" err="1" smtClean="0"/>
              <a:t>konsekuennya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745349"/>
            <a:ext cx="586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Contoh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Premis</a:t>
            </a:r>
            <a:r>
              <a:rPr lang="en-US" sz="1400" dirty="0"/>
              <a:t> mayor </a:t>
            </a:r>
            <a:r>
              <a:rPr lang="en-US" sz="1400" dirty="0" smtClean="0"/>
              <a:t>: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hari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angin</a:t>
            </a:r>
            <a:r>
              <a:rPr lang="en-US" sz="1400" dirty="0" smtClean="0"/>
              <a:t> </a:t>
            </a:r>
            <a:r>
              <a:rPr lang="en-US" sz="1400" dirty="0" err="1" smtClean="0"/>
              <a:t>kencang</a:t>
            </a:r>
            <a:r>
              <a:rPr lang="en-US" sz="1400" dirty="0" smtClean="0"/>
              <a:t>, </a:t>
            </a:r>
            <a:r>
              <a:rPr lang="en-US" sz="1400" u="sng" dirty="0" err="1" smtClean="0"/>
              <a:t>maka</a:t>
            </a:r>
            <a:r>
              <a:rPr lang="en-US" sz="1400" u="sng" dirty="0" smtClean="0"/>
              <a:t> kami </a:t>
            </a:r>
            <a:r>
              <a:rPr lang="en-US" sz="1400" u="sng" dirty="0" err="1" smtClean="0"/>
              <a:t>akan</a:t>
            </a:r>
            <a:r>
              <a:rPr lang="en-US" sz="1400" u="sng" dirty="0" smtClean="0"/>
              <a:t> main </a:t>
            </a:r>
            <a:r>
              <a:rPr lang="en-US" sz="1400" u="sng" dirty="0" err="1" smtClean="0"/>
              <a:t>paralayang</a:t>
            </a:r>
            <a:endParaRPr lang="en-US" sz="1400" u="sng" dirty="0"/>
          </a:p>
          <a:p>
            <a:r>
              <a:rPr lang="en-US" sz="1400" dirty="0" err="1"/>
              <a:t>Premis</a:t>
            </a:r>
            <a:r>
              <a:rPr lang="en-US" sz="1400" dirty="0"/>
              <a:t> minor </a:t>
            </a:r>
            <a:r>
              <a:rPr lang="en-US" sz="1400" dirty="0" smtClean="0"/>
              <a:t>: kami </a:t>
            </a:r>
            <a:r>
              <a:rPr lang="en-US" sz="1400" dirty="0" err="1" smtClean="0"/>
              <a:t>tidak</a:t>
            </a:r>
            <a:r>
              <a:rPr lang="en-US" sz="1400" dirty="0" smtClean="0"/>
              <a:t> main </a:t>
            </a:r>
            <a:r>
              <a:rPr lang="en-US" sz="1400" dirty="0" err="1" smtClean="0"/>
              <a:t>paralayang</a:t>
            </a:r>
            <a:endParaRPr lang="en-US" sz="1400" dirty="0"/>
          </a:p>
          <a:p>
            <a:r>
              <a:rPr lang="en-US" sz="1400" dirty="0" err="1"/>
              <a:t>Kesimpulan</a:t>
            </a:r>
            <a:r>
              <a:rPr lang="en-US" sz="1400" dirty="0"/>
              <a:t> </a:t>
            </a:r>
            <a:r>
              <a:rPr lang="en-US" sz="1400" dirty="0" smtClean="0"/>
              <a:t>: </a:t>
            </a:r>
            <a:r>
              <a:rPr lang="en-US" sz="1400" dirty="0" err="1" smtClean="0"/>
              <a:t>hari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angin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kencang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467</Words>
  <Application>Microsoft Office PowerPoint</Application>
  <PresentationFormat>On-screen Show (16:10)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26</cp:revision>
  <dcterms:created xsi:type="dcterms:W3CDTF">2022-11-14T11:43:25Z</dcterms:created>
  <dcterms:modified xsi:type="dcterms:W3CDTF">2022-11-16T12:31:45Z</dcterms:modified>
</cp:coreProperties>
</file>