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3" r:id="rId4"/>
    <p:sldId id="264" r:id="rId5"/>
    <p:sldId id="265" r:id="rId6"/>
    <p:sldId id="266" r:id="rId7"/>
    <p:sldId id="270" r:id="rId8"/>
    <p:sldId id="267" r:id="rId9"/>
    <p:sldId id="269" r:id="rId10"/>
    <p:sldId id="275" r:id="rId11"/>
    <p:sldId id="273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404040"/>
    <a:srgbClr val="7A654E"/>
    <a:srgbClr val="BCC8AC"/>
    <a:srgbClr val="C88B78"/>
    <a:srgbClr val="DEBDA3"/>
    <a:srgbClr val="3A4E4F"/>
    <a:srgbClr val="E4DDD5"/>
    <a:srgbClr val="5E924C"/>
    <a:srgbClr val="CCBC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816" y="-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ra Anggraini Prasetyo" userId="429542ff462e4103" providerId="LiveId" clId="{8A5F0D6C-3D4A-4F2F-9BCC-964969CE128A}"/>
    <pc:docChg chg="undo custSel addSld delSld modSld sldOrd modMainMaster">
      <pc:chgData name="Tiara Anggraini Prasetyo" userId="429542ff462e4103" providerId="LiveId" clId="{8A5F0D6C-3D4A-4F2F-9BCC-964969CE128A}" dt="2021-08-05T09:22:47.788" v="4317"/>
      <pc:docMkLst>
        <pc:docMk/>
      </pc:docMkLst>
      <pc:sldChg chg="del modAnim">
        <pc:chgData name="Tiara Anggraini Prasetyo" userId="429542ff462e4103" providerId="LiveId" clId="{8A5F0D6C-3D4A-4F2F-9BCC-964969CE128A}" dt="2021-08-01T13:40:02.570" v="3777" actId="47"/>
        <pc:sldMkLst>
          <pc:docMk/>
          <pc:sldMk cId="394500406" sldId="257"/>
        </pc:sldMkLst>
      </pc:sldChg>
      <pc:sldChg chg="del modAnim">
        <pc:chgData name="Tiara Anggraini Prasetyo" userId="429542ff462e4103" providerId="LiveId" clId="{8A5F0D6C-3D4A-4F2F-9BCC-964969CE128A}" dt="2021-08-01T05:08:42.845" v="413" actId="47"/>
        <pc:sldMkLst>
          <pc:docMk/>
          <pc:sldMk cId="3829296514" sldId="258"/>
        </pc:sldMkLst>
      </pc:sldChg>
      <pc:sldChg chg="del modAnim">
        <pc:chgData name="Tiara Anggraini Prasetyo" userId="429542ff462e4103" providerId="LiveId" clId="{8A5F0D6C-3D4A-4F2F-9BCC-964969CE128A}" dt="2021-08-01T05:08:37.814" v="412" actId="47"/>
        <pc:sldMkLst>
          <pc:docMk/>
          <pc:sldMk cId="1823246931" sldId="259"/>
        </pc:sldMkLst>
      </pc:sldChg>
      <pc:sldChg chg="addSp delSp modSp mod modAnim">
        <pc:chgData name="Tiara Anggraini Prasetyo" userId="429542ff462e4103" providerId="LiveId" clId="{8A5F0D6C-3D4A-4F2F-9BCC-964969CE128A}" dt="2021-08-04T16:02:34.674" v="4301" actId="1076"/>
        <pc:sldMkLst>
          <pc:docMk/>
          <pc:sldMk cId="172273433" sldId="260"/>
        </pc:sldMkLst>
        <pc:spChg chg="mod">
          <ac:chgData name="Tiara Anggraini Prasetyo" userId="429542ff462e4103" providerId="LiveId" clId="{8A5F0D6C-3D4A-4F2F-9BCC-964969CE128A}" dt="2021-08-01T10:22:14.440" v="2984" actId="1076"/>
          <ac:spMkLst>
            <pc:docMk/>
            <pc:sldMk cId="172273433" sldId="260"/>
            <ac:spMk id="2" creationId="{9A724D47-98B8-4C62-B53E-7050C04E0230}"/>
          </ac:spMkLst>
        </pc:spChg>
        <pc:spChg chg="mod">
          <ac:chgData name="Tiara Anggraini Prasetyo" userId="429542ff462e4103" providerId="LiveId" clId="{8A5F0D6C-3D4A-4F2F-9BCC-964969CE128A}" dt="2021-08-01T10:22:14.440" v="2984" actId="1076"/>
          <ac:spMkLst>
            <pc:docMk/>
            <pc:sldMk cId="172273433" sldId="260"/>
            <ac:spMk id="3" creationId="{4AC0B5D9-F027-41F9-95A6-A6D4D66CADF7}"/>
          </ac:spMkLst>
        </pc:spChg>
        <pc:spChg chg="add mod">
          <ac:chgData name="Tiara Anggraini Prasetyo" userId="429542ff462e4103" providerId="LiveId" clId="{8A5F0D6C-3D4A-4F2F-9BCC-964969CE128A}" dt="2021-08-01T10:46:54.664" v="3594" actId="1076"/>
          <ac:spMkLst>
            <pc:docMk/>
            <pc:sldMk cId="172273433" sldId="260"/>
            <ac:spMk id="5" creationId="{3D7E6BC6-C272-4125-8EA9-0BA81B747082}"/>
          </ac:spMkLst>
        </pc:spChg>
        <pc:spChg chg="add mod">
          <ac:chgData name="Tiara Anggraini Prasetyo" userId="429542ff462e4103" providerId="LiveId" clId="{8A5F0D6C-3D4A-4F2F-9BCC-964969CE128A}" dt="2021-08-04T16:02:34.674" v="4301" actId="1076"/>
          <ac:spMkLst>
            <pc:docMk/>
            <pc:sldMk cId="172273433" sldId="260"/>
            <ac:spMk id="6" creationId="{7033D73D-DACB-41F0-923A-EB773496C2C2}"/>
          </ac:spMkLst>
        </pc:spChg>
        <pc:spChg chg="mod">
          <ac:chgData name="Tiara Anggraini Prasetyo" userId="429542ff462e4103" providerId="LiveId" clId="{8A5F0D6C-3D4A-4F2F-9BCC-964969CE128A}" dt="2021-08-01T04:53:10.754" v="0"/>
          <ac:spMkLst>
            <pc:docMk/>
            <pc:sldMk cId="172273433" sldId="260"/>
            <ac:spMk id="8" creationId="{33461E59-3C28-4A1E-ACE3-9291C0F6D965}"/>
          </ac:spMkLst>
        </pc:spChg>
        <pc:spChg chg="mod">
          <ac:chgData name="Tiara Anggraini Prasetyo" userId="429542ff462e4103" providerId="LiveId" clId="{8A5F0D6C-3D4A-4F2F-9BCC-964969CE128A}" dt="2021-08-01T04:53:10.754" v="0"/>
          <ac:spMkLst>
            <pc:docMk/>
            <pc:sldMk cId="172273433" sldId="260"/>
            <ac:spMk id="9" creationId="{6093B818-817C-4CA1-B0CD-8F2D25D549CD}"/>
          </ac:spMkLst>
        </pc:spChg>
        <pc:spChg chg="mod">
          <ac:chgData name="Tiara Anggraini Prasetyo" userId="429542ff462e4103" providerId="LiveId" clId="{8A5F0D6C-3D4A-4F2F-9BCC-964969CE128A}" dt="2021-08-01T04:53:10.754" v="0"/>
          <ac:spMkLst>
            <pc:docMk/>
            <pc:sldMk cId="172273433" sldId="260"/>
            <ac:spMk id="10" creationId="{3FC96E5A-A653-4D24-8020-7427D781B78B}"/>
          </ac:spMkLst>
        </pc:spChg>
        <pc:spChg chg="add mod">
          <ac:chgData name="Tiara Anggraini Prasetyo" userId="429542ff462e4103" providerId="LiveId" clId="{8A5F0D6C-3D4A-4F2F-9BCC-964969CE128A}" dt="2021-08-01T10:46:54.664" v="3594" actId="1076"/>
          <ac:spMkLst>
            <pc:docMk/>
            <pc:sldMk cId="172273433" sldId="260"/>
            <ac:spMk id="14" creationId="{1E295855-25AC-49BF-A540-177CAA4BF230}"/>
          </ac:spMkLst>
        </pc:spChg>
        <pc:spChg chg="add mod">
          <ac:chgData name="Tiara Anggraini Prasetyo" userId="429542ff462e4103" providerId="LiveId" clId="{8A5F0D6C-3D4A-4F2F-9BCC-964969CE128A}" dt="2021-08-01T04:53:10.754" v="0"/>
          <ac:spMkLst>
            <pc:docMk/>
            <pc:sldMk cId="172273433" sldId="260"/>
            <ac:spMk id="15" creationId="{DE11A7FF-5F8D-4860-9C31-5EEA62F55D1A}"/>
          </ac:spMkLst>
        </pc:spChg>
        <pc:spChg chg="mod">
          <ac:chgData name="Tiara Anggraini Prasetyo" userId="429542ff462e4103" providerId="LiveId" clId="{8A5F0D6C-3D4A-4F2F-9BCC-964969CE128A}" dt="2021-08-01T04:53:10.754" v="0"/>
          <ac:spMkLst>
            <pc:docMk/>
            <pc:sldMk cId="172273433" sldId="260"/>
            <ac:spMk id="17" creationId="{CBEF3DDE-C6F1-43A5-A014-EE7F77CF96DF}"/>
          </ac:spMkLst>
        </pc:spChg>
        <pc:spChg chg="mod">
          <ac:chgData name="Tiara Anggraini Prasetyo" userId="429542ff462e4103" providerId="LiveId" clId="{8A5F0D6C-3D4A-4F2F-9BCC-964969CE128A}" dt="2021-08-01T04:53:19.566" v="1" actId="207"/>
          <ac:spMkLst>
            <pc:docMk/>
            <pc:sldMk cId="172273433" sldId="260"/>
            <ac:spMk id="18" creationId="{E1C61BD4-6B91-4830-82F6-84D46981A5F2}"/>
          </ac:spMkLst>
        </pc:spChg>
        <pc:spChg chg="mod">
          <ac:chgData name="Tiara Anggraini Prasetyo" userId="429542ff462e4103" providerId="LiveId" clId="{8A5F0D6C-3D4A-4F2F-9BCC-964969CE128A}" dt="2021-08-01T04:53:10.754" v="0"/>
          <ac:spMkLst>
            <pc:docMk/>
            <pc:sldMk cId="172273433" sldId="260"/>
            <ac:spMk id="19" creationId="{63DA6392-FC75-4AC3-878B-B276A970B185}"/>
          </ac:spMkLst>
        </pc:spChg>
        <pc:spChg chg="add del mod">
          <ac:chgData name="Tiara Anggraini Prasetyo" userId="429542ff462e4103" providerId="LiveId" clId="{8A5F0D6C-3D4A-4F2F-9BCC-964969CE128A}" dt="2021-08-01T05:04:20.295" v="296"/>
          <ac:spMkLst>
            <pc:docMk/>
            <pc:sldMk cId="172273433" sldId="260"/>
            <ac:spMk id="20" creationId="{7C8E6413-2572-4EB4-9141-416E201DBFC4}"/>
          </ac:spMkLst>
        </pc:spChg>
        <pc:spChg chg="add mod">
          <ac:chgData name="Tiara Anggraini Prasetyo" userId="429542ff462e4103" providerId="LiveId" clId="{8A5F0D6C-3D4A-4F2F-9BCC-964969CE128A}" dt="2021-08-01T13:45:52.182" v="4041" actId="14861"/>
          <ac:spMkLst>
            <pc:docMk/>
            <pc:sldMk cId="172273433" sldId="260"/>
            <ac:spMk id="23" creationId="{9E665B6D-D1E0-4DD9-A13F-7C31EF400E3D}"/>
          </ac:spMkLst>
        </pc:spChg>
        <pc:spChg chg="add mod">
          <ac:chgData name="Tiara Anggraini Prasetyo" userId="429542ff462e4103" providerId="LiveId" clId="{8A5F0D6C-3D4A-4F2F-9BCC-964969CE128A}" dt="2021-08-01T13:45:52.182" v="4041" actId="14861"/>
          <ac:spMkLst>
            <pc:docMk/>
            <pc:sldMk cId="172273433" sldId="260"/>
            <ac:spMk id="24" creationId="{846560BD-1DB3-450C-B9A3-DA9193C46BD1}"/>
          </ac:spMkLst>
        </pc:spChg>
        <pc:spChg chg="add mod">
          <ac:chgData name="Tiara Anggraini Prasetyo" userId="429542ff462e4103" providerId="LiveId" clId="{8A5F0D6C-3D4A-4F2F-9BCC-964969CE128A}" dt="2021-08-01T13:45:52.182" v="4041" actId="14861"/>
          <ac:spMkLst>
            <pc:docMk/>
            <pc:sldMk cId="172273433" sldId="260"/>
            <ac:spMk id="25" creationId="{A94EB775-AB8A-4D9F-93C7-9A93FC2AE21E}"/>
          </ac:spMkLst>
        </pc:spChg>
        <pc:spChg chg="add mod">
          <ac:chgData name="Tiara Anggraini Prasetyo" userId="429542ff462e4103" providerId="LiveId" clId="{8A5F0D6C-3D4A-4F2F-9BCC-964969CE128A}" dt="2021-08-01T13:45:52.182" v="4041" actId="14861"/>
          <ac:spMkLst>
            <pc:docMk/>
            <pc:sldMk cId="172273433" sldId="260"/>
            <ac:spMk id="26" creationId="{A5820F83-50FB-4114-B214-543D6E2B0BFC}"/>
          </ac:spMkLst>
        </pc:spChg>
        <pc:spChg chg="add mod">
          <ac:chgData name="Tiara Anggraini Prasetyo" userId="429542ff462e4103" providerId="LiveId" clId="{8A5F0D6C-3D4A-4F2F-9BCC-964969CE128A}" dt="2021-08-01T13:45:52.182" v="4041" actId="14861"/>
          <ac:spMkLst>
            <pc:docMk/>
            <pc:sldMk cId="172273433" sldId="260"/>
            <ac:spMk id="27" creationId="{7639BFA1-6D9F-4E35-B248-5A91BB1B4F7C}"/>
          </ac:spMkLst>
        </pc:spChg>
        <pc:spChg chg="add mod">
          <ac:chgData name="Tiara Anggraini Prasetyo" userId="429542ff462e4103" providerId="LiveId" clId="{8A5F0D6C-3D4A-4F2F-9BCC-964969CE128A}" dt="2021-08-01T13:45:52.182" v="4041" actId="14861"/>
          <ac:spMkLst>
            <pc:docMk/>
            <pc:sldMk cId="172273433" sldId="260"/>
            <ac:spMk id="28" creationId="{8CEC465A-A583-482C-80B7-E051DCA48471}"/>
          </ac:spMkLst>
        </pc:spChg>
        <pc:grpChg chg="add mod">
          <ac:chgData name="Tiara Anggraini Prasetyo" userId="429542ff462e4103" providerId="LiveId" clId="{8A5F0D6C-3D4A-4F2F-9BCC-964969CE128A}" dt="2021-08-01T13:39:05.139" v="3776" actId="1038"/>
          <ac:grpSpMkLst>
            <pc:docMk/>
            <pc:sldMk cId="172273433" sldId="260"/>
            <ac:grpSpMk id="7" creationId="{7D941117-349E-477F-86DE-4DF4DDD71925}"/>
          </ac:grpSpMkLst>
        </pc:grpChg>
        <pc:grpChg chg="add mod">
          <ac:chgData name="Tiara Anggraini Prasetyo" userId="429542ff462e4103" providerId="LiveId" clId="{8A5F0D6C-3D4A-4F2F-9BCC-964969CE128A}" dt="2021-08-01T04:53:10.754" v="0"/>
          <ac:grpSpMkLst>
            <pc:docMk/>
            <pc:sldMk cId="172273433" sldId="260"/>
            <ac:grpSpMk id="16" creationId="{6367209F-8264-47BC-BD18-A5D819DDA9F4}"/>
          </ac:grpSpMkLst>
        </pc:grpChg>
        <pc:picChg chg="add del mod">
          <ac:chgData name="Tiara Anggraini Prasetyo" userId="429542ff462e4103" providerId="LiveId" clId="{8A5F0D6C-3D4A-4F2F-9BCC-964969CE128A}" dt="2021-08-01T09:18:31.365" v="2057" actId="21"/>
          <ac:picMkLst>
            <pc:docMk/>
            <pc:sldMk cId="172273433" sldId="260"/>
            <ac:picMk id="22" creationId="{D24C1790-86C7-450E-9165-8C541424A2A4}"/>
          </ac:picMkLst>
        </pc:picChg>
        <pc:cxnChg chg="add mod">
          <ac:chgData name="Tiara Anggraini Prasetyo" userId="429542ff462e4103" providerId="LiveId" clId="{8A5F0D6C-3D4A-4F2F-9BCC-964969CE128A}" dt="2021-08-04T16:02:34.674" v="4301" actId="1076"/>
          <ac:cxnSpMkLst>
            <pc:docMk/>
            <pc:sldMk cId="172273433" sldId="260"/>
            <ac:cxnSpMk id="4" creationId="{60C6F79C-3BFD-42DA-914D-4F2F057E8D5D}"/>
          </ac:cxnSpMkLst>
        </pc:cxnChg>
        <pc:cxnChg chg="add mod">
          <ac:chgData name="Tiara Anggraini Prasetyo" userId="429542ff462e4103" providerId="LiveId" clId="{8A5F0D6C-3D4A-4F2F-9BCC-964969CE128A}" dt="2021-08-01T04:53:10.754" v="0"/>
          <ac:cxnSpMkLst>
            <pc:docMk/>
            <pc:sldMk cId="172273433" sldId="260"/>
            <ac:cxnSpMk id="11" creationId="{E7AF00DD-102C-4A4B-BB2D-F0CD3D9C8A49}"/>
          </ac:cxnSpMkLst>
        </pc:cxnChg>
        <pc:cxnChg chg="add del mod">
          <ac:chgData name="Tiara Anggraini Prasetyo" userId="429542ff462e4103" providerId="LiveId" clId="{8A5F0D6C-3D4A-4F2F-9BCC-964969CE128A}" dt="2021-08-01T10:47:11.671" v="3595" actId="478"/>
          <ac:cxnSpMkLst>
            <pc:docMk/>
            <pc:sldMk cId="172273433" sldId="260"/>
            <ac:cxnSpMk id="12" creationId="{21592A6E-1E7D-41C7-BEE9-811E377BAD40}"/>
          </ac:cxnSpMkLst>
        </pc:cxnChg>
        <pc:cxnChg chg="add mod">
          <ac:chgData name="Tiara Anggraini Prasetyo" userId="429542ff462e4103" providerId="LiveId" clId="{8A5F0D6C-3D4A-4F2F-9BCC-964969CE128A}" dt="2021-08-01T04:53:10.754" v="0"/>
          <ac:cxnSpMkLst>
            <pc:docMk/>
            <pc:sldMk cId="172273433" sldId="260"/>
            <ac:cxnSpMk id="13" creationId="{B5D5BE21-3751-4432-9D33-FFD82C2AE47D}"/>
          </ac:cxnSpMkLst>
        </pc:cxnChg>
      </pc:sldChg>
      <pc:sldChg chg="addSp delSp modSp new del mod ord modTransition modAnim">
        <pc:chgData name="Tiara Anggraini Prasetyo" userId="429542ff462e4103" providerId="LiveId" clId="{8A5F0D6C-3D4A-4F2F-9BCC-964969CE128A}" dt="2021-08-01T13:40:02.570" v="3777" actId="47"/>
        <pc:sldMkLst>
          <pc:docMk/>
          <pc:sldMk cId="2759490705" sldId="261"/>
        </pc:sldMkLst>
        <pc:spChg chg="del">
          <ac:chgData name="Tiara Anggraini Prasetyo" userId="429542ff462e4103" providerId="LiveId" clId="{8A5F0D6C-3D4A-4F2F-9BCC-964969CE128A}" dt="2021-08-01T05:08:33.349" v="411" actId="478"/>
          <ac:spMkLst>
            <pc:docMk/>
            <pc:sldMk cId="2759490705" sldId="261"/>
            <ac:spMk id="2" creationId="{264D38B4-CFD1-4547-939C-B2C448A169D6}"/>
          </ac:spMkLst>
        </pc:spChg>
        <pc:spChg chg="del">
          <ac:chgData name="Tiara Anggraini Prasetyo" userId="429542ff462e4103" providerId="LiveId" clId="{8A5F0D6C-3D4A-4F2F-9BCC-964969CE128A}" dt="2021-08-01T05:08:33.349" v="411" actId="478"/>
          <ac:spMkLst>
            <pc:docMk/>
            <pc:sldMk cId="2759490705" sldId="261"/>
            <ac:spMk id="3" creationId="{FC365BD0-7218-46BE-BD38-CBDA950F0D56}"/>
          </ac:spMkLst>
        </pc:spChg>
        <pc:spChg chg="add mod">
          <ac:chgData name="Tiara Anggraini Prasetyo" userId="429542ff462e4103" providerId="LiveId" clId="{8A5F0D6C-3D4A-4F2F-9BCC-964969CE128A}" dt="2021-08-01T05:08:26.345" v="410"/>
          <ac:spMkLst>
            <pc:docMk/>
            <pc:sldMk cId="2759490705" sldId="261"/>
            <ac:spMk id="4" creationId="{105103A0-1921-42B0-B77C-0C4411CB95C9}"/>
          </ac:spMkLst>
        </pc:spChg>
        <pc:spChg chg="add mod">
          <ac:chgData name="Tiara Anggraini Prasetyo" userId="429542ff462e4103" providerId="LiveId" clId="{8A5F0D6C-3D4A-4F2F-9BCC-964969CE128A}" dt="2021-08-01T05:08:26.345" v="410"/>
          <ac:spMkLst>
            <pc:docMk/>
            <pc:sldMk cId="2759490705" sldId="261"/>
            <ac:spMk id="5" creationId="{D814057E-78FB-46A5-A982-2EC9E68D6C46}"/>
          </ac:spMkLst>
        </pc:spChg>
        <pc:spChg chg="add mod">
          <ac:chgData name="Tiara Anggraini Prasetyo" userId="429542ff462e4103" providerId="LiveId" clId="{8A5F0D6C-3D4A-4F2F-9BCC-964969CE128A}" dt="2021-08-01T05:08:26.345" v="410"/>
          <ac:spMkLst>
            <pc:docMk/>
            <pc:sldMk cId="2759490705" sldId="261"/>
            <ac:spMk id="6" creationId="{22E19426-F382-4CB7-9114-B79C9A1635C0}"/>
          </ac:spMkLst>
        </pc:spChg>
        <pc:spChg chg="add mod">
          <ac:chgData name="Tiara Anggraini Prasetyo" userId="429542ff462e4103" providerId="LiveId" clId="{8A5F0D6C-3D4A-4F2F-9BCC-964969CE128A}" dt="2021-08-01T05:08:26.345" v="410"/>
          <ac:spMkLst>
            <pc:docMk/>
            <pc:sldMk cId="2759490705" sldId="261"/>
            <ac:spMk id="7" creationId="{9B56B6DF-8B9E-4C0E-8C7B-E4338E1411D6}"/>
          </ac:spMkLst>
        </pc:spChg>
        <pc:spChg chg="add mod">
          <ac:chgData name="Tiara Anggraini Prasetyo" userId="429542ff462e4103" providerId="LiveId" clId="{8A5F0D6C-3D4A-4F2F-9BCC-964969CE128A}" dt="2021-08-01T05:08:26.345" v="410"/>
          <ac:spMkLst>
            <pc:docMk/>
            <pc:sldMk cId="2759490705" sldId="261"/>
            <ac:spMk id="8" creationId="{1E9B10B5-61A4-494B-A925-0CD8CAB930D8}"/>
          </ac:spMkLst>
        </pc:spChg>
        <pc:spChg chg="add mod">
          <ac:chgData name="Tiara Anggraini Prasetyo" userId="429542ff462e4103" providerId="LiveId" clId="{8A5F0D6C-3D4A-4F2F-9BCC-964969CE128A}" dt="2021-08-01T05:08:26.345" v="410"/>
          <ac:spMkLst>
            <pc:docMk/>
            <pc:sldMk cId="2759490705" sldId="261"/>
            <ac:spMk id="9" creationId="{12B54463-BB39-4189-A0D5-52022DD125C8}"/>
          </ac:spMkLst>
        </pc:spChg>
        <pc:spChg chg="add mod">
          <ac:chgData name="Tiara Anggraini Prasetyo" userId="429542ff462e4103" providerId="LiveId" clId="{8A5F0D6C-3D4A-4F2F-9BCC-964969CE128A}" dt="2021-08-01T05:09:38.823" v="417"/>
          <ac:spMkLst>
            <pc:docMk/>
            <pc:sldMk cId="2759490705" sldId="261"/>
            <ac:spMk id="11" creationId="{B2B313AB-194D-4DFD-BF34-CA36C4F87F77}"/>
          </ac:spMkLst>
        </pc:spChg>
        <pc:spChg chg="mod">
          <ac:chgData name="Tiara Anggraini Prasetyo" userId="429542ff462e4103" providerId="LiveId" clId="{8A5F0D6C-3D4A-4F2F-9BCC-964969CE128A}" dt="2021-08-01T05:09:38.823" v="417"/>
          <ac:spMkLst>
            <pc:docMk/>
            <pc:sldMk cId="2759490705" sldId="261"/>
            <ac:spMk id="13" creationId="{A4F03CD0-6CEC-46A6-BBB0-CD4E30CDEE31}"/>
          </ac:spMkLst>
        </pc:spChg>
        <pc:spChg chg="mod">
          <ac:chgData name="Tiara Anggraini Prasetyo" userId="429542ff462e4103" providerId="LiveId" clId="{8A5F0D6C-3D4A-4F2F-9BCC-964969CE128A}" dt="2021-08-01T05:09:38.823" v="417"/>
          <ac:spMkLst>
            <pc:docMk/>
            <pc:sldMk cId="2759490705" sldId="261"/>
            <ac:spMk id="14" creationId="{5F3C642F-54B8-4D0D-BA6D-096BE4E11825}"/>
          </ac:spMkLst>
        </pc:spChg>
        <pc:spChg chg="mod">
          <ac:chgData name="Tiara Anggraini Prasetyo" userId="429542ff462e4103" providerId="LiveId" clId="{8A5F0D6C-3D4A-4F2F-9BCC-964969CE128A}" dt="2021-08-01T05:09:38.823" v="417"/>
          <ac:spMkLst>
            <pc:docMk/>
            <pc:sldMk cId="2759490705" sldId="261"/>
            <ac:spMk id="15" creationId="{503BBAC1-0B57-4EA6-A5C2-9B599556D29A}"/>
          </ac:spMkLst>
        </pc:spChg>
        <pc:spChg chg="mod">
          <ac:chgData name="Tiara Anggraini Prasetyo" userId="429542ff462e4103" providerId="LiveId" clId="{8A5F0D6C-3D4A-4F2F-9BCC-964969CE128A}" dt="2021-08-01T05:12:12.811" v="418"/>
          <ac:spMkLst>
            <pc:docMk/>
            <pc:sldMk cId="2759490705" sldId="261"/>
            <ac:spMk id="17" creationId="{8AC0C348-8C75-415E-9863-86767DE9933F}"/>
          </ac:spMkLst>
        </pc:spChg>
        <pc:spChg chg="mod">
          <ac:chgData name="Tiara Anggraini Prasetyo" userId="429542ff462e4103" providerId="LiveId" clId="{8A5F0D6C-3D4A-4F2F-9BCC-964969CE128A}" dt="2021-08-01T05:12:12.811" v="418"/>
          <ac:spMkLst>
            <pc:docMk/>
            <pc:sldMk cId="2759490705" sldId="261"/>
            <ac:spMk id="18" creationId="{4E4F0A46-5341-4C12-A8C4-8456E57B15B2}"/>
          </ac:spMkLst>
        </pc:spChg>
        <pc:spChg chg="mod">
          <ac:chgData name="Tiara Anggraini Prasetyo" userId="429542ff462e4103" providerId="LiveId" clId="{8A5F0D6C-3D4A-4F2F-9BCC-964969CE128A}" dt="2021-08-01T05:12:12.811" v="418"/>
          <ac:spMkLst>
            <pc:docMk/>
            <pc:sldMk cId="2759490705" sldId="261"/>
            <ac:spMk id="20" creationId="{E5C2C8E2-75F5-4519-865F-916822C8AA00}"/>
          </ac:spMkLst>
        </pc:spChg>
        <pc:spChg chg="mod">
          <ac:chgData name="Tiara Anggraini Prasetyo" userId="429542ff462e4103" providerId="LiveId" clId="{8A5F0D6C-3D4A-4F2F-9BCC-964969CE128A}" dt="2021-08-01T05:12:12.811" v="418"/>
          <ac:spMkLst>
            <pc:docMk/>
            <pc:sldMk cId="2759490705" sldId="261"/>
            <ac:spMk id="21" creationId="{A08B2FCB-6FA9-40D3-801C-B760A8B82C35}"/>
          </ac:spMkLst>
        </pc:spChg>
        <pc:spChg chg="mod">
          <ac:chgData name="Tiara Anggraini Prasetyo" userId="429542ff462e4103" providerId="LiveId" clId="{8A5F0D6C-3D4A-4F2F-9BCC-964969CE128A}" dt="2021-08-01T05:12:12.811" v="418"/>
          <ac:spMkLst>
            <pc:docMk/>
            <pc:sldMk cId="2759490705" sldId="261"/>
            <ac:spMk id="23" creationId="{2554A7F3-624B-4117-9C9A-0B06F78C2C60}"/>
          </ac:spMkLst>
        </pc:spChg>
        <pc:spChg chg="mod">
          <ac:chgData name="Tiara Anggraini Prasetyo" userId="429542ff462e4103" providerId="LiveId" clId="{8A5F0D6C-3D4A-4F2F-9BCC-964969CE128A}" dt="2021-08-01T05:12:12.811" v="418"/>
          <ac:spMkLst>
            <pc:docMk/>
            <pc:sldMk cId="2759490705" sldId="261"/>
            <ac:spMk id="24" creationId="{6EEE7DA4-A963-4AC3-95CC-926751639B0A}"/>
          </ac:spMkLst>
        </pc:spChg>
        <pc:spChg chg="add mod">
          <ac:chgData name="Tiara Anggraini Prasetyo" userId="429542ff462e4103" providerId="LiveId" clId="{8A5F0D6C-3D4A-4F2F-9BCC-964969CE128A}" dt="2021-08-01T05:13:08.500" v="437" actId="1076"/>
          <ac:spMkLst>
            <pc:docMk/>
            <pc:sldMk cId="2759490705" sldId="261"/>
            <ac:spMk id="25" creationId="{0F1DF8AD-B504-473D-BEE6-C391E4324DD6}"/>
          </ac:spMkLst>
        </pc:spChg>
        <pc:spChg chg="mod">
          <ac:chgData name="Tiara Anggraini Prasetyo" userId="429542ff462e4103" providerId="LiveId" clId="{8A5F0D6C-3D4A-4F2F-9BCC-964969CE128A}" dt="2021-08-01T05:13:37.514" v="443" actId="165"/>
          <ac:spMkLst>
            <pc:docMk/>
            <pc:sldMk cId="2759490705" sldId="261"/>
            <ac:spMk id="27" creationId="{B9FC766F-1CBF-478D-96A7-BD8B489B0F2F}"/>
          </ac:spMkLst>
        </pc:spChg>
        <pc:spChg chg="mod">
          <ac:chgData name="Tiara Anggraini Prasetyo" userId="429542ff462e4103" providerId="LiveId" clId="{8A5F0D6C-3D4A-4F2F-9BCC-964969CE128A}" dt="2021-08-01T05:13:37.514" v="443" actId="165"/>
          <ac:spMkLst>
            <pc:docMk/>
            <pc:sldMk cId="2759490705" sldId="261"/>
            <ac:spMk id="28" creationId="{759AB082-AF3C-4BFD-8490-23CDA04C70A2}"/>
          </ac:spMkLst>
        </pc:spChg>
        <pc:spChg chg="mod">
          <ac:chgData name="Tiara Anggraini Prasetyo" userId="429542ff462e4103" providerId="LiveId" clId="{8A5F0D6C-3D4A-4F2F-9BCC-964969CE128A}" dt="2021-08-01T05:13:37.514" v="443" actId="165"/>
          <ac:spMkLst>
            <pc:docMk/>
            <pc:sldMk cId="2759490705" sldId="261"/>
            <ac:spMk id="30" creationId="{A070EB00-C376-4BAF-B038-F07F243E8C05}"/>
          </ac:spMkLst>
        </pc:spChg>
        <pc:spChg chg="mod">
          <ac:chgData name="Tiara Anggraini Prasetyo" userId="429542ff462e4103" providerId="LiveId" clId="{8A5F0D6C-3D4A-4F2F-9BCC-964969CE128A}" dt="2021-08-01T05:13:37.514" v="443" actId="165"/>
          <ac:spMkLst>
            <pc:docMk/>
            <pc:sldMk cId="2759490705" sldId="261"/>
            <ac:spMk id="31" creationId="{BB4E13E3-8E65-448E-BCC6-D06FEC5D673C}"/>
          </ac:spMkLst>
        </pc:spChg>
        <pc:spChg chg="mod">
          <ac:chgData name="Tiara Anggraini Prasetyo" userId="429542ff462e4103" providerId="LiveId" clId="{8A5F0D6C-3D4A-4F2F-9BCC-964969CE128A}" dt="2021-08-01T05:13:37.514" v="443" actId="165"/>
          <ac:spMkLst>
            <pc:docMk/>
            <pc:sldMk cId="2759490705" sldId="261"/>
            <ac:spMk id="33" creationId="{2DF87144-092F-47E5-9738-C5C9D6003B9C}"/>
          </ac:spMkLst>
        </pc:spChg>
        <pc:spChg chg="mod">
          <ac:chgData name="Tiara Anggraini Prasetyo" userId="429542ff462e4103" providerId="LiveId" clId="{8A5F0D6C-3D4A-4F2F-9BCC-964969CE128A}" dt="2021-08-01T05:13:37.514" v="443" actId="165"/>
          <ac:spMkLst>
            <pc:docMk/>
            <pc:sldMk cId="2759490705" sldId="261"/>
            <ac:spMk id="34" creationId="{78DB567A-4F0D-451A-9C29-0CC27798C18B}"/>
          </ac:spMkLst>
        </pc:spChg>
        <pc:spChg chg="add mod">
          <ac:chgData name="Tiara Anggraini Prasetyo" userId="429542ff462e4103" providerId="LiveId" clId="{8A5F0D6C-3D4A-4F2F-9BCC-964969CE128A}" dt="2021-08-01T05:27:40.365" v="565" actId="164"/>
          <ac:spMkLst>
            <pc:docMk/>
            <pc:sldMk cId="2759490705" sldId="261"/>
            <ac:spMk id="38" creationId="{67A09C15-3437-4D03-9DE5-14BF6041D97A}"/>
          </ac:spMkLst>
        </pc:spChg>
        <pc:spChg chg="add mod">
          <ac:chgData name="Tiara Anggraini Prasetyo" userId="429542ff462e4103" providerId="LiveId" clId="{8A5F0D6C-3D4A-4F2F-9BCC-964969CE128A}" dt="2021-08-01T05:27:40.365" v="565" actId="164"/>
          <ac:spMkLst>
            <pc:docMk/>
            <pc:sldMk cId="2759490705" sldId="261"/>
            <ac:spMk id="39" creationId="{923BA1BA-A821-4F64-8028-2DD79E21B4D0}"/>
          </ac:spMkLst>
        </pc:spChg>
        <pc:spChg chg="add mod">
          <ac:chgData name="Tiara Anggraini Prasetyo" userId="429542ff462e4103" providerId="LiveId" clId="{8A5F0D6C-3D4A-4F2F-9BCC-964969CE128A}" dt="2021-08-01T05:27:40.365" v="565" actId="164"/>
          <ac:spMkLst>
            <pc:docMk/>
            <pc:sldMk cId="2759490705" sldId="261"/>
            <ac:spMk id="40" creationId="{2251F9C2-D9D5-4D83-BBFE-1B9EBD40F46A}"/>
          </ac:spMkLst>
        </pc:spChg>
        <pc:spChg chg="add mod">
          <ac:chgData name="Tiara Anggraini Prasetyo" userId="429542ff462e4103" providerId="LiveId" clId="{8A5F0D6C-3D4A-4F2F-9BCC-964969CE128A}" dt="2021-08-01T05:27:40.365" v="565" actId="164"/>
          <ac:spMkLst>
            <pc:docMk/>
            <pc:sldMk cId="2759490705" sldId="261"/>
            <ac:spMk id="41" creationId="{2599E9D7-DBD8-46BB-B428-773A0C708CE3}"/>
          </ac:spMkLst>
        </pc:spChg>
        <pc:spChg chg="add mod">
          <ac:chgData name="Tiara Anggraini Prasetyo" userId="429542ff462e4103" providerId="LiveId" clId="{8A5F0D6C-3D4A-4F2F-9BCC-964969CE128A}" dt="2021-08-01T05:27:40.365" v="565" actId="164"/>
          <ac:spMkLst>
            <pc:docMk/>
            <pc:sldMk cId="2759490705" sldId="261"/>
            <ac:spMk id="42" creationId="{3B5DDBBF-0FA7-4565-A5B8-07410DBA3B2E}"/>
          </ac:spMkLst>
        </pc:spChg>
        <pc:spChg chg="add mod">
          <ac:chgData name="Tiara Anggraini Prasetyo" userId="429542ff462e4103" providerId="LiveId" clId="{8A5F0D6C-3D4A-4F2F-9BCC-964969CE128A}" dt="2021-08-01T05:27:40.365" v="565" actId="164"/>
          <ac:spMkLst>
            <pc:docMk/>
            <pc:sldMk cId="2759490705" sldId="261"/>
            <ac:spMk id="43" creationId="{ECF4D29C-554C-49B6-A3D1-B55E535D140E}"/>
          </ac:spMkLst>
        </pc:spChg>
        <pc:spChg chg="add mod">
          <ac:chgData name="Tiara Anggraini Prasetyo" userId="429542ff462e4103" providerId="LiveId" clId="{8A5F0D6C-3D4A-4F2F-9BCC-964969CE128A}" dt="2021-08-01T05:50:02.067" v="669" actId="207"/>
          <ac:spMkLst>
            <pc:docMk/>
            <pc:sldMk cId="2759490705" sldId="261"/>
            <ac:spMk id="44" creationId="{81940E61-1F7E-4BA9-BF16-6C46063F10AF}"/>
          </ac:spMkLst>
        </pc:spChg>
        <pc:spChg chg="mod">
          <ac:chgData name="Tiara Anggraini Prasetyo" userId="429542ff462e4103" providerId="LiveId" clId="{8A5F0D6C-3D4A-4F2F-9BCC-964969CE128A}" dt="2021-08-01T05:27:44.422" v="566" actId="571"/>
          <ac:spMkLst>
            <pc:docMk/>
            <pc:sldMk cId="2759490705" sldId="261"/>
            <ac:spMk id="47" creationId="{19EEB484-C088-4B35-8954-3FD1C2FD83F1}"/>
          </ac:spMkLst>
        </pc:spChg>
        <pc:spChg chg="mod">
          <ac:chgData name="Tiara Anggraini Prasetyo" userId="429542ff462e4103" providerId="LiveId" clId="{8A5F0D6C-3D4A-4F2F-9BCC-964969CE128A}" dt="2021-08-01T05:27:44.422" v="566" actId="571"/>
          <ac:spMkLst>
            <pc:docMk/>
            <pc:sldMk cId="2759490705" sldId="261"/>
            <ac:spMk id="48" creationId="{42CE0A3E-6CAA-41ED-9A6D-EE4A56372A2A}"/>
          </ac:spMkLst>
        </pc:spChg>
        <pc:spChg chg="mod">
          <ac:chgData name="Tiara Anggraini Prasetyo" userId="429542ff462e4103" providerId="LiveId" clId="{8A5F0D6C-3D4A-4F2F-9BCC-964969CE128A}" dt="2021-08-01T05:27:44.422" v="566" actId="571"/>
          <ac:spMkLst>
            <pc:docMk/>
            <pc:sldMk cId="2759490705" sldId="261"/>
            <ac:spMk id="49" creationId="{6CA93484-179F-4726-B074-47E93FE84F5C}"/>
          </ac:spMkLst>
        </pc:spChg>
        <pc:spChg chg="mod">
          <ac:chgData name="Tiara Anggraini Prasetyo" userId="429542ff462e4103" providerId="LiveId" clId="{8A5F0D6C-3D4A-4F2F-9BCC-964969CE128A}" dt="2021-08-01T05:27:44.422" v="566" actId="571"/>
          <ac:spMkLst>
            <pc:docMk/>
            <pc:sldMk cId="2759490705" sldId="261"/>
            <ac:spMk id="50" creationId="{761B0D84-29A3-43EF-BA9A-5C3F267C7EE9}"/>
          </ac:spMkLst>
        </pc:spChg>
        <pc:spChg chg="mod">
          <ac:chgData name="Tiara Anggraini Prasetyo" userId="429542ff462e4103" providerId="LiveId" clId="{8A5F0D6C-3D4A-4F2F-9BCC-964969CE128A}" dt="2021-08-01T05:27:44.422" v="566" actId="571"/>
          <ac:spMkLst>
            <pc:docMk/>
            <pc:sldMk cId="2759490705" sldId="261"/>
            <ac:spMk id="51" creationId="{3DF254AD-3DE4-4FB4-9839-0FA81BF6E468}"/>
          </ac:spMkLst>
        </pc:spChg>
        <pc:spChg chg="mod">
          <ac:chgData name="Tiara Anggraini Prasetyo" userId="429542ff462e4103" providerId="LiveId" clId="{8A5F0D6C-3D4A-4F2F-9BCC-964969CE128A}" dt="2021-08-01T05:27:44.422" v="566" actId="571"/>
          <ac:spMkLst>
            <pc:docMk/>
            <pc:sldMk cId="2759490705" sldId="261"/>
            <ac:spMk id="52" creationId="{D4ED9638-E9DA-469E-A165-6C21BCB2A5B3}"/>
          </ac:spMkLst>
        </pc:spChg>
        <pc:spChg chg="mod">
          <ac:chgData name="Tiara Anggraini Prasetyo" userId="429542ff462e4103" providerId="LiveId" clId="{8A5F0D6C-3D4A-4F2F-9BCC-964969CE128A}" dt="2021-08-01T05:27:44.422" v="566" actId="571"/>
          <ac:spMkLst>
            <pc:docMk/>
            <pc:sldMk cId="2759490705" sldId="261"/>
            <ac:spMk id="53" creationId="{AAEF9191-1B7F-4083-A081-E30D8723E747}"/>
          </ac:spMkLst>
        </pc:spChg>
        <pc:spChg chg="mod">
          <ac:chgData name="Tiara Anggraini Prasetyo" userId="429542ff462e4103" providerId="LiveId" clId="{8A5F0D6C-3D4A-4F2F-9BCC-964969CE128A}" dt="2021-08-01T05:27:51.909" v="568" actId="571"/>
          <ac:spMkLst>
            <pc:docMk/>
            <pc:sldMk cId="2759490705" sldId="261"/>
            <ac:spMk id="55" creationId="{4C1C8F3C-E6F8-49D2-A48E-D3FAD73DDADB}"/>
          </ac:spMkLst>
        </pc:spChg>
        <pc:spChg chg="mod">
          <ac:chgData name="Tiara Anggraini Prasetyo" userId="429542ff462e4103" providerId="LiveId" clId="{8A5F0D6C-3D4A-4F2F-9BCC-964969CE128A}" dt="2021-08-01T05:27:51.909" v="568" actId="571"/>
          <ac:spMkLst>
            <pc:docMk/>
            <pc:sldMk cId="2759490705" sldId="261"/>
            <ac:spMk id="56" creationId="{081D423E-7513-4273-A6C5-4BA39AB484D8}"/>
          </ac:spMkLst>
        </pc:spChg>
        <pc:spChg chg="mod">
          <ac:chgData name="Tiara Anggraini Prasetyo" userId="429542ff462e4103" providerId="LiveId" clId="{8A5F0D6C-3D4A-4F2F-9BCC-964969CE128A}" dt="2021-08-01T05:27:51.909" v="568" actId="571"/>
          <ac:spMkLst>
            <pc:docMk/>
            <pc:sldMk cId="2759490705" sldId="261"/>
            <ac:spMk id="57" creationId="{7BEF63D9-E778-406E-B255-0333C5837ADA}"/>
          </ac:spMkLst>
        </pc:spChg>
        <pc:spChg chg="mod">
          <ac:chgData name="Tiara Anggraini Prasetyo" userId="429542ff462e4103" providerId="LiveId" clId="{8A5F0D6C-3D4A-4F2F-9BCC-964969CE128A}" dt="2021-08-01T05:27:51.909" v="568" actId="571"/>
          <ac:spMkLst>
            <pc:docMk/>
            <pc:sldMk cId="2759490705" sldId="261"/>
            <ac:spMk id="58" creationId="{BD75338B-4120-45B5-82A5-0B40A26460D2}"/>
          </ac:spMkLst>
        </pc:spChg>
        <pc:spChg chg="mod">
          <ac:chgData name="Tiara Anggraini Prasetyo" userId="429542ff462e4103" providerId="LiveId" clId="{8A5F0D6C-3D4A-4F2F-9BCC-964969CE128A}" dt="2021-08-01T05:27:51.909" v="568" actId="571"/>
          <ac:spMkLst>
            <pc:docMk/>
            <pc:sldMk cId="2759490705" sldId="261"/>
            <ac:spMk id="59" creationId="{0D91A3A3-025E-40FA-9096-F11E8C4964A3}"/>
          </ac:spMkLst>
        </pc:spChg>
        <pc:spChg chg="mod">
          <ac:chgData name="Tiara Anggraini Prasetyo" userId="429542ff462e4103" providerId="LiveId" clId="{8A5F0D6C-3D4A-4F2F-9BCC-964969CE128A}" dt="2021-08-01T05:27:51.909" v="568" actId="571"/>
          <ac:spMkLst>
            <pc:docMk/>
            <pc:sldMk cId="2759490705" sldId="261"/>
            <ac:spMk id="60" creationId="{2827F09E-62B4-4F08-B124-63D6F4D423DE}"/>
          </ac:spMkLst>
        </pc:spChg>
        <pc:spChg chg="mod">
          <ac:chgData name="Tiara Anggraini Prasetyo" userId="429542ff462e4103" providerId="LiveId" clId="{8A5F0D6C-3D4A-4F2F-9BCC-964969CE128A}" dt="2021-08-01T05:27:51.909" v="568" actId="571"/>
          <ac:spMkLst>
            <pc:docMk/>
            <pc:sldMk cId="2759490705" sldId="261"/>
            <ac:spMk id="61" creationId="{00129C3D-8621-4F31-9A26-4FBF4911D2D3}"/>
          </ac:spMkLst>
        </pc:spChg>
        <pc:spChg chg="add mod">
          <ac:chgData name="Tiara Anggraini Prasetyo" userId="429542ff462e4103" providerId="LiveId" clId="{8A5F0D6C-3D4A-4F2F-9BCC-964969CE128A}" dt="2021-08-01T05:48:30.402" v="654" actId="207"/>
          <ac:spMkLst>
            <pc:docMk/>
            <pc:sldMk cId="2759490705" sldId="261"/>
            <ac:spMk id="62" creationId="{37AD87B2-775D-4B93-83A1-E94BD7CC8795}"/>
          </ac:spMkLst>
        </pc:spChg>
        <pc:spChg chg="add mod">
          <ac:chgData name="Tiara Anggraini Prasetyo" userId="429542ff462e4103" providerId="LiveId" clId="{8A5F0D6C-3D4A-4F2F-9BCC-964969CE128A}" dt="2021-08-01T05:48:34.412" v="655" actId="207"/>
          <ac:spMkLst>
            <pc:docMk/>
            <pc:sldMk cId="2759490705" sldId="261"/>
            <ac:spMk id="63" creationId="{5BD08BBC-9C82-42A9-A672-C170E8C0B705}"/>
          </ac:spMkLst>
        </pc:spChg>
        <pc:spChg chg="add mod">
          <ac:chgData name="Tiara Anggraini Prasetyo" userId="429542ff462e4103" providerId="LiveId" clId="{8A5F0D6C-3D4A-4F2F-9BCC-964969CE128A}" dt="2021-08-01T05:48:38.376" v="656" actId="207"/>
          <ac:spMkLst>
            <pc:docMk/>
            <pc:sldMk cId="2759490705" sldId="261"/>
            <ac:spMk id="64" creationId="{1C95D6F3-8D6B-4552-B160-C91E8AA059C1}"/>
          </ac:spMkLst>
        </pc:spChg>
        <pc:spChg chg="add mod">
          <ac:chgData name="Tiara Anggraini Prasetyo" userId="429542ff462e4103" providerId="LiveId" clId="{8A5F0D6C-3D4A-4F2F-9BCC-964969CE128A}" dt="2021-08-01T05:50:10.249" v="672" actId="2085"/>
          <ac:spMkLst>
            <pc:docMk/>
            <pc:sldMk cId="2759490705" sldId="261"/>
            <ac:spMk id="65" creationId="{DC53364D-4EC4-45F6-A353-6D571C88C69D}"/>
          </ac:spMkLst>
        </pc:spChg>
        <pc:spChg chg="add mod">
          <ac:chgData name="Tiara Anggraini Prasetyo" userId="429542ff462e4103" providerId="LiveId" clId="{8A5F0D6C-3D4A-4F2F-9BCC-964969CE128A}" dt="2021-08-01T05:50:16.672" v="674" actId="207"/>
          <ac:spMkLst>
            <pc:docMk/>
            <pc:sldMk cId="2759490705" sldId="261"/>
            <ac:spMk id="66" creationId="{9559E5F1-08CF-431F-95D5-847D544E4642}"/>
          </ac:spMkLst>
        </pc:spChg>
        <pc:spChg chg="add mod">
          <ac:chgData name="Tiara Anggraini Prasetyo" userId="429542ff462e4103" providerId="LiveId" clId="{8A5F0D6C-3D4A-4F2F-9BCC-964969CE128A}" dt="2021-08-01T05:50:25.884" v="676" actId="207"/>
          <ac:spMkLst>
            <pc:docMk/>
            <pc:sldMk cId="2759490705" sldId="261"/>
            <ac:spMk id="67" creationId="{FC49FD5D-B4EF-422B-96FC-8B20411D5363}"/>
          </ac:spMkLst>
        </pc:spChg>
        <pc:grpChg chg="add mod">
          <ac:chgData name="Tiara Anggraini Prasetyo" userId="429542ff462e4103" providerId="LiveId" clId="{8A5F0D6C-3D4A-4F2F-9BCC-964969CE128A}" dt="2021-08-01T05:09:38.823" v="417"/>
          <ac:grpSpMkLst>
            <pc:docMk/>
            <pc:sldMk cId="2759490705" sldId="261"/>
            <ac:grpSpMk id="12" creationId="{32844556-0095-47E5-98A2-E7D6BC57DEED}"/>
          </ac:grpSpMkLst>
        </pc:grpChg>
        <pc:grpChg chg="add mod">
          <ac:chgData name="Tiara Anggraini Prasetyo" userId="429542ff462e4103" providerId="LiveId" clId="{8A5F0D6C-3D4A-4F2F-9BCC-964969CE128A}" dt="2021-08-01T05:13:51.919" v="445" actId="164"/>
          <ac:grpSpMkLst>
            <pc:docMk/>
            <pc:sldMk cId="2759490705" sldId="261"/>
            <ac:grpSpMk id="16" creationId="{7D903B2E-9FC0-4DC4-90FA-2703218191AE}"/>
          </ac:grpSpMkLst>
        </pc:grpChg>
        <pc:grpChg chg="add mod">
          <ac:chgData name="Tiara Anggraini Prasetyo" userId="429542ff462e4103" providerId="LiveId" clId="{8A5F0D6C-3D4A-4F2F-9BCC-964969CE128A}" dt="2021-08-01T05:13:51.919" v="445" actId="164"/>
          <ac:grpSpMkLst>
            <pc:docMk/>
            <pc:sldMk cId="2759490705" sldId="261"/>
            <ac:grpSpMk id="19" creationId="{F9F3CEB5-149A-46A9-B2FF-7F8A507967DB}"/>
          </ac:grpSpMkLst>
        </pc:grpChg>
        <pc:grpChg chg="add mod">
          <ac:chgData name="Tiara Anggraini Prasetyo" userId="429542ff462e4103" providerId="LiveId" clId="{8A5F0D6C-3D4A-4F2F-9BCC-964969CE128A}" dt="2021-08-01T05:13:51.919" v="445" actId="164"/>
          <ac:grpSpMkLst>
            <pc:docMk/>
            <pc:sldMk cId="2759490705" sldId="261"/>
            <ac:grpSpMk id="22" creationId="{3318C594-4911-4727-B4BE-D31AFB2722D3}"/>
          </ac:grpSpMkLst>
        </pc:grpChg>
        <pc:grpChg chg="add mod topLvl">
          <ac:chgData name="Tiara Anggraini Prasetyo" userId="429542ff462e4103" providerId="LiveId" clId="{8A5F0D6C-3D4A-4F2F-9BCC-964969CE128A}" dt="2021-08-01T05:13:47.628" v="444" actId="164"/>
          <ac:grpSpMkLst>
            <pc:docMk/>
            <pc:sldMk cId="2759490705" sldId="261"/>
            <ac:grpSpMk id="26" creationId="{FC50BE16-4ED1-4D5E-A0F8-7D693D24B927}"/>
          </ac:grpSpMkLst>
        </pc:grpChg>
        <pc:grpChg chg="add mod topLvl">
          <ac:chgData name="Tiara Anggraini Prasetyo" userId="429542ff462e4103" providerId="LiveId" clId="{8A5F0D6C-3D4A-4F2F-9BCC-964969CE128A}" dt="2021-08-01T05:13:47.628" v="444" actId="164"/>
          <ac:grpSpMkLst>
            <pc:docMk/>
            <pc:sldMk cId="2759490705" sldId="261"/>
            <ac:grpSpMk id="29" creationId="{7E7D73F4-E84F-4428-9EB2-DA49822DD8B9}"/>
          </ac:grpSpMkLst>
        </pc:grpChg>
        <pc:grpChg chg="add mod topLvl">
          <ac:chgData name="Tiara Anggraini Prasetyo" userId="429542ff462e4103" providerId="LiveId" clId="{8A5F0D6C-3D4A-4F2F-9BCC-964969CE128A}" dt="2021-08-01T05:13:47.628" v="444" actId="164"/>
          <ac:grpSpMkLst>
            <pc:docMk/>
            <pc:sldMk cId="2759490705" sldId="261"/>
            <ac:grpSpMk id="32" creationId="{25C749A4-9D81-4885-8848-ED1A0AEDA561}"/>
          </ac:grpSpMkLst>
        </pc:grpChg>
        <pc:grpChg chg="add del mod">
          <ac:chgData name="Tiara Anggraini Prasetyo" userId="429542ff462e4103" providerId="LiveId" clId="{8A5F0D6C-3D4A-4F2F-9BCC-964969CE128A}" dt="2021-08-01T05:13:37.514" v="443" actId="165"/>
          <ac:grpSpMkLst>
            <pc:docMk/>
            <pc:sldMk cId="2759490705" sldId="261"/>
            <ac:grpSpMk id="35" creationId="{2F1A1BF8-68F4-41EB-9996-4D69CFD67237}"/>
          </ac:grpSpMkLst>
        </pc:grpChg>
        <pc:grpChg chg="add mod">
          <ac:chgData name="Tiara Anggraini Prasetyo" userId="429542ff462e4103" providerId="LiveId" clId="{8A5F0D6C-3D4A-4F2F-9BCC-964969CE128A}" dt="2021-08-01T05:14:18.736" v="450" actId="1076"/>
          <ac:grpSpMkLst>
            <pc:docMk/>
            <pc:sldMk cId="2759490705" sldId="261"/>
            <ac:grpSpMk id="36" creationId="{E7D6E669-EBB6-47AB-8957-E353F22FB695}"/>
          </ac:grpSpMkLst>
        </pc:grpChg>
        <pc:grpChg chg="add mod">
          <ac:chgData name="Tiara Anggraini Prasetyo" userId="429542ff462e4103" providerId="LiveId" clId="{8A5F0D6C-3D4A-4F2F-9BCC-964969CE128A}" dt="2021-08-01T05:14:26.213" v="451" actId="1076"/>
          <ac:grpSpMkLst>
            <pc:docMk/>
            <pc:sldMk cId="2759490705" sldId="261"/>
            <ac:grpSpMk id="37" creationId="{9A81DDCF-0122-4187-979F-1104F3156062}"/>
          </ac:grpSpMkLst>
        </pc:grpChg>
        <pc:grpChg chg="add mod">
          <ac:chgData name="Tiara Anggraini Prasetyo" userId="429542ff462e4103" providerId="LiveId" clId="{8A5F0D6C-3D4A-4F2F-9BCC-964969CE128A}" dt="2021-08-01T05:28:00.708" v="570" actId="1076"/>
          <ac:grpSpMkLst>
            <pc:docMk/>
            <pc:sldMk cId="2759490705" sldId="261"/>
            <ac:grpSpMk id="45" creationId="{DCA546A4-C7FB-41DB-9A4F-F8D8B15E4955}"/>
          </ac:grpSpMkLst>
        </pc:grpChg>
        <pc:grpChg chg="add mod">
          <ac:chgData name="Tiara Anggraini Prasetyo" userId="429542ff462e4103" providerId="LiveId" clId="{8A5F0D6C-3D4A-4F2F-9BCC-964969CE128A}" dt="2021-08-01T05:28:00.708" v="570" actId="1076"/>
          <ac:grpSpMkLst>
            <pc:docMk/>
            <pc:sldMk cId="2759490705" sldId="261"/>
            <ac:grpSpMk id="46" creationId="{757EDDE7-69BD-434C-94BA-F1DE5399718C}"/>
          </ac:grpSpMkLst>
        </pc:grpChg>
        <pc:grpChg chg="add mod">
          <ac:chgData name="Tiara Anggraini Prasetyo" userId="429542ff462e4103" providerId="LiveId" clId="{8A5F0D6C-3D4A-4F2F-9BCC-964969CE128A}" dt="2021-08-01T05:28:06.906" v="571" actId="688"/>
          <ac:grpSpMkLst>
            <pc:docMk/>
            <pc:sldMk cId="2759490705" sldId="261"/>
            <ac:grpSpMk id="54" creationId="{679F9E5F-DC10-49E0-9EBC-9F0C488E0930}"/>
          </ac:grpSpMkLst>
        </pc:grpChg>
        <pc:cxnChg chg="add mod">
          <ac:chgData name="Tiara Anggraini Prasetyo" userId="429542ff462e4103" providerId="LiveId" clId="{8A5F0D6C-3D4A-4F2F-9BCC-964969CE128A}" dt="2021-08-01T05:09:38.823" v="417"/>
          <ac:cxnSpMkLst>
            <pc:docMk/>
            <pc:sldMk cId="2759490705" sldId="261"/>
            <ac:cxnSpMk id="10" creationId="{A90948AA-358C-4568-BC68-DC46DE5724B8}"/>
          </ac:cxnSpMkLst>
        </pc:cxnChg>
      </pc:sldChg>
      <pc:sldChg chg="addSp delSp modSp add mod modTransition modAnim">
        <pc:chgData name="Tiara Anggraini Prasetyo" userId="429542ff462e4103" providerId="LiveId" clId="{8A5F0D6C-3D4A-4F2F-9BCC-964969CE128A}" dt="2021-08-01T18:15:16.465" v="4140"/>
        <pc:sldMkLst>
          <pc:docMk/>
          <pc:sldMk cId="1709204844" sldId="262"/>
        </pc:sldMkLst>
        <pc:spChg chg="mod">
          <ac:chgData name="Tiara Anggraini Prasetyo" userId="429542ff462e4103" providerId="LiveId" clId="{8A5F0D6C-3D4A-4F2F-9BCC-964969CE128A}" dt="2021-08-01T13:37:44.113" v="3762" actId="164"/>
          <ac:spMkLst>
            <pc:docMk/>
            <pc:sldMk cId="1709204844" sldId="262"/>
            <ac:spMk id="4" creationId="{105103A0-1921-42B0-B77C-0C4411CB95C9}"/>
          </ac:spMkLst>
        </pc:spChg>
        <pc:spChg chg="del">
          <ac:chgData name="Tiara Anggraini Prasetyo" userId="429542ff462e4103" providerId="LiveId" clId="{8A5F0D6C-3D4A-4F2F-9BCC-964969CE128A}" dt="2021-08-01T05:50:58.902" v="680" actId="478"/>
          <ac:spMkLst>
            <pc:docMk/>
            <pc:sldMk cId="1709204844" sldId="262"/>
            <ac:spMk id="11" creationId="{B2B313AB-194D-4DFD-BF34-CA36C4F87F77}"/>
          </ac:spMkLst>
        </pc:spChg>
        <pc:spChg chg="del">
          <ac:chgData name="Tiara Anggraini Prasetyo" userId="429542ff462e4103" providerId="LiveId" clId="{8A5F0D6C-3D4A-4F2F-9BCC-964969CE128A}" dt="2021-08-01T05:50:55.061" v="679" actId="478"/>
          <ac:spMkLst>
            <pc:docMk/>
            <pc:sldMk cId="1709204844" sldId="262"/>
            <ac:spMk id="25" creationId="{0F1DF8AD-B504-473D-BEE6-C391E4324DD6}"/>
          </ac:spMkLst>
        </pc:spChg>
        <pc:spChg chg="del">
          <ac:chgData name="Tiara Anggraini Prasetyo" userId="429542ff462e4103" providerId="LiveId" clId="{8A5F0D6C-3D4A-4F2F-9BCC-964969CE128A}" dt="2021-08-01T05:50:51.625" v="678" actId="478"/>
          <ac:spMkLst>
            <pc:docMk/>
            <pc:sldMk cId="1709204844" sldId="262"/>
            <ac:spMk id="62" creationId="{37AD87B2-775D-4B93-83A1-E94BD7CC8795}"/>
          </ac:spMkLst>
        </pc:spChg>
        <pc:spChg chg="del">
          <ac:chgData name="Tiara Anggraini Prasetyo" userId="429542ff462e4103" providerId="LiveId" clId="{8A5F0D6C-3D4A-4F2F-9BCC-964969CE128A}" dt="2021-08-01T05:50:51.625" v="678" actId="478"/>
          <ac:spMkLst>
            <pc:docMk/>
            <pc:sldMk cId="1709204844" sldId="262"/>
            <ac:spMk id="63" creationId="{5BD08BBC-9C82-42A9-A672-C170E8C0B705}"/>
          </ac:spMkLst>
        </pc:spChg>
        <pc:spChg chg="del">
          <ac:chgData name="Tiara Anggraini Prasetyo" userId="429542ff462e4103" providerId="LiveId" clId="{8A5F0D6C-3D4A-4F2F-9BCC-964969CE128A}" dt="2021-08-01T05:50:51.625" v="678" actId="478"/>
          <ac:spMkLst>
            <pc:docMk/>
            <pc:sldMk cId="1709204844" sldId="262"/>
            <ac:spMk id="64" creationId="{1C95D6F3-8D6B-4552-B160-C91E8AA059C1}"/>
          </ac:spMkLst>
        </pc:spChg>
        <pc:spChg chg="del">
          <ac:chgData name="Tiara Anggraini Prasetyo" userId="429542ff462e4103" providerId="LiveId" clId="{8A5F0D6C-3D4A-4F2F-9BCC-964969CE128A}" dt="2021-08-01T05:50:51.625" v="678" actId="478"/>
          <ac:spMkLst>
            <pc:docMk/>
            <pc:sldMk cId="1709204844" sldId="262"/>
            <ac:spMk id="65" creationId="{DC53364D-4EC4-45F6-A353-6D571C88C69D}"/>
          </ac:spMkLst>
        </pc:spChg>
        <pc:spChg chg="del">
          <ac:chgData name="Tiara Anggraini Prasetyo" userId="429542ff462e4103" providerId="LiveId" clId="{8A5F0D6C-3D4A-4F2F-9BCC-964969CE128A}" dt="2021-08-01T05:50:51.625" v="678" actId="478"/>
          <ac:spMkLst>
            <pc:docMk/>
            <pc:sldMk cId="1709204844" sldId="262"/>
            <ac:spMk id="66" creationId="{9559E5F1-08CF-431F-95D5-847D544E4642}"/>
          </ac:spMkLst>
        </pc:spChg>
        <pc:spChg chg="del">
          <ac:chgData name="Tiara Anggraini Prasetyo" userId="429542ff462e4103" providerId="LiveId" clId="{8A5F0D6C-3D4A-4F2F-9BCC-964969CE128A}" dt="2021-08-01T05:50:51.625" v="678" actId="478"/>
          <ac:spMkLst>
            <pc:docMk/>
            <pc:sldMk cId="1709204844" sldId="262"/>
            <ac:spMk id="67" creationId="{FC49FD5D-B4EF-422B-96FC-8B20411D5363}"/>
          </ac:spMkLst>
        </pc:spChg>
        <pc:spChg chg="add mod ord">
          <ac:chgData name="Tiara Anggraini Prasetyo" userId="429542ff462e4103" providerId="LiveId" clId="{8A5F0D6C-3D4A-4F2F-9BCC-964969CE128A}" dt="2021-08-01T07:48:49.087" v="1013" actId="207"/>
          <ac:spMkLst>
            <pc:docMk/>
            <pc:sldMk cId="1709204844" sldId="262"/>
            <ac:spMk id="68" creationId="{18BE3A9B-BACD-4049-B5E3-9662E96AB5AF}"/>
          </ac:spMkLst>
        </pc:spChg>
        <pc:spChg chg="add mod">
          <ac:chgData name="Tiara Anggraini Prasetyo" userId="429542ff462e4103" providerId="LiveId" clId="{8A5F0D6C-3D4A-4F2F-9BCC-964969CE128A}" dt="2021-08-01T16:32:51.093" v="4047" actId="113"/>
          <ac:spMkLst>
            <pc:docMk/>
            <pc:sldMk cId="1709204844" sldId="262"/>
            <ac:spMk id="71" creationId="{2145AFA5-3C65-498A-BFF7-5269CE86FFD9}"/>
          </ac:spMkLst>
        </pc:spChg>
        <pc:spChg chg="add del mod">
          <ac:chgData name="Tiara Anggraini Prasetyo" userId="429542ff462e4103" providerId="LiveId" clId="{8A5F0D6C-3D4A-4F2F-9BCC-964969CE128A}" dt="2021-08-01T07:15:31.426" v="785"/>
          <ac:spMkLst>
            <pc:docMk/>
            <pc:sldMk cId="1709204844" sldId="262"/>
            <ac:spMk id="77" creationId="{0F842D38-A48C-4690-9BF1-165CDFBB64C1}"/>
          </ac:spMkLst>
        </pc:spChg>
        <pc:spChg chg="add del mod">
          <ac:chgData name="Tiara Anggraini Prasetyo" userId="429542ff462e4103" providerId="LiveId" clId="{8A5F0D6C-3D4A-4F2F-9BCC-964969CE128A}" dt="2021-08-01T07:15:31.426" v="785"/>
          <ac:spMkLst>
            <pc:docMk/>
            <pc:sldMk cId="1709204844" sldId="262"/>
            <ac:spMk id="78" creationId="{CE7CFBDC-D36B-472E-8A00-1FEB4B63E8E6}"/>
          </ac:spMkLst>
        </pc:spChg>
        <pc:spChg chg="mod ord">
          <ac:chgData name="Tiara Anggraini Prasetyo" userId="429542ff462e4103" providerId="LiveId" clId="{8A5F0D6C-3D4A-4F2F-9BCC-964969CE128A}" dt="2021-08-01T13:37:44.113" v="3762" actId="164"/>
          <ac:spMkLst>
            <pc:docMk/>
            <pc:sldMk cId="1709204844" sldId="262"/>
            <ac:spMk id="79" creationId="{1E823C7D-2982-4EDF-8400-2C4830A508BF}"/>
          </ac:spMkLst>
        </pc:spChg>
        <pc:spChg chg="add del mod">
          <ac:chgData name="Tiara Anggraini Prasetyo" userId="429542ff462e4103" providerId="LiveId" clId="{8A5F0D6C-3D4A-4F2F-9BCC-964969CE128A}" dt="2021-08-01T07:41:31.293" v="804"/>
          <ac:spMkLst>
            <pc:docMk/>
            <pc:sldMk cId="1709204844" sldId="262"/>
            <ac:spMk id="80" creationId="{2E2EA855-A637-4314-83E8-3313A7F174A4}"/>
          </ac:spMkLst>
        </pc:spChg>
        <pc:spChg chg="add mod ord">
          <ac:chgData name="Tiara Anggraini Prasetyo" userId="429542ff462e4103" providerId="LiveId" clId="{8A5F0D6C-3D4A-4F2F-9BCC-964969CE128A}" dt="2021-08-01T07:52:36.204" v="1337" actId="14861"/>
          <ac:spMkLst>
            <pc:docMk/>
            <pc:sldMk cId="1709204844" sldId="262"/>
            <ac:spMk id="87" creationId="{150BD220-44CE-4172-A20A-D1D41F477026}"/>
          </ac:spMkLst>
        </pc:spChg>
        <pc:grpChg chg="del">
          <ac:chgData name="Tiara Anggraini Prasetyo" userId="429542ff462e4103" providerId="LiveId" clId="{8A5F0D6C-3D4A-4F2F-9BCC-964969CE128A}" dt="2021-08-01T05:50:58.902" v="680" actId="478"/>
          <ac:grpSpMkLst>
            <pc:docMk/>
            <pc:sldMk cId="1709204844" sldId="262"/>
            <ac:grpSpMk id="12" creationId="{32844556-0095-47E5-98A2-E7D6BC57DEED}"/>
          </ac:grpSpMkLst>
        </pc:grpChg>
        <pc:grpChg chg="del">
          <ac:chgData name="Tiara Anggraini Prasetyo" userId="429542ff462e4103" providerId="LiveId" clId="{8A5F0D6C-3D4A-4F2F-9BCC-964969CE128A}" dt="2021-08-01T05:50:51.625" v="678" actId="478"/>
          <ac:grpSpMkLst>
            <pc:docMk/>
            <pc:sldMk cId="1709204844" sldId="262"/>
            <ac:grpSpMk id="36" creationId="{E7D6E669-EBB6-47AB-8957-E353F22FB695}"/>
          </ac:grpSpMkLst>
        </pc:grpChg>
        <pc:grpChg chg="del">
          <ac:chgData name="Tiara Anggraini Prasetyo" userId="429542ff462e4103" providerId="LiveId" clId="{8A5F0D6C-3D4A-4F2F-9BCC-964969CE128A}" dt="2021-08-01T05:50:51.625" v="678" actId="478"/>
          <ac:grpSpMkLst>
            <pc:docMk/>
            <pc:sldMk cId="1709204844" sldId="262"/>
            <ac:grpSpMk id="37" creationId="{9A81DDCF-0122-4187-979F-1104F3156062}"/>
          </ac:grpSpMkLst>
        </pc:grpChg>
        <pc:grpChg chg="del">
          <ac:chgData name="Tiara Anggraini Prasetyo" userId="429542ff462e4103" providerId="LiveId" clId="{8A5F0D6C-3D4A-4F2F-9BCC-964969CE128A}" dt="2021-08-01T05:50:51.625" v="678" actId="478"/>
          <ac:grpSpMkLst>
            <pc:docMk/>
            <pc:sldMk cId="1709204844" sldId="262"/>
            <ac:grpSpMk id="45" creationId="{DCA546A4-C7FB-41DB-9A4F-F8D8B15E4955}"/>
          </ac:grpSpMkLst>
        </pc:grpChg>
        <pc:grpChg chg="del">
          <ac:chgData name="Tiara Anggraini Prasetyo" userId="429542ff462e4103" providerId="LiveId" clId="{8A5F0D6C-3D4A-4F2F-9BCC-964969CE128A}" dt="2021-08-01T05:50:51.625" v="678" actId="478"/>
          <ac:grpSpMkLst>
            <pc:docMk/>
            <pc:sldMk cId="1709204844" sldId="262"/>
            <ac:grpSpMk id="46" creationId="{757EDDE7-69BD-434C-94BA-F1DE5399718C}"/>
          </ac:grpSpMkLst>
        </pc:grpChg>
        <pc:grpChg chg="del">
          <ac:chgData name="Tiara Anggraini Prasetyo" userId="429542ff462e4103" providerId="LiveId" clId="{8A5F0D6C-3D4A-4F2F-9BCC-964969CE128A}" dt="2021-08-01T05:50:51.625" v="678" actId="478"/>
          <ac:grpSpMkLst>
            <pc:docMk/>
            <pc:sldMk cId="1709204844" sldId="262"/>
            <ac:grpSpMk id="54" creationId="{679F9E5F-DC10-49E0-9EBC-9F0C488E0930}"/>
          </ac:grpSpMkLst>
        </pc:grpChg>
        <pc:grpChg chg="add mod ord">
          <ac:chgData name="Tiara Anggraini Prasetyo" userId="429542ff462e4103" providerId="LiveId" clId="{8A5F0D6C-3D4A-4F2F-9BCC-964969CE128A}" dt="2021-08-01T13:37:44.113" v="3762" actId="164"/>
          <ac:grpSpMkLst>
            <pc:docMk/>
            <pc:sldMk cId="1709204844" sldId="262"/>
            <ac:grpSpMk id="88" creationId="{E0C96809-8897-4111-ADD2-D93767CA49D2}"/>
          </ac:grpSpMkLst>
        </pc:grpChg>
        <pc:grpChg chg="mod">
          <ac:chgData name="Tiara Anggraini Prasetyo" userId="429542ff462e4103" providerId="LiveId" clId="{8A5F0D6C-3D4A-4F2F-9BCC-964969CE128A}" dt="2021-08-01T13:37:44.113" v="3762" actId="164"/>
          <ac:grpSpMkLst>
            <pc:docMk/>
            <pc:sldMk cId="1709204844" sldId="262"/>
            <ac:grpSpMk id="89" creationId="{74916CE0-D677-4D08-AE9B-932843D602D3}"/>
          </ac:grpSpMkLst>
        </pc:grpChg>
        <pc:grpChg chg="mod">
          <ac:chgData name="Tiara Anggraini Prasetyo" userId="429542ff462e4103" providerId="LiveId" clId="{8A5F0D6C-3D4A-4F2F-9BCC-964969CE128A}" dt="2021-08-01T13:37:44.113" v="3762" actId="164"/>
          <ac:grpSpMkLst>
            <pc:docMk/>
            <pc:sldMk cId="1709204844" sldId="262"/>
            <ac:grpSpMk id="90" creationId="{AC6E0D82-CF7C-45AF-A9FC-DD5AE5D7BE8F}"/>
          </ac:grpSpMkLst>
        </pc:grpChg>
        <pc:grpChg chg="add mod ord">
          <ac:chgData name="Tiara Anggraini Prasetyo" userId="429542ff462e4103" providerId="LiveId" clId="{8A5F0D6C-3D4A-4F2F-9BCC-964969CE128A}" dt="2021-08-01T13:37:44.113" v="3762" actId="164"/>
          <ac:grpSpMkLst>
            <pc:docMk/>
            <pc:sldMk cId="1709204844" sldId="262"/>
            <ac:grpSpMk id="147" creationId="{A881CF17-ACA2-43DA-B526-53F6D2F96415}"/>
          </ac:grpSpMkLst>
        </pc:grpChg>
        <pc:grpChg chg="add mod ord">
          <ac:chgData name="Tiara Anggraini Prasetyo" userId="429542ff462e4103" providerId="LiveId" clId="{8A5F0D6C-3D4A-4F2F-9BCC-964969CE128A}" dt="2021-08-01T13:37:44.113" v="3762" actId="164"/>
          <ac:grpSpMkLst>
            <pc:docMk/>
            <pc:sldMk cId="1709204844" sldId="262"/>
            <ac:grpSpMk id="153" creationId="{A4A65D7C-D214-47D0-8156-C11950E726E3}"/>
          </ac:grpSpMkLst>
        </pc:grpChg>
        <pc:picChg chg="add del mod">
          <ac:chgData name="Tiara Anggraini Prasetyo" userId="429542ff462e4103" providerId="LiveId" clId="{8A5F0D6C-3D4A-4F2F-9BCC-964969CE128A}" dt="2021-08-01T07:00:45.893" v="721" actId="478"/>
          <ac:picMkLst>
            <pc:docMk/>
            <pc:sldMk cId="1709204844" sldId="262"/>
            <ac:picMk id="3" creationId="{C364D35B-D53E-4A44-BC14-57F80A7671AB}"/>
          </ac:picMkLst>
        </pc:picChg>
        <pc:picChg chg="add del mod">
          <ac:chgData name="Tiara Anggraini Prasetyo" userId="429542ff462e4103" providerId="LiveId" clId="{8A5F0D6C-3D4A-4F2F-9BCC-964969CE128A}" dt="2021-08-01T06:59:45.999" v="713" actId="478"/>
          <ac:picMkLst>
            <pc:docMk/>
            <pc:sldMk cId="1709204844" sldId="262"/>
            <ac:picMk id="69" creationId="{8C37BF67-D845-4653-A2A4-E3903CAB4EA2}"/>
          </ac:picMkLst>
        </pc:picChg>
        <pc:picChg chg="add del mod">
          <ac:chgData name="Tiara Anggraini Prasetyo" userId="429542ff462e4103" providerId="LiveId" clId="{8A5F0D6C-3D4A-4F2F-9BCC-964969CE128A}" dt="2021-08-01T06:59:45.999" v="713" actId="478"/>
          <ac:picMkLst>
            <pc:docMk/>
            <pc:sldMk cId="1709204844" sldId="262"/>
            <ac:picMk id="70" creationId="{22882781-AE20-4E20-AB00-A6F141D4DE17}"/>
          </ac:picMkLst>
        </pc:picChg>
        <pc:picChg chg="add del mod">
          <ac:chgData name="Tiara Anggraini Prasetyo" userId="429542ff462e4103" providerId="LiveId" clId="{8A5F0D6C-3D4A-4F2F-9BCC-964969CE128A}" dt="2021-08-01T07:01:12.873" v="727" actId="478"/>
          <ac:picMkLst>
            <pc:docMk/>
            <pc:sldMk cId="1709204844" sldId="262"/>
            <ac:picMk id="72" creationId="{B90A7F55-EB37-4876-AF86-59F4338462BB}"/>
          </ac:picMkLst>
        </pc:picChg>
        <pc:picChg chg="add del mod ord modCrop">
          <ac:chgData name="Tiara Anggraini Prasetyo" userId="429542ff462e4103" providerId="LiveId" clId="{8A5F0D6C-3D4A-4F2F-9BCC-964969CE128A}" dt="2021-08-01T07:06:22.155" v="773" actId="478"/>
          <ac:picMkLst>
            <pc:docMk/>
            <pc:sldMk cId="1709204844" sldId="262"/>
            <ac:picMk id="74" creationId="{9B6E3789-4B81-444C-8D9D-13D348ED6F23}"/>
          </ac:picMkLst>
        </pc:picChg>
        <pc:picChg chg="add del mod modCrop">
          <ac:chgData name="Tiara Anggraini Prasetyo" userId="429542ff462e4103" providerId="LiveId" clId="{8A5F0D6C-3D4A-4F2F-9BCC-964969CE128A}" dt="2021-08-01T07:06:22.155" v="773" actId="478"/>
          <ac:picMkLst>
            <pc:docMk/>
            <pc:sldMk cId="1709204844" sldId="262"/>
            <ac:picMk id="76" creationId="{D3FD4375-1A66-4382-B73F-3A03A960B659}"/>
          </ac:picMkLst>
        </pc:picChg>
        <pc:picChg chg="add mod modCrop">
          <ac:chgData name="Tiara Anggraini Prasetyo" userId="429542ff462e4103" providerId="LiveId" clId="{8A5F0D6C-3D4A-4F2F-9BCC-964969CE128A}" dt="2021-08-01T07:49:24.802" v="1210" actId="14861"/>
          <ac:picMkLst>
            <pc:docMk/>
            <pc:sldMk cId="1709204844" sldId="262"/>
            <ac:picMk id="82" creationId="{0A5400C8-CDF6-4709-AB6D-812189535DBC}"/>
          </ac:picMkLst>
        </pc:picChg>
        <pc:picChg chg="add del mod">
          <ac:chgData name="Tiara Anggraini Prasetyo" userId="429542ff462e4103" providerId="LiveId" clId="{8A5F0D6C-3D4A-4F2F-9BCC-964969CE128A}" dt="2021-08-01T07:53:08.260" v="1338" actId="478"/>
          <ac:picMkLst>
            <pc:docMk/>
            <pc:sldMk cId="1709204844" sldId="262"/>
            <ac:picMk id="84" creationId="{09A0FE54-44A7-4BC4-A913-44811A6D56B8}"/>
          </ac:picMkLst>
        </pc:picChg>
        <pc:picChg chg="add mod">
          <ac:chgData name="Tiara Anggraini Prasetyo" userId="429542ff462e4103" providerId="LiveId" clId="{8A5F0D6C-3D4A-4F2F-9BCC-964969CE128A}" dt="2021-08-01T07:56:47.245" v="1428" actId="1076"/>
          <ac:picMkLst>
            <pc:docMk/>
            <pc:sldMk cId="1709204844" sldId="262"/>
            <ac:picMk id="86" creationId="{98DE4914-3B18-4B6F-9A16-B9381C8F62B0}"/>
          </ac:picMkLst>
        </pc:picChg>
        <pc:picChg chg="add mod ord">
          <ac:chgData name="Tiara Anggraini Prasetyo" userId="429542ff462e4103" providerId="LiveId" clId="{8A5F0D6C-3D4A-4F2F-9BCC-964969CE128A}" dt="2021-08-01T07:57:04.816" v="1434" actId="1076"/>
          <ac:picMkLst>
            <pc:docMk/>
            <pc:sldMk cId="1709204844" sldId="262"/>
            <ac:picMk id="149" creationId="{7538F3F3-BD31-4016-863C-5A214CABD513}"/>
          </ac:picMkLst>
        </pc:picChg>
        <pc:picChg chg="add mod ord">
          <ac:chgData name="Tiara Anggraini Prasetyo" userId="429542ff462e4103" providerId="LiveId" clId="{8A5F0D6C-3D4A-4F2F-9BCC-964969CE128A}" dt="2021-08-01T07:57:10.961" v="1444" actId="171"/>
          <ac:picMkLst>
            <pc:docMk/>
            <pc:sldMk cId="1709204844" sldId="262"/>
            <ac:picMk id="150" creationId="{8A9466D3-F05D-4786-9979-BBDD54FF66AB}"/>
          </ac:picMkLst>
        </pc:picChg>
        <pc:picChg chg="add del mod">
          <ac:chgData name="Tiara Anggraini Prasetyo" userId="429542ff462e4103" providerId="LiveId" clId="{8A5F0D6C-3D4A-4F2F-9BCC-964969CE128A}" dt="2021-08-01T08:04:01.149" v="1448" actId="21"/>
          <ac:picMkLst>
            <pc:docMk/>
            <pc:sldMk cId="1709204844" sldId="262"/>
            <ac:picMk id="152" creationId="{37C88055-4CD0-40E8-AC09-BDE58EDC48DD}"/>
          </ac:picMkLst>
        </pc:picChg>
        <pc:cxnChg chg="del">
          <ac:chgData name="Tiara Anggraini Prasetyo" userId="429542ff462e4103" providerId="LiveId" clId="{8A5F0D6C-3D4A-4F2F-9BCC-964969CE128A}" dt="2021-08-01T05:50:58.902" v="680" actId="478"/>
          <ac:cxnSpMkLst>
            <pc:docMk/>
            <pc:sldMk cId="1709204844" sldId="262"/>
            <ac:cxnSpMk id="10" creationId="{A90948AA-358C-4568-BC68-DC46DE5724B8}"/>
          </ac:cxnSpMkLst>
        </pc:cxnChg>
        <pc:cxnChg chg="mod">
          <ac:chgData name="Tiara Anggraini Prasetyo" userId="429542ff462e4103" providerId="LiveId" clId="{8A5F0D6C-3D4A-4F2F-9BCC-964969CE128A}" dt="2021-08-01T13:37:44.113" v="3762" actId="164"/>
          <ac:cxnSpMkLst>
            <pc:docMk/>
            <pc:sldMk cId="1709204844" sldId="262"/>
            <ac:cxnSpMk id="91" creationId="{10EC6897-A2C9-46FD-B87E-0DFB5CB4C89F}"/>
          </ac:cxnSpMkLst>
        </pc:cxnChg>
        <pc:cxnChg chg="mod">
          <ac:chgData name="Tiara Anggraini Prasetyo" userId="429542ff462e4103" providerId="LiveId" clId="{8A5F0D6C-3D4A-4F2F-9BCC-964969CE128A}" dt="2021-08-01T13:37:44.113" v="3762" actId="164"/>
          <ac:cxnSpMkLst>
            <pc:docMk/>
            <pc:sldMk cId="1709204844" sldId="262"/>
            <ac:cxnSpMk id="92" creationId="{2964E462-2479-4A4E-BDF9-61F6737A2DAF}"/>
          </ac:cxnSpMkLst>
        </pc:cxnChg>
        <pc:cxnChg chg="mod">
          <ac:chgData name="Tiara Anggraini Prasetyo" userId="429542ff462e4103" providerId="LiveId" clId="{8A5F0D6C-3D4A-4F2F-9BCC-964969CE128A}" dt="2021-08-01T13:37:44.113" v="3762" actId="164"/>
          <ac:cxnSpMkLst>
            <pc:docMk/>
            <pc:sldMk cId="1709204844" sldId="262"/>
            <ac:cxnSpMk id="93" creationId="{F4BA228F-A91F-4C8D-9A3B-28E787D7601D}"/>
          </ac:cxnSpMkLst>
        </pc:cxnChg>
        <pc:cxnChg chg="mod">
          <ac:chgData name="Tiara Anggraini Prasetyo" userId="429542ff462e4103" providerId="LiveId" clId="{8A5F0D6C-3D4A-4F2F-9BCC-964969CE128A}" dt="2021-08-01T13:37:44.113" v="3762" actId="164"/>
          <ac:cxnSpMkLst>
            <pc:docMk/>
            <pc:sldMk cId="1709204844" sldId="262"/>
            <ac:cxnSpMk id="94" creationId="{269B0D13-018C-408E-A0F5-3216651D456F}"/>
          </ac:cxnSpMkLst>
        </pc:cxnChg>
        <pc:cxnChg chg="mod">
          <ac:chgData name="Tiara Anggraini Prasetyo" userId="429542ff462e4103" providerId="LiveId" clId="{8A5F0D6C-3D4A-4F2F-9BCC-964969CE128A}" dt="2021-08-01T13:37:44.113" v="3762" actId="164"/>
          <ac:cxnSpMkLst>
            <pc:docMk/>
            <pc:sldMk cId="1709204844" sldId="262"/>
            <ac:cxnSpMk id="95" creationId="{26D4C97E-27C9-4426-9676-A0411F92333A}"/>
          </ac:cxnSpMkLst>
        </pc:cxnChg>
        <pc:cxnChg chg="mod">
          <ac:chgData name="Tiara Anggraini Prasetyo" userId="429542ff462e4103" providerId="LiveId" clId="{8A5F0D6C-3D4A-4F2F-9BCC-964969CE128A}" dt="2021-08-01T13:37:44.113" v="3762" actId="164"/>
          <ac:cxnSpMkLst>
            <pc:docMk/>
            <pc:sldMk cId="1709204844" sldId="262"/>
            <ac:cxnSpMk id="96" creationId="{E76F8EA3-48A2-4882-BBEA-F34C49BC3BD7}"/>
          </ac:cxnSpMkLst>
        </pc:cxnChg>
        <pc:cxnChg chg="mod">
          <ac:chgData name="Tiara Anggraini Prasetyo" userId="429542ff462e4103" providerId="LiveId" clId="{8A5F0D6C-3D4A-4F2F-9BCC-964969CE128A}" dt="2021-08-01T13:37:44.113" v="3762" actId="164"/>
          <ac:cxnSpMkLst>
            <pc:docMk/>
            <pc:sldMk cId="1709204844" sldId="262"/>
            <ac:cxnSpMk id="97" creationId="{9BCA9FE2-4E31-459F-9468-62F579FC8165}"/>
          </ac:cxnSpMkLst>
        </pc:cxnChg>
        <pc:cxnChg chg="mod">
          <ac:chgData name="Tiara Anggraini Prasetyo" userId="429542ff462e4103" providerId="LiveId" clId="{8A5F0D6C-3D4A-4F2F-9BCC-964969CE128A}" dt="2021-08-01T13:37:44.113" v="3762" actId="164"/>
          <ac:cxnSpMkLst>
            <pc:docMk/>
            <pc:sldMk cId="1709204844" sldId="262"/>
            <ac:cxnSpMk id="98" creationId="{B7678957-AFF6-45FF-B628-A0A9ABC0F408}"/>
          </ac:cxnSpMkLst>
        </pc:cxnChg>
        <pc:cxnChg chg="mod">
          <ac:chgData name="Tiara Anggraini Prasetyo" userId="429542ff462e4103" providerId="LiveId" clId="{8A5F0D6C-3D4A-4F2F-9BCC-964969CE128A}" dt="2021-08-01T13:37:44.113" v="3762" actId="164"/>
          <ac:cxnSpMkLst>
            <pc:docMk/>
            <pc:sldMk cId="1709204844" sldId="262"/>
            <ac:cxnSpMk id="99" creationId="{1A9B72DA-899F-498B-9204-E585E9AE2ADD}"/>
          </ac:cxnSpMkLst>
        </pc:cxnChg>
        <pc:cxnChg chg="mod">
          <ac:chgData name="Tiara Anggraini Prasetyo" userId="429542ff462e4103" providerId="LiveId" clId="{8A5F0D6C-3D4A-4F2F-9BCC-964969CE128A}" dt="2021-08-01T13:37:44.113" v="3762" actId="164"/>
          <ac:cxnSpMkLst>
            <pc:docMk/>
            <pc:sldMk cId="1709204844" sldId="262"/>
            <ac:cxnSpMk id="100" creationId="{D3378FA7-1633-4CAA-B190-518CA4FF9D27}"/>
          </ac:cxnSpMkLst>
        </pc:cxnChg>
        <pc:cxnChg chg="mod">
          <ac:chgData name="Tiara Anggraini Prasetyo" userId="429542ff462e4103" providerId="LiveId" clId="{8A5F0D6C-3D4A-4F2F-9BCC-964969CE128A}" dt="2021-08-01T13:37:44.113" v="3762" actId="164"/>
          <ac:cxnSpMkLst>
            <pc:docMk/>
            <pc:sldMk cId="1709204844" sldId="262"/>
            <ac:cxnSpMk id="101" creationId="{325AD7F7-2A28-4032-A969-B130D6190242}"/>
          </ac:cxnSpMkLst>
        </pc:cxnChg>
        <pc:cxnChg chg="mod">
          <ac:chgData name="Tiara Anggraini Prasetyo" userId="429542ff462e4103" providerId="LiveId" clId="{8A5F0D6C-3D4A-4F2F-9BCC-964969CE128A}" dt="2021-08-01T13:37:44.113" v="3762" actId="164"/>
          <ac:cxnSpMkLst>
            <pc:docMk/>
            <pc:sldMk cId="1709204844" sldId="262"/>
            <ac:cxnSpMk id="102" creationId="{BA2C8C90-78FD-4919-816E-CE82C804E227}"/>
          </ac:cxnSpMkLst>
        </pc:cxnChg>
        <pc:cxnChg chg="mod">
          <ac:chgData name="Tiara Anggraini Prasetyo" userId="429542ff462e4103" providerId="LiveId" clId="{8A5F0D6C-3D4A-4F2F-9BCC-964969CE128A}" dt="2021-08-01T13:37:44.113" v="3762" actId="164"/>
          <ac:cxnSpMkLst>
            <pc:docMk/>
            <pc:sldMk cId="1709204844" sldId="262"/>
            <ac:cxnSpMk id="103" creationId="{A7218D85-CA6B-4F7F-B146-FE03B797EF3A}"/>
          </ac:cxnSpMkLst>
        </pc:cxnChg>
        <pc:cxnChg chg="mod">
          <ac:chgData name="Tiara Anggraini Prasetyo" userId="429542ff462e4103" providerId="LiveId" clId="{8A5F0D6C-3D4A-4F2F-9BCC-964969CE128A}" dt="2021-08-01T13:37:44.113" v="3762" actId="164"/>
          <ac:cxnSpMkLst>
            <pc:docMk/>
            <pc:sldMk cId="1709204844" sldId="262"/>
            <ac:cxnSpMk id="104" creationId="{9FF68A45-2356-47F3-9133-B07A5453E9F6}"/>
          </ac:cxnSpMkLst>
        </pc:cxnChg>
        <pc:cxnChg chg="mod">
          <ac:chgData name="Tiara Anggraini Prasetyo" userId="429542ff462e4103" providerId="LiveId" clId="{8A5F0D6C-3D4A-4F2F-9BCC-964969CE128A}" dt="2021-08-01T13:37:44.113" v="3762" actId="164"/>
          <ac:cxnSpMkLst>
            <pc:docMk/>
            <pc:sldMk cId="1709204844" sldId="262"/>
            <ac:cxnSpMk id="105" creationId="{10E489A1-F4BE-408E-9895-25007F9184F3}"/>
          </ac:cxnSpMkLst>
        </pc:cxnChg>
        <pc:cxnChg chg="mod">
          <ac:chgData name="Tiara Anggraini Prasetyo" userId="429542ff462e4103" providerId="LiveId" clId="{8A5F0D6C-3D4A-4F2F-9BCC-964969CE128A}" dt="2021-08-01T13:37:44.113" v="3762" actId="164"/>
          <ac:cxnSpMkLst>
            <pc:docMk/>
            <pc:sldMk cId="1709204844" sldId="262"/>
            <ac:cxnSpMk id="106" creationId="{AD49C68F-7549-402F-9673-BB907823D657}"/>
          </ac:cxnSpMkLst>
        </pc:cxnChg>
        <pc:cxnChg chg="mod">
          <ac:chgData name="Tiara Anggraini Prasetyo" userId="429542ff462e4103" providerId="LiveId" clId="{8A5F0D6C-3D4A-4F2F-9BCC-964969CE128A}" dt="2021-08-01T13:37:44.113" v="3762" actId="164"/>
          <ac:cxnSpMkLst>
            <pc:docMk/>
            <pc:sldMk cId="1709204844" sldId="262"/>
            <ac:cxnSpMk id="107" creationId="{0C8BC147-0802-4800-B7B2-2A9485F9EB56}"/>
          </ac:cxnSpMkLst>
        </pc:cxnChg>
        <pc:cxnChg chg="mod">
          <ac:chgData name="Tiara Anggraini Prasetyo" userId="429542ff462e4103" providerId="LiveId" clId="{8A5F0D6C-3D4A-4F2F-9BCC-964969CE128A}" dt="2021-08-01T13:37:44.113" v="3762" actId="164"/>
          <ac:cxnSpMkLst>
            <pc:docMk/>
            <pc:sldMk cId="1709204844" sldId="262"/>
            <ac:cxnSpMk id="108" creationId="{45AE3159-C464-4018-A5A1-CCA06E626888}"/>
          </ac:cxnSpMkLst>
        </pc:cxnChg>
        <pc:cxnChg chg="mod">
          <ac:chgData name="Tiara Anggraini Prasetyo" userId="429542ff462e4103" providerId="LiveId" clId="{8A5F0D6C-3D4A-4F2F-9BCC-964969CE128A}" dt="2021-08-01T13:37:44.113" v="3762" actId="164"/>
          <ac:cxnSpMkLst>
            <pc:docMk/>
            <pc:sldMk cId="1709204844" sldId="262"/>
            <ac:cxnSpMk id="109" creationId="{EE9CC099-323F-4D9D-A1BE-E5A7C27D4619}"/>
          </ac:cxnSpMkLst>
        </pc:cxnChg>
        <pc:cxnChg chg="mod">
          <ac:chgData name="Tiara Anggraini Prasetyo" userId="429542ff462e4103" providerId="LiveId" clId="{8A5F0D6C-3D4A-4F2F-9BCC-964969CE128A}" dt="2021-08-01T13:37:44.113" v="3762" actId="164"/>
          <ac:cxnSpMkLst>
            <pc:docMk/>
            <pc:sldMk cId="1709204844" sldId="262"/>
            <ac:cxnSpMk id="110" creationId="{6036C529-A44C-4725-8646-4D8DE6CBCADD}"/>
          </ac:cxnSpMkLst>
        </pc:cxnChg>
        <pc:cxnChg chg="mod">
          <ac:chgData name="Tiara Anggraini Prasetyo" userId="429542ff462e4103" providerId="LiveId" clId="{8A5F0D6C-3D4A-4F2F-9BCC-964969CE128A}" dt="2021-08-01T13:37:44.113" v="3762" actId="164"/>
          <ac:cxnSpMkLst>
            <pc:docMk/>
            <pc:sldMk cId="1709204844" sldId="262"/>
            <ac:cxnSpMk id="111" creationId="{4D2A6E7B-CBF9-45C6-BAA3-317499A317F6}"/>
          </ac:cxnSpMkLst>
        </pc:cxnChg>
        <pc:cxnChg chg="mod">
          <ac:chgData name="Tiara Anggraini Prasetyo" userId="429542ff462e4103" providerId="LiveId" clId="{8A5F0D6C-3D4A-4F2F-9BCC-964969CE128A}" dt="2021-08-01T13:37:44.113" v="3762" actId="164"/>
          <ac:cxnSpMkLst>
            <pc:docMk/>
            <pc:sldMk cId="1709204844" sldId="262"/>
            <ac:cxnSpMk id="112" creationId="{5960402F-9E8C-4A6B-95B8-8B096D71C016}"/>
          </ac:cxnSpMkLst>
        </pc:cxnChg>
        <pc:cxnChg chg="mod">
          <ac:chgData name="Tiara Anggraini Prasetyo" userId="429542ff462e4103" providerId="LiveId" clId="{8A5F0D6C-3D4A-4F2F-9BCC-964969CE128A}" dt="2021-08-01T13:37:44.113" v="3762" actId="164"/>
          <ac:cxnSpMkLst>
            <pc:docMk/>
            <pc:sldMk cId="1709204844" sldId="262"/>
            <ac:cxnSpMk id="113" creationId="{E0391DDB-3932-478D-9F39-2CBD408A1ABA}"/>
          </ac:cxnSpMkLst>
        </pc:cxnChg>
        <pc:cxnChg chg="mod">
          <ac:chgData name="Tiara Anggraini Prasetyo" userId="429542ff462e4103" providerId="LiveId" clId="{8A5F0D6C-3D4A-4F2F-9BCC-964969CE128A}" dt="2021-08-01T13:37:44.113" v="3762" actId="164"/>
          <ac:cxnSpMkLst>
            <pc:docMk/>
            <pc:sldMk cId="1709204844" sldId="262"/>
            <ac:cxnSpMk id="114" creationId="{5862842F-D27C-4331-9AE2-038FAB4460F2}"/>
          </ac:cxnSpMkLst>
        </pc:cxnChg>
        <pc:cxnChg chg="mod">
          <ac:chgData name="Tiara Anggraini Prasetyo" userId="429542ff462e4103" providerId="LiveId" clId="{8A5F0D6C-3D4A-4F2F-9BCC-964969CE128A}" dt="2021-08-01T13:37:44.113" v="3762" actId="164"/>
          <ac:cxnSpMkLst>
            <pc:docMk/>
            <pc:sldMk cId="1709204844" sldId="262"/>
            <ac:cxnSpMk id="115" creationId="{DE7366F2-9475-42F9-BE53-E8100E78C843}"/>
          </ac:cxnSpMkLst>
        </pc:cxnChg>
        <pc:cxnChg chg="mod">
          <ac:chgData name="Tiara Anggraini Prasetyo" userId="429542ff462e4103" providerId="LiveId" clId="{8A5F0D6C-3D4A-4F2F-9BCC-964969CE128A}" dt="2021-08-01T13:37:44.113" v="3762" actId="164"/>
          <ac:cxnSpMkLst>
            <pc:docMk/>
            <pc:sldMk cId="1709204844" sldId="262"/>
            <ac:cxnSpMk id="116" creationId="{B24AC47F-7B66-49AA-B17E-B04A85C4BBB7}"/>
          </ac:cxnSpMkLst>
        </pc:cxnChg>
        <pc:cxnChg chg="mod">
          <ac:chgData name="Tiara Anggraini Prasetyo" userId="429542ff462e4103" providerId="LiveId" clId="{8A5F0D6C-3D4A-4F2F-9BCC-964969CE128A}" dt="2021-08-01T13:37:44.113" v="3762" actId="164"/>
          <ac:cxnSpMkLst>
            <pc:docMk/>
            <pc:sldMk cId="1709204844" sldId="262"/>
            <ac:cxnSpMk id="117" creationId="{7835AEE7-9D3A-4DAD-AE6C-F060E172E4BA}"/>
          </ac:cxnSpMkLst>
        </pc:cxnChg>
        <pc:cxnChg chg="mod">
          <ac:chgData name="Tiara Anggraini Prasetyo" userId="429542ff462e4103" providerId="LiveId" clId="{8A5F0D6C-3D4A-4F2F-9BCC-964969CE128A}" dt="2021-08-01T13:37:44.113" v="3762" actId="164"/>
          <ac:cxnSpMkLst>
            <pc:docMk/>
            <pc:sldMk cId="1709204844" sldId="262"/>
            <ac:cxnSpMk id="118" creationId="{41938D5E-4CD3-4903-8407-A3373DCF4627}"/>
          </ac:cxnSpMkLst>
        </pc:cxnChg>
        <pc:cxnChg chg="mod">
          <ac:chgData name="Tiara Anggraini Prasetyo" userId="429542ff462e4103" providerId="LiveId" clId="{8A5F0D6C-3D4A-4F2F-9BCC-964969CE128A}" dt="2021-08-01T13:37:44.113" v="3762" actId="164"/>
          <ac:cxnSpMkLst>
            <pc:docMk/>
            <pc:sldMk cId="1709204844" sldId="262"/>
            <ac:cxnSpMk id="119" creationId="{F79B64B5-C784-433D-9A1D-2EE04AB8FCA8}"/>
          </ac:cxnSpMkLst>
        </pc:cxnChg>
        <pc:cxnChg chg="mod">
          <ac:chgData name="Tiara Anggraini Prasetyo" userId="429542ff462e4103" providerId="LiveId" clId="{8A5F0D6C-3D4A-4F2F-9BCC-964969CE128A}" dt="2021-08-01T13:37:44.113" v="3762" actId="164"/>
          <ac:cxnSpMkLst>
            <pc:docMk/>
            <pc:sldMk cId="1709204844" sldId="262"/>
            <ac:cxnSpMk id="120" creationId="{AC3091EF-91EB-4CA4-BA26-3F0436D0A181}"/>
          </ac:cxnSpMkLst>
        </pc:cxnChg>
        <pc:cxnChg chg="mod">
          <ac:chgData name="Tiara Anggraini Prasetyo" userId="429542ff462e4103" providerId="LiveId" clId="{8A5F0D6C-3D4A-4F2F-9BCC-964969CE128A}" dt="2021-08-01T13:37:44.113" v="3762" actId="164"/>
          <ac:cxnSpMkLst>
            <pc:docMk/>
            <pc:sldMk cId="1709204844" sldId="262"/>
            <ac:cxnSpMk id="121" creationId="{5D6EA675-6F25-4DB6-B4FA-E1763B08BD58}"/>
          </ac:cxnSpMkLst>
        </pc:cxnChg>
        <pc:cxnChg chg="mod">
          <ac:chgData name="Tiara Anggraini Prasetyo" userId="429542ff462e4103" providerId="LiveId" clId="{8A5F0D6C-3D4A-4F2F-9BCC-964969CE128A}" dt="2021-08-01T13:37:44.113" v="3762" actId="164"/>
          <ac:cxnSpMkLst>
            <pc:docMk/>
            <pc:sldMk cId="1709204844" sldId="262"/>
            <ac:cxnSpMk id="122" creationId="{970445C1-D38D-462F-B019-0B4E37FC40EF}"/>
          </ac:cxnSpMkLst>
        </pc:cxnChg>
        <pc:cxnChg chg="mod">
          <ac:chgData name="Tiara Anggraini Prasetyo" userId="429542ff462e4103" providerId="LiveId" clId="{8A5F0D6C-3D4A-4F2F-9BCC-964969CE128A}" dt="2021-08-01T13:37:44.113" v="3762" actId="164"/>
          <ac:cxnSpMkLst>
            <pc:docMk/>
            <pc:sldMk cId="1709204844" sldId="262"/>
            <ac:cxnSpMk id="123" creationId="{3028689F-764F-41F3-8C01-C8626CA3A1E4}"/>
          </ac:cxnSpMkLst>
        </pc:cxnChg>
        <pc:cxnChg chg="mod">
          <ac:chgData name="Tiara Anggraini Prasetyo" userId="429542ff462e4103" providerId="LiveId" clId="{8A5F0D6C-3D4A-4F2F-9BCC-964969CE128A}" dt="2021-08-01T13:37:44.113" v="3762" actId="164"/>
          <ac:cxnSpMkLst>
            <pc:docMk/>
            <pc:sldMk cId="1709204844" sldId="262"/>
            <ac:cxnSpMk id="124" creationId="{42579444-4539-4BEB-883D-96F0A543147A}"/>
          </ac:cxnSpMkLst>
        </pc:cxnChg>
        <pc:cxnChg chg="mod">
          <ac:chgData name="Tiara Anggraini Prasetyo" userId="429542ff462e4103" providerId="LiveId" clId="{8A5F0D6C-3D4A-4F2F-9BCC-964969CE128A}" dt="2021-08-01T13:37:44.113" v="3762" actId="164"/>
          <ac:cxnSpMkLst>
            <pc:docMk/>
            <pc:sldMk cId="1709204844" sldId="262"/>
            <ac:cxnSpMk id="125" creationId="{F7809877-B115-4E7F-9270-F4FA3E2CBD4E}"/>
          </ac:cxnSpMkLst>
        </pc:cxnChg>
        <pc:cxnChg chg="mod">
          <ac:chgData name="Tiara Anggraini Prasetyo" userId="429542ff462e4103" providerId="LiveId" clId="{8A5F0D6C-3D4A-4F2F-9BCC-964969CE128A}" dt="2021-08-01T13:37:44.113" v="3762" actId="164"/>
          <ac:cxnSpMkLst>
            <pc:docMk/>
            <pc:sldMk cId="1709204844" sldId="262"/>
            <ac:cxnSpMk id="126" creationId="{395867A9-7EAD-49F4-861C-4ABCA99F7321}"/>
          </ac:cxnSpMkLst>
        </pc:cxnChg>
        <pc:cxnChg chg="mod">
          <ac:chgData name="Tiara Anggraini Prasetyo" userId="429542ff462e4103" providerId="LiveId" clId="{8A5F0D6C-3D4A-4F2F-9BCC-964969CE128A}" dt="2021-08-01T13:37:44.113" v="3762" actId="164"/>
          <ac:cxnSpMkLst>
            <pc:docMk/>
            <pc:sldMk cId="1709204844" sldId="262"/>
            <ac:cxnSpMk id="127" creationId="{0D8015F6-09C7-4BD1-9145-10FCDCBB1E3B}"/>
          </ac:cxnSpMkLst>
        </pc:cxnChg>
        <pc:cxnChg chg="mod">
          <ac:chgData name="Tiara Anggraini Prasetyo" userId="429542ff462e4103" providerId="LiveId" clId="{8A5F0D6C-3D4A-4F2F-9BCC-964969CE128A}" dt="2021-08-01T13:37:44.113" v="3762" actId="164"/>
          <ac:cxnSpMkLst>
            <pc:docMk/>
            <pc:sldMk cId="1709204844" sldId="262"/>
            <ac:cxnSpMk id="128" creationId="{DDE5B3E4-9638-4A0E-9E84-CA6DAD587C79}"/>
          </ac:cxnSpMkLst>
        </pc:cxnChg>
        <pc:cxnChg chg="mod">
          <ac:chgData name="Tiara Anggraini Prasetyo" userId="429542ff462e4103" providerId="LiveId" clId="{8A5F0D6C-3D4A-4F2F-9BCC-964969CE128A}" dt="2021-08-01T13:37:44.113" v="3762" actId="164"/>
          <ac:cxnSpMkLst>
            <pc:docMk/>
            <pc:sldMk cId="1709204844" sldId="262"/>
            <ac:cxnSpMk id="129" creationId="{215DDF3E-E295-454C-990A-F2AB9099097E}"/>
          </ac:cxnSpMkLst>
        </pc:cxnChg>
        <pc:cxnChg chg="mod">
          <ac:chgData name="Tiara Anggraini Prasetyo" userId="429542ff462e4103" providerId="LiveId" clId="{8A5F0D6C-3D4A-4F2F-9BCC-964969CE128A}" dt="2021-08-01T13:37:44.113" v="3762" actId="164"/>
          <ac:cxnSpMkLst>
            <pc:docMk/>
            <pc:sldMk cId="1709204844" sldId="262"/>
            <ac:cxnSpMk id="130" creationId="{8694DACB-EB11-4D2D-B83C-E5F182F622E2}"/>
          </ac:cxnSpMkLst>
        </pc:cxnChg>
        <pc:cxnChg chg="mod">
          <ac:chgData name="Tiara Anggraini Prasetyo" userId="429542ff462e4103" providerId="LiveId" clId="{8A5F0D6C-3D4A-4F2F-9BCC-964969CE128A}" dt="2021-08-01T13:37:44.113" v="3762" actId="164"/>
          <ac:cxnSpMkLst>
            <pc:docMk/>
            <pc:sldMk cId="1709204844" sldId="262"/>
            <ac:cxnSpMk id="131" creationId="{393A1CFA-F030-4171-8673-ABB55CA70236}"/>
          </ac:cxnSpMkLst>
        </pc:cxnChg>
        <pc:cxnChg chg="mod">
          <ac:chgData name="Tiara Anggraini Prasetyo" userId="429542ff462e4103" providerId="LiveId" clId="{8A5F0D6C-3D4A-4F2F-9BCC-964969CE128A}" dt="2021-08-01T13:37:44.113" v="3762" actId="164"/>
          <ac:cxnSpMkLst>
            <pc:docMk/>
            <pc:sldMk cId="1709204844" sldId="262"/>
            <ac:cxnSpMk id="132" creationId="{50DC5283-86D0-4AF9-BDFA-3384B839C719}"/>
          </ac:cxnSpMkLst>
        </pc:cxnChg>
        <pc:cxnChg chg="mod">
          <ac:chgData name="Tiara Anggraini Prasetyo" userId="429542ff462e4103" providerId="LiveId" clId="{8A5F0D6C-3D4A-4F2F-9BCC-964969CE128A}" dt="2021-08-01T13:37:44.113" v="3762" actId="164"/>
          <ac:cxnSpMkLst>
            <pc:docMk/>
            <pc:sldMk cId="1709204844" sldId="262"/>
            <ac:cxnSpMk id="133" creationId="{933FE557-FC52-4FE7-A1D5-E64F3B95FFFC}"/>
          </ac:cxnSpMkLst>
        </pc:cxnChg>
        <pc:cxnChg chg="mod">
          <ac:chgData name="Tiara Anggraini Prasetyo" userId="429542ff462e4103" providerId="LiveId" clId="{8A5F0D6C-3D4A-4F2F-9BCC-964969CE128A}" dt="2021-08-01T13:37:44.113" v="3762" actId="164"/>
          <ac:cxnSpMkLst>
            <pc:docMk/>
            <pc:sldMk cId="1709204844" sldId="262"/>
            <ac:cxnSpMk id="134" creationId="{95BD42B0-01AD-4835-9315-85DA4AD30F1A}"/>
          </ac:cxnSpMkLst>
        </pc:cxnChg>
        <pc:cxnChg chg="mod">
          <ac:chgData name="Tiara Anggraini Prasetyo" userId="429542ff462e4103" providerId="LiveId" clId="{8A5F0D6C-3D4A-4F2F-9BCC-964969CE128A}" dt="2021-08-01T13:37:44.113" v="3762" actId="164"/>
          <ac:cxnSpMkLst>
            <pc:docMk/>
            <pc:sldMk cId="1709204844" sldId="262"/>
            <ac:cxnSpMk id="135" creationId="{70074D70-F953-4365-97D2-2451C62A2060}"/>
          </ac:cxnSpMkLst>
        </pc:cxnChg>
        <pc:cxnChg chg="add mod">
          <ac:chgData name="Tiara Anggraini Prasetyo" userId="429542ff462e4103" providerId="LiveId" clId="{8A5F0D6C-3D4A-4F2F-9BCC-964969CE128A}" dt="2021-08-01T13:37:44.113" v="3762" actId="164"/>
          <ac:cxnSpMkLst>
            <pc:docMk/>
            <pc:sldMk cId="1709204844" sldId="262"/>
            <ac:cxnSpMk id="141" creationId="{7EC06454-BC0E-4746-A64D-8A8D3FAB2F22}"/>
          </ac:cxnSpMkLst>
        </pc:cxnChg>
      </pc:sldChg>
      <pc:sldChg chg="addSp delSp modSp add mod modTransition modAnim">
        <pc:chgData name="Tiara Anggraini Prasetyo" userId="429542ff462e4103" providerId="LiveId" clId="{8A5F0D6C-3D4A-4F2F-9BCC-964969CE128A}" dt="2021-08-01T18:16:40.307" v="4166"/>
        <pc:sldMkLst>
          <pc:docMk/>
          <pc:sldMk cId="3321310224" sldId="263"/>
        </pc:sldMkLst>
        <pc:spChg chg="mod">
          <ac:chgData name="Tiara Anggraini Prasetyo" userId="429542ff462e4103" providerId="LiveId" clId="{8A5F0D6C-3D4A-4F2F-9BCC-964969CE128A}" dt="2021-08-01T13:38:00.637" v="3770" actId="1076"/>
          <ac:spMkLst>
            <pc:docMk/>
            <pc:sldMk cId="3321310224" sldId="263"/>
            <ac:spMk id="5" creationId="{D814057E-78FB-46A5-A982-2EC9E68D6C46}"/>
          </ac:spMkLst>
        </pc:spChg>
        <pc:spChg chg="add del mod">
          <ac:chgData name="Tiara Anggraini Prasetyo" userId="429542ff462e4103" providerId="LiveId" clId="{8A5F0D6C-3D4A-4F2F-9BCC-964969CE128A}" dt="2021-08-01T08:05:47.557" v="1707"/>
          <ac:spMkLst>
            <pc:docMk/>
            <pc:sldMk cId="3321310224" sldId="263"/>
            <ac:spMk id="12" creationId="{0B4344E1-00C2-4326-A166-F0F2BBB1097C}"/>
          </ac:spMkLst>
        </pc:spChg>
        <pc:spChg chg="add del mod">
          <ac:chgData name="Tiara Anggraini Prasetyo" userId="429542ff462e4103" providerId="LiveId" clId="{8A5F0D6C-3D4A-4F2F-9BCC-964969CE128A}" dt="2021-08-01T08:05:47.557" v="1707"/>
          <ac:spMkLst>
            <pc:docMk/>
            <pc:sldMk cId="3321310224" sldId="263"/>
            <ac:spMk id="13" creationId="{312D45B8-F288-4204-BE4B-59DBD37C9274}"/>
          </ac:spMkLst>
        </pc:spChg>
        <pc:spChg chg="add del mod">
          <ac:chgData name="Tiara Anggraini Prasetyo" userId="429542ff462e4103" providerId="LiveId" clId="{8A5F0D6C-3D4A-4F2F-9BCC-964969CE128A}" dt="2021-08-01T08:05:47.557" v="1707"/>
          <ac:spMkLst>
            <pc:docMk/>
            <pc:sldMk cId="3321310224" sldId="263"/>
            <ac:spMk id="15" creationId="{66E9BB70-3898-475A-9BD4-12318719A6D1}"/>
          </ac:spMkLst>
        </pc:spChg>
        <pc:spChg chg="add mod">
          <ac:chgData name="Tiara Anggraini Prasetyo" userId="429542ff462e4103" providerId="LiveId" clId="{8A5F0D6C-3D4A-4F2F-9BCC-964969CE128A}" dt="2021-08-01T08:10:55.901" v="1756" actId="14861"/>
          <ac:spMkLst>
            <pc:docMk/>
            <pc:sldMk cId="3321310224" sldId="263"/>
            <ac:spMk id="18" creationId="{8DDDFA7E-996F-439B-94FA-245F876B5988}"/>
          </ac:spMkLst>
        </pc:spChg>
        <pc:spChg chg="mod">
          <ac:chgData name="Tiara Anggraini Prasetyo" userId="429542ff462e4103" providerId="LiveId" clId="{8A5F0D6C-3D4A-4F2F-9BCC-964969CE128A}" dt="2021-08-01T08:06:32.572" v="1713"/>
          <ac:spMkLst>
            <pc:docMk/>
            <pc:sldMk cId="3321310224" sldId="263"/>
            <ac:spMk id="24" creationId="{92D96477-82C9-48A3-A003-D08359778546}"/>
          </ac:spMkLst>
        </pc:spChg>
        <pc:spChg chg="mod">
          <ac:chgData name="Tiara Anggraini Prasetyo" userId="429542ff462e4103" providerId="LiveId" clId="{8A5F0D6C-3D4A-4F2F-9BCC-964969CE128A}" dt="2021-08-01T08:06:32.572" v="1713"/>
          <ac:spMkLst>
            <pc:docMk/>
            <pc:sldMk cId="3321310224" sldId="263"/>
            <ac:spMk id="25" creationId="{F7C45630-2450-4DB9-B3C8-9A44CBB56656}"/>
          </ac:spMkLst>
        </pc:spChg>
        <pc:spChg chg="mod">
          <ac:chgData name="Tiara Anggraini Prasetyo" userId="429542ff462e4103" providerId="LiveId" clId="{8A5F0D6C-3D4A-4F2F-9BCC-964969CE128A}" dt="2021-08-01T08:06:32.572" v="1713"/>
          <ac:spMkLst>
            <pc:docMk/>
            <pc:sldMk cId="3321310224" sldId="263"/>
            <ac:spMk id="26" creationId="{C9CE4CE6-903B-477A-A459-E57FEE334973}"/>
          </ac:spMkLst>
        </pc:spChg>
        <pc:spChg chg="mod">
          <ac:chgData name="Tiara Anggraini Prasetyo" userId="429542ff462e4103" providerId="LiveId" clId="{8A5F0D6C-3D4A-4F2F-9BCC-964969CE128A}" dt="2021-08-01T08:06:32.572" v="1713"/>
          <ac:spMkLst>
            <pc:docMk/>
            <pc:sldMk cId="3321310224" sldId="263"/>
            <ac:spMk id="27" creationId="{DEE05AF8-DD50-467C-A262-3A97336A47B5}"/>
          </ac:spMkLst>
        </pc:spChg>
        <pc:spChg chg="mod">
          <ac:chgData name="Tiara Anggraini Prasetyo" userId="429542ff462e4103" providerId="LiveId" clId="{8A5F0D6C-3D4A-4F2F-9BCC-964969CE128A}" dt="2021-08-01T08:06:32.572" v="1713"/>
          <ac:spMkLst>
            <pc:docMk/>
            <pc:sldMk cId="3321310224" sldId="263"/>
            <ac:spMk id="28" creationId="{80320C3A-8E12-4C82-8DDC-AC79EAEFEDD8}"/>
          </ac:spMkLst>
        </pc:spChg>
        <pc:spChg chg="mod">
          <ac:chgData name="Tiara Anggraini Prasetyo" userId="429542ff462e4103" providerId="LiveId" clId="{8A5F0D6C-3D4A-4F2F-9BCC-964969CE128A}" dt="2021-08-01T08:06:32.572" v="1713"/>
          <ac:spMkLst>
            <pc:docMk/>
            <pc:sldMk cId="3321310224" sldId="263"/>
            <ac:spMk id="29" creationId="{04486CF5-85FB-488A-8CE6-DA107DFE0921}"/>
          </ac:spMkLst>
        </pc:spChg>
        <pc:spChg chg="mod">
          <ac:chgData name="Tiara Anggraini Prasetyo" userId="429542ff462e4103" providerId="LiveId" clId="{8A5F0D6C-3D4A-4F2F-9BCC-964969CE128A}" dt="2021-08-01T08:06:32.572" v="1713"/>
          <ac:spMkLst>
            <pc:docMk/>
            <pc:sldMk cId="3321310224" sldId="263"/>
            <ac:spMk id="34" creationId="{9B3B46C9-3B47-46A2-8009-FAE1C92280B2}"/>
          </ac:spMkLst>
        </pc:spChg>
        <pc:spChg chg="mod">
          <ac:chgData name="Tiara Anggraini Prasetyo" userId="429542ff462e4103" providerId="LiveId" clId="{8A5F0D6C-3D4A-4F2F-9BCC-964969CE128A}" dt="2021-08-01T08:06:32.572" v="1713"/>
          <ac:spMkLst>
            <pc:docMk/>
            <pc:sldMk cId="3321310224" sldId="263"/>
            <ac:spMk id="35" creationId="{CF146156-2A90-41D9-9D6C-867038664E79}"/>
          </ac:spMkLst>
        </pc:spChg>
        <pc:spChg chg="mod">
          <ac:chgData name="Tiara Anggraini Prasetyo" userId="429542ff462e4103" providerId="LiveId" clId="{8A5F0D6C-3D4A-4F2F-9BCC-964969CE128A}" dt="2021-08-01T08:06:32.572" v="1713"/>
          <ac:spMkLst>
            <pc:docMk/>
            <pc:sldMk cId="3321310224" sldId="263"/>
            <ac:spMk id="36" creationId="{16FFDE1D-3F6F-4632-8FEF-1E71907D4B68}"/>
          </ac:spMkLst>
        </pc:spChg>
        <pc:spChg chg="mod">
          <ac:chgData name="Tiara Anggraini Prasetyo" userId="429542ff462e4103" providerId="LiveId" clId="{8A5F0D6C-3D4A-4F2F-9BCC-964969CE128A}" dt="2021-08-01T08:06:32.572" v="1713"/>
          <ac:spMkLst>
            <pc:docMk/>
            <pc:sldMk cId="3321310224" sldId="263"/>
            <ac:spMk id="37" creationId="{8DC934B3-8FE1-4670-9CD5-DD59164633D3}"/>
          </ac:spMkLst>
        </pc:spChg>
        <pc:spChg chg="mod">
          <ac:chgData name="Tiara Anggraini Prasetyo" userId="429542ff462e4103" providerId="LiveId" clId="{8A5F0D6C-3D4A-4F2F-9BCC-964969CE128A}" dt="2021-08-01T08:06:32.572" v="1713"/>
          <ac:spMkLst>
            <pc:docMk/>
            <pc:sldMk cId="3321310224" sldId="263"/>
            <ac:spMk id="38" creationId="{DA565918-8D3F-4F3D-B19C-BA403C7CAF6A}"/>
          </ac:spMkLst>
        </pc:spChg>
        <pc:spChg chg="mod">
          <ac:chgData name="Tiara Anggraini Prasetyo" userId="429542ff462e4103" providerId="LiveId" clId="{8A5F0D6C-3D4A-4F2F-9BCC-964969CE128A}" dt="2021-08-01T08:06:32.572" v="1713"/>
          <ac:spMkLst>
            <pc:docMk/>
            <pc:sldMk cId="3321310224" sldId="263"/>
            <ac:spMk id="39" creationId="{D741C151-E989-4A52-B24B-6BE2EFA94E43}"/>
          </ac:spMkLst>
        </pc:spChg>
        <pc:spChg chg="add del mod">
          <ac:chgData name="Tiara Anggraini Prasetyo" userId="429542ff462e4103" providerId="LiveId" clId="{8A5F0D6C-3D4A-4F2F-9BCC-964969CE128A}" dt="2021-08-01T08:15:31.321" v="1792" actId="478"/>
          <ac:spMkLst>
            <pc:docMk/>
            <pc:sldMk cId="3321310224" sldId="263"/>
            <ac:spMk id="96" creationId="{3353F6FA-69B5-433B-8801-2A7FA04B8AFA}"/>
          </ac:spMkLst>
        </pc:spChg>
        <pc:spChg chg="add mod ord">
          <ac:chgData name="Tiara Anggraini Prasetyo" userId="429542ff462e4103" providerId="LiveId" clId="{8A5F0D6C-3D4A-4F2F-9BCC-964969CE128A}" dt="2021-08-01T08:21:17.484" v="1974" actId="1076"/>
          <ac:spMkLst>
            <pc:docMk/>
            <pc:sldMk cId="3321310224" sldId="263"/>
            <ac:spMk id="97" creationId="{47057F5A-81F6-4214-93BB-D371BC3DD7D6}"/>
          </ac:spMkLst>
        </pc:spChg>
        <pc:spChg chg="add mod">
          <ac:chgData name="Tiara Anggraini Prasetyo" userId="429542ff462e4103" providerId="LiveId" clId="{8A5F0D6C-3D4A-4F2F-9BCC-964969CE128A}" dt="2021-08-01T08:19:36.355" v="1917" actId="1076"/>
          <ac:spMkLst>
            <pc:docMk/>
            <pc:sldMk cId="3321310224" sldId="263"/>
            <ac:spMk id="100" creationId="{4CABEAB4-7CFF-49E7-A56D-FC9254C9AFE2}"/>
          </ac:spMkLst>
        </pc:spChg>
        <pc:spChg chg="add mod ord">
          <ac:chgData name="Tiara Anggraini Prasetyo" userId="429542ff462e4103" providerId="LiveId" clId="{8A5F0D6C-3D4A-4F2F-9BCC-964969CE128A}" dt="2021-08-01T08:22:59.908" v="2053" actId="164"/>
          <ac:spMkLst>
            <pc:docMk/>
            <pc:sldMk cId="3321310224" sldId="263"/>
            <ac:spMk id="105" creationId="{458C29DF-C57B-43E5-95AB-2FA56AC05B6B}"/>
          </ac:spMkLst>
        </pc:spChg>
        <pc:spChg chg="add del mod">
          <ac:chgData name="Tiara Anggraini Prasetyo" userId="429542ff462e4103" providerId="LiveId" clId="{8A5F0D6C-3D4A-4F2F-9BCC-964969CE128A}" dt="2021-08-01T13:26:08.454" v="3640"/>
          <ac:spMkLst>
            <pc:docMk/>
            <pc:sldMk cId="3321310224" sldId="263"/>
            <ac:spMk id="108" creationId="{3EBCEB80-427A-44F2-8326-F2D23EA61E90}"/>
          </ac:spMkLst>
        </pc:spChg>
        <pc:spChg chg="add del mod">
          <ac:chgData name="Tiara Anggraini Prasetyo" userId="429542ff462e4103" providerId="LiveId" clId="{8A5F0D6C-3D4A-4F2F-9BCC-964969CE128A}" dt="2021-08-01T13:26:08.454" v="3640"/>
          <ac:spMkLst>
            <pc:docMk/>
            <pc:sldMk cId="3321310224" sldId="263"/>
            <ac:spMk id="109" creationId="{65BA2C57-391B-4E39-8EE3-E91692C5534A}"/>
          </ac:spMkLst>
        </pc:spChg>
        <pc:spChg chg="mod">
          <ac:chgData name="Tiara Anggraini Prasetyo" userId="429542ff462e4103" providerId="LiveId" clId="{8A5F0D6C-3D4A-4F2F-9BCC-964969CE128A}" dt="2021-08-01T13:24:32.895" v="3625"/>
          <ac:spMkLst>
            <pc:docMk/>
            <pc:sldMk cId="3321310224" sldId="263"/>
            <ac:spMk id="110" creationId="{579CE0E5-6B98-4FE8-92DC-DA82D962AB86}"/>
          </ac:spMkLst>
        </pc:spChg>
        <pc:spChg chg="mod">
          <ac:chgData name="Tiara Anggraini Prasetyo" userId="429542ff462e4103" providerId="LiveId" clId="{8A5F0D6C-3D4A-4F2F-9BCC-964969CE128A}" dt="2021-08-01T13:25:48.047" v="3636"/>
          <ac:spMkLst>
            <pc:docMk/>
            <pc:sldMk cId="3321310224" sldId="263"/>
            <ac:spMk id="111" creationId="{DC5209FA-8ECC-4D60-9C9A-863D6EC36E5C}"/>
          </ac:spMkLst>
        </pc:spChg>
        <pc:spChg chg="mod ord">
          <ac:chgData name="Tiara Anggraini Prasetyo" userId="429542ff462e4103" providerId="LiveId" clId="{8A5F0D6C-3D4A-4F2F-9BCC-964969CE128A}" dt="2021-08-01T13:37:41.125" v="3759" actId="164"/>
          <ac:spMkLst>
            <pc:docMk/>
            <pc:sldMk cId="3321310224" sldId="263"/>
            <ac:spMk id="112" creationId="{5442910E-D4BE-46FB-944D-65915405914E}"/>
          </ac:spMkLst>
        </pc:spChg>
        <pc:spChg chg="add mod ord">
          <ac:chgData name="Tiara Anggraini Prasetyo" userId="429542ff462e4103" providerId="LiveId" clId="{8A5F0D6C-3D4A-4F2F-9BCC-964969CE128A}" dt="2021-08-01T13:27:46.171" v="3668" actId="170"/>
          <ac:spMkLst>
            <pc:docMk/>
            <pc:sldMk cId="3321310224" sldId="263"/>
            <ac:spMk id="113" creationId="{E40FD020-E62A-494F-839A-F8DFF5E88F16}"/>
          </ac:spMkLst>
        </pc:spChg>
        <pc:grpChg chg="add mod">
          <ac:chgData name="Tiara Anggraini Prasetyo" userId="429542ff462e4103" providerId="LiveId" clId="{8A5F0D6C-3D4A-4F2F-9BCC-964969CE128A}" dt="2021-08-01T08:10:55.901" v="1756" actId="14861"/>
          <ac:grpSpMkLst>
            <pc:docMk/>
            <pc:sldMk cId="3321310224" sldId="263"/>
            <ac:grpSpMk id="20" creationId="{98B67AEC-0AC3-449B-B485-C6F44F8B3F68}"/>
          </ac:grpSpMkLst>
        </pc:grpChg>
        <pc:grpChg chg="mod">
          <ac:chgData name="Tiara Anggraini Prasetyo" userId="429542ff462e4103" providerId="LiveId" clId="{8A5F0D6C-3D4A-4F2F-9BCC-964969CE128A}" dt="2021-08-01T08:06:32.572" v="1713"/>
          <ac:grpSpMkLst>
            <pc:docMk/>
            <pc:sldMk cId="3321310224" sldId="263"/>
            <ac:grpSpMk id="21" creationId="{88E22434-E131-493A-B828-7CCAAE2FD341}"/>
          </ac:grpSpMkLst>
        </pc:grpChg>
        <pc:grpChg chg="mod">
          <ac:chgData name="Tiara Anggraini Prasetyo" userId="429542ff462e4103" providerId="LiveId" clId="{8A5F0D6C-3D4A-4F2F-9BCC-964969CE128A}" dt="2021-08-01T08:06:32.572" v="1713"/>
          <ac:grpSpMkLst>
            <pc:docMk/>
            <pc:sldMk cId="3321310224" sldId="263"/>
            <ac:grpSpMk id="22" creationId="{0E6ED4C2-6264-48F4-A1E6-AA57D30BC9E7}"/>
          </ac:grpSpMkLst>
        </pc:grpChg>
        <pc:grpChg chg="mod">
          <ac:chgData name="Tiara Anggraini Prasetyo" userId="429542ff462e4103" providerId="LiveId" clId="{8A5F0D6C-3D4A-4F2F-9BCC-964969CE128A}" dt="2021-08-01T08:06:32.572" v="1713"/>
          <ac:grpSpMkLst>
            <pc:docMk/>
            <pc:sldMk cId="3321310224" sldId="263"/>
            <ac:grpSpMk id="23" creationId="{A167E75F-BB04-4BDF-B21A-8DE42E530C02}"/>
          </ac:grpSpMkLst>
        </pc:grpChg>
        <pc:grpChg chg="add mod">
          <ac:chgData name="Tiara Anggraini Prasetyo" userId="429542ff462e4103" providerId="LiveId" clId="{8A5F0D6C-3D4A-4F2F-9BCC-964969CE128A}" dt="2021-08-01T08:10:55.901" v="1756" actId="14861"/>
          <ac:grpSpMkLst>
            <pc:docMk/>
            <pc:sldMk cId="3321310224" sldId="263"/>
            <ac:grpSpMk id="30" creationId="{56E7B7E1-4E61-4516-BA6A-5A4D8B6E433D}"/>
          </ac:grpSpMkLst>
        </pc:grpChg>
        <pc:grpChg chg="mod">
          <ac:chgData name="Tiara Anggraini Prasetyo" userId="429542ff462e4103" providerId="LiveId" clId="{8A5F0D6C-3D4A-4F2F-9BCC-964969CE128A}" dt="2021-08-01T08:06:32.572" v="1713"/>
          <ac:grpSpMkLst>
            <pc:docMk/>
            <pc:sldMk cId="3321310224" sldId="263"/>
            <ac:grpSpMk id="31" creationId="{B701563D-8F1A-4E43-A2CA-321C47FD8737}"/>
          </ac:grpSpMkLst>
        </pc:grpChg>
        <pc:grpChg chg="mod">
          <ac:chgData name="Tiara Anggraini Prasetyo" userId="429542ff462e4103" providerId="LiveId" clId="{8A5F0D6C-3D4A-4F2F-9BCC-964969CE128A}" dt="2021-08-01T08:06:32.572" v="1713"/>
          <ac:grpSpMkLst>
            <pc:docMk/>
            <pc:sldMk cId="3321310224" sldId="263"/>
            <ac:grpSpMk id="32" creationId="{1C5298F1-FC48-42C0-B045-2516821064DF}"/>
          </ac:grpSpMkLst>
        </pc:grpChg>
        <pc:grpChg chg="mod">
          <ac:chgData name="Tiara Anggraini Prasetyo" userId="429542ff462e4103" providerId="LiveId" clId="{8A5F0D6C-3D4A-4F2F-9BCC-964969CE128A}" dt="2021-08-01T08:06:32.572" v="1713"/>
          <ac:grpSpMkLst>
            <pc:docMk/>
            <pc:sldMk cId="3321310224" sldId="263"/>
            <ac:grpSpMk id="33" creationId="{590081B2-2A66-4846-BE54-569736D77191}"/>
          </ac:grpSpMkLst>
        </pc:grpChg>
        <pc:grpChg chg="add mod ord">
          <ac:chgData name="Tiara Anggraini Prasetyo" userId="429542ff462e4103" providerId="LiveId" clId="{8A5F0D6C-3D4A-4F2F-9BCC-964969CE128A}" dt="2021-08-01T13:37:41.125" v="3759" actId="164"/>
          <ac:grpSpMkLst>
            <pc:docMk/>
            <pc:sldMk cId="3321310224" sldId="263"/>
            <ac:grpSpMk id="40" creationId="{37ABD2C4-196C-4C6F-827C-86EC88508A86}"/>
          </ac:grpSpMkLst>
        </pc:grpChg>
        <pc:grpChg chg="mod">
          <ac:chgData name="Tiara Anggraini Prasetyo" userId="429542ff462e4103" providerId="LiveId" clId="{8A5F0D6C-3D4A-4F2F-9BCC-964969CE128A}" dt="2021-08-01T13:37:41.125" v="3759" actId="164"/>
          <ac:grpSpMkLst>
            <pc:docMk/>
            <pc:sldMk cId="3321310224" sldId="263"/>
            <ac:grpSpMk id="41" creationId="{4182B233-434A-4A22-AD96-F9A5B08B40B9}"/>
          </ac:grpSpMkLst>
        </pc:grpChg>
        <pc:grpChg chg="mod">
          <ac:chgData name="Tiara Anggraini Prasetyo" userId="429542ff462e4103" providerId="LiveId" clId="{8A5F0D6C-3D4A-4F2F-9BCC-964969CE128A}" dt="2021-08-01T13:37:41.125" v="3759" actId="164"/>
          <ac:grpSpMkLst>
            <pc:docMk/>
            <pc:sldMk cId="3321310224" sldId="263"/>
            <ac:grpSpMk id="43" creationId="{DD92E45B-1CBE-40C3-BBDA-A2C4B382389A}"/>
          </ac:grpSpMkLst>
        </pc:grpChg>
        <pc:grpChg chg="mod">
          <ac:chgData name="Tiara Anggraini Prasetyo" userId="429542ff462e4103" providerId="LiveId" clId="{8A5F0D6C-3D4A-4F2F-9BCC-964969CE128A}" dt="2021-08-01T13:37:41.125" v="3759" actId="164"/>
          <ac:grpSpMkLst>
            <pc:docMk/>
            <pc:sldMk cId="3321310224" sldId="263"/>
            <ac:grpSpMk id="44" creationId="{38B104FE-C09C-40D2-8891-5FBD3415D924}"/>
          </ac:grpSpMkLst>
        </pc:grpChg>
        <pc:grpChg chg="add mod">
          <ac:chgData name="Tiara Anggraini Prasetyo" userId="429542ff462e4103" providerId="LiveId" clId="{8A5F0D6C-3D4A-4F2F-9BCC-964969CE128A}" dt="2021-08-01T08:21:17.484" v="1974" actId="1076"/>
          <ac:grpSpMkLst>
            <pc:docMk/>
            <pc:sldMk cId="3321310224" sldId="263"/>
            <ac:grpSpMk id="98" creationId="{F5A70F15-3F1B-4475-8A40-6925A3D2900D}"/>
          </ac:grpSpMkLst>
        </pc:grpChg>
        <pc:grpChg chg="add mod">
          <ac:chgData name="Tiara Anggraini Prasetyo" userId="429542ff462e4103" providerId="LiveId" clId="{8A5F0D6C-3D4A-4F2F-9BCC-964969CE128A}" dt="2021-08-01T08:22:59.908" v="2053" actId="164"/>
          <ac:grpSpMkLst>
            <pc:docMk/>
            <pc:sldMk cId="3321310224" sldId="263"/>
            <ac:grpSpMk id="106" creationId="{938BD440-6508-41D6-B470-473F34323A25}"/>
          </ac:grpSpMkLst>
        </pc:grpChg>
        <pc:grpChg chg="add mod">
          <ac:chgData name="Tiara Anggraini Prasetyo" userId="429542ff462e4103" providerId="LiveId" clId="{8A5F0D6C-3D4A-4F2F-9BCC-964969CE128A}" dt="2021-08-01T13:37:41.125" v="3759" actId="164"/>
          <ac:grpSpMkLst>
            <pc:docMk/>
            <pc:sldMk cId="3321310224" sldId="263"/>
            <ac:grpSpMk id="107" creationId="{21774239-33B7-4D49-9816-1419D73AC43C}"/>
          </ac:grpSpMkLst>
        </pc:grpChg>
        <pc:graphicFrameChg chg="add mod">
          <ac:chgData name="Tiara Anggraini Prasetyo" userId="429542ff462e4103" providerId="LiveId" clId="{8A5F0D6C-3D4A-4F2F-9BCC-964969CE128A}" dt="2021-08-01T08:20:25.103" v="1941"/>
          <ac:graphicFrameMkLst>
            <pc:docMk/>
            <pc:sldMk cId="3321310224" sldId="263"/>
            <ac:graphicFrameMk id="19" creationId="{77F60B6E-029F-40A3-B166-4126F19F52F2}"/>
          </ac:graphicFrameMkLst>
        </pc:graphicFrameChg>
        <pc:picChg chg="add del mod">
          <ac:chgData name="Tiara Anggraini Prasetyo" userId="429542ff462e4103" providerId="LiveId" clId="{8A5F0D6C-3D4A-4F2F-9BCC-964969CE128A}" dt="2021-08-01T08:05:28.545" v="1703" actId="478"/>
          <ac:picMkLst>
            <pc:docMk/>
            <pc:sldMk cId="3321310224" sldId="263"/>
            <ac:picMk id="10" creationId="{471E8CE4-12DB-4EB7-BA89-DC89C96D2456}"/>
          </ac:picMkLst>
        </pc:picChg>
        <pc:picChg chg="add del mod">
          <ac:chgData name="Tiara Anggraini Prasetyo" userId="429542ff462e4103" providerId="LiveId" clId="{8A5F0D6C-3D4A-4F2F-9BCC-964969CE128A}" dt="2021-08-01T08:05:47.557" v="1707"/>
          <ac:picMkLst>
            <pc:docMk/>
            <pc:sldMk cId="3321310224" sldId="263"/>
            <ac:picMk id="11" creationId="{9809F1C9-87E3-4303-AD7E-13BC912C77D8}"/>
          </ac:picMkLst>
        </pc:picChg>
        <pc:picChg chg="add del mod">
          <ac:chgData name="Tiara Anggraini Prasetyo" userId="429542ff462e4103" providerId="LiveId" clId="{8A5F0D6C-3D4A-4F2F-9BCC-964969CE128A}" dt="2021-08-01T08:05:47.557" v="1707"/>
          <ac:picMkLst>
            <pc:docMk/>
            <pc:sldMk cId="3321310224" sldId="263"/>
            <ac:picMk id="14" creationId="{C7B8FE6D-E7D9-44DD-B8BF-F4342BCC5DD0}"/>
          </ac:picMkLst>
        </pc:picChg>
        <pc:picChg chg="add del mod">
          <ac:chgData name="Tiara Anggraini Prasetyo" userId="429542ff462e4103" providerId="LiveId" clId="{8A5F0D6C-3D4A-4F2F-9BCC-964969CE128A}" dt="2021-08-01T08:05:47.557" v="1707"/>
          <ac:picMkLst>
            <pc:docMk/>
            <pc:sldMk cId="3321310224" sldId="263"/>
            <ac:picMk id="16" creationId="{1248BA05-30F8-4B1A-BF40-C47DE4AE29C1}"/>
          </ac:picMkLst>
        </pc:picChg>
        <pc:picChg chg="add del mod">
          <ac:chgData name="Tiara Anggraini Prasetyo" userId="429542ff462e4103" providerId="LiveId" clId="{8A5F0D6C-3D4A-4F2F-9BCC-964969CE128A}" dt="2021-08-01T08:05:47.557" v="1707"/>
          <ac:picMkLst>
            <pc:docMk/>
            <pc:sldMk cId="3321310224" sldId="263"/>
            <ac:picMk id="17" creationId="{AB9A10EE-9CAD-4FB0-98FF-2C8B5C971FB4}"/>
          </ac:picMkLst>
        </pc:picChg>
        <pc:picChg chg="add del mod">
          <ac:chgData name="Tiara Anggraini Prasetyo" userId="429542ff462e4103" providerId="LiveId" clId="{8A5F0D6C-3D4A-4F2F-9BCC-964969CE128A}" dt="2021-08-01T08:14:49.035" v="1771" actId="478"/>
          <ac:picMkLst>
            <pc:docMk/>
            <pc:sldMk cId="3321310224" sldId="263"/>
            <ac:picMk id="95" creationId="{9D6E8C7B-D6DC-42E1-A56C-5D0CD2358BCE}"/>
          </ac:picMkLst>
        </pc:picChg>
        <pc:picChg chg="add mod">
          <ac:chgData name="Tiara Anggraini Prasetyo" userId="429542ff462e4103" providerId="LiveId" clId="{8A5F0D6C-3D4A-4F2F-9BCC-964969CE128A}" dt="2021-08-01T08:21:17.484" v="1974" actId="1076"/>
          <ac:picMkLst>
            <pc:docMk/>
            <pc:sldMk cId="3321310224" sldId="263"/>
            <ac:picMk id="99" creationId="{5E2282C7-1492-4B60-B11A-0B57B487C7E6}"/>
          </ac:picMkLst>
        </pc:picChg>
        <pc:picChg chg="add del mod">
          <ac:chgData name="Tiara Anggraini Prasetyo" userId="429542ff462e4103" providerId="LiveId" clId="{8A5F0D6C-3D4A-4F2F-9BCC-964969CE128A}" dt="2021-08-01T08:20:39.721" v="1945" actId="478"/>
          <ac:picMkLst>
            <pc:docMk/>
            <pc:sldMk cId="3321310224" sldId="263"/>
            <ac:picMk id="102" creationId="{86C330DE-B35B-4247-A61D-2C638C019D6A}"/>
          </ac:picMkLst>
        </pc:picChg>
        <pc:picChg chg="add mod">
          <ac:chgData name="Tiara Anggraini Prasetyo" userId="429542ff462e4103" providerId="LiveId" clId="{8A5F0D6C-3D4A-4F2F-9BCC-964969CE128A}" dt="2021-08-01T08:22:59.908" v="2053" actId="164"/>
          <ac:picMkLst>
            <pc:docMk/>
            <pc:sldMk cId="3321310224" sldId="263"/>
            <ac:picMk id="104" creationId="{BBA27DE1-F7D4-4B1E-9217-3DE94BB030AE}"/>
          </ac:picMkLst>
        </pc:picChg>
        <pc:picChg chg="add mod">
          <ac:chgData name="Tiara Anggraini Prasetyo" userId="429542ff462e4103" providerId="LiveId" clId="{8A5F0D6C-3D4A-4F2F-9BCC-964969CE128A}" dt="2021-08-01T08:21:20.574" v="1975" actId="1076"/>
          <ac:picMkLst>
            <pc:docMk/>
            <pc:sldMk cId="3321310224" sldId="263"/>
            <ac:picMk id="1026" creationId="{10965347-36B2-4E2F-B058-83DFF3348C89}"/>
          </ac:picMkLst>
        </pc:picChg>
        <pc:cxnChg chg="mod">
          <ac:chgData name="Tiara Anggraini Prasetyo" userId="429542ff462e4103" providerId="LiveId" clId="{8A5F0D6C-3D4A-4F2F-9BCC-964969CE128A}" dt="2021-08-01T13:37:41.125" v="3759" actId="164"/>
          <ac:cxnSpMkLst>
            <pc:docMk/>
            <pc:sldMk cId="3321310224" sldId="263"/>
            <ac:cxnSpMk id="42" creationId="{58BA324E-70D3-410E-AC1D-BF1933A46B85}"/>
          </ac:cxnSpMkLst>
        </pc:cxnChg>
        <pc:cxnChg chg="mod">
          <ac:chgData name="Tiara Anggraini Prasetyo" userId="429542ff462e4103" providerId="LiveId" clId="{8A5F0D6C-3D4A-4F2F-9BCC-964969CE128A}" dt="2021-08-01T13:37:41.125" v="3759" actId="164"/>
          <ac:cxnSpMkLst>
            <pc:docMk/>
            <pc:sldMk cId="3321310224" sldId="263"/>
            <ac:cxnSpMk id="45" creationId="{66F2369B-EF33-44A7-9C6E-AA7C40A784B2}"/>
          </ac:cxnSpMkLst>
        </pc:cxnChg>
        <pc:cxnChg chg="mod">
          <ac:chgData name="Tiara Anggraini Prasetyo" userId="429542ff462e4103" providerId="LiveId" clId="{8A5F0D6C-3D4A-4F2F-9BCC-964969CE128A}" dt="2021-08-01T13:37:41.125" v="3759" actId="164"/>
          <ac:cxnSpMkLst>
            <pc:docMk/>
            <pc:sldMk cId="3321310224" sldId="263"/>
            <ac:cxnSpMk id="46" creationId="{7F4C36F3-B676-49DB-BE5C-515624D1FC9A}"/>
          </ac:cxnSpMkLst>
        </pc:cxnChg>
        <pc:cxnChg chg="mod">
          <ac:chgData name="Tiara Anggraini Prasetyo" userId="429542ff462e4103" providerId="LiveId" clId="{8A5F0D6C-3D4A-4F2F-9BCC-964969CE128A}" dt="2021-08-01T13:37:41.125" v="3759" actId="164"/>
          <ac:cxnSpMkLst>
            <pc:docMk/>
            <pc:sldMk cId="3321310224" sldId="263"/>
            <ac:cxnSpMk id="47" creationId="{988AAC3C-60B4-4F23-8099-96AA655F8FCF}"/>
          </ac:cxnSpMkLst>
        </pc:cxnChg>
        <pc:cxnChg chg="mod">
          <ac:chgData name="Tiara Anggraini Prasetyo" userId="429542ff462e4103" providerId="LiveId" clId="{8A5F0D6C-3D4A-4F2F-9BCC-964969CE128A}" dt="2021-08-01T13:37:41.125" v="3759" actId="164"/>
          <ac:cxnSpMkLst>
            <pc:docMk/>
            <pc:sldMk cId="3321310224" sldId="263"/>
            <ac:cxnSpMk id="48" creationId="{EFE9B25F-AB4D-44EB-BAE5-03D024F27567}"/>
          </ac:cxnSpMkLst>
        </pc:cxnChg>
        <pc:cxnChg chg="mod">
          <ac:chgData name="Tiara Anggraini Prasetyo" userId="429542ff462e4103" providerId="LiveId" clId="{8A5F0D6C-3D4A-4F2F-9BCC-964969CE128A}" dt="2021-08-01T13:37:41.125" v="3759" actId="164"/>
          <ac:cxnSpMkLst>
            <pc:docMk/>
            <pc:sldMk cId="3321310224" sldId="263"/>
            <ac:cxnSpMk id="49" creationId="{63063B7A-36D4-4D81-99CB-C231648F4DA4}"/>
          </ac:cxnSpMkLst>
        </pc:cxnChg>
        <pc:cxnChg chg="mod">
          <ac:chgData name="Tiara Anggraini Prasetyo" userId="429542ff462e4103" providerId="LiveId" clId="{8A5F0D6C-3D4A-4F2F-9BCC-964969CE128A}" dt="2021-08-01T13:37:41.125" v="3759" actId="164"/>
          <ac:cxnSpMkLst>
            <pc:docMk/>
            <pc:sldMk cId="3321310224" sldId="263"/>
            <ac:cxnSpMk id="50" creationId="{1238AD0A-7534-42D6-BFF6-684592039A44}"/>
          </ac:cxnSpMkLst>
        </pc:cxnChg>
        <pc:cxnChg chg="mod">
          <ac:chgData name="Tiara Anggraini Prasetyo" userId="429542ff462e4103" providerId="LiveId" clId="{8A5F0D6C-3D4A-4F2F-9BCC-964969CE128A}" dt="2021-08-01T13:37:41.125" v="3759" actId="164"/>
          <ac:cxnSpMkLst>
            <pc:docMk/>
            <pc:sldMk cId="3321310224" sldId="263"/>
            <ac:cxnSpMk id="51" creationId="{5CC0E5BF-E279-48D5-A0E7-5EB2E12B230A}"/>
          </ac:cxnSpMkLst>
        </pc:cxnChg>
        <pc:cxnChg chg="mod">
          <ac:chgData name="Tiara Anggraini Prasetyo" userId="429542ff462e4103" providerId="LiveId" clId="{8A5F0D6C-3D4A-4F2F-9BCC-964969CE128A}" dt="2021-08-01T13:37:41.125" v="3759" actId="164"/>
          <ac:cxnSpMkLst>
            <pc:docMk/>
            <pc:sldMk cId="3321310224" sldId="263"/>
            <ac:cxnSpMk id="52" creationId="{1262FB23-C987-4C18-841F-D2FA7994286C}"/>
          </ac:cxnSpMkLst>
        </pc:cxnChg>
        <pc:cxnChg chg="mod">
          <ac:chgData name="Tiara Anggraini Prasetyo" userId="429542ff462e4103" providerId="LiveId" clId="{8A5F0D6C-3D4A-4F2F-9BCC-964969CE128A}" dt="2021-08-01T13:37:41.125" v="3759" actId="164"/>
          <ac:cxnSpMkLst>
            <pc:docMk/>
            <pc:sldMk cId="3321310224" sldId="263"/>
            <ac:cxnSpMk id="53" creationId="{E562AB70-4450-41D6-BEF0-8EC28B9B344B}"/>
          </ac:cxnSpMkLst>
        </pc:cxnChg>
        <pc:cxnChg chg="mod">
          <ac:chgData name="Tiara Anggraini Prasetyo" userId="429542ff462e4103" providerId="LiveId" clId="{8A5F0D6C-3D4A-4F2F-9BCC-964969CE128A}" dt="2021-08-01T13:37:41.125" v="3759" actId="164"/>
          <ac:cxnSpMkLst>
            <pc:docMk/>
            <pc:sldMk cId="3321310224" sldId="263"/>
            <ac:cxnSpMk id="54" creationId="{66BB1092-7FC5-4415-ABA4-F29E739014C3}"/>
          </ac:cxnSpMkLst>
        </pc:cxnChg>
        <pc:cxnChg chg="mod">
          <ac:chgData name="Tiara Anggraini Prasetyo" userId="429542ff462e4103" providerId="LiveId" clId="{8A5F0D6C-3D4A-4F2F-9BCC-964969CE128A}" dt="2021-08-01T13:37:41.125" v="3759" actId="164"/>
          <ac:cxnSpMkLst>
            <pc:docMk/>
            <pc:sldMk cId="3321310224" sldId="263"/>
            <ac:cxnSpMk id="55" creationId="{E8DE86CB-9CEB-460C-A3A9-91233E01FBF6}"/>
          </ac:cxnSpMkLst>
        </pc:cxnChg>
        <pc:cxnChg chg="mod">
          <ac:chgData name="Tiara Anggraini Prasetyo" userId="429542ff462e4103" providerId="LiveId" clId="{8A5F0D6C-3D4A-4F2F-9BCC-964969CE128A}" dt="2021-08-01T13:37:41.125" v="3759" actId="164"/>
          <ac:cxnSpMkLst>
            <pc:docMk/>
            <pc:sldMk cId="3321310224" sldId="263"/>
            <ac:cxnSpMk id="56" creationId="{1C93EF4A-3F26-4ADE-B7F6-2AF3EE3BE2AA}"/>
          </ac:cxnSpMkLst>
        </pc:cxnChg>
        <pc:cxnChg chg="mod">
          <ac:chgData name="Tiara Anggraini Prasetyo" userId="429542ff462e4103" providerId="LiveId" clId="{8A5F0D6C-3D4A-4F2F-9BCC-964969CE128A}" dt="2021-08-01T13:37:41.125" v="3759" actId="164"/>
          <ac:cxnSpMkLst>
            <pc:docMk/>
            <pc:sldMk cId="3321310224" sldId="263"/>
            <ac:cxnSpMk id="57" creationId="{98611D7D-FC4E-4E58-9440-52B15DA11980}"/>
          </ac:cxnSpMkLst>
        </pc:cxnChg>
        <pc:cxnChg chg="mod">
          <ac:chgData name="Tiara Anggraini Prasetyo" userId="429542ff462e4103" providerId="LiveId" clId="{8A5F0D6C-3D4A-4F2F-9BCC-964969CE128A}" dt="2021-08-01T13:37:41.125" v="3759" actId="164"/>
          <ac:cxnSpMkLst>
            <pc:docMk/>
            <pc:sldMk cId="3321310224" sldId="263"/>
            <ac:cxnSpMk id="58" creationId="{5010CA79-998D-4831-8F5B-AF08D4F02986}"/>
          </ac:cxnSpMkLst>
        </pc:cxnChg>
        <pc:cxnChg chg="mod">
          <ac:chgData name="Tiara Anggraini Prasetyo" userId="429542ff462e4103" providerId="LiveId" clId="{8A5F0D6C-3D4A-4F2F-9BCC-964969CE128A}" dt="2021-08-01T13:37:41.125" v="3759" actId="164"/>
          <ac:cxnSpMkLst>
            <pc:docMk/>
            <pc:sldMk cId="3321310224" sldId="263"/>
            <ac:cxnSpMk id="59" creationId="{DD8E624D-6EF1-44F8-BDD8-7BE0D2FBD637}"/>
          </ac:cxnSpMkLst>
        </pc:cxnChg>
        <pc:cxnChg chg="mod">
          <ac:chgData name="Tiara Anggraini Prasetyo" userId="429542ff462e4103" providerId="LiveId" clId="{8A5F0D6C-3D4A-4F2F-9BCC-964969CE128A}" dt="2021-08-01T13:37:41.125" v="3759" actId="164"/>
          <ac:cxnSpMkLst>
            <pc:docMk/>
            <pc:sldMk cId="3321310224" sldId="263"/>
            <ac:cxnSpMk id="60" creationId="{6E0B7349-FA3C-467D-B27D-472CF361C552}"/>
          </ac:cxnSpMkLst>
        </pc:cxnChg>
        <pc:cxnChg chg="mod">
          <ac:chgData name="Tiara Anggraini Prasetyo" userId="429542ff462e4103" providerId="LiveId" clId="{8A5F0D6C-3D4A-4F2F-9BCC-964969CE128A}" dt="2021-08-01T13:37:41.125" v="3759" actId="164"/>
          <ac:cxnSpMkLst>
            <pc:docMk/>
            <pc:sldMk cId="3321310224" sldId="263"/>
            <ac:cxnSpMk id="61" creationId="{D9739061-EA61-4FC4-9BB2-EFD636475859}"/>
          </ac:cxnSpMkLst>
        </pc:cxnChg>
        <pc:cxnChg chg="mod">
          <ac:chgData name="Tiara Anggraini Prasetyo" userId="429542ff462e4103" providerId="LiveId" clId="{8A5F0D6C-3D4A-4F2F-9BCC-964969CE128A}" dt="2021-08-01T13:37:41.125" v="3759" actId="164"/>
          <ac:cxnSpMkLst>
            <pc:docMk/>
            <pc:sldMk cId="3321310224" sldId="263"/>
            <ac:cxnSpMk id="62" creationId="{AEB6058A-045C-4BE4-8110-A71C7FD512C4}"/>
          </ac:cxnSpMkLst>
        </pc:cxnChg>
        <pc:cxnChg chg="mod">
          <ac:chgData name="Tiara Anggraini Prasetyo" userId="429542ff462e4103" providerId="LiveId" clId="{8A5F0D6C-3D4A-4F2F-9BCC-964969CE128A}" dt="2021-08-01T13:37:41.125" v="3759" actId="164"/>
          <ac:cxnSpMkLst>
            <pc:docMk/>
            <pc:sldMk cId="3321310224" sldId="263"/>
            <ac:cxnSpMk id="63" creationId="{13A1B841-E9CA-4321-AB52-15BCE0950BC0}"/>
          </ac:cxnSpMkLst>
        </pc:cxnChg>
        <pc:cxnChg chg="mod">
          <ac:chgData name="Tiara Anggraini Prasetyo" userId="429542ff462e4103" providerId="LiveId" clId="{8A5F0D6C-3D4A-4F2F-9BCC-964969CE128A}" dt="2021-08-01T13:37:41.125" v="3759" actId="164"/>
          <ac:cxnSpMkLst>
            <pc:docMk/>
            <pc:sldMk cId="3321310224" sldId="263"/>
            <ac:cxnSpMk id="64" creationId="{D918F31A-1946-4610-BEBF-1638974A0F4F}"/>
          </ac:cxnSpMkLst>
        </pc:cxnChg>
        <pc:cxnChg chg="mod">
          <ac:chgData name="Tiara Anggraini Prasetyo" userId="429542ff462e4103" providerId="LiveId" clId="{8A5F0D6C-3D4A-4F2F-9BCC-964969CE128A}" dt="2021-08-01T13:37:41.125" v="3759" actId="164"/>
          <ac:cxnSpMkLst>
            <pc:docMk/>
            <pc:sldMk cId="3321310224" sldId="263"/>
            <ac:cxnSpMk id="65" creationId="{4977A020-D618-41BF-80CE-01887905303B}"/>
          </ac:cxnSpMkLst>
        </pc:cxnChg>
        <pc:cxnChg chg="mod">
          <ac:chgData name="Tiara Anggraini Prasetyo" userId="429542ff462e4103" providerId="LiveId" clId="{8A5F0D6C-3D4A-4F2F-9BCC-964969CE128A}" dt="2021-08-01T13:37:41.125" v="3759" actId="164"/>
          <ac:cxnSpMkLst>
            <pc:docMk/>
            <pc:sldMk cId="3321310224" sldId="263"/>
            <ac:cxnSpMk id="66" creationId="{7B91A916-74C9-45D6-BECE-723AB9632A1E}"/>
          </ac:cxnSpMkLst>
        </pc:cxnChg>
        <pc:cxnChg chg="mod">
          <ac:chgData name="Tiara Anggraini Prasetyo" userId="429542ff462e4103" providerId="LiveId" clId="{8A5F0D6C-3D4A-4F2F-9BCC-964969CE128A}" dt="2021-08-01T13:37:41.125" v="3759" actId="164"/>
          <ac:cxnSpMkLst>
            <pc:docMk/>
            <pc:sldMk cId="3321310224" sldId="263"/>
            <ac:cxnSpMk id="67" creationId="{8C6F6F2C-84EC-46AF-93C2-B25F4A5142CC}"/>
          </ac:cxnSpMkLst>
        </pc:cxnChg>
        <pc:cxnChg chg="mod">
          <ac:chgData name="Tiara Anggraini Prasetyo" userId="429542ff462e4103" providerId="LiveId" clId="{8A5F0D6C-3D4A-4F2F-9BCC-964969CE128A}" dt="2021-08-01T13:37:41.125" v="3759" actId="164"/>
          <ac:cxnSpMkLst>
            <pc:docMk/>
            <pc:sldMk cId="3321310224" sldId="263"/>
            <ac:cxnSpMk id="68" creationId="{DAAD3454-3F45-4910-AE69-533BDFC09B79}"/>
          </ac:cxnSpMkLst>
        </pc:cxnChg>
        <pc:cxnChg chg="mod">
          <ac:chgData name="Tiara Anggraini Prasetyo" userId="429542ff462e4103" providerId="LiveId" clId="{8A5F0D6C-3D4A-4F2F-9BCC-964969CE128A}" dt="2021-08-01T13:37:41.125" v="3759" actId="164"/>
          <ac:cxnSpMkLst>
            <pc:docMk/>
            <pc:sldMk cId="3321310224" sldId="263"/>
            <ac:cxnSpMk id="69" creationId="{D97F2437-5911-4076-ADDF-D7373D5692A9}"/>
          </ac:cxnSpMkLst>
        </pc:cxnChg>
        <pc:cxnChg chg="mod">
          <ac:chgData name="Tiara Anggraini Prasetyo" userId="429542ff462e4103" providerId="LiveId" clId="{8A5F0D6C-3D4A-4F2F-9BCC-964969CE128A}" dt="2021-08-01T13:37:41.125" v="3759" actId="164"/>
          <ac:cxnSpMkLst>
            <pc:docMk/>
            <pc:sldMk cId="3321310224" sldId="263"/>
            <ac:cxnSpMk id="70" creationId="{FF40BB84-1F0D-41CA-B06F-7A736FDBF080}"/>
          </ac:cxnSpMkLst>
        </pc:cxnChg>
        <pc:cxnChg chg="mod">
          <ac:chgData name="Tiara Anggraini Prasetyo" userId="429542ff462e4103" providerId="LiveId" clId="{8A5F0D6C-3D4A-4F2F-9BCC-964969CE128A}" dt="2021-08-01T13:37:41.125" v="3759" actId="164"/>
          <ac:cxnSpMkLst>
            <pc:docMk/>
            <pc:sldMk cId="3321310224" sldId="263"/>
            <ac:cxnSpMk id="71" creationId="{59FD4CF4-39F8-4D80-8AAF-ADF8C709B2CB}"/>
          </ac:cxnSpMkLst>
        </pc:cxnChg>
        <pc:cxnChg chg="mod">
          <ac:chgData name="Tiara Anggraini Prasetyo" userId="429542ff462e4103" providerId="LiveId" clId="{8A5F0D6C-3D4A-4F2F-9BCC-964969CE128A}" dt="2021-08-01T13:37:41.125" v="3759" actId="164"/>
          <ac:cxnSpMkLst>
            <pc:docMk/>
            <pc:sldMk cId="3321310224" sldId="263"/>
            <ac:cxnSpMk id="72" creationId="{57787A0B-B56F-453A-BF25-8C39B79C57B0}"/>
          </ac:cxnSpMkLst>
        </pc:cxnChg>
        <pc:cxnChg chg="mod">
          <ac:chgData name="Tiara Anggraini Prasetyo" userId="429542ff462e4103" providerId="LiveId" clId="{8A5F0D6C-3D4A-4F2F-9BCC-964969CE128A}" dt="2021-08-01T13:37:41.125" v="3759" actId="164"/>
          <ac:cxnSpMkLst>
            <pc:docMk/>
            <pc:sldMk cId="3321310224" sldId="263"/>
            <ac:cxnSpMk id="73" creationId="{B371E921-302F-4E16-B9B8-6217384D9795}"/>
          </ac:cxnSpMkLst>
        </pc:cxnChg>
        <pc:cxnChg chg="mod">
          <ac:chgData name="Tiara Anggraini Prasetyo" userId="429542ff462e4103" providerId="LiveId" clId="{8A5F0D6C-3D4A-4F2F-9BCC-964969CE128A}" dt="2021-08-01T13:37:41.125" v="3759" actId="164"/>
          <ac:cxnSpMkLst>
            <pc:docMk/>
            <pc:sldMk cId="3321310224" sldId="263"/>
            <ac:cxnSpMk id="74" creationId="{8311630D-AFF5-4550-95FB-23427EF3C3CC}"/>
          </ac:cxnSpMkLst>
        </pc:cxnChg>
        <pc:cxnChg chg="mod">
          <ac:chgData name="Tiara Anggraini Prasetyo" userId="429542ff462e4103" providerId="LiveId" clId="{8A5F0D6C-3D4A-4F2F-9BCC-964969CE128A}" dt="2021-08-01T13:37:41.125" v="3759" actId="164"/>
          <ac:cxnSpMkLst>
            <pc:docMk/>
            <pc:sldMk cId="3321310224" sldId="263"/>
            <ac:cxnSpMk id="75" creationId="{8AC024E2-819C-4B7D-BACE-BF1CD5F389B6}"/>
          </ac:cxnSpMkLst>
        </pc:cxnChg>
        <pc:cxnChg chg="mod">
          <ac:chgData name="Tiara Anggraini Prasetyo" userId="429542ff462e4103" providerId="LiveId" clId="{8A5F0D6C-3D4A-4F2F-9BCC-964969CE128A}" dt="2021-08-01T13:37:41.125" v="3759" actId="164"/>
          <ac:cxnSpMkLst>
            <pc:docMk/>
            <pc:sldMk cId="3321310224" sldId="263"/>
            <ac:cxnSpMk id="76" creationId="{07AC7A34-5DE1-47E2-9310-7240FAA0F4D5}"/>
          </ac:cxnSpMkLst>
        </pc:cxnChg>
        <pc:cxnChg chg="mod">
          <ac:chgData name="Tiara Anggraini Prasetyo" userId="429542ff462e4103" providerId="LiveId" clId="{8A5F0D6C-3D4A-4F2F-9BCC-964969CE128A}" dt="2021-08-01T13:37:41.125" v="3759" actId="164"/>
          <ac:cxnSpMkLst>
            <pc:docMk/>
            <pc:sldMk cId="3321310224" sldId="263"/>
            <ac:cxnSpMk id="77" creationId="{10796560-575A-4CDE-933A-FB2795DD6412}"/>
          </ac:cxnSpMkLst>
        </pc:cxnChg>
        <pc:cxnChg chg="mod">
          <ac:chgData name="Tiara Anggraini Prasetyo" userId="429542ff462e4103" providerId="LiveId" clId="{8A5F0D6C-3D4A-4F2F-9BCC-964969CE128A}" dt="2021-08-01T13:37:41.125" v="3759" actId="164"/>
          <ac:cxnSpMkLst>
            <pc:docMk/>
            <pc:sldMk cId="3321310224" sldId="263"/>
            <ac:cxnSpMk id="78" creationId="{0E16CBB5-E70A-411F-A548-76FA7E913C7B}"/>
          </ac:cxnSpMkLst>
        </pc:cxnChg>
        <pc:cxnChg chg="mod">
          <ac:chgData name="Tiara Anggraini Prasetyo" userId="429542ff462e4103" providerId="LiveId" clId="{8A5F0D6C-3D4A-4F2F-9BCC-964969CE128A}" dt="2021-08-01T13:37:41.125" v="3759" actId="164"/>
          <ac:cxnSpMkLst>
            <pc:docMk/>
            <pc:sldMk cId="3321310224" sldId="263"/>
            <ac:cxnSpMk id="79" creationId="{C45C9CE3-D478-4C77-A16D-63847A56E75C}"/>
          </ac:cxnSpMkLst>
        </pc:cxnChg>
        <pc:cxnChg chg="mod">
          <ac:chgData name="Tiara Anggraini Prasetyo" userId="429542ff462e4103" providerId="LiveId" clId="{8A5F0D6C-3D4A-4F2F-9BCC-964969CE128A}" dt="2021-08-01T13:37:41.125" v="3759" actId="164"/>
          <ac:cxnSpMkLst>
            <pc:docMk/>
            <pc:sldMk cId="3321310224" sldId="263"/>
            <ac:cxnSpMk id="80" creationId="{5585D9A6-3E5A-4481-892E-FC5322D08784}"/>
          </ac:cxnSpMkLst>
        </pc:cxnChg>
        <pc:cxnChg chg="mod">
          <ac:chgData name="Tiara Anggraini Prasetyo" userId="429542ff462e4103" providerId="LiveId" clId="{8A5F0D6C-3D4A-4F2F-9BCC-964969CE128A}" dt="2021-08-01T13:37:41.125" v="3759" actId="164"/>
          <ac:cxnSpMkLst>
            <pc:docMk/>
            <pc:sldMk cId="3321310224" sldId="263"/>
            <ac:cxnSpMk id="81" creationId="{8C4FB7AB-02A3-4769-AAFE-B04C2FDEF58C}"/>
          </ac:cxnSpMkLst>
        </pc:cxnChg>
        <pc:cxnChg chg="mod">
          <ac:chgData name="Tiara Anggraini Prasetyo" userId="429542ff462e4103" providerId="LiveId" clId="{8A5F0D6C-3D4A-4F2F-9BCC-964969CE128A}" dt="2021-08-01T13:37:41.125" v="3759" actId="164"/>
          <ac:cxnSpMkLst>
            <pc:docMk/>
            <pc:sldMk cId="3321310224" sldId="263"/>
            <ac:cxnSpMk id="82" creationId="{33B8DF59-D5BB-4768-A94E-34E156F2486D}"/>
          </ac:cxnSpMkLst>
        </pc:cxnChg>
        <pc:cxnChg chg="mod">
          <ac:chgData name="Tiara Anggraini Prasetyo" userId="429542ff462e4103" providerId="LiveId" clId="{8A5F0D6C-3D4A-4F2F-9BCC-964969CE128A}" dt="2021-08-01T13:37:41.125" v="3759" actId="164"/>
          <ac:cxnSpMkLst>
            <pc:docMk/>
            <pc:sldMk cId="3321310224" sldId="263"/>
            <ac:cxnSpMk id="83" creationId="{0C36C391-707C-400C-8885-03D9A7418E03}"/>
          </ac:cxnSpMkLst>
        </pc:cxnChg>
        <pc:cxnChg chg="mod">
          <ac:chgData name="Tiara Anggraini Prasetyo" userId="429542ff462e4103" providerId="LiveId" clId="{8A5F0D6C-3D4A-4F2F-9BCC-964969CE128A}" dt="2021-08-01T13:37:41.125" v="3759" actId="164"/>
          <ac:cxnSpMkLst>
            <pc:docMk/>
            <pc:sldMk cId="3321310224" sldId="263"/>
            <ac:cxnSpMk id="84" creationId="{4AEAA85C-0701-4EA0-9C6F-2A8DF430BE22}"/>
          </ac:cxnSpMkLst>
        </pc:cxnChg>
        <pc:cxnChg chg="mod">
          <ac:chgData name="Tiara Anggraini Prasetyo" userId="429542ff462e4103" providerId="LiveId" clId="{8A5F0D6C-3D4A-4F2F-9BCC-964969CE128A}" dt="2021-08-01T13:37:41.125" v="3759" actId="164"/>
          <ac:cxnSpMkLst>
            <pc:docMk/>
            <pc:sldMk cId="3321310224" sldId="263"/>
            <ac:cxnSpMk id="85" creationId="{B25D838F-FC8E-4571-8A8D-62F0ACA071A1}"/>
          </ac:cxnSpMkLst>
        </pc:cxnChg>
        <pc:cxnChg chg="mod">
          <ac:chgData name="Tiara Anggraini Prasetyo" userId="429542ff462e4103" providerId="LiveId" clId="{8A5F0D6C-3D4A-4F2F-9BCC-964969CE128A}" dt="2021-08-01T13:37:41.125" v="3759" actId="164"/>
          <ac:cxnSpMkLst>
            <pc:docMk/>
            <pc:sldMk cId="3321310224" sldId="263"/>
            <ac:cxnSpMk id="86" creationId="{705DAD16-DAF2-4753-8AF0-6742BD5FD355}"/>
          </ac:cxnSpMkLst>
        </pc:cxnChg>
        <pc:cxnChg chg="mod">
          <ac:chgData name="Tiara Anggraini Prasetyo" userId="429542ff462e4103" providerId="LiveId" clId="{8A5F0D6C-3D4A-4F2F-9BCC-964969CE128A}" dt="2021-08-01T13:37:41.125" v="3759" actId="164"/>
          <ac:cxnSpMkLst>
            <pc:docMk/>
            <pc:sldMk cId="3321310224" sldId="263"/>
            <ac:cxnSpMk id="87" creationId="{E6F4B183-2158-4902-8580-89BEF4608F8D}"/>
          </ac:cxnSpMkLst>
        </pc:cxnChg>
        <pc:cxnChg chg="mod">
          <ac:chgData name="Tiara Anggraini Prasetyo" userId="429542ff462e4103" providerId="LiveId" clId="{8A5F0D6C-3D4A-4F2F-9BCC-964969CE128A}" dt="2021-08-01T13:37:41.125" v="3759" actId="164"/>
          <ac:cxnSpMkLst>
            <pc:docMk/>
            <pc:sldMk cId="3321310224" sldId="263"/>
            <ac:cxnSpMk id="88" creationId="{DAE5E592-2C71-47C0-930B-43A640808A1B}"/>
          </ac:cxnSpMkLst>
        </pc:cxnChg>
        <pc:cxnChg chg="mod">
          <ac:chgData name="Tiara Anggraini Prasetyo" userId="429542ff462e4103" providerId="LiveId" clId="{8A5F0D6C-3D4A-4F2F-9BCC-964969CE128A}" dt="2021-08-01T13:37:41.125" v="3759" actId="164"/>
          <ac:cxnSpMkLst>
            <pc:docMk/>
            <pc:sldMk cId="3321310224" sldId="263"/>
            <ac:cxnSpMk id="89" creationId="{9FBDAEBF-2F34-40EE-82C2-84D9989CFC96}"/>
          </ac:cxnSpMkLst>
        </pc:cxnChg>
      </pc:sldChg>
      <pc:sldChg chg="addSp delSp modSp add mod modTransition modAnim">
        <pc:chgData name="Tiara Anggraini Prasetyo" userId="429542ff462e4103" providerId="LiveId" clId="{8A5F0D6C-3D4A-4F2F-9BCC-964969CE128A}" dt="2021-08-05T09:22:47.788" v="4317"/>
        <pc:sldMkLst>
          <pc:docMk/>
          <pc:sldMk cId="3919773068" sldId="264"/>
        </pc:sldMkLst>
        <pc:spChg chg="mod">
          <ac:chgData name="Tiara Anggraini Prasetyo" userId="429542ff462e4103" providerId="LiveId" clId="{8A5F0D6C-3D4A-4F2F-9BCC-964969CE128A}" dt="2021-08-01T13:37:40.450" v="3757" actId="164"/>
          <ac:spMkLst>
            <pc:docMk/>
            <pc:sldMk cId="3919773068" sldId="264"/>
            <ac:spMk id="6" creationId="{22E19426-F382-4CB7-9114-B79C9A1635C0}"/>
          </ac:spMkLst>
        </pc:spChg>
        <pc:spChg chg="add mod ord">
          <ac:chgData name="Tiara Anggraini Prasetyo" userId="429542ff462e4103" providerId="LiveId" clId="{8A5F0D6C-3D4A-4F2F-9BCC-964969CE128A}" dt="2021-08-01T09:35:06.016" v="2506" actId="207"/>
          <ac:spMkLst>
            <pc:docMk/>
            <pc:sldMk cId="3919773068" sldId="264"/>
            <ac:spMk id="11" creationId="{F821A13C-6708-4F8D-AAE8-396B7033A61A}"/>
          </ac:spMkLst>
        </pc:spChg>
        <pc:spChg chg="add mod ord">
          <ac:chgData name="Tiara Anggraini Prasetyo" userId="429542ff462e4103" providerId="LiveId" clId="{8A5F0D6C-3D4A-4F2F-9BCC-964969CE128A}" dt="2021-08-01T09:31:03.789" v="2383" actId="1076"/>
          <ac:spMkLst>
            <pc:docMk/>
            <pc:sldMk cId="3919773068" sldId="264"/>
            <ac:spMk id="12" creationId="{D4DA3EA6-2AB4-4629-896B-FD1FCE3E86C3}"/>
          </ac:spMkLst>
        </pc:spChg>
        <pc:spChg chg="add mod">
          <ac:chgData name="Tiara Anggraini Prasetyo" userId="429542ff462e4103" providerId="LiveId" clId="{8A5F0D6C-3D4A-4F2F-9BCC-964969CE128A}" dt="2021-08-01T09:31:07.084" v="2384" actId="571"/>
          <ac:spMkLst>
            <pc:docMk/>
            <pc:sldMk cId="3919773068" sldId="264"/>
            <ac:spMk id="76" creationId="{9095979F-1BEA-419A-B4F7-FF26BD3F915A}"/>
          </ac:spMkLst>
        </pc:spChg>
        <pc:spChg chg="add mod ord">
          <ac:chgData name="Tiara Anggraini Prasetyo" userId="429542ff462e4103" providerId="LiveId" clId="{8A5F0D6C-3D4A-4F2F-9BCC-964969CE128A}" dt="2021-08-01T09:31:13.960" v="2391" actId="171"/>
          <ac:spMkLst>
            <pc:docMk/>
            <pc:sldMk cId="3919773068" sldId="264"/>
            <ac:spMk id="77" creationId="{A515C6DD-2517-4801-B5AD-D2944FEA2385}"/>
          </ac:spMkLst>
        </pc:spChg>
        <pc:spChg chg="add del mod">
          <ac:chgData name="Tiara Anggraini Prasetyo" userId="429542ff462e4103" providerId="LiveId" clId="{8A5F0D6C-3D4A-4F2F-9BCC-964969CE128A}" dt="2021-08-01T09:33:47.445" v="2418"/>
          <ac:spMkLst>
            <pc:docMk/>
            <pc:sldMk cId="3919773068" sldId="264"/>
            <ac:spMk id="80" creationId="{DA6DB2A8-0B46-4F05-B17E-D1B489AFA0B0}"/>
          </ac:spMkLst>
        </pc:spChg>
        <pc:spChg chg="add del mod">
          <ac:chgData name="Tiara Anggraini Prasetyo" userId="429542ff462e4103" providerId="LiveId" clId="{8A5F0D6C-3D4A-4F2F-9BCC-964969CE128A}" dt="2021-08-01T09:33:47.445" v="2418"/>
          <ac:spMkLst>
            <pc:docMk/>
            <pc:sldMk cId="3919773068" sldId="264"/>
            <ac:spMk id="81" creationId="{B7266747-25CD-4488-A83A-A4B2A204CCFB}"/>
          </ac:spMkLst>
        </pc:spChg>
        <pc:spChg chg="add mod ord">
          <ac:chgData name="Tiara Anggraini Prasetyo" userId="429542ff462e4103" providerId="LiveId" clId="{8A5F0D6C-3D4A-4F2F-9BCC-964969CE128A}" dt="2021-08-01T09:34:38.565" v="2502" actId="14861"/>
          <ac:spMkLst>
            <pc:docMk/>
            <pc:sldMk cId="3919773068" sldId="264"/>
            <ac:spMk id="82" creationId="{E7B7ECE4-AC9B-4BFE-AF27-097A812B483E}"/>
          </ac:spMkLst>
        </pc:spChg>
        <pc:spChg chg="add mod ord">
          <ac:chgData name="Tiara Anggraini Prasetyo" userId="429542ff462e4103" providerId="LiveId" clId="{8A5F0D6C-3D4A-4F2F-9BCC-964969CE128A}" dt="2021-08-01T09:34:56.226" v="2505" actId="171"/>
          <ac:spMkLst>
            <pc:docMk/>
            <pc:sldMk cId="3919773068" sldId="264"/>
            <ac:spMk id="83" creationId="{34D86565-AD57-4858-AAF9-92E4BB47A047}"/>
          </ac:spMkLst>
        </pc:spChg>
        <pc:spChg chg="add mod">
          <ac:chgData name="Tiara Anggraini Prasetyo" userId="429542ff462e4103" providerId="LiveId" clId="{8A5F0D6C-3D4A-4F2F-9BCC-964969CE128A}" dt="2021-08-01T09:34:54.217" v="2504" actId="571"/>
          <ac:spMkLst>
            <pc:docMk/>
            <pc:sldMk cId="3919773068" sldId="264"/>
            <ac:spMk id="84" creationId="{786174B0-6F46-4BD7-9A2A-4BEF66FF4E1E}"/>
          </ac:spMkLst>
        </pc:spChg>
        <pc:spChg chg="add del mod">
          <ac:chgData name="Tiara Anggraini Prasetyo" userId="429542ff462e4103" providerId="LiveId" clId="{8A5F0D6C-3D4A-4F2F-9BCC-964969CE128A}" dt="2021-08-01T09:35:50.478" v="2515" actId="478"/>
          <ac:spMkLst>
            <pc:docMk/>
            <pc:sldMk cId="3919773068" sldId="264"/>
            <ac:spMk id="85" creationId="{2007D74D-AEEC-4831-93BA-9C203FB34FA8}"/>
          </ac:spMkLst>
        </pc:spChg>
        <pc:spChg chg="add mod">
          <ac:chgData name="Tiara Anggraini Prasetyo" userId="429542ff462e4103" providerId="LiveId" clId="{8A5F0D6C-3D4A-4F2F-9BCC-964969CE128A}" dt="2021-08-01T09:37:23.239" v="2546" actId="207"/>
          <ac:spMkLst>
            <pc:docMk/>
            <pc:sldMk cId="3919773068" sldId="264"/>
            <ac:spMk id="86" creationId="{ACDB4482-E5D8-414D-8BA8-22A0C1E85B4F}"/>
          </ac:spMkLst>
        </pc:spChg>
        <pc:spChg chg="add mod">
          <ac:chgData name="Tiara Anggraini Prasetyo" userId="429542ff462e4103" providerId="LiveId" clId="{8A5F0D6C-3D4A-4F2F-9BCC-964969CE128A}" dt="2021-08-01T09:37:29.056" v="2547" actId="571"/>
          <ac:spMkLst>
            <pc:docMk/>
            <pc:sldMk cId="3919773068" sldId="264"/>
            <ac:spMk id="87" creationId="{55AA4B22-1892-4A2A-B5B6-67E149F2BB75}"/>
          </ac:spMkLst>
        </pc:spChg>
        <pc:spChg chg="add mod">
          <ac:chgData name="Tiara Anggraini Prasetyo" userId="429542ff462e4103" providerId="LiveId" clId="{8A5F0D6C-3D4A-4F2F-9BCC-964969CE128A}" dt="2021-08-01T09:37:37.695" v="2548" actId="571"/>
          <ac:spMkLst>
            <pc:docMk/>
            <pc:sldMk cId="3919773068" sldId="264"/>
            <ac:spMk id="88" creationId="{82AE0648-82C0-4B6B-8434-592F36C179E1}"/>
          </ac:spMkLst>
        </pc:spChg>
        <pc:spChg chg="add mod">
          <ac:chgData name="Tiara Anggraini Prasetyo" userId="429542ff462e4103" providerId="LiveId" clId="{8A5F0D6C-3D4A-4F2F-9BCC-964969CE128A}" dt="2021-08-01T09:37:59.226" v="2553" actId="1076"/>
          <ac:spMkLst>
            <pc:docMk/>
            <pc:sldMk cId="3919773068" sldId="264"/>
            <ac:spMk id="89" creationId="{2B8AE057-D13D-4889-A206-A5A1C0372ED3}"/>
          </ac:spMkLst>
        </pc:spChg>
        <pc:spChg chg="add mod">
          <ac:chgData name="Tiara Anggraini Prasetyo" userId="429542ff462e4103" providerId="LiveId" clId="{8A5F0D6C-3D4A-4F2F-9BCC-964969CE128A}" dt="2021-08-01T09:38:03.824" v="2554" actId="571"/>
          <ac:spMkLst>
            <pc:docMk/>
            <pc:sldMk cId="3919773068" sldId="264"/>
            <ac:spMk id="90" creationId="{DE8D5D68-19F5-4B70-B01E-902D604B7627}"/>
          </ac:spMkLst>
        </pc:spChg>
        <pc:spChg chg="add mod">
          <ac:chgData name="Tiara Anggraini Prasetyo" userId="429542ff462e4103" providerId="LiveId" clId="{8A5F0D6C-3D4A-4F2F-9BCC-964969CE128A}" dt="2021-08-01T09:38:08.506" v="2555" actId="571"/>
          <ac:spMkLst>
            <pc:docMk/>
            <pc:sldMk cId="3919773068" sldId="264"/>
            <ac:spMk id="91" creationId="{F825DEAD-88B4-4FD1-AB65-6CEE356574C1}"/>
          </ac:spMkLst>
        </pc:spChg>
        <pc:spChg chg="add del mod">
          <ac:chgData name="Tiara Anggraini Prasetyo" userId="429542ff462e4103" providerId="LiveId" clId="{8A5F0D6C-3D4A-4F2F-9BCC-964969CE128A}" dt="2021-08-01T13:29:03.009" v="3680"/>
          <ac:spMkLst>
            <pc:docMk/>
            <pc:sldMk cId="3919773068" sldId="264"/>
            <ac:spMk id="100" creationId="{7E9963BF-08D3-4339-9BDB-2C3B077296DD}"/>
          </ac:spMkLst>
        </pc:spChg>
        <pc:spChg chg="add del mod">
          <ac:chgData name="Tiara Anggraini Prasetyo" userId="429542ff462e4103" providerId="LiveId" clId="{8A5F0D6C-3D4A-4F2F-9BCC-964969CE128A}" dt="2021-08-01T13:29:03.009" v="3680"/>
          <ac:spMkLst>
            <pc:docMk/>
            <pc:sldMk cId="3919773068" sldId="264"/>
            <ac:spMk id="101" creationId="{7434B105-40C1-47C5-8432-C3AB7E472562}"/>
          </ac:spMkLst>
        </pc:spChg>
        <pc:spChg chg="mod ord">
          <ac:chgData name="Tiara Anggraini Prasetyo" userId="429542ff462e4103" providerId="LiveId" clId="{8A5F0D6C-3D4A-4F2F-9BCC-964969CE128A}" dt="2021-08-01T13:37:55.741" v="3768" actId="692"/>
          <ac:spMkLst>
            <pc:docMk/>
            <pc:sldMk cId="3919773068" sldId="264"/>
            <ac:spMk id="102" creationId="{1B32F563-C2F8-4A15-94D3-C5FDEC82C4B0}"/>
          </ac:spMkLst>
        </pc:spChg>
        <pc:grpChg chg="add mod ord">
          <ac:chgData name="Tiara Anggraini Prasetyo" userId="429542ff462e4103" providerId="LiveId" clId="{8A5F0D6C-3D4A-4F2F-9BCC-964969CE128A}" dt="2021-08-01T13:37:40.450" v="3757" actId="164"/>
          <ac:grpSpMkLst>
            <pc:docMk/>
            <pc:sldMk cId="3919773068" sldId="264"/>
            <ac:grpSpMk id="21" creationId="{2B02B375-B8AC-4A2D-A3DD-85823D391F6D}"/>
          </ac:grpSpMkLst>
        </pc:grpChg>
        <pc:grpChg chg="mod">
          <ac:chgData name="Tiara Anggraini Prasetyo" userId="429542ff462e4103" providerId="LiveId" clId="{8A5F0D6C-3D4A-4F2F-9BCC-964969CE128A}" dt="2021-08-01T13:37:40.450" v="3757" actId="164"/>
          <ac:grpSpMkLst>
            <pc:docMk/>
            <pc:sldMk cId="3919773068" sldId="264"/>
            <ac:grpSpMk id="22" creationId="{DBA814CB-354B-4584-A73C-5E592315DCFE}"/>
          </ac:grpSpMkLst>
        </pc:grpChg>
        <pc:grpChg chg="mod">
          <ac:chgData name="Tiara Anggraini Prasetyo" userId="429542ff462e4103" providerId="LiveId" clId="{8A5F0D6C-3D4A-4F2F-9BCC-964969CE128A}" dt="2021-08-01T13:37:40.450" v="3757" actId="164"/>
          <ac:grpSpMkLst>
            <pc:docMk/>
            <pc:sldMk cId="3919773068" sldId="264"/>
            <ac:grpSpMk id="24" creationId="{247BA803-1BDA-4690-A09D-FA8B26D476BF}"/>
          </ac:grpSpMkLst>
        </pc:grpChg>
        <pc:grpChg chg="mod">
          <ac:chgData name="Tiara Anggraini Prasetyo" userId="429542ff462e4103" providerId="LiveId" clId="{8A5F0D6C-3D4A-4F2F-9BCC-964969CE128A}" dt="2021-08-01T13:37:40.450" v="3757" actId="164"/>
          <ac:grpSpMkLst>
            <pc:docMk/>
            <pc:sldMk cId="3919773068" sldId="264"/>
            <ac:grpSpMk id="25" creationId="{BF0CF3C4-BA31-4524-8557-9A2FF4E0AACE}"/>
          </ac:grpSpMkLst>
        </pc:grpChg>
        <pc:grpChg chg="add mod">
          <ac:chgData name="Tiara Anggraini Prasetyo" userId="429542ff462e4103" providerId="LiveId" clId="{8A5F0D6C-3D4A-4F2F-9BCC-964969CE128A}" dt="2021-08-01T13:37:40.450" v="3757" actId="164"/>
          <ac:grpSpMkLst>
            <pc:docMk/>
            <pc:sldMk cId="3919773068" sldId="264"/>
            <ac:grpSpMk id="103" creationId="{3FC3609A-40BD-4120-8CDF-DE69CE396276}"/>
          </ac:grpSpMkLst>
        </pc:grpChg>
        <pc:picChg chg="add del mod">
          <ac:chgData name="Tiara Anggraini Prasetyo" userId="429542ff462e4103" providerId="LiveId" clId="{8A5F0D6C-3D4A-4F2F-9BCC-964969CE128A}" dt="2021-08-01T09:22:04.439" v="2171" actId="478"/>
          <ac:picMkLst>
            <pc:docMk/>
            <pc:sldMk cId="3919773068" sldId="264"/>
            <ac:picMk id="3" creationId="{3102934E-5128-4F4B-A642-B98A7B938F81}"/>
          </ac:picMkLst>
        </pc:picChg>
        <pc:picChg chg="add mod ord">
          <ac:chgData name="Tiara Anggraini Prasetyo" userId="429542ff462e4103" providerId="LiveId" clId="{8A5F0D6C-3D4A-4F2F-9BCC-964969CE128A}" dt="2021-08-05T09:21:58.788" v="4310" actId="1076"/>
          <ac:picMkLst>
            <pc:docMk/>
            <pc:sldMk cId="3919773068" sldId="264"/>
            <ac:picMk id="10" creationId="{71BEB134-B893-41C8-922B-C17FE9668C50}"/>
          </ac:picMkLst>
        </pc:picChg>
        <pc:picChg chg="add mod modCrop">
          <ac:chgData name="Tiara Anggraini Prasetyo" userId="429542ff462e4103" providerId="LiveId" clId="{8A5F0D6C-3D4A-4F2F-9BCC-964969CE128A}" dt="2021-08-01T09:32:58.320" v="2403" actId="1076"/>
          <ac:picMkLst>
            <pc:docMk/>
            <pc:sldMk cId="3919773068" sldId="264"/>
            <ac:picMk id="14" creationId="{DCFA8F9E-0D61-44F3-8C17-90B31A3803E6}"/>
          </ac:picMkLst>
        </pc:picChg>
        <pc:picChg chg="add del mod ord">
          <ac:chgData name="Tiara Anggraini Prasetyo" userId="429542ff462e4103" providerId="LiveId" clId="{8A5F0D6C-3D4A-4F2F-9BCC-964969CE128A}" dt="2021-08-01T09:32:46.395" v="2399" actId="478"/>
          <ac:picMkLst>
            <pc:docMk/>
            <pc:sldMk cId="3919773068" sldId="264"/>
            <ac:picMk id="15" creationId="{466EF41F-D68A-43B6-B095-81C76DF5410F}"/>
          </ac:picMkLst>
        </pc:picChg>
        <pc:picChg chg="add del mod">
          <ac:chgData name="Tiara Anggraini Prasetyo" userId="429542ff462e4103" providerId="LiveId" clId="{8A5F0D6C-3D4A-4F2F-9BCC-964969CE128A}" dt="2021-08-01T09:32:46.395" v="2399" actId="478"/>
          <ac:picMkLst>
            <pc:docMk/>
            <pc:sldMk cId="3919773068" sldId="264"/>
            <ac:picMk id="16" creationId="{A81240BE-FD3B-447F-B140-E565F9083B02}"/>
          </ac:picMkLst>
        </pc:picChg>
        <pc:picChg chg="add mod modCrop">
          <ac:chgData name="Tiara Anggraini Prasetyo" userId="429542ff462e4103" providerId="LiveId" clId="{8A5F0D6C-3D4A-4F2F-9BCC-964969CE128A}" dt="2021-08-05T09:21:32.500" v="4306" actId="1076"/>
          <ac:picMkLst>
            <pc:docMk/>
            <pc:sldMk cId="3919773068" sldId="264"/>
            <ac:picMk id="18" creationId="{E74F46E2-9C12-449C-81E7-5EB223A65BA5}"/>
          </ac:picMkLst>
        </pc:picChg>
        <pc:picChg chg="add mod">
          <ac:chgData name="Tiara Anggraini Prasetyo" userId="429542ff462e4103" providerId="LiveId" clId="{8A5F0D6C-3D4A-4F2F-9BCC-964969CE128A}" dt="2021-08-05T09:21:32.500" v="4306" actId="1076"/>
          <ac:picMkLst>
            <pc:docMk/>
            <pc:sldMk cId="3919773068" sldId="264"/>
            <ac:picMk id="19" creationId="{68E0542A-A8F2-43A3-8CDE-EE67D9A3D349}"/>
          </ac:picMkLst>
        </pc:picChg>
        <pc:picChg chg="add del mod">
          <ac:chgData name="Tiara Anggraini Prasetyo" userId="429542ff462e4103" providerId="LiveId" clId="{8A5F0D6C-3D4A-4F2F-9BCC-964969CE128A}" dt="2021-08-01T09:29:37.878" v="2367" actId="478"/>
          <ac:picMkLst>
            <pc:docMk/>
            <pc:sldMk cId="3919773068" sldId="264"/>
            <ac:picMk id="20" creationId="{84AAD6D1-BF8D-4A03-A6E8-85C740E49B1C}"/>
          </ac:picMkLst>
        </pc:picChg>
        <pc:picChg chg="add mod">
          <ac:chgData name="Tiara Anggraini Prasetyo" userId="429542ff462e4103" providerId="LiveId" clId="{8A5F0D6C-3D4A-4F2F-9BCC-964969CE128A}" dt="2021-08-01T09:33:19.053" v="2410" actId="688"/>
          <ac:picMkLst>
            <pc:docMk/>
            <pc:sldMk cId="3919773068" sldId="264"/>
            <ac:picMk id="78" creationId="{2D22E9EE-69E1-47D4-8817-5BCB6331C062}"/>
          </ac:picMkLst>
        </pc:picChg>
        <pc:picChg chg="add mod">
          <ac:chgData name="Tiara Anggraini Prasetyo" userId="429542ff462e4103" providerId="LiveId" clId="{8A5F0D6C-3D4A-4F2F-9BCC-964969CE128A}" dt="2021-08-01T09:33:31.416" v="2416" actId="1076"/>
          <ac:picMkLst>
            <pc:docMk/>
            <pc:sldMk cId="3919773068" sldId="264"/>
            <ac:picMk id="79" creationId="{DC91AA05-67BE-450D-A88A-F45BE572690E}"/>
          </ac:picMkLst>
        </pc:picChg>
        <pc:picChg chg="add mod ord">
          <ac:chgData name="Tiara Anggraini Prasetyo" userId="429542ff462e4103" providerId="LiveId" clId="{8A5F0D6C-3D4A-4F2F-9BCC-964969CE128A}" dt="2021-08-01T18:17:48.422" v="4199" actId="1076"/>
          <ac:picMkLst>
            <pc:docMk/>
            <pc:sldMk cId="3919773068" sldId="264"/>
            <ac:picMk id="85" creationId="{E1EAA544-0B86-4CE1-AE2F-7915D4EA5BAC}"/>
          </ac:picMkLst>
        </pc:picChg>
        <pc:picChg chg="add del mod">
          <ac:chgData name="Tiara Anggraini Prasetyo" userId="429542ff462e4103" providerId="LiveId" clId="{8A5F0D6C-3D4A-4F2F-9BCC-964969CE128A}" dt="2021-08-01T18:17:06.279" v="4167" actId="478"/>
          <ac:picMkLst>
            <pc:docMk/>
            <pc:sldMk cId="3919773068" sldId="264"/>
            <ac:picMk id="92" creationId="{00C91808-3473-4D0F-8673-DB3B89EE1D50}"/>
          </ac:picMkLst>
        </pc:picChg>
        <pc:picChg chg="add del mod">
          <ac:chgData name="Tiara Anggraini Prasetyo" userId="429542ff462e4103" providerId="LiveId" clId="{8A5F0D6C-3D4A-4F2F-9BCC-964969CE128A}" dt="2021-08-01T18:17:06.279" v="4167" actId="478"/>
          <ac:picMkLst>
            <pc:docMk/>
            <pc:sldMk cId="3919773068" sldId="264"/>
            <ac:picMk id="93" creationId="{DE519833-DFCC-4B61-B01F-CBD4717ADBC9}"/>
          </ac:picMkLst>
        </pc:picChg>
        <pc:picChg chg="add del mod">
          <ac:chgData name="Tiara Anggraini Prasetyo" userId="429542ff462e4103" providerId="LiveId" clId="{8A5F0D6C-3D4A-4F2F-9BCC-964969CE128A}" dt="2021-08-01T09:39:10.566" v="2563" actId="478"/>
          <ac:picMkLst>
            <pc:docMk/>
            <pc:sldMk cId="3919773068" sldId="264"/>
            <ac:picMk id="94" creationId="{D8090B3F-C9B7-443D-A9A5-3EEC72F6D6DF}"/>
          </ac:picMkLst>
        </pc:picChg>
        <pc:picChg chg="add mod">
          <ac:chgData name="Tiara Anggraini Prasetyo" userId="429542ff462e4103" providerId="LiveId" clId="{8A5F0D6C-3D4A-4F2F-9BCC-964969CE128A}" dt="2021-08-01T18:17:12.110" v="4169" actId="1076"/>
          <ac:picMkLst>
            <pc:docMk/>
            <pc:sldMk cId="3919773068" sldId="264"/>
            <ac:picMk id="94" creationId="{FD536E70-B23C-44BE-8E1D-6F9A284898EC}"/>
          </ac:picMkLst>
        </pc:picChg>
        <pc:picChg chg="add del mod">
          <ac:chgData name="Tiara Anggraini Prasetyo" userId="429542ff462e4103" providerId="LiveId" clId="{8A5F0D6C-3D4A-4F2F-9BCC-964969CE128A}" dt="2021-08-01T09:40:12.888" v="2571" actId="478"/>
          <ac:picMkLst>
            <pc:docMk/>
            <pc:sldMk cId="3919773068" sldId="264"/>
            <ac:picMk id="96" creationId="{FF68533E-BD4A-483A-87C9-6C6D5461BFCD}"/>
          </ac:picMkLst>
        </pc:picChg>
        <pc:picChg chg="add mod">
          <ac:chgData name="Tiara Anggraini Prasetyo" userId="429542ff462e4103" providerId="LiveId" clId="{8A5F0D6C-3D4A-4F2F-9BCC-964969CE128A}" dt="2021-08-01T09:40:28.366" v="2577" actId="1076"/>
          <ac:picMkLst>
            <pc:docMk/>
            <pc:sldMk cId="3919773068" sldId="264"/>
            <ac:picMk id="97" creationId="{9EE78387-C621-4A4F-AAAF-B4CD599D7E73}"/>
          </ac:picMkLst>
        </pc:picChg>
        <pc:picChg chg="add mod">
          <ac:chgData name="Tiara Anggraini Prasetyo" userId="429542ff462e4103" providerId="LiveId" clId="{8A5F0D6C-3D4A-4F2F-9BCC-964969CE128A}" dt="2021-08-01T09:40:36.866" v="2580" actId="1076"/>
          <ac:picMkLst>
            <pc:docMk/>
            <pc:sldMk cId="3919773068" sldId="264"/>
            <ac:picMk id="98" creationId="{9C8F5FA2-DF7A-48F3-AC48-23FFFC4D0DC9}"/>
          </ac:picMkLst>
        </pc:picChg>
        <pc:picChg chg="add mod">
          <ac:chgData name="Tiara Anggraini Prasetyo" userId="429542ff462e4103" providerId="LiveId" clId="{8A5F0D6C-3D4A-4F2F-9BCC-964969CE128A}" dt="2021-08-01T09:40:48.226" v="2584" actId="1076"/>
          <ac:picMkLst>
            <pc:docMk/>
            <pc:sldMk cId="3919773068" sldId="264"/>
            <ac:picMk id="99" creationId="{50E6E084-6413-4001-A942-75AFBEBAA67D}"/>
          </ac:picMkLst>
        </pc:picChg>
        <pc:cxnChg chg="mod">
          <ac:chgData name="Tiara Anggraini Prasetyo" userId="429542ff462e4103" providerId="LiveId" clId="{8A5F0D6C-3D4A-4F2F-9BCC-964969CE128A}" dt="2021-08-01T13:37:40.450" v="3757" actId="164"/>
          <ac:cxnSpMkLst>
            <pc:docMk/>
            <pc:sldMk cId="3919773068" sldId="264"/>
            <ac:cxnSpMk id="23" creationId="{DD1230D5-5247-42BA-B574-268C166FB979}"/>
          </ac:cxnSpMkLst>
        </pc:cxnChg>
        <pc:cxnChg chg="mod">
          <ac:chgData name="Tiara Anggraini Prasetyo" userId="429542ff462e4103" providerId="LiveId" clId="{8A5F0D6C-3D4A-4F2F-9BCC-964969CE128A}" dt="2021-08-01T13:37:40.450" v="3757" actId="164"/>
          <ac:cxnSpMkLst>
            <pc:docMk/>
            <pc:sldMk cId="3919773068" sldId="264"/>
            <ac:cxnSpMk id="26" creationId="{28DC0F61-1331-4905-8D0D-96400CE5FF29}"/>
          </ac:cxnSpMkLst>
        </pc:cxnChg>
        <pc:cxnChg chg="mod">
          <ac:chgData name="Tiara Anggraini Prasetyo" userId="429542ff462e4103" providerId="LiveId" clId="{8A5F0D6C-3D4A-4F2F-9BCC-964969CE128A}" dt="2021-08-01T13:37:40.450" v="3757" actId="164"/>
          <ac:cxnSpMkLst>
            <pc:docMk/>
            <pc:sldMk cId="3919773068" sldId="264"/>
            <ac:cxnSpMk id="27" creationId="{3F0AC26E-D25A-49E8-BBE3-113CF3DFE5FF}"/>
          </ac:cxnSpMkLst>
        </pc:cxnChg>
        <pc:cxnChg chg="mod">
          <ac:chgData name="Tiara Anggraini Prasetyo" userId="429542ff462e4103" providerId="LiveId" clId="{8A5F0D6C-3D4A-4F2F-9BCC-964969CE128A}" dt="2021-08-01T13:37:40.450" v="3757" actId="164"/>
          <ac:cxnSpMkLst>
            <pc:docMk/>
            <pc:sldMk cId="3919773068" sldId="264"/>
            <ac:cxnSpMk id="28" creationId="{F9B57ECA-F2A9-47EB-A120-FE6C79A2A9C0}"/>
          </ac:cxnSpMkLst>
        </pc:cxnChg>
        <pc:cxnChg chg="mod">
          <ac:chgData name="Tiara Anggraini Prasetyo" userId="429542ff462e4103" providerId="LiveId" clId="{8A5F0D6C-3D4A-4F2F-9BCC-964969CE128A}" dt="2021-08-01T13:37:40.450" v="3757" actId="164"/>
          <ac:cxnSpMkLst>
            <pc:docMk/>
            <pc:sldMk cId="3919773068" sldId="264"/>
            <ac:cxnSpMk id="29" creationId="{33066372-F645-446D-876F-63AB3697EAE5}"/>
          </ac:cxnSpMkLst>
        </pc:cxnChg>
        <pc:cxnChg chg="mod">
          <ac:chgData name="Tiara Anggraini Prasetyo" userId="429542ff462e4103" providerId="LiveId" clId="{8A5F0D6C-3D4A-4F2F-9BCC-964969CE128A}" dt="2021-08-01T13:37:40.450" v="3757" actId="164"/>
          <ac:cxnSpMkLst>
            <pc:docMk/>
            <pc:sldMk cId="3919773068" sldId="264"/>
            <ac:cxnSpMk id="30" creationId="{E7870DCD-AF91-401B-9CD8-D7A6A0DDEA4D}"/>
          </ac:cxnSpMkLst>
        </pc:cxnChg>
        <pc:cxnChg chg="mod">
          <ac:chgData name="Tiara Anggraini Prasetyo" userId="429542ff462e4103" providerId="LiveId" clId="{8A5F0D6C-3D4A-4F2F-9BCC-964969CE128A}" dt="2021-08-01T13:37:40.450" v="3757" actId="164"/>
          <ac:cxnSpMkLst>
            <pc:docMk/>
            <pc:sldMk cId="3919773068" sldId="264"/>
            <ac:cxnSpMk id="31" creationId="{D7A6F260-0199-40C7-86C6-C5AC99EDE589}"/>
          </ac:cxnSpMkLst>
        </pc:cxnChg>
        <pc:cxnChg chg="mod">
          <ac:chgData name="Tiara Anggraini Prasetyo" userId="429542ff462e4103" providerId="LiveId" clId="{8A5F0D6C-3D4A-4F2F-9BCC-964969CE128A}" dt="2021-08-01T13:37:40.450" v="3757" actId="164"/>
          <ac:cxnSpMkLst>
            <pc:docMk/>
            <pc:sldMk cId="3919773068" sldId="264"/>
            <ac:cxnSpMk id="32" creationId="{331372A9-AB71-4870-8FA9-B15BE2CFB9C3}"/>
          </ac:cxnSpMkLst>
        </pc:cxnChg>
        <pc:cxnChg chg="mod">
          <ac:chgData name="Tiara Anggraini Prasetyo" userId="429542ff462e4103" providerId="LiveId" clId="{8A5F0D6C-3D4A-4F2F-9BCC-964969CE128A}" dt="2021-08-01T13:37:40.450" v="3757" actId="164"/>
          <ac:cxnSpMkLst>
            <pc:docMk/>
            <pc:sldMk cId="3919773068" sldId="264"/>
            <ac:cxnSpMk id="33" creationId="{A981BE7E-3FC4-4179-9A74-BFCA7FAAB74B}"/>
          </ac:cxnSpMkLst>
        </pc:cxnChg>
        <pc:cxnChg chg="mod">
          <ac:chgData name="Tiara Anggraini Prasetyo" userId="429542ff462e4103" providerId="LiveId" clId="{8A5F0D6C-3D4A-4F2F-9BCC-964969CE128A}" dt="2021-08-01T13:37:40.450" v="3757" actId="164"/>
          <ac:cxnSpMkLst>
            <pc:docMk/>
            <pc:sldMk cId="3919773068" sldId="264"/>
            <ac:cxnSpMk id="34" creationId="{919028D7-DC4B-4CA3-91C0-43810CFB8774}"/>
          </ac:cxnSpMkLst>
        </pc:cxnChg>
        <pc:cxnChg chg="mod">
          <ac:chgData name="Tiara Anggraini Prasetyo" userId="429542ff462e4103" providerId="LiveId" clId="{8A5F0D6C-3D4A-4F2F-9BCC-964969CE128A}" dt="2021-08-01T13:37:40.450" v="3757" actId="164"/>
          <ac:cxnSpMkLst>
            <pc:docMk/>
            <pc:sldMk cId="3919773068" sldId="264"/>
            <ac:cxnSpMk id="35" creationId="{9FA0AE50-AB5E-40A4-B4D9-9EEC80167EC8}"/>
          </ac:cxnSpMkLst>
        </pc:cxnChg>
        <pc:cxnChg chg="mod">
          <ac:chgData name="Tiara Anggraini Prasetyo" userId="429542ff462e4103" providerId="LiveId" clId="{8A5F0D6C-3D4A-4F2F-9BCC-964969CE128A}" dt="2021-08-01T13:37:40.450" v="3757" actId="164"/>
          <ac:cxnSpMkLst>
            <pc:docMk/>
            <pc:sldMk cId="3919773068" sldId="264"/>
            <ac:cxnSpMk id="36" creationId="{DC1C6460-DF17-4835-B75A-95559172AD2E}"/>
          </ac:cxnSpMkLst>
        </pc:cxnChg>
        <pc:cxnChg chg="mod">
          <ac:chgData name="Tiara Anggraini Prasetyo" userId="429542ff462e4103" providerId="LiveId" clId="{8A5F0D6C-3D4A-4F2F-9BCC-964969CE128A}" dt="2021-08-01T13:37:40.450" v="3757" actId="164"/>
          <ac:cxnSpMkLst>
            <pc:docMk/>
            <pc:sldMk cId="3919773068" sldId="264"/>
            <ac:cxnSpMk id="37" creationId="{60FFA26A-30E2-485E-B7F5-CA3B430E20C6}"/>
          </ac:cxnSpMkLst>
        </pc:cxnChg>
        <pc:cxnChg chg="mod">
          <ac:chgData name="Tiara Anggraini Prasetyo" userId="429542ff462e4103" providerId="LiveId" clId="{8A5F0D6C-3D4A-4F2F-9BCC-964969CE128A}" dt="2021-08-01T13:37:40.450" v="3757" actId="164"/>
          <ac:cxnSpMkLst>
            <pc:docMk/>
            <pc:sldMk cId="3919773068" sldId="264"/>
            <ac:cxnSpMk id="38" creationId="{6FC0D3C3-08E3-4EB6-A486-2612ADD4E190}"/>
          </ac:cxnSpMkLst>
        </pc:cxnChg>
        <pc:cxnChg chg="mod">
          <ac:chgData name="Tiara Anggraini Prasetyo" userId="429542ff462e4103" providerId="LiveId" clId="{8A5F0D6C-3D4A-4F2F-9BCC-964969CE128A}" dt="2021-08-01T13:37:40.450" v="3757" actId="164"/>
          <ac:cxnSpMkLst>
            <pc:docMk/>
            <pc:sldMk cId="3919773068" sldId="264"/>
            <ac:cxnSpMk id="39" creationId="{15E7A1C3-29FD-46C1-9E33-BC6D8C94A39D}"/>
          </ac:cxnSpMkLst>
        </pc:cxnChg>
        <pc:cxnChg chg="mod">
          <ac:chgData name="Tiara Anggraini Prasetyo" userId="429542ff462e4103" providerId="LiveId" clId="{8A5F0D6C-3D4A-4F2F-9BCC-964969CE128A}" dt="2021-08-01T13:37:40.450" v="3757" actId="164"/>
          <ac:cxnSpMkLst>
            <pc:docMk/>
            <pc:sldMk cId="3919773068" sldId="264"/>
            <ac:cxnSpMk id="40" creationId="{772B5AE5-73B7-4DEA-92E1-1606D4D43C85}"/>
          </ac:cxnSpMkLst>
        </pc:cxnChg>
        <pc:cxnChg chg="mod">
          <ac:chgData name="Tiara Anggraini Prasetyo" userId="429542ff462e4103" providerId="LiveId" clId="{8A5F0D6C-3D4A-4F2F-9BCC-964969CE128A}" dt="2021-08-01T13:37:40.450" v="3757" actId="164"/>
          <ac:cxnSpMkLst>
            <pc:docMk/>
            <pc:sldMk cId="3919773068" sldId="264"/>
            <ac:cxnSpMk id="41" creationId="{3DBCA2E6-A3C6-4E98-9FE2-7CA450800888}"/>
          </ac:cxnSpMkLst>
        </pc:cxnChg>
        <pc:cxnChg chg="mod">
          <ac:chgData name="Tiara Anggraini Prasetyo" userId="429542ff462e4103" providerId="LiveId" clId="{8A5F0D6C-3D4A-4F2F-9BCC-964969CE128A}" dt="2021-08-01T13:37:40.450" v="3757" actId="164"/>
          <ac:cxnSpMkLst>
            <pc:docMk/>
            <pc:sldMk cId="3919773068" sldId="264"/>
            <ac:cxnSpMk id="42" creationId="{0B55F738-5117-4162-911C-17AA45FE27F2}"/>
          </ac:cxnSpMkLst>
        </pc:cxnChg>
        <pc:cxnChg chg="mod">
          <ac:chgData name="Tiara Anggraini Prasetyo" userId="429542ff462e4103" providerId="LiveId" clId="{8A5F0D6C-3D4A-4F2F-9BCC-964969CE128A}" dt="2021-08-01T13:37:40.450" v="3757" actId="164"/>
          <ac:cxnSpMkLst>
            <pc:docMk/>
            <pc:sldMk cId="3919773068" sldId="264"/>
            <ac:cxnSpMk id="43" creationId="{B5321F82-E48D-46E4-8D9A-E4E4CDF71601}"/>
          </ac:cxnSpMkLst>
        </pc:cxnChg>
        <pc:cxnChg chg="mod">
          <ac:chgData name="Tiara Anggraini Prasetyo" userId="429542ff462e4103" providerId="LiveId" clId="{8A5F0D6C-3D4A-4F2F-9BCC-964969CE128A}" dt="2021-08-01T13:37:40.450" v="3757" actId="164"/>
          <ac:cxnSpMkLst>
            <pc:docMk/>
            <pc:sldMk cId="3919773068" sldId="264"/>
            <ac:cxnSpMk id="44" creationId="{96F0E2AA-098B-4259-AB65-27A49FD56145}"/>
          </ac:cxnSpMkLst>
        </pc:cxnChg>
        <pc:cxnChg chg="mod">
          <ac:chgData name="Tiara Anggraini Prasetyo" userId="429542ff462e4103" providerId="LiveId" clId="{8A5F0D6C-3D4A-4F2F-9BCC-964969CE128A}" dt="2021-08-01T13:37:40.450" v="3757" actId="164"/>
          <ac:cxnSpMkLst>
            <pc:docMk/>
            <pc:sldMk cId="3919773068" sldId="264"/>
            <ac:cxnSpMk id="45" creationId="{1A389222-32DD-43B5-A343-1EBCF2E5F4D2}"/>
          </ac:cxnSpMkLst>
        </pc:cxnChg>
        <pc:cxnChg chg="mod">
          <ac:chgData name="Tiara Anggraini Prasetyo" userId="429542ff462e4103" providerId="LiveId" clId="{8A5F0D6C-3D4A-4F2F-9BCC-964969CE128A}" dt="2021-08-01T13:37:40.450" v="3757" actId="164"/>
          <ac:cxnSpMkLst>
            <pc:docMk/>
            <pc:sldMk cId="3919773068" sldId="264"/>
            <ac:cxnSpMk id="46" creationId="{D3D64338-090F-40A7-81FD-514A6ABB95FB}"/>
          </ac:cxnSpMkLst>
        </pc:cxnChg>
        <pc:cxnChg chg="mod">
          <ac:chgData name="Tiara Anggraini Prasetyo" userId="429542ff462e4103" providerId="LiveId" clId="{8A5F0D6C-3D4A-4F2F-9BCC-964969CE128A}" dt="2021-08-01T13:37:40.450" v="3757" actId="164"/>
          <ac:cxnSpMkLst>
            <pc:docMk/>
            <pc:sldMk cId="3919773068" sldId="264"/>
            <ac:cxnSpMk id="47" creationId="{D10C600D-92E1-4735-8559-AA3C31ABA70C}"/>
          </ac:cxnSpMkLst>
        </pc:cxnChg>
        <pc:cxnChg chg="mod">
          <ac:chgData name="Tiara Anggraini Prasetyo" userId="429542ff462e4103" providerId="LiveId" clId="{8A5F0D6C-3D4A-4F2F-9BCC-964969CE128A}" dt="2021-08-01T13:37:40.450" v="3757" actId="164"/>
          <ac:cxnSpMkLst>
            <pc:docMk/>
            <pc:sldMk cId="3919773068" sldId="264"/>
            <ac:cxnSpMk id="48" creationId="{30312385-0A8D-4685-AA55-40B04DF60BC2}"/>
          </ac:cxnSpMkLst>
        </pc:cxnChg>
        <pc:cxnChg chg="mod">
          <ac:chgData name="Tiara Anggraini Prasetyo" userId="429542ff462e4103" providerId="LiveId" clId="{8A5F0D6C-3D4A-4F2F-9BCC-964969CE128A}" dt="2021-08-01T13:37:40.450" v="3757" actId="164"/>
          <ac:cxnSpMkLst>
            <pc:docMk/>
            <pc:sldMk cId="3919773068" sldId="264"/>
            <ac:cxnSpMk id="49" creationId="{152A1350-6496-4007-9FB7-AAEB831C88BC}"/>
          </ac:cxnSpMkLst>
        </pc:cxnChg>
        <pc:cxnChg chg="mod">
          <ac:chgData name="Tiara Anggraini Prasetyo" userId="429542ff462e4103" providerId="LiveId" clId="{8A5F0D6C-3D4A-4F2F-9BCC-964969CE128A}" dt="2021-08-01T13:37:40.450" v="3757" actId="164"/>
          <ac:cxnSpMkLst>
            <pc:docMk/>
            <pc:sldMk cId="3919773068" sldId="264"/>
            <ac:cxnSpMk id="50" creationId="{7322F7CE-2657-4F7F-8EA3-52901B29FE7C}"/>
          </ac:cxnSpMkLst>
        </pc:cxnChg>
        <pc:cxnChg chg="mod">
          <ac:chgData name="Tiara Anggraini Prasetyo" userId="429542ff462e4103" providerId="LiveId" clId="{8A5F0D6C-3D4A-4F2F-9BCC-964969CE128A}" dt="2021-08-01T13:37:40.450" v="3757" actId="164"/>
          <ac:cxnSpMkLst>
            <pc:docMk/>
            <pc:sldMk cId="3919773068" sldId="264"/>
            <ac:cxnSpMk id="51" creationId="{75AB9B6F-DB09-49E3-BA67-4E4C1D5C4CB9}"/>
          </ac:cxnSpMkLst>
        </pc:cxnChg>
        <pc:cxnChg chg="mod">
          <ac:chgData name="Tiara Anggraini Prasetyo" userId="429542ff462e4103" providerId="LiveId" clId="{8A5F0D6C-3D4A-4F2F-9BCC-964969CE128A}" dt="2021-08-01T13:37:40.450" v="3757" actId="164"/>
          <ac:cxnSpMkLst>
            <pc:docMk/>
            <pc:sldMk cId="3919773068" sldId="264"/>
            <ac:cxnSpMk id="52" creationId="{4AC952B5-56E0-42AE-9784-07ADC80BAE3D}"/>
          </ac:cxnSpMkLst>
        </pc:cxnChg>
        <pc:cxnChg chg="mod">
          <ac:chgData name="Tiara Anggraini Prasetyo" userId="429542ff462e4103" providerId="LiveId" clId="{8A5F0D6C-3D4A-4F2F-9BCC-964969CE128A}" dt="2021-08-01T13:37:40.450" v="3757" actId="164"/>
          <ac:cxnSpMkLst>
            <pc:docMk/>
            <pc:sldMk cId="3919773068" sldId="264"/>
            <ac:cxnSpMk id="53" creationId="{00158707-C991-493F-866D-E0F6E72D0DAB}"/>
          </ac:cxnSpMkLst>
        </pc:cxnChg>
        <pc:cxnChg chg="mod">
          <ac:chgData name="Tiara Anggraini Prasetyo" userId="429542ff462e4103" providerId="LiveId" clId="{8A5F0D6C-3D4A-4F2F-9BCC-964969CE128A}" dt="2021-08-01T13:37:40.450" v="3757" actId="164"/>
          <ac:cxnSpMkLst>
            <pc:docMk/>
            <pc:sldMk cId="3919773068" sldId="264"/>
            <ac:cxnSpMk id="54" creationId="{5074AAE6-A8A8-4480-9D7B-1A4C99A86192}"/>
          </ac:cxnSpMkLst>
        </pc:cxnChg>
        <pc:cxnChg chg="mod">
          <ac:chgData name="Tiara Anggraini Prasetyo" userId="429542ff462e4103" providerId="LiveId" clId="{8A5F0D6C-3D4A-4F2F-9BCC-964969CE128A}" dt="2021-08-01T13:37:40.450" v="3757" actId="164"/>
          <ac:cxnSpMkLst>
            <pc:docMk/>
            <pc:sldMk cId="3919773068" sldId="264"/>
            <ac:cxnSpMk id="55" creationId="{5D544A41-D7D8-4747-928C-8D313272F616}"/>
          </ac:cxnSpMkLst>
        </pc:cxnChg>
        <pc:cxnChg chg="mod">
          <ac:chgData name="Tiara Anggraini Prasetyo" userId="429542ff462e4103" providerId="LiveId" clId="{8A5F0D6C-3D4A-4F2F-9BCC-964969CE128A}" dt="2021-08-01T13:37:40.450" v="3757" actId="164"/>
          <ac:cxnSpMkLst>
            <pc:docMk/>
            <pc:sldMk cId="3919773068" sldId="264"/>
            <ac:cxnSpMk id="56" creationId="{C5CCAC44-2225-4E9D-BE51-1EF2CD7B90C5}"/>
          </ac:cxnSpMkLst>
        </pc:cxnChg>
        <pc:cxnChg chg="mod">
          <ac:chgData name="Tiara Anggraini Prasetyo" userId="429542ff462e4103" providerId="LiveId" clId="{8A5F0D6C-3D4A-4F2F-9BCC-964969CE128A}" dt="2021-08-01T13:37:40.450" v="3757" actId="164"/>
          <ac:cxnSpMkLst>
            <pc:docMk/>
            <pc:sldMk cId="3919773068" sldId="264"/>
            <ac:cxnSpMk id="57" creationId="{2AEB789B-F69C-414D-8762-A40FF4E5950E}"/>
          </ac:cxnSpMkLst>
        </pc:cxnChg>
        <pc:cxnChg chg="mod">
          <ac:chgData name="Tiara Anggraini Prasetyo" userId="429542ff462e4103" providerId="LiveId" clId="{8A5F0D6C-3D4A-4F2F-9BCC-964969CE128A}" dt="2021-08-01T13:37:40.450" v="3757" actId="164"/>
          <ac:cxnSpMkLst>
            <pc:docMk/>
            <pc:sldMk cId="3919773068" sldId="264"/>
            <ac:cxnSpMk id="58" creationId="{E863AA57-7A0D-40FC-988C-647177941359}"/>
          </ac:cxnSpMkLst>
        </pc:cxnChg>
        <pc:cxnChg chg="mod">
          <ac:chgData name="Tiara Anggraini Prasetyo" userId="429542ff462e4103" providerId="LiveId" clId="{8A5F0D6C-3D4A-4F2F-9BCC-964969CE128A}" dt="2021-08-01T13:37:40.450" v="3757" actId="164"/>
          <ac:cxnSpMkLst>
            <pc:docMk/>
            <pc:sldMk cId="3919773068" sldId="264"/>
            <ac:cxnSpMk id="59" creationId="{FD1D1599-0A65-4E37-9C69-BFEBACF0DEB1}"/>
          </ac:cxnSpMkLst>
        </pc:cxnChg>
        <pc:cxnChg chg="mod">
          <ac:chgData name="Tiara Anggraini Prasetyo" userId="429542ff462e4103" providerId="LiveId" clId="{8A5F0D6C-3D4A-4F2F-9BCC-964969CE128A}" dt="2021-08-01T13:37:40.450" v="3757" actId="164"/>
          <ac:cxnSpMkLst>
            <pc:docMk/>
            <pc:sldMk cId="3919773068" sldId="264"/>
            <ac:cxnSpMk id="60" creationId="{5F390B1A-2918-478B-84D6-BDAB9CA821B2}"/>
          </ac:cxnSpMkLst>
        </pc:cxnChg>
        <pc:cxnChg chg="mod">
          <ac:chgData name="Tiara Anggraini Prasetyo" userId="429542ff462e4103" providerId="LiveId" clId="{8A5F0D6C-3D4A-4F2F-9BCC-964969CE128A}" dt="2021-08-01T13:37:40.450" v="3757" actId="164"/>
          <ac:cxnSpMkLst>
            <pc:docMk/>
            <pc:sldMk cId="3919773068" sldId="264"/>
            <ac:cxnSpMk id="61" creationId="{CF1B91A5-0D29-4F0C-8001-70EE5CD62980}"/>
          </ac:cxnSpMkLst>
        </pc:cxnChg>
        <pc:cxnChg chg="mod">
          <ac:chgData name="Tiara Anggraini Prasetyo" userId="429542ff462e4103" providerId="LiveId" clId="{8A5F0D6C-3D4A-4F2F-9BCC-964969CE128A}" dt="2021-08-01T13:37:40.450" v="3757" actId="164"/>
          <ac:cxnSpMkLst>
            <pc:docMk/>
            <pc:sldMk cId="3919773068" sldId="264"/>
            <ac:cxnSpMk id="62" creationId="{0A6524F6-365E-49CD-A57D-6805F426CCCF}"/>
          </ac:cxnSpMkLst>
        </pc:cxnChg>
        <pc:cxnChg chg="mod">
          <ac:chgData name="Tiara Anggraini Prasetyo" userId="429542ff462e4103" providerId="LiveId" clId="{8A5F0D6C-3D4A-4F2F-9BCC-964969CE128A}" dt="2021-08-01T13:37:40.450" v="3757" actId="164"/>
          <ac:cxnSpMkLst>
            <pc:docMk/>
            <pc:sldMk cId="3919773068" sldId="264"/>
            <ac:cxnSpMk id="63" creationId="{6A7047F1-4289-452D-8FF8-F2B56129CBA3}"/>
          </ac:cxnSpMkLst>
        </pc:cxnChg>
        <pc:cxnChg chg="mod">
          <ac:chgData name="Tiara Anggraini Prasetyo" userId="429542ff462e4103" providerId="LiveId" clId="{8A5F0D6C-3D4A-4F2F-9BCC-964969CE128A}" dt="2021-08-01T13:37:40.450" v="3757" actId="164"/>
          <ac:cxnSpMkLst>
            <pc:docMk/>
            <pc:sldMk cId="3919773068" sldId="264"/>
            <ac:cxnSpMk id="64" creationId="{59EDAC76-971A-4FAA-92C8-CF966F87020D}"/>
          </ac:cxnSpMkLst>
        </pc:cxnChg>
        <pc:cxnChg chg="mod">
          <ac:chgData name="Tiara Anggraini Prasetyo" userId="429542ff462e4103" providerId="LiveId" clId="{8A5F0D6C-3D4A-4F2F-9BCC-964969CE128A}" dt="2021-08-01T13:37:40.450" v="3757" actId="164"/>
          <ac:cxnSpMkLst>
            <pc:docMk/>
            <pc:sldMk cId="3919773068" sldId="264"/>
            <ac:cxnSpMk id="65" creationId="{A0041C0D-097E-4A72-BBB3-F4D98F9F6B64}"/>
          </ac:cxnSpMkLst>
        </pc:cxnChg>
        <pc:cxnChg chg="mod">
          <ac:chgData name="Tiara Anggraini Prasetyo" userId="429542ff462e4103" providerId="LiveId" clId="{8A5F0D6C-3D4A-4F2F-9BCC-964969CE128A}" dt="2021-08-01T13:37:40.450" v="3757" actId="164"/>
          <ac:cxnSpMkLst>
            <pc:docMk/>
            <pc:sldMk cId="3919773068" sldId="264"/>
            <ac:cxnSpMk id="66" creationId="{7076FA14-D739-400B-B8D8-8B2AB5E11A85}"/>
          </ac:cxnSpMkLst>
        </pc:cxnChg>
        <pc:cxnChg chg="mod">
          <ac:chgData name="Tiara Anggraini Prasetyo" userId="429542ff462e4103" providerId="LiveId" clId="{8A5F0D6C-3D4A-4F2F-9BCC-964969CE128A}" dt="2021-08-01T13:37:40.450" v="3757" actId="164"/>
          <ac:cxnSpMkLst>
            <pc:docMk/>
            <pc:sldMk cId="3919773068" sldId="264"/>
            <ac:cxnSpMk id="67" creationId="{74EF8CD1-5B47-42C6-AF1B-237A3318AC4F}"/>
          </ac:cxnSpMkLst>
        </pc:cxnChg>
        <pc:cxnChg chg="mod">
          <ac:chgData name="Tiara Anggraini Prasetyo" userId="429542ff462e4103" providerId="LiveId" clId="{8A5F0D6C-3D4A-4F2F-9BCC-964969CE128A}" dt="2021-08-01T13:37:40.450" v="3757" actId="164"/>
          <ac:cxnSpMkLst>
            <pc:docMk/>
            <pc:sldMk cId="3919773068" sldId="264"/>
            <ac:cxnSpMk id="68" creationId="{F15DCACF-AC17-45CA-B3A4-97BADAF37BFE}"/>
          </ac:cxnSpMkLst>
        </pc:cxnChg>
        <pc:cxnChg chg="mod">
          <ac:chgData name="Tiara Anggraini Prasetyo" userId="429542ff462e4103" providerId="LiveId" clId="{8A5F0D6C-3D4A-4F2F-9BCC-964969CE128A}" dt="2021-08-01T13:37:40.450" v="3757" actId="164"/>
          <ac:cxnSpMkLst>
            <pc:docMk/>
            <pc:sldMk cId="3919773068" sldId="264"/>
            <ac:cxnSpMk id="69" creationId="{7A3993FF-6560-4C4F-BBAE-82FBFE4AAC9B}"/>
          </ac:cxnSpMkLst>
        </pc:cxnChg>
        <pc:cxnChg chg="mod">
          <ac:chgData name="Tiara Anggraini Prasetyo" userId="429542ff462e4103" providerId="LiveId" clId="{8A5F0D6C-3D4A-4F2F-9BCC-964969CE128A}" dt="2021-08-01T13:37:40.450" v="3757" actId="164"/>
          <ac:cxnSpMkLst>
            <pc:docMk/>
            <pc:sldMk cId="3919773068" sldId="264"/>
            <ac:cxnSpMk id="70" creationId="{D1E82712-81A4-47FC-BB99-31409D74B6A3}"/>
          </ac:cxnSpMkLst>
        </pc:cxnChg>
      </pc:sldChg>
      <pc:sldChg chg="addSp delSp modSp add mod modTransition modAnim">
        <pc:chgData name="Tiara Anggraini Prasetyo" userId="429542ff462e4103" providerId="LiveId" clId="{8A5F0D6C-3D4A-4F2F-9BCC-964969CE128A}" dt="2021-08-01T10:16:48.468" v="2982" actId="1076"/>
        <pc:sldMkLst>
          <pc:docMk/>
          <pc:sldMk cId="1236969243" sldId="265"/>
        </pc:sldMkLst>
        <pc:spChg chg="mod">
          <ac:chgData name="Tiara Anggraini Prasetyo" userId="429542ff462e4103" providerId="LiveId" clId="{8A5F0D6C-3D4A-4F2F-9BCC-964969CE128A}" dt="2021-08-01T10:13:09.128" v="2834" actId="1076"/>
          <ac:spMkLst>
            <pc:docMk/>
            <pc:sldMk cId="1236969243" sldId="265"/>
            <ac:spMk id="7" creationId="{9B56B6DF-8B9E-4C0E-8C7B-E4338E1411D6}"/>
          </ac:spMkLst>
        </pc:spChg>
        <pc:spChg chg="add del mod">
          <ac:chgData name="Tiara Anggraini Prasetyo" userId="429542ff462e4103" providerId="LiveId" clId="{8A5F0D6C-3D4A-4F2F-9BCC-964969CE128A}" dt="2021-08-01T10:08:38.600" v="2661" actId="21"/>
          <ac:spMkLst>
            <pc:docMk/>
            <pc:sldMk cId="1236969243" sldId="265"/>
            <ac:spMk id="10" creationId="{5800E815-2844-400A-9A1E-26669F3708AA}"/>
          </ac:spMkLst>
        </pc:spChg>
        <pc:spChg chg="add del mod">
          <ac:chgData name="Tiara Anggraini Prasetyo" userId="429542ff462e4103" providerId="LiveId" clId="{8A5F0D6C-3D4A-4F2F-9BCC-964969CE128A}" dt="2021-08-01T10:08:38.600" v="2661" actId="21"/>
          <ac:spMkLst>
            <pc:docMk/>
            <pc:sldMk cId="1236969243" sldId="265"/>
            <ac:spMk id="11" creationId="{3A2EAFFC-FAD0-47DC-8FB1-9B9EA288497D}"/>
          </ac:spMkLst>
        </pc:spChg>
        <pc:spChg chg="add del mod">
          <ac:chgData name="Tiara Anggraini Prasetyo" userId="429542ff462e4103" providerId="LiveId" clId="{8A5F0D6C-3D4A-4F2F-9BCC-964969CE128A}" dt="2021-08-01T10:08:38.600" v="2661" actId="21"/>
          <ac:spMkLst>
            <pc:docMk/>
            <pc:sldMk cId="1236969243" sldId="265"/>
            <ac:spMk id="12" creationId="{E71200E0-8C5E-4017-A7BB-AC80C1ADF702}"/>
          </ac:spMkLst>
        </pc:spChg>
        <pc:spChg chg="add mod">
          <ac:chgData name="Tiara Anggraini Prasetyo" userId="429542ff462e4103" providerId="LiveId" clId="{8A5F0D6C-3D4A-4F2F-9BCC-964969CE128A}" dt="2021-08-01T10:09:17.508" v="2674" actId="692"/>
          <ac:spMkLst>
            <pc:docMk/>
            <pc:sldMk cId="1236969243" sldId="265"/>
            <ac:spMk id="13" creationId="{FA4742B0-46E8-44C0-B163-061D2509A178}"/>
          </ac:spMkLst>
        </pc:spChg>
        <pc:spChg chg="add mod">
          <ac:chgData name="Tiara Anggraini Prasetyo" userId="429542ff462e4103" providerId="LiveId" clId="{8A5F0D6C-3D4A-4F2F-9BCC-964969CE128A}" dt="2021-08-01T10:16:48.468" v="2982" actId="1076"/>
          <ac:spMkLst>
            <pc:docMk/>
            <pc:sldMk cId="1236969243" sldId="265"/>
            <ac:spMk id="14" creationId="{C9873BF2-32C0-4F05-9C37-748CEC33DBB5}"/>
          </ac:spMkLst>
        </pc:spChg>
        <pc:spChg chg="add mod">
          <ac:chgData name="Tiara Anggraini Prasetyo" userId="429542ff462e4103" providerId="LiveId" clId="{8A5F0D6C-3D4A-4F2F-9BCC-964969CE128A}" dt="2021-08-01T10:16:41.818" v="2980" actId="1076"/>
          <ac:spMkLst>
            <pc:docMk/>
            <pc:sldMk cId="1236969243" sldId="265"/>
            <ac:spMk id="15" creationId="{9E4A3684-E2C2-4C04-8FC9-D9AE17C6227B}"/>
          </ac:spMkLst>
        </pc:spChg>
        <pc:spChg chg="add mod ord">
          <ac:chgData name="Tiara Anggraini Prasetyo" userId="429542ff462e4103" providerId="LiveId" clId="{8A5F0D6C-3D4A-4F2F-9BCC-964969CE128A}" dt="2021-08-01T10:16:44.341" v="2981" actId="1076"/>
          <ac:spMkLst>
            <pc:docMk/>
            <pc:sldMk cId="1236969243" sldId="265"/>
            <ac:spMk id="73" creationId="{4C37846A-C0CA-4EDE-993C-4B2F46FE9F48}"/>
          </ac:spMkLst>
        </pc:spChg>
        <pc:spChg chg="add mod ord">
          <ac:chgData name="Tiara Anggraini Prasetyo" userId="429542ff462e4103" providerId="LiveId" clId="{8A5F0D6C-3D4A-4F2F-9BCC-964969CE128A}" dt="2021-08-01T10:16:38.109" v="2979" actId="1076"/>
          <ac:spMkLst>
            <pc:docMk/>
            <pc:sldMk cId="1236969243" sldId="265"/>
            <ac:spMk id="74" creationId="{E110D023-16EF-4216-A915-842DC91D25BD}"/>
          </ac:spMkLst>
        </pc:spChg>
        <pc:grpChg chg="add mod ord">
          <ac:chgData name="Tiara Anggraini Prasetyo" userId="429542ff462e4103" providerId="LiveId" clId="{8A5F0D6C-3D4A-4F2F-9BCC-964969CE128A}" dt="2021-08-01T10:10:04.999" v="2747" actId="14100"/>
          <ac:grpSpMkLst>
            <pc:docMk/>
            <pc:sldMk cId="1236969243" sldId="265"/>
            <ac:grpSpMk id="16" creationId="{304811CD-DA18-40EF-B796-52A0FA897348}"/>
          </ac:grpSpMkLst>
        </pc:grpChg>
        <pc:grpChg chg="mod">
          <ac:chgData name="Tiara Anggraini Prasetyo" userId="429542ff462e4103" providerId="LiveId" clId="{8A5F0D6C-3D4A-4F2F-9BCC-964969CE128A}" dt="2021-08-01T10:09:30.748" v="2675"/>
          <ac:grpSpMkLst>
            <pc:docMk/>
            <pc:sldMk cId="1236969243" sldId="265"/>
            <ac:grpSpMk id="17" creationId="{F7F1FCF6-D82F-4862-B88E-7EF7970D7D1F}"/>
          </ac:grpSpMkLst>
        </pc:grpChg>
        <pc:grpChg chg="mod">
          <ac:chgData name="Tiara Anggraini Prasetyo" userId="429542ff462e4103" providerId="LiveId" clId="{8A5F0D6C-3D4A-4F2F-9BCC-964969CE128A}" dt="2021-08-01T10:09:30.748" v="2675"/>
          <ac:grpSpMkLst>
            <pc:docMk/>
            <pc:sldMk cId="1236969243" sldId="265"/>
            <ac:grpSpMk id="19" creationId="{1D373EB8-0B08-46C8-A923-7667E1D1E847}"/>
          </ac:grpSpMkLst>
        </pc:grpChg>
        <pc:grpChg chg="mod">
          <ac:chgData name="Tiara Anggraini Prasetyo" userId="429542ff462e4103" providerId="LiveId" clId="{8A5F0D6C-3D4A-4F2F-9BCC-964969CE128A}" dt="2021-08-01T10:09:30.748" v="2675"/>
          <ac:grpSpMkLst>
            <pc:docMk/>
            <pc:sldMk cId="1236969243" sldId="265"/>
            <ac:grpSpMk id="20" creationId="{3067893B-D3A1-4AB1-A35B-16DA8178EA3F}"/>
          </ac:grpSpMkLst>
        </pc:grpChg>
        <pc:picChg chg="add mod">
          <ac:chgData name="Tiara Anggraini Prasetyo" userId="429542ff462e4103" providerId="LiveId" clId="{8A5F0D6C-3D4A-4F2F-9BCC-964969CE128A}" dt="2021-08-01T10:13:05.049" v="2832" actId="1076"/>
          <ac:picMkLst>
            <pc:docMk/>
            <pc:sldMk cId="1236969243" sldId="265"/>
            <ac:picMk id="71" creationId="{AAD24E86-63B7-4825-AA24-546C2B32AE26}"/>
          </ac:picMkLst>
        </pc:picChg>
        <pc:picChg chg="add mod">
          <ac:chgData name="Tiara Anggraini Prasetyo" userId="429542ff462e4103" providerId="LiveId" clId="{8A5F0D6C-3D4A-4F2F-9BCC-964969CE128A}" dt="2021-08-01T10:13:05.049" v="2832" actId="1076"/>
          <ac:picMkLst>
            <pc:docMk/>
            <pc:sldMk cId="1236969243" sldId="265"/>
            <ac:picMk id="72" creationId="{4C02491F-1026-4015-A708-8ED2D0A50AA3}"/>
          </ac:picMkLst>
        </pc:picChg>
        <pc:cxnChg chg="mod">
          <ac:chgData name="Tiara Anggraini Prasetyo" userId="429542ff462e4103" providerId="LiveId" clId="{8A5F0D6C-3D4A-4F2F-9BCC-964969CE128A}" dt="2021-08-01T10:10:21.882" v="2753" actId="1038"/>
          <ac:cxnSpMkLst>
            <pc:docMk/>
            <pc:sldMk cId="1236969243" sldId="265"/>
            <ac:cxnSpMk id="18" creationId="{7197D551-4A59-42F5-A9B6-04222C8CB6EE}"/>
          </ac:cxnSpMkLst>
        </pc:cxnChg>
        <pc:cxnChg chg="mod">
          <ac:chgData name="Tiara Anggraini Prasetyo" userId="429542ff462e4103" providerId="LiveId" clId="{8A5F0D6C-3D4A-4F2F-9BCC-964969CE128A}" dt="2021-08-01T10:09:49.049" v="2737" actId="692"/>
          <ac:cxnSpMkLst>
            <pc:docMk/>
            <pc:sldMk cId="1236969243" sldId="265"/>
            <ac:cxnSpMk id="21" creationId="{BD70AB6E-EB42-4E75-8E75-225EF77D9013}"/>
          </ac:cxnSpMkLst>
        </pc:cxnChg>
        <pc:cxnChg chg="mod">
          <ac:chgData name="Tiara Anggraini Prasetyo" userId="429542ff462e4103" providerId="LiveId" clId="{8A5F0D6C-3D4A-4F2F-9BCC-964969CE128A}" dt="2021-08-01T10:09:49.049" v="2737" actId="692"/>
          <ac:cxnSpMkLst>
            <pc:docMk/>
            <pc:sldMk cId="1236969243" sldId="265"/>
            <ac:cxnSpMk id="22" creationId="{67784BC4-8984-4450-B702-217E83A22DA4}"/>
          </ac:cxnSpMkLst>
        </pc:cxnChg>
        <pc:cxnChg chg="mod">
          <ac:chgData name="Tiara Anggraini Prasetyo" userId="429542ff462e4103" providerId="LiveId" clId="{8A5F0D6C-3D4A-4F2F-9BCC-964969CE128A}" dt="2021-08-01T10:09:49.049" v="2737" actId="692"/>
          <ac:cxnSpMkLst>
            <pc:docMk/>
            <pc:sldMk cId="1236969243" sldId="265"/>
            <ac:cxnSpMk id="23" creationId="{C6227E6F-42B3-49B7-934D-DAEF3ED9C162}"/>
          </ac:cxnSpMkLst>
        </pc:cxnChg>
        <pc:cxnChg chg="mod">
          <ac:chgData name="Tiara Anggraini Prasetyo" userId="429542ff462e4103" providerId="LiveId" clId="{8A5F0D6C-3D4A-4F2F-9BCC-964969CE128A}" dt="2021-08-01T10:09:49.049" v="2737" actId="692"/>
          <ac:cxnSpMkLst>
            <pc:docMk/>
            <pc:sldMk cId="1236969243" sldId="265"/>
            <ac:cxnSpMk id="24" creationId="{2E277DC3-5AA9-4775-BCF6-DDA86F1CF87C}"/>
          </ac:cxnSpMkLst>
        </pc:cxnChg>
        <pc:cxnChg chg="mod">
          <ac:chgData name="Tiara Anggraini Prasetyo" userId="429542ff462e4103" providerId="LiveId" clId="{8A5F0D6C-3D4A-4F2F-9BCC-964969CE128A}" dt="2021-08-01T10:09:49.049" v="2737" actId="692"/>
          <ac:cxnSpMkLst>
            <pc:docMk/>
            <pc:sldMk cId="1236969243" sldId="265"/>
            <ac:cxnSpMk id="25" creationId="{ACE352F0-099B-4E81-9B63-40605F86A2E8}"/>
          </ac:cxnSpMkLst>
        </pc:cxnChg>
        <pc:cxnChg chg="mod">
          <ac:chgData name="Tiara Anggraini Prasetyo" userId="429542ff462e4103" providerId="LiveId" clId="{8A5F0D6C-3D4A-4F2F-9BCC-964969CE128A}" dt="2021-08-01T10:09:49.049" v="2737" actId="692"/>
          <ac:cxnSpMkLst>
            <pc:docMk/>
            <pc:sldMk cId="1236969243" sldId="265"/>
            <ac:cxnSpMk id="26" creationId="{5C874F4D-D115-429B-94CF-8429B2EE12BF}"/>
          </ac:cxnSpMkLst>
        </pc:cxnChg>
        <pc:cxnChg chg="mod">
          <ac:chgData name="Tiara Anggraini Prasetyo" userId="429542ff462e4103" providerId="LiveId" clId="{8A5F0D6C-3D4A-4F2F-9BCC-964969CE128A}" dt="2021-08-01T10:10:33.446" v="2754" actId="14100"/>
          <ac:cxnSpMkLst>
            <pc:docMk/>
            <pc:sldMk cId="1236969243" sldId="265"/>
            <ac:cxnSpMk id="27" creationId="{DAC3D2DF-AD68-4E0C-84A2-A0BBD008CDE7}"/>
          </ac:cxnSpMkLst>
        </pc:cxnChg>
        <pc:cxnChg chg="mod">
          <ac:chgData name="Tiara Anggraini Prasetyo" userId="429542ff462e4103" providerId="LiveId" clId="{8A5F0D6C-3D4A-4F2F-9BCC-964969CE128A}" dt="2021-08-01T10:10:35.974" v="2755" actId="14100"/>
          <ac:cxnSpMkLst>
            <pc:docMk/>
            <pc:sldMk cId="1236969243" sldId="265"/>
            <ac:cxnSpMk id="28" creationId="{5160EAE1-8D55-49A2-B2E7-6FB31D79577C}"/>
          </ac:cxnSpMkLst>
        </pc:cxnChg>
        <pc:cxnChg chg="mod">
          <ac:chgData name="Tiara Anggraini Prasetyo" userId="429542ff462e4103" providerId="LiveId" clId="{8A5F0D6C-3D4A-4F2F-9BCC-964969CE128A}" dt="2021-08-01T10:11:05.250" v="2760" actId="14100"/>
          <ac:cxnSpMkLst>
            <pc:docMk/>
            <pc:sldMk cId="1236969243" sldId="265"/>
            <ac:cxnSpMk id="29" creationId="{1FC5DF49-AC97-49E0-845F-C103162AA0A4}"/>
          </ac:cxnSpMkLst>
        </pc:cxnChg>
        <pc:cxnChg chg="mod">
          <ac:chgData name="Tiara Anggraini Prasetyo" userId="429542ff462e4103" providerId="LiveId" clId="{8A5F0D6C-3D4A-4F2F-9BCC-964969CE128A}" dt="2021-08-01T10:09:49.049" v="2737" actId="692"/>
          <ac:cxnSpMkLst>
            <pc:docMk/>
            <pc:sldMk cId="1236969243" sldId="265"/>
            <ac:cxnSpMk id="30" creationId="{0D7A05A4-9789-46CE-872A-CFB0A56B54B4}"/>
          </ac:cxnSpMkLst>
        </pc:cxnChg>
        <pc:cxnChg chg="mod">
          <ac:chgData name="Tiara Anggraini Prasetyo" userId="429542ff462e4103" providerId="LiveId" clId="{8A5F0D6C-3D4A-4F2F-9BCC-964969CE128A}" dt="2021-08-01T10:10:49.288" v="2758" actId="14100"/>
          <ac:cxnSpMkLst>
            <pc:docMk/>
            <pc:sldMk cId="1236969243" sldId="265"/>
            <ac:cxnSpMk id="31" creationId="{AA211426-0DB1-461E-9878-D118024F283A}"/>
          </ac:cxnSpMkLst>
        </pc:cxnChg>
        <pc:cxnChg chg="mod">
          <ac:chgData name="Tiara Anggraini Prasetyo" userId="429542ff462e4103" providerId="LiveId" clId="{8A5F0D6C-3D4A-4F2F-9BCC-964969CE128A}" dt="2021-08-01T10:10:54.628" v="2759" actId="14100"/>
          <ac:cxnSpMkLst>
            <pc:docMk/>
            <pc:sldMk cId="1236969243" sldId="265"/>
            <ac:cxnSpMk id="32" creationId="{CA3F03F4-9863-4BE6-91B5-37F7B8AB4A49}"/>
          </ac:cxnSpMkLst>
        </pc:cxnChg>
        <pc:cxnChg chg="mod">
          <ac:chgData name="Tiara Anggraini Prasetyo" userId="429542ff462e4103" providerId="LiveId" clId="{8A5F0D6C-3D4A-4F2F-9BCC-964969CE128A}" dt="2021-08-01T10:09:49.049" v="2737" actId="692"/>
          <ac:cxnSpMkLst>
            <pc:docMk/>
            <pc:sldMk cId="1236969243" sldId="265"/>
            <ac:cxnSpMk id="33" creationId="{9F27E9EA-9086-4AA4-B4A9-231C815A7D22}"/>
          </ac:cxnSpMkLst>
        </pc:cxnChg>
        <pc:cxnChg chg="mod">
          <ac:chgData name="Tiara Anggraini Prasetyo" userId="429542ff462e4103" providerId="LiveId" clId="{8A5F0D6C-3D4A-4F2F-9BCC-964969CE128A}" dt="2021-08-01T10:09:49.049" v="2737" actId="692"/>
          <ac:cxnSpMkLst>
            <pc:docMk/>
            <pc:sldMk cId="1236969243" sldId="265"/>
            <ac:cxnSpMk id="34" creationId="{7C4F9652-C3FE-452E-8EA3-A6C5D8126F5F}"/>
          </ac:cxnSpMkLst>
        </pc:cxnChg>
        <pc:cxnChg chg="mod">
          <ac:chgData name="Tiara Anggraini Prasetyo" userId="429542ff462e4103" providerId="LiveId" clId="{8A5F0D6C-3D4A-4F2F-9BCC-964969CE128A}" dt="2021-08-01T10:09:49.049" v="2737" actId="692"/>
          <ac:cxnSpMkLst>
            <pc:docMk/>
            <pc:sldMk cId="1236969243" sldId="265"/>
            <ac:cxnSpMk id="35" creationId="{97625D32-0704-4DDA-A874-95AE62C2A64C}"/>
          </ac:cxnSpMkLst>
        </pc:cxnChg>
        <pc:cxnChg chg="mod">
          <ac:chgData name="Tiara Anggraini Prasetyo" userId="429542ff462e4103" providerId="LiveId" clId="{8A5F0D6C-3D4A-4F2F-9BCC-964969CE128A}" dt="2021-08-01T10:09:49.049" v="2737" actId="692"/>
          <ac:cxnSpMkLst>
            <pc:docMk/>
            <pc:sldMk cId="1236969243" sldId="265"/>
            <ac:cxnSpMk id="36" creationId="{9BB07A1B-7814-49BE-886E-772C976CAF5E}"/>
          </ac:cxnSpMkLst>
        </pc:cxnChg>
        <pc:cxnChg chg="mod">
          <ac:chgData name="Tiara Anggraini Prasetyo" userId="429542ff462e4103" providerId="LiveId" clId="{8A5F0D6C-3D4A-4F2F-9BCC-964969CE128A}" dt="2021-08-01T10:09:49.049" v="2737" actId="692"/>
          <ac:cxnSpMkLst>
            <pc:docMk/>
            <pc:sldMk cId="1236969243" sldId="265"/>
            <ac:cxnSpMk id="37" creationId="{B48251CB-26C8-44C8-A72B-9F80D638AA9B}"/>
          </ac:cxnSpMkLst>
        </pc:cxnChg>
        <pc:cxnChg chg="mod">
          <ac:chgData name="Tiara Anggraini Prasetyo" userId="429542ff462e4103" providerId="LiveId" clId="{8A5F0D6C-3D4A-4F2F-9BCC-964969CE128A}" dt="2021-08-01T10:09:49.049" v="2737" actId="692"/>
          <ac:cxnSpMkLst>
            <pc:docMk/>
            <pc:sldMk cId="1236969243" sldId="265"/>
            <ac:cxnSpMk id="38" creationId="{578DC719-52A1-4885-8558-9AF8E5905B4C}"/>
          </ac:cxnSpMkLst>
        </pc:cxnChg>
        <pc:cxnChg chg="mod">
          <ac:chgData name="Tiara Anggraini Prasetyo" userId="429542ff462e4103" providerId="LiveId" clId="{8A5F0D6C-3D4A-4F2F-9BCC-964969CE128A}" dt="2021-08-01T10:09:49.049" v="2737" actId="692"/>
          <ac:cxnSpMkLst>
            <pc:docMk/>
            <pc:sldMk cId="1236969243" sldId="265"/>
            <ac:cxnSpMk id="39" creationId="{3BDD5AA7-721E-4289-984E-C9F8ACF1876A}"/>
          </ac:cxnSpMkLst>
        </pc:cxnChg>
        <pc:cxnChg chg="mod">
          <ac:chgData name="Tiara Anggraini Prasetyo" userId="429542ff462e4103" providerId="LiveId" clId="{8A5F0D6C-3D4A-4F2F-9BCC-964969CE128A}" dt="2021-08-01T10:09:49.049" v="2737" actId="692"/>
          <ac:cxnSpMkLst>
            <pc:docMk/>
            <pc:sldMk cId="1236969243" sldId="265"/>
            <ac:cxnSpMk id="40" creationId="{84C4605A-047E-4492-BBC7-6F43532A2CE2}"/>
          </ac:cxnSpMkLst>
        </pc:cxnChg>
        <pc:cxnChg chg="mod">
          <ac:chgData name="Tiara Anggraini Prasetyo" userId="429542ff462e4103" providerId="LiveId" clId="{8A5F0D6C-3D4A-4F2F-9BCC-964969CE128A}" dt="2021-08-01T10:09:49.049" v="2737" actId="692"/>
          <ac:cxnSpMkLst>
            <pc:docMk/>
            <pc:sldMk cId="1236969243" sldId="265"/>
            <ac:cxnSpMk id="41" creationId="{91FCB8FA-AA5F-4CFF-8B70-FB2CAEE5957B}"/>
          </ac:cxnSpMkLst>
        </pc:cxnChg>
        <pc:cxnChg chg="mod">
          <ac:chgData name="Tiara Anggraini Prasetyo" userId="429542ff462e4103" providerId="LiveId" clId="{8A5F0D6C-3D4A-4F2F-9BCC-964969CE128A}" dt="2021-08-01T10:09:49.049" v="2737" actId="692"/>
          <ac:cxnSpMkLst>
            <pc:docMk/>
            <pc:sldMk cId="1236969243" sldId="265"/>
            <ac:cxnSpMk id="42" creationId="{2133D317-0659-4858-A9CC-4E56FAE9A61F}"/>
          </ac:cxnSpMkLst>
        </pc:cxnChg>
        <pc:cxnChg chg="mod">
          <ac:chgData name="Tiara Anggraini Prasetyo" userId="429542ff462e4103" providerId="LiveId" clId="{8A5F0D6C-3D4A-4F2F-9BCC-964969CE128A}" dt="2021-08-01T10:09:49.049" v="2737" actId="692"/>
          <ac:cxnSpMkLst>
            <pc:docMk/>
            <pc:sldMk cId="1236969243" sldId="265"/>
            <ac:cxnSpMk id="43" creationId="{52773F1E-C0B0-443D-A237-25EBF64C58EC}"/>
          </ac:cxnSpMkLst>
        </pc:cxnChg>
        <pc:cxnChg chg="mod">
          <ac:chgData name="Tiara Anggraini Prasetyo" userId="429542ff462e4103" providerId="LiveId" clId="{8A5F0D6C-3D4A-4F2F-9BCC-964969CE128A}" dt="2021-08-01T10:09:49.049" v="2737" actId="692"/>
          <ac:cxnSpMkLst>
            <pc:docMk/>
            <pc:sldMk cId="1236969243" sldId="265"/>
            <ac:cxnSpMk id="44" creationId="{5F0A5C51-3BDF-48DE-919E-46C5AA352580}"/>
          </ac:cxnSpMkLst>
        </pc:cxnChg>
        <pc:cxnChg chg="mod">
          <ac:chgData name="Tiara Anggraini Prasetyo" userId="429542ff462e4103" providerId="LiveId" clId="{8A5F0D6C-3D4A-4F2F-9BCC-964969CE128A}" dt="2021-08-01T10:09:49.049" v="2737" actId="692"/>
          <ac:cxnSpMkLst>
            <pc:docMk/>
            <pc:sldMk cId="1236969243" sldId="265"/>
            <ac:cxnSpMk id="45" creationId="{43256D37-1BA1-422E-BE87-74FB5AA160B1}"/>
          </ac:cxnSpMkLst>
        </pc:cxnChg>
        <pc:cxnChg chg="mod">
          <ac:chgData name="Tiara Anggraini Prasetyo" userId="429542ff462e4103" providerId="LiveId" clId="{8A5F0D6C-3D4A-4F2F-9BCC-964969CE128A}" dt="2021-08-01T10:09:49.049" v="2737" actId="692"/>
          <ac:cxnSpMkLst>
            <pc:docMk/>
            <pc:sldMk cId="1236969243" sldId="265"/>
            <ac:cxnSpMk id="46" creationId="{3C06A068-A0D8-4FDB-9934-944FA4BEE185}"/>
          </ac:cxnSpMkLst>
        </pc:cxnChg>
        <pc:cxnChg chg="mod">
          <ac:chgData name="Tiara Anggraini Prasetyo" userId="429542ff462e4103" providerId="LiveId" clId="{8A5F0D6C-3D4A-4F2F-9BCC-964969CE128A}" dt="2021-08-01T10:09:49.049" v="2737" actId="692"/>
          <ac:cxnSpMkLst>
            <pc:docMk/>
            <pc:sldMk cId="1236969243" sldId="265"/>
            <ac:cxnSpMk id="47" creationId="{DDC03ABC-DF59-4D7A-9272-C0C7F6304611}"/>
          </ac:cxnSpMkLst>
        </pc:cxnChg>
        <pc:cxnChg chg="mod">
          <ac:chgData name="Tiara Anggraini Prasetyo" userId="429542ff462e4103" providerId="LiveId" clId="{8A5F0D6C-3D4A-4F2F-9BCC-964969CE128A}" dt="2021-08-01T10:09:49.049" v="2737" actId="692"/>
          <ac:cxnSpMkLst>
            <pc:docMk/>
            <pc:sldMk cId="1236969243" sldId="265"/>
            <ac:cxnSpMk id="48" creationId="{B198B0EC-8A56-44F9-8AF2-7D5902A30B94}"/>
          </ac:cxnSpMkLst>
        </pc:cxnChg>
        <pc:cxnChg chg="mod">
          <ac:chgData name="Tiara Anggraini Prasetyo" userId="429542ff462e4103" providerId="LiveId" clId="{8A5F0D6C-3D4A-4F2F-9BCC-964969CE128A}" dt="2021-08-01T10:09:49.049" v="2737" actId="692"/>
          <ac:cxnSpMkLst>
            <pc:docMk/>
            <pc:sldMk cId="1236969243" sldId="265"/>
            <ac:cxnSpMk id="49" creationId="{2E5677CB-26EE-4EF4-BD57-C7F6FBEF2A93}"/>
          </ac:cxnSpMkLst>
        </pc:cxnChg>
        <pc:cxnChg chg="mod">
          <ac:chgData name="Tiara Anggraini Prasetyo" userId="429542ff462e4103" providerId="LiveId" clId="{8A5F0D6C-3D4A-4F2F-9BCC-964969CE128A}" dt="2021-08-01T10:09:49.049" v="2737" actId="692"/>
          <ac:cxnSpMkLst>
            <pc:docMk/>
            <pc:sldMk cId="1236969243" sldId="265"/>
            <ac:cxnSpMk id="50" creationId="{E7C2898B-503D-45A9-857D-963AFAC516C4}"/>
          </ac:cxnSpMkLst>
        </pc:cxnChg>
        <pc:cxnChg chg="mod">
          <ac:chgData name="Tiara Anggraini Prasetyo" userId="429542ff462e4103" providerId="LiveId" clId="{8A5F0D6C-3D4A-4F2F-9BCC-964969CE128A}" dt="2021-08-01T10:09:49.049" v="2737" actId="692"/>
          <ac:cxnSpMkLst>
            <pc:docMk/>
            <pc:sldMk cId="1236969243" sldId="265"/>
            <ac:cxnSpMk id="51" creationId="{87496BFC-34F5-4DB0-9E4B-F8C28E2BB47E}"/>
          </ac:cxnSpMkLst>
        </pc:cxnChg>
        <pc:cxnChg chg="mod">
          <ac:chgData name="Tiara Anggraini Prasetyo" userId="429542ff462e4103" providerId="LiveId" clId="{8A5F0D6C-3D4A-4F2F-9BCC-964969CE128A}" dt="2021-08-01T10:09:49.049" v="2737" actId="692"/>
          <ac:cxnSpMkLst>
            <pc:docMk/>
            <pc:sldMk cId="1236969243" sldId="265"/>
            <ac:cxnSpMk id="52" creationId="{2C4C56BC-8C6A-406B-BB72-1AA4E85ABBCD}"/>
          </ac:cxnSpMkLst>
        </pc:cxnChg>
        <pc:cxnChg chg="mod">
          <ac:chgData name="Tiara Anggraini Prasetyo" userId="429542ff462e4103" providerId="LiveId" clId="{8A5F0D6C-3D4A-4F2F-9BCC-964969CE128A}" dt="2021-08-01T10:09:49.049" v="2737" actId="692"/>
          <ac:cxnSpMkLst>
            <pc:docMk/>
            <pc:sldMk cId="1236969243" sldId="265"/>
            <ac:cxnSpMk id="53" creationId="{0FF9979C-A137-4594-8119-F6B144FADAD6}"/>
          </ac:cxnSpMkLst>
        </pc:cxnChg>
        <pc:cxnChg chg="mod">
          <ac:chgData name="Tiara Anggraini Prasetyo" userId="429542ff462e4103" providerId="LiveId" clId="{8A5F0D6C-3D4A-4F2F-9BCC-964969CE128A}" dt="2021-08-01T10:09:49.049" v="2737" actId="692"/>
          <ac:cxnSpMkLst>
            <pc:docMk/>
            <pc:sldMk cId="1236969243" sldId="265"/>
            <ac:cxnSpMk id="54" creationId="{83092FA3-C1E9-49F0-8BDB-B544303DD606}"/>
          </ac:cxnSpMkLst>
        </pc:cxnChg>
        <pc:cxnChg chg="mod">
          <ac:chgData name="Tiara Anggraini Prasetyo" userId="429542ff462e4103" providerId="LiveId" clId="{8A5F0D6C-3D4A-4F2F-9BCC-964969CE128A}" dt="2021-08-01T10:09:49.049" v="2737" actId="692"/>
          <ac:cxnSpMkLst>
            <pc:docMk/>
            <pc:sldMk cId="1236969243" sldId="265"/>
            <ac:cxnSpMk id="55" creationId="{FF8C1B19-A408-4113-9DA3-E7FBFB4901E4}"/>
          </ac:cxnSpMkLst>
        </pc:cxnChg>
        <pc:cxnChg chg="mod">
          <ac:chgData name="Tiara Anggraini Prasetyo" userId="429542ff462e4103" providerId="LiveId" clId="{8A5F0D6C-3D4A-4F2F-9BCC-964969CE128A}" dt="2021-08-01T10:09:49.049" v="2737" actId="692"/>
          <ac:cxnSpMkLst>
            <pc:docMk/>
            <pc:sldMk cId="1236969243" sldId="265"/>
            <ac:cxnSpMk id="56" creationId="{08791C0F-B824-419F-B4E6-2CF653D6CA6F}"/>
          </ac:cxnSpMkLst>
        </pc:cxnChg>
        <pc:cxnChg chg="mod">
          <ac:chgData name="Tiara Anggraini Prasetyo" userId="429542ff462e4103" providerId="LiveId" clId="{8A5F0D6C-3D4A-4F2F-9BCC-964969CE128A}" dt="2021-08-01T10:09:49.049" v="2737" actId="692"/>
          <ac:cxnSpMkLst>
            <pc:docMk/>
            <pc:sldMk cId="1236969243" sldId="265"/>
            <ac:cxnSpMk id="57" creationId="{7516A710-36ED-4303-BDF0-A970FAE6385E}"/>
          </ac:cxnSpMkLst>
        </pc:cxnChg>
        <pc:cxnChg chg="mod">
          <ac:chgData name="Tiara Anggraini Prasetyo" userId="429542ff462e4103" providerId="LiveId" clId="{8A5F0D6C-3D4A-4F2F-9BCC-964969CE128A}" dt="2021-08-01T10:09:49.049" v="2737" actId="692"/>
          <ac:cxnSpMkLst>
            <pc:docMk/>
            <pc:sldMk cId="1236969243" sldId="265"/>
            <ac:cxnSpMk id="58" creationId="{8F2F7C7C-FDDC-4E37-BFAA-0868704B0FDA}"/>
          </ac:cxnSpMkLst>
        </pc:cxnChg>
        <pc:cxnChg chg="mod">
          <ac:chgData name="Tiara Anggraini Prasetyo" userId="429542ff462e4103" providerId="LiveId" clId="{8A5F0D6C-3D4A-4F2F-9BCC-964969CE128A}" dt="2021-08-01T10:09:49.049" v="2737" actId="692"/>
          <ac:cxnSpMkLst>
            <pc:docMk/>
            <pc:sldMk cId="1236969243" sldId="265"/>
            <ac:cxnSpMk id="59" creationId="{2A6E1C21-E7AA-453E-88B8-48DD64FF1F2E}"/>
          </ac:cxnSpMkLst>
        </pc:cxnChg>
        <pc:cxnChg chg="mod">
          <ac:chgData name="Tiara Anggraini Prasetyo" userId="429542ff462e4103" providerId="LiveId" clId="{8A5F0D6C-3D4A-4F2F-9BCC-964969CE128A}" dt="2021-08-01T10:09:49.049" v="2737" actId="692"/>
          <ac:cxnSpMkLst>
            <pc:docMk/>
            <pc:sldMk cId="1236969243" sldId="265"/>
            <ac:cxnSpMk id="60" creationId="{408F4433-A9EC-44AB-82E7-FD01D136EECD}"/>
          </ac:cxnSpMkLst>
        </pc:cxnChg>
        <pc:cxnChg chg="mod">
          <ac:chgData name="Tiara Anggraini Prasetyo" userId="429542ff462e4103" providerId="LiveId" clId="{8A5F0D6C-3D4A-4F2F-9BCC-964969CE128A}" dt="2021-08-01T10:09:49.049" v="2737" actId="692"/>
          <ac:cxnSpMkLst>
            <pc:docMk/>
            <pc:sldMk cId="1236969243" sldId="265"/>
            <ac:cxnSpMk id="61" creationId="{61CD4400-C62B-47AA-856D-24C75FE6C232}"/>
          </ac:cxnSpMkLst>
        </pc:cxnChg>
        <pc:cxnChg chg="mod">
          <ac:chgData name="Tiara Anggraini Prasetyo" userId="429542ff462e4103" providerId="LiveId" clId="{8A5F0D6C-3D4A-4F2F-9BCC-964969CE128A}" dt="2021-08-01T10:09:49.049" v="2737" actId="692"/>
          <ac:cxnSpMkLst>
            <pc:docMk/>
            <pc:sldMk cId="1236969243" sldId="265"/>
            <ac:cxnSpMk id="62" creationId="{4FAF880B-3BD6-4936-89C8-186C58F5114A}"/>
          </ac:cxnSpMkLst>
        </pc:cxnChg>
        <pc:cxnChg chg="mod">
          <ac:chgData name="Tiara Anggraini Prasetyo" userId="429542ff462e4103" providerId="LiveId" clId="{8A5F0D6C-3D4A-4F2F-9BCC-964969CE128A}" dt="2021-08-01T10:09:49.049" v="2737" actId="692"/>
          <ac:cxnSpMkLst>
            <pc:docMk/>
            <pc:sldMk cId="1236969243" sldId="265"/>
            <ac:cxnSpMk id="63" creationId="{9B362CED-4874-4E90-9D33-2F43C3D83E64}"/>
          </ac:cxnSpMkLst>
        </pc:cxnChg>
        <pc:cxnChg chg="mod">
          <ac:chgData name="Tiara Anggraini Prasetyo" userId="429542ff462e4103" providerId="LiveId" clId="{8A5F0D6C-3D4A-4F2F-9BCC-964969CE128A}" dt="2021-08-01T10:09:49.049" v="2737" actId="692"/>
          <ac:cxnSpMkLst>
            <pc:docMk/>
            <pc:sldMk cId="1236969243" sldId="265"/>
            <ac:cxnSpMk id="64" creationId="{6A6F8F09-5A63-4B2F-B111-D2335C79FFBF}"/>
          </ac:cxnSpMkLst>
        </pc:cxnChg>
        <pc:cxnChg chg="mod">
          <ac:chgData name="Tiara Anggraini Prasetyo" userId="429542ff462e4103" providerId="LiveId" clId="{8A5F0D6C-3D4A-4F2F-9BCC-964969CE128A}" dt="2021-08-01T10:09:49.049" v="2737" actId="692"/>
          <ac:cxnSpMkLst>
            <pc:docMk/>
            <pc:sldMk cId="1236969243" sldId="265"/>
            <ac:cxnSpMk id="65" creationId="{59571640-85D2-41CC-A1CD-F4CA3B8F645F}"/>
          </ac:cxnSpMkLst>
        </pc:cxnChg>
      </pc:sldChg>
      <pc:sldChg chg="addSp delSp modSp add mod modTransition modAnim">
        <pc:chgData name="Tiara Anggraini Prasetyo" userId="429542ff462e4103" providerId="LiveId" clId="{8A5F0D6C-3D4A-4F2F-9BCC-964969CE128A}" dt="2021-08-01T18:21:31.827" v="4232"/>
        <pc:sldMkLst>
          <pc:docMk/>
          <pc:sldMk cId="2451255264" sldId="266"/>
        </pc:sldMkLst>
        <pc:spChg chg="mod">
          <ac:chgData name="Tiara Anggraini Prasetyo" userId="429542ff462e4103" providerId="LiveId" clId="{8A5F0D6C-3D4A-4F2F-9BCC-964969CE128A}" dt="2021-08-01T05:51:45.309" v="693" actId="1076"/>
          <ac:spMkLst>
            <pc:docMk/>
            <pc:sldMk cId="2451255264" sldId="266"/>
            <ac:spMk id="8" creationId="{1E9B10B5-61A4-494B-A925-0CD8CAB930D8}"/>
          </ac:spMkLst>
        </pc:spChg>
        <pc:spChg chg="add del mod">
          <ac:chgData name="Tiara Anggraini Prasetyo" userId="429542ff462e4103" providerId="LiveId" clId="{8A5F0D6C-3D4A-4F2F-9BCC-964969CE128A}" dt="2021-08-01T10:08:42.321" v="2663"/>
          <ac:spMkLst>
            <pc:docMk/>
            <pc:sldMk cId="2451255264" sldId="266"/>
            <ac:spMk id="10" creationId="{359E3C2C-6C34-44C8-A7E9-3E8381F4839C}"/>
          </ac:spMkLst>
        </pc:spChg>
        <pc:spChg chg="add del mod">
          <ac:chgData name="Tiara Anggraini Prasetyo" userId="429542ff462e4103" providerId="LiveId" clId="{8A5F0D6C-3D4A-4F2F-9BCC-964969CE128A}" dt="2021-08-01T10:08:42.321" v="2663"/>
          <ac:spMkLst>
            <pc:docMk/>
            <pc:sldMk cId="2451255264" sldId="266"/>
            <ac:spMk id="11" creationId="{221CF08E-8087-4E24-8FCD-50D0873642D7}"/>
          </ac:spMkLst>
        </pc:spChg>
        <pc:spChg chg="add del mod">
          <ac:chgData name="Tiara Anggraini Prasetyo" userId="429542ff462e4103" providerId="LiveId" clId="{8A5F0D6C-3D4A-4F2F-9BCC-964969CE128A}" dt="2021-08-01T10:08:42.321" v="2663"/>
          <ac:spMkLst>
            <pc:docMk/>
            <pc:sldMk cId="2451255264" sldId="266"/>
            <ac:spMk id="12" creationId="{1B430BDC-6CA7-4990-A7BB-047A63E9FDA1}"/>
          </ac:spMkLst>
        </pc:spChg>
        <pc:spChg chg="mod">
          <ac:chgData name="Tiara Anggraini Prasetyo" userId="429542ff462e4103" providerId="LiveId" clId="{8A5F0D6C-3D4A-4F2F-9BCC-964969CE128A}" dt="2021-08-01T10:22:53.348" v="2986"/>
          <ac:spMkLst>
            <pc:docMk/>
            <pc:sldMk cId="2451255264" sldId="266"/>
            <ac:spMk id="17" creationId="{0EE985B8-DA62-4099-A43C-A5B67DCBD6DD}"/>
          </ac:spMkLst>
        </pc:spChg>
        <pc:spChg chg="mod">
          <ac:chgData name="Tiara Anggraini Prasetyo" userId="429542ff462e4103" providerId="LiveId" clId="{8A5F0D6C-3D4A-4F2F-9BCC-964969CE128A}" dt="2021-08-01T10:22:53.348" v="2986"/>
          <ac:spMkLst>
            <pc:docMk/>
            <pc:sldMk cId="2451255264" sldId="266"/>
            <ac:spMk id="18" creationId="{E8EF1BF5-0E44-41D7-A64A-9AE59C5A3AD3}"/>
          </ac:spMkLst>
        </pc:spChg>
        <pc:spChg chg="mod">
          <ac:chgData name="Tiara Anggraini Prasetyo" userId="429542ff462e4103" providerId="LiveId" clId="{8A5F0D6C-3D4A-4F2F-9BCC-964969CE128A}" dt="2021-08-01T10:22:53.348" v="2986"/>
          <ac:spMkLst>
            <pc:docMk/>
            <pc:sldMk cId="2451255264" sldId="266"/>
            <ac:spMk id="19" creationId="{9B7C637A-0C50-4871-8A8C-03DC108FD288}"/>
          </ac:spMkLst>
        </pc:spChg>
        <pc:spChg chg="mod">
          <ac:chgData name="Tiara Anggraini Prasetyo" userId="429542ff462e4103" providerId="LiveId" clId="{8A5F0D6C-3D4A-4F2F-9BCC-964969CE128A}" dt="2021-08-01T10:22:53.348" v="2986"/>
          <ac:spMkLst>
            <pc:docMk/>
            <pc:sldMk cId="2451255264" sldId="266"/>
            <ac:spMk id="20" creationId="{3D151200-E301-43F9-BDF0-D2148CD54C48}"/>
          </ac:spMkLst>
        </pc:spChg>
        <pc:spChg chg="mod">
          <ac:chgData name="Tiara Anggraini Prasetyo" userId="429542ff462e4103" providerId="LiveId" clId="{8A5F0D6C-3D4A-4F2F-9BCC-964969CE128A}" dt="2021-08-01T10:22:53.348" v="2986"/>
          <ac:spMkLst>
            <pc:docMk/>
            <pc:sldMk cId="2451255264" sldId="266"/>
            <ac:spMk id="21" creationId="{C4395748-FF60-4FE6-B613-86B54DB7C7FD}"/>
          </ac:spMkLst>
        </pc:spChg>
        <pc:spChg chg="mod">
          <ac:chgData name="Tiara Anggraini Prasetyo" userId="429542ff462e4103" providerId="LiveId" clId="{8A5F0D6C-3D4A-4F2F-9BCC-964969CE128A}" dt="2021-08-01T10:22:53.348" v="2986"/>
          <ac:spMkLst>
            <pc:docMk/>
            <pc:sldMk cId="2451255264" sldId="266"/>
            <ac:spMk id="22" creationId="{CC1749C0-EBB7-4926-B6D8-27BFD5EFD15E}"/>
          </ac:spMkLst>
        </pc:spChg>
        <pc:spChg chg="mod">
          <ac:chgData name="Tiara Anggraini Prasetyo" userId="429542ff462e4103" providerId="LiveId" clId="{8A5F0D6C-3D4A-4F2F-9BCC-964969CE128A}" dt="2021-08-01T10:22:53.348" v="2986"/>
          <ac:spMkLst>
            <pc:docMk/>
            <pc:sldMk cId="2451255264" sldId="266"/>
            <ac:spMk id="27" creationId="{9E86E59C-1E7E-491A-948E-0149F71B91B7}"/>
          </ac:spMkLst>
        </pc:spChg>
        <pc:spChg chg="mod">
          <ac:chgData name="Tiara Anggraini Prasetyo" userId="429542ff462e4103" providerId="LiveId" clId="{8A5F0D6C-3D4A-4F2F-9BCC-964969CE128A}" dt="2021-08-01T10:22:53.348" v="2986"/>
          <ac:spMkLst>
            <pc:docMk/>
            <pc:sldMk cId="2451255264" sldId="266"/>
            <ac:spMk id="28" creationId="{9CDAFF46-790F-45EA-A810-6268E0818415}"/>
          </ac:spMkLst>
        </pc:spChg>
        <pc:spChg chg="mod">
          <ac:chgData name="Tiara Anggraini Prasetyo" userId="429542ff462e4103" providerId="LiveId" clId="{8A5F0D6C-3D4A-4F2F-9BCC-964969CE128A}" dt="2021-08-01T10:22:53.348" v="2986"/>
          <ac:spMkLst>
            <pc:docMk/>
            <pc:sldMk cId="2451255264" sldId="266"/>
            <ac:spMk id="29" creationId="{86D8D2A1-504C-4412-B4F5-074443B76D61}"/>
          </ac:spMkLst>
        </pc:spChg>
        <pc:spChg chg="mod">
          <ac:chgData name="Tiara Anggraini Prasetyo" userId="429542ff462e4103" providerId="LiveId" clId="{8A5F0D6C-3D4A-4F2F-9BCC-964969CE128A}" dt="2021-08-01T10:22:53.348" v="2986"/>
          <ac:spMkLst>
            <pc:docMk/>
            <pc:sldMk cId="2451255264" sldId="266"/>
            <ac:spMk id="30" creationId="{849B69AB-6E1B-4222-92BF-94F166639FB3}"/>
          </ac:spMkLst>
        </pc:spChg>
        <pc:spChg chg="mod">
          <ac:chgData name="Tiara Anggraini Prasetyo" userId="429542ff462e4103" providerId="LiveId" clId="{8A5F0D6C-3D4A-4F2F-9BCC-964969CE128A}" dt="2021-08-01T10:22:53.348" v="2986"/>
          <ac:spMkLst>
            <pc:docMk/>
            <pc:sldMk cId="2451255264" sldId="266"/>
            <ac:spMk id="31" creationId="{D37AEFBD-9335-4D2D-9689-C9CE6408A4C2}"/>
          </ac:spMkLst>
        </pc:spChg>
        <pc:spChg chg="mod">
          <ac:chgData name="Tiara Anggraini Prasetyo" userId="429542ff462e4103" providerId="LiveId" clId="{8A5F0D6C-3D4A-4F2F-9BCC-964969CE128A}" dt="2021-08-01T10:22:53.348" v="2986"/>
          <ac:spMkLst>
            <pc:docMk/>
            <pc:sldMk cId="2451255264" sldId="266"/>
            <ac:spMk id="32" creationId="{6960B8BC-42B7-4D94-ACAE-29BE9B6CDD83}"/>
          </ac:spMkLst>
        </pc:spChg>
        <pc:spChg chg="mod">
          <ac:chgData name="Tiara Anggraini Prasetyo" userId="429542ff462e4103" providerId="LiveId" clId="{8A5F0D6C-3D4A-4F2F-9BCC-964969CE128A}" dt="2021-08-01T10:22:53.348" v="2986"/>
          <ac:spMkLst>
            <pc:docMk/>
            <pc:sldMk cId="2451255264" sldId="266"/>
            <ac:spMk id="34" creationId="{44C12C5D-D509-4F18-B265-C1AC87A7647E}"/>
          </ac:spMkLst>
        </pc:spChg>
        <pc:spChg chg="mod">
          <ac:chgData name="Tiara Anggraini Prasetyo" userId="429542ff462e4103" providerId="LiveId" clId="{8A5F0D6C-3D4A-4F2F-9BCC-964969CE128A}" dt="2021-08-01T10:22:53.348" v="2986"/>
          <ac:spMkLst>
            <pc:docMk/>
            <pc:sldMk cId="2451255264" sldId="266"/>
            <ac:spMk id="35" creationId="{E4F5440C-97FB-4E6B-8510-7AE53B67586F}"/>
          </ac:spMkLst>
        </pc:spChg>
        <pc:spChg chg="mod">
          <ac:chgData name="Tiara Anggraini Prasetyo" userId="429542ff462e4103" providerId="LiveId" clId="{8A5F0D6C-3D4A-4F2F-9BCC-964969CE128A}" dt="2021-08-01T10:22:53.348" v="2986"/>
          <ac:spMkLst>
            <pc:docMk/>
            <pc:sldMk cId="2451255264" sldId="266"/>
            <ac:spMk id="36" creationId="{D1E4CE86-1937-43F3-85FD-25A96ED1BE0F}"/>
          </ac:spMkLst>
        </pc:spChg>
        <pc:spChg chg="mod">
          <ac:chgData name="Tiara Anggraini Prasetyo" userId="429542ff462e4103" providerId="LiveId" clId="{8A5F0D6C-3D4A-4F2F-9BCC-964969CE128A}" dt="2021-08-01T10:22:53.348" v="2986"/>
          <ac:spMkLst>
            <pc:docMk/>
            <pc:sldMk cId="2451255264" sldId="266"/>
            <ac:spMk id="37" creationId="{325D136A-60A9-408B-A306-4AD9B0F7ECC0}"/>
          </ac:spMkLst>
        </pc:spChg>
        <pc:spChg chg="mod">
          <ac:chgData name="Tiara Anggraini Prasetyo" userId="429542ff462e4103" providerId="LiveId" clId="{8A5F0D6C-3D4A-4F2F-9BCC-964969CE128A}" dt="2021-08-01T10:22:53.348" v="2986"/>
          <ac:spMkLst>
            <pc:docMk/>
            <pc:sldMk cId="2451255264" sldId="266"/>
            <ac:spMk id="38" creationId="{4A9D6DF5-DFB8-4DDB-947F-F6163882D01C}"/>
          </ac:spMkLst>
        </pc:spChg>
        <pc:spChg chg="mod">
          <ac:chgData name="Tiara Anggraini Prasetyo" userId="429542ff462e4103" providerId="LiveId" clId="{8A5F0D6C-3D4A-4F2F-9BCC-964969CE128A}" dt="2021-08-01T10:22:53.348" v="2986"/>
          <ac:spMkLst>
            <pc:docMk/>
            <pc:sldMk cId="2451255264" sldId="266"/>
            <ac:spMk id="39" creationId="{666144B8-96E2-420F-87A5-0832A1600B0B}"/>
          </ac:spMkLst>
        </pc:spChg>
        <pc:spChg chg="mod">
          <ac:chgData name="Tiara Anggraini Prasetyo" userId="429542ff462e4103" providerId="LiveId" clId="{8A5F0D6C-3D4A-4F2F-9BCC-964969CE128A}" dt="2021-08-01T10:22:53.348" v="2986"/>
          <ac:spMkLst>
            <pc:docMk/>
            <pc:sldMk cId="2451255264" sldId="266"/>
            <ac:spMk id="40" creationId="{BA896786-BFBB-4EC6-92D7-852FF86ED1D4}"/>
          </ac:spMkLst>
        </pc:spChg>
        <pc:spChg chg="mod">
          <ac:chgData name="Tiara Anggraini Prasetyo" userId="429542ff462e4103" providerId="LiveId" clId="{8A5F0D6C-3D4A-4F2F-9BCC-964969CE128A}" dt="2021-08-01T10:22:53.348" v="2986"/>
          <ac:spMkLst>
            <pc:docMk/>
            <pc:sldMk cId="2451255264" sldId="266"/>
            <ac:spMk id="42" creationId="{F43AD398-887F-42FD-90A6-34B2C3A74BE0}"/>
          </ac:spMkLst>
        </pc:spChg>
        <pc:spChg chg="mod">
          <ac:chgData name="Tiara Anggraini Prasetyo" userId="429542ff462e4103" providerId="LiveId" clId="{8A5F0D6C-3D4A-4F2F-9BCC-964969CE128A}" dt="2021-08-01T10:22:53.348" v="2986"/>
          <ac:spMkLst>
            <pc:docMk/>
            <pc:sldMk cId="2451255264" sldId="266"/>
            <ac:spMk id="43" creationId="{4DE9DCCD-3D66-4BB0-B1F0-9ACFAB91F30B}"/>
          </ac:spMkLst>
        </pc:spChg>
        <pc:spChg chg="mod">
          <ac:chgData name="Tiara Anggraini Prasetyo" userId="429542ff462e4103" providerId="LiveId" clId="{8A5F0D6C-3D4A-4F2F-9BCC-964969CE128A}" dt="2021-08-01T10:22:53.348" v="2986"/>
          <ac:spMkLst>
            <pc:docMk/>
            <pc:sldMk cId="2451255264" sldId="266"/>
            <ac:spMk id="44" creationId="{E80677EC-9A8A-4732-88C5-2D2349468741}"/>
          </ac:spMkLst>
        </pc:spChg>
        <pc:spChg chg="mod">
          <ac:chgData name="Tiara Anggraini Prasetyo" userId="429542ff462e4103" providerId="LiveId" clId="{8A5F0D6C-3D4A-4F2F-9BCC-964969CE128A}" dt="2021-08-01T10:22:53.348" v="2986"/>
          <ac:spMkLst>
            <pc:docMk/>
            <pc:sldMk cId="2451255264" sldId="266"/>
            <ac:spMk id="45" creationId="{CD383C2B-82E5-4196-8552-B90EA5B6A9F4}"/>
          </ac:spMkLst>
        </pc:spChg>
        <pc:spChg chg="mod">
          <ac:chgData name="Tiara Anggraini Prasetyo" userId="429542ff462e4103" providerId="LiveId" clId="{8A5F0D6C-3D4A-4F2F-9BCC-964969CE128A}" dt="2021-08-01T10:22:53.348" v="2986"/>
          <ac:spMkLst>
            <pc:docMk/>
            <pc:sldMk cId="2451255264" sldId="266"/>
            <ac:spMk id="46" creationId="{D1310CFE-3353-47FE-BB24-B96E444D5EBB}"/>
          </ac:spMkLst>
        </pc:spChg>
        <pc:spChg chg="mod">
          <ac:chgData name="Tiara Anggraini Prasetyo" userId="429542ff462e4103" providerId="LiveId" clId="{8A5F0D6C-3D4A-4F2F-9BCC-964969CE128A}" dt="2021-08-01T10:22:53.348" v="2986"/>
          <ac:spMkLst>
            <pc:docMk/>
            <pc:sldMk cId="2451255264" sldId="266"/>
            <ac:spMk id="47" creationId="{9BC3432F-37CA-434A-946B-E0F59380C5CE}"/>
          </ac:spMkLst>
        </pc:spChg>
        <pc:spChg chg="mod">
          <ac:chgData name="Tiara Anggraini Prasetyo" userId="429542ff462e4103" providerId="LiveId" clId="{8A5F0D6C-3D4A-4F2F-9BCC-964969CE128A}" dt="2021-08-01T10:22:53.348" v="2986"/>
          <ac:spMkLst>
            <pc:docMk/>
            <pc:sldMk cId="2451255264" sldId="266"/>
            <ac:spMk id="48" creationId="{6014C0C0-4C26-45A7-9170-64A428910178}"/>
          </ac:spMkLst>
        </pc:spChg>
        <pc:spChg chg="mod">
          <ac:chgData name="Tiara Anggraini Prasetyo" userId="429542ff462e4103" providerId="LiveId" clId="{8A5F0D6C-3D4A-4F2F-9BCC-964969CE128A}" dt="2021-08-01T10:22:53.348" v="2986"/>
          <ac:spMkLst>
            <pc:docMk/>
            <pc:sldMk cId="2451255264" sldId="266"/>
            <ac:spMk id="50" creationId="{E05F21C4-AAE8-44FC-A27C-ACBBF539D3E3}"/>
          </ac:spMkLst>
        </pc:spChg>
        <pc:spChg chg="mod">
          <ac:chgData name="Tiara Anggraini Prasetyo" userId="429542ff462e4103" providerId="LiveId" clId="{8A5F0D6C-3D4A-4F2F-9BCC-964969CE128A}" dt="2021-08-01T10:22:53.348" v="2986"/>
          <ac:spMkLst>
            <pc:docMk/>
            <pc:sldMk cId="2451255264" sldId="266"/>
            <ac:spMk id="51" creationId="{90983C95-76FD-4836-BCC6-750BFED01B35}"/>
          </ac:spMkLst>
        </pc:spChg>
        <pc:spChg chg="mod">
          <ac:chgData name="Tiara Anggraini Prasetyo" userId="429542ff462e4103" providerId="LiveId" clId="{8A5F0D6C-3D4A-4F2F-9BCC-964969CE128A}" dt="2021-08-01T10:22:53.348" v="2986"/>
          <ac:spMkLst>
            <pc:docMk/>
            <pc:sldMk cId="2451255264" sldId="266"/>
            <ac:spMk id="52" creationId="{9EA98324-5875-44D1-8365-097B44EB46BB}"/>
          </ac:spMkLst>
        </pc:spChg>
        <pc:spChg chg="mod">
          <ac:chgData name="Tiara Anggraini Prasetyo" userId="429542ff462e4103" providerId="LiveId" clId="{8A5F0D6C-3D4A-4F2F-9BCC-964969CE128A}" dt="2021-08-01T10:22:53.348" v="2986"/>
          <ac:spMkLst>
            <pc:docMk/>
            <pc:sldMk cId="2451255264" sldId="266"/>
            <ac:spMk id="53" creationId="{1BEC8C68-A176-4C8F-9DC9-4DCA8CBE391A}"/>
          </ac:spMkLst>
        </pc:spChg>
        <pc:spChg chg="mod">
          <ac:chgData name="Tiara Anggraini Prasetyo" userId="429542ff462e4103" providerId="LiveId" clId="{8A5F0D6C-3D4A-4F2F-9BCC-964969CE128A}" dt="2021-08-01T10:22:53.348" v="2986"/>
          <ac:spMkLst>
            <pc:docMk/>
            <pc:sldMk cId="2451255264" sldId="266"/>
            <ac:spMk id="54" creationId="{88EC3D33-6350-4543-96DF-E5A7D51B7B02}"/>
          </ac:spMkLst>
        </pc:spChg>
        <pc:spChg chg="mod">
          <ac:chgData name="Tiara Anggraini Prasetyo" userId="429542ff462e4103" providerId="LiveId" clId="{8A5F0D6C-3D4A-4F2F-9BCC-964969CE128A}" dt="2021-08-01T10:22:53.348" v="2986"/>
          <ac:spMkLst>
            <pc:docMk/>
            <pc:sldMk cId="2451255264" sldId="266"/>
            <ac:spMk id="55" creationId="{9C1E6F13-993D-44BB-9D02-702FD1FCE7D2}"/>
          </ac:spMkLst>
        </pc:spChg>
        <pc:spChg chg="mod">
          <ac:chgData name="Tiara Anggraini Prasetyo" userId="429542ff462e4103" providerId="LiveId" clId="{8A5F0D6C-3D4A-4F2F-9BCC-964969CE128A}" dt="2021-08-01T10:22:53.348" v="2986"/>
          <ac:spMkLst>
            <pc:docMk/>
            <pc:sldMk cId="2451255264" sldId="266"/>
            <ac:spMk id="56" creationId="{508205F1-C834-4664-811C-443FE3846E99}"/>
          </ac:spMkLst>
        </pc:spChg>
        <pc:spChg chg="add del mod">
          <ac:chgData name="Tiara Anggraini Prasetyo" userId="429542ff462e4103" providerId="LiveId" clId="{8A5F0D6C-3D4A-4F2F-9BCC-964969CE128A}" dt="2021-08-01T10:23:05.478" v="2989"/>
          <ac:spMkLst>
            <pc:docMk/>
            <pc:sldMk cId="2451255264" sldId="266"/>
            <ac:spMk id="57" creationId="{C214220A-5003-4E87-9A63-3436442FF777}"/>
          </ac:spMkLst>
        </pc:spChg>
        <pc:spChg chg="add del mod">
          <ac:chgData name="Tiara Anggraini Prasetyo" userId="429542ff462e4103" providerId="LiveId" clId="{8A5F0D6C-3D4A-4F2F-9BCC-964969CE128A}" dt="2021-08-01T10:23:05.478" v="2989"/>
          <ac:spMkLst>
            <pc:docMk/>
            <pc:sldMk cId="2451255264" sldId="266"/>
            <ac:spMk id="58" creationId="{7D2E2301-E7C4-40CF-B06C-94020DAE8957}"/>
          </ac:spMkLst>
        </pc:spChg>
        <pc:spChg chg="add del mod">
          <ac:chgData name="Tiara Anggraini Prasetyo" userId="429542ff462e4103" providerId="LiveId" clId="{8A5F0D6C-3D4A-4F2F-9BCC-964969CE128A}" dt="2021-08-01T10:23:05.478" v="2989"/>
          <ac:spMkLst>
            <pc:docMk/>
            <pc:sldMk cId="2451255264" sldId="266"/>
            <ac:spMk id="59" creationId="{F57A156C-1895-4B7D-A5CB-9F956943740A}"/>
          </ac:spMkLst>
        </pc:spChg>
        <pc:spChg chg="add del mod">
          <ac:chgData name="Tiara Anggraini Prasetyo" userId="429542ff462e4103" providerId="LiveId" clId="{8A5F0D6C-3D4A-4F2F-9BCC-964969CE128A}" dt="2021-08-01T10:23:05.478" v="2989"/>
          <ac:spMkLst>
            <pc:docMk/>
            <pc:sldMk cId="2451255264" sldId="266"/>
            <ac:spMk id="60" creationId="{6CB0AC15-BA06-45D5-8035-F214D145EF47}"/>
          </ac:spMkLst>
        </pc:spChg>
        <pc:spChg chg="add del mod">
          <ac:chgData name="Tiara Anggraini Prasetyo" userId="429542ff462e4103" providerId="LiveId" clId="{8A5F0D6C-3D4A-4F2F-9BCC-964969CE128A}" dt="2021-08-01T10:23:05.478" v="2989"/>
          <ac:spMkLst>
            <pc:docMk/>
            <pc:sldMk cId="2451255264" sldId="266"/>
            <ac:spMk id="61" creationId="{7AC0B955-0C43-4021-B6B2-CB0DF24B8E6D}"/>
          </ac:spMkLst>
        </pc:spChg>
        <pc:spChg chg="add del mod">
          <ac:chgData name="Tiara Anggraini Prasetyo" userId="429542ff462e4103" providerId="LiveId" clId="{8A5F0D6C-3D4A-4F2F-9BCC-964969CE128A}" dt="2021-08-01T10:23:05.478" v="2989"/>
          <ac:spMkLst>
            <pc:docMk/>
            <pc:sldMk cId="2451255264" sldId="266"/>
            <ac:spMk id="62" creationId="{8CFCFA07-4436-4FE6-8CE6-2B1C1A7B473A}"/>
          </ac:spMkLst>
        </pc:spChg>
        <pc:spChg chg="mod">
          <ac:chgData name="Tiara Anggraini Prasetyo" userId="429542ff462e4103" providerId="LiveId" clId="{8A5F0D6C-3D4A-4F2F-9BCC-964969CE128A}" dt="2021-08-01T10:23:29.434" v="2993"/>
          <ac:spMkLst>
            <pc:docMk/>
            <pc:sldMk cId="2451255264" sldId="266"/>
            <ac:spMk id="67" creationId="{57342B12-595D-4745-8DCD-FD94409EA8AA}"/>
          </ac:spMkLst>
        </pc:spChg>
        <pc:spChg chg="mod">
          <ac:chgData name="Tiara Anggraini Prasetyo" userId="429542ff462e4103" providerId="LiveId" clId="{8A5F0D6C-3D4A-4F2F-9BCC-964969CE128A}" dt="2021-08-01T10:23:29.434" v="2993"/>
          <ac:spMkLst>
            <pc:docMk/>
            <pc:sldMk cId="2451255264" sldId="266"/>
            <ac:spMk id="68" creationId="{F9611704-32CD-44D8-8A7C-4207F04403A2}"/>
          </ac:spMkLst>
        </pc:spChg>
        <pc:spChg chg="mod">
          <ac:chgData name="Tiara Anggraini Prasetyo" userId="429542ff462e4103" providerId="LiveId" clId="{8A5F0D6C-3D4A-4F2F-9BCC-964969CE128A}" dt="2021-08-01T10:23:29.434" v="2993"/>
          <ac:spMkLst>
            <pc:docMk/>
            <pc:sldMk cId="2451255264" sldId="266"/>
            <ac:spMk id="69" creationId="{F1167A8C-967F-4EFE-8845-D5BCC2828873}"/>
          </ac:spMkLst>
        </pc:spChg>
        <pc:spChg chg="mod">
          <ac:chgData name="Tiara Anggraini Prasetyo" userId="429542ff462e4103" providerId="LiveId" clId="{8A5F0D6C-3D4A-4F2F-9BCC-964969CE128A}" dt="2021-08-01T10:23:29.434" v="2993"/>
          <ac:spMkLst>
            <pc:docMk/>
            <pc:sldMk cId="2451255264" sldId="266"/>
            <ac:spMk id="70" creationId="{8CACCE8C-00E7-4741-B166-765DB0926677}"/>
          </ac:spMkLst>
        </pc:spChg>
        <pc:spChg chg="mod">
          <ac:chgData name="Tiara Anggraini Prasetyo" userId="429542ff462e4103" providerId="LiveId" clId="{8A5F0D6C-3D4A-4F2F-9BCC-964969CE128A}" dt="2021-08-01T10:23:29.434" v="2993"/>
          <ac:spMkLst>
            <pc:docMk/>
            <pc:sldMk cId="2451255264" sldId="266"/>
            <ac:spMk id="71" creationId="{41D55308-08CF-4915-A586-72874A37CEE2}"/>
          </ac:spMkLst>
        </pc:spChg>
        <pc:spChg chg="mod">
          <ac:chgData name="Tiara Anggraini Prasetyo" userId="429542ff462e4103" providerId="LiveId" clId="{8A5F0D6C-3D4A-4F2F-9BCC-964969CE128A}" dt="2021-08-01T10:23:29.434" v="2993"/>
          <ac:spMkLst>
            <pc:docMk/>
            <pc:sldMk cId="2451255264" sldId="266"/>
            <ac:spMk id="72" creationId="{614C3886-19A0-4673-8A57-25B0642D7D9C}"/>
          </ac:spMkLst>
        </pc:spChg>
        <pc:spChg chg="add mod">
          <ac:chgData name="Tiara Anggraini Prasetyo" userId="429542ff462e4103" providerId="LiveId" clId="{8A5F0D6C-3D4A-4F2F-9BCC-964969CE128A}" dt="2021-08-01T10:25:22.321" v="3071" actId="207"/>
          <ac:spMkLst>
            <pc:docMk/>
            <pc:sldMk cId="2451255264" sldId="266"/>
            <ac:spMk id="73" creationId="{897B9734-466F-46E5-ACBF-9B6BB74FDDE4}"/>
          </ac:spMkLst>
        </pc:spChg>
        <pc:spChg chg="mod">
          <ac:chgData name="Tiara Anggraini Prasetyo" userId="429542ff462e4103" providerId="LiveId" clId="{8A5F0D6C-3D4A-4F2F-9BCC-964969CE128A}" dt="2021-08-01T10:23:29.434" v="2993"/>
          <ac:spMkLst>
            <pc:docMk/>
            <pc:sldMk cId="2451255264" sldId="266"/>
            <ac:spMk id="78" creationId="{8CA1D963-1351-406F-B49A-480A65297E31}"/>
          </ac:spMkLst>
        </pc:spChg>
        <pc:spChg chg="mod">
          <ac:chgData name="Tiara Anggraini Prasetyo" userId="429542ff462e4103" providerId="LiveId" clId="{8A5F0D6C-3D4A-4F2F-9BCC-964969CE128A}" dt="2021-08-01T10:23:29.434" v="2993"/>
          <ac:spMkLst>
            <pc:docMk/>
            <pc:sldMk cId="2451255264" sldId="266"/>
            <ac:spMk id="79" creationId="{0D5D67EC-B2A1-4D1D-996A-434EE2F5A105}"/>
          </ac:spMkLst>
        </pc:spChg>
        <pc:spChg chg="mod">
          <ac:chgData name="Tiara Anggraini Prasetyo" userId="429542ff462e4103" providerId="LiveId" clId="{8A5F0D6C-3D4A-4F2F-9BCC-964969CE128A}" dt="2021-08-01T10:23:29.434" v="2993"/>
          <ac:spMkLst>
            <pc:docMk/>
            <pc:sldMk cId="2451255264" sldId="266"/>
            <ac:spMk id="80" creationId="{F6FD5AD6-F5C8-41C4-B31A-D3184A701327}"/>
          </ac:spMkLst>
        </pc:spChg>
        <pc:spChg chg="mod">
          <ac:chgData name="Tiara Anggraini Prasetyo" userId="429542ff462e4103" providerId="LiveId" clId="{8A5F0D6C-3D4A-4F2F-9BCC-964969CE128A}" dt="2021-08-01T10:23:29.434" v="2993"/>
          <ac:spMkLst>
            <pc:docMk/>
            <pc:sldMk cId="2451255264" sldId="266"/>
            <ac:spMk id="81" creationId="{5C64BEE3-143B-49BA-85BF-DB4A0200033E}"/>
          </ac:spMkLst>
        </pc:spChg>
        <pc:spChg chg="mod">
          <ac:chgData name="Tiara Anggraini Prasetyo" userId="429542ff462e4103" providerId="LiveId" clId="{8A5F0D6C-3D4A-4F2F-9BCC-964969CE128A}" dt="2021-08-01T10:23:29.434" v="2993"/>
          <ac:spMkLst>
            <pc:docMk/>
            <pc:sldMk cId="2451255264" sldId="266"/>
            <ac:spMk id="82" creationId="{3BAC8025-8970-4895-B1A2-478844813956}"/>
          </ac:spMkLst>
        </pc:spChg>
        <pc:spChg chg="mod">
          <ac:chgData name="Tiara Anggraini Prasetyo" userId="429542ff462e4103" providerId="LiveId" clId="{8A5F0D6C-3D4A-4F2F-9BCC-964969CE128A}" dt="2021-08-01T10:23:29.434" v="2993"/>
          <ac:spMkLst>
            <pc:docMk/>
            <pc:sldMk cId="2451255264" sldId="266"/>
            <ac:spMk id="83" creationId="{21562953-BA30-4F1C-99AD-E5EC0CA688C3}"/>
          </ac:spMkLst>
        </pc:spChg>
        <pc:spChg chg="mod">
          <ac:chgData name="Tiara Anggraini Prasetyo" userId="429542ff462e4103" providerId="LiveId" clId="{8A5F0D6C-3D4A-4F2F-9BCC-964969CE128A}" dt="2021-08-01T10:27:45.633" v="3101" actId="692"/>
          <ac:spMkLst>
            <pc:docMk/>
            <pc:sldMk cId="2451255264" sldId="266"/>
            <ac:spMk id="85" creationId="{A7D94A16-122C-4B5C-AD48-35248163691A}"/>
          </ac:spMkLst>
        </pc:spChg>
        <pc:spChg chg="mod">
          <ac:chgData name="Tiara Anggraini Prasetyo" userId="429542ff462e4103" providerId="LiveId" clId="{8A5F0D6C-3D4A-4F2F-9BCC-964969CE128A}" dt="2021-08-01T10:27:45.633" v="3101" actId="692"/>
          <ac:spMkLst>
            <pc:docMk/>
            <pc:sldMk cId="2451255264" sldId="266"/>
            <ac:spMk id="86" creationId="{E5434CDE-58EF-4BF4-9840-F0FD4ACDA09B}"/>
          </ac:spMkLst>
        </pc:spChg>
        <pc:spChg chg="mod">
          <ac:chgData name="Tiara Anggraini Prasetyo" userId="429542ff462e4103" providerId="LiveId" clId="{8A5F0D6C-3D4A-4F2F-9BCC-964969CE128A}" dt="2021-08-01T10:27:45.633" v="3101" actId="692"/>
          <ac:spMkLst>
            <pc:docMk/>
            <pc:sldMk cId="2451255264" sldId="266"/>
            <ac:spMk id="87" creationId="{4C093CE1-B83C-4265-AF42-A47CFD2FC666}"/>
          </ac:spMkLst>
        </pc:spChg>
        <pc:spChg chg="mod">
          <ac:chgData name="Tiara Anggraini Prasetyo" userId="429542ff462e4103" providerId="LiveId" clId="{8A5F0D6C-3D4A-4F2F-9BCC-964969CE128A}" dt="2021-08-01T10:27:45.633" v="3101" actId="692"/>
          <ac:spMkLst>
            <pc:docMk/>
            <pc:sldMk cId="2451255264" sldId="266"/>
            <ac:spMk id="88" creationId="{EF927E7A-A4D0-4079-B48C-0619E1C5A25C}"/>
          </ac:spMkLst>
        </pc:spChg>
        <pc:spChg chg="mod">
          <ac:chgData name="Tiara Anggraini Prasetyo" userId="429542ff462e4103" providerId="LiveId" clId="{8A5F0D6C-3D4A-4F2F-9BCC-964969CE128A}" dt="2021-08-01T10:27:45.633" v="3101" actId="692"/>
          <ac:spMkLst>
            <pc:docMk/>
            <pc:sldMk cId="2451255264" sldId="266"/>
            <ac:spMk id="89" creationId="{EC5C1C87-7710-4F38-93CC-5E7F9BF4EAEF}"/>
          </ac:spMkLst>
        </pc:spChg>
        <pc:spChg chg="mod">
          <ac:chgData name="Tiara Anggraini Prasetyo" userId="429542ff462e4103" providerId="LiveId" clId="{8A5F0D6C-3D4A-4F2F-9BCC-964969CE128A}" dt="2021-08-01T10:27:45.633" v="3101" actId="692"/>
          <ac:spMkLst>
            <pc:docMk/>
            <pc:sldMk cId="2451255264" sldId="266"/>
            <ac:spMk id="90" creationId="{3645FC2D-7BA0-4550-8CF1-F615909204C5}"/>
          </ac:spMkLst>
        </pc:spChg>
        <pc:spChg chg="mod">
          <ac:chgData name="Tiara Anggraini Prasetyo" userId="429542ff462e4103" providerId="LiveId" clId="{8A5F0D6C-3D4A-4F2F-9BCC-964969CE128A}" dt="2021-08-01T10:27:45.633" v="3101" actId="692"/>
          <ac:spMkLst>
            <pc:docMk/>
            <pc:sldMk cId="2451255264" sldId="266"/>
            <ac:spMk id="91" creationId="{5F448CC8-4884-45B6-ACA6-8670E0BEA8B5}"/>
          </ac:spMkLst>
        </pc:spChg>
        <pc:spChg chg="mod">
          <ac:chgData name="Tiara Anggraini Prasetyo" userId="429542ff462e4103" providerId="LiveId" clId="{8A5F0D6C-3D4A-4F2F-9BCC-964969CE128A}" dt="2021-08-01T10:27:36.086" v="3097" actId="692"/>
          <ac:spMkLst>
            <pc:docMk/>
            <pc:sldMk cId="2451255264" sldId="266"/>
            <ac:spMk id="93" creationId="{DE0C4E69-8D60-42A6-B610-E707F9A83F97}"/>
          </ac:spMkLst>
        </pc:spChg>
        <pc:spChg chg="mod">
          <ac:chgData name="Tiara Anggraini Prasetyo" userId="429542ff462e4103" providerId="LiveId" clId="{8A5F0D6C-3D4A-4F2F-9BCC-964969CE128A}" dt="2021-08-01T10:27:36.086" v="3097" actId="692"/>
          <ac:spMkLst>
            <pc:docMk/>
            <pc:sldMk cId="2451255264" sldId="266"/>
            <ac:spMk id="94" creationId="{B3724511-A65E-4F09-BEBE-C30F4A0F06F0}"/>
          </ac:spMkLst>
        </pc:spChg>
        <pc:spChg chg="mod">
          <ac:chgData name="Tiara Anggraini Prasetyo" userId="429542ff462e4103" providerId="LiveId" clId="{8A5F0D6C-3D4A-4F2F-9BCC-964969CE128A}" dt="2021-08-01T10:27:36.086" v="3097" actId="692"/>
          <ac:spMkLst>
            <pc:docMk/>
            <pc:sldMk cId="2451255264" sldId="266"/>
            <ac:spMk id="95" creationId="{D55774A9-92E7-49A1-A52F-5E901FAB8541}"/>
          </ac:spMkLst>
        </pc:spChg>
        <pc:spChg chg="mod">
          <ac:chgData name="Tiara Anggraini Prasetyo" userId="429542ff462e4103" providerId="LiveId" clId="{8A5F0D6C-3D4A-4F2F-9BCC-964969CE128A}" dt="2021-08-01T10:27:36.086" v="3097" actId="692"/>
          <ac:spMkLst>
            <pc:docMk/>
            <pc:sldMk cId="2451255264" sldId="266"/>
            <ac:spMk id="96" creationId="{7C21C7BF-167F-4956-9049-BD20556F1F91}"/>
          </ac:spMkLst>
        </pc:spChg>
        <pc:spChg chg="mod">
          <ac:chgData name="Tiara Anggraini Prasetyo" userId="429542ff462e4103" providerId="LiveId" clId="{8A5F0D6C-3D4A-4F2F-9BCC-964969CE128A}" dt="2021-08-01T10:27:36.086" v="3097" actId="692"/>
          <ac:spMkLst>
            <pc:docMk/>
            <pc:sldMk cId="2451255264" sldId="266"/>
            <ac:spMk id="97" creationId="{13A1979C-74B9-4C42-BFF9-064A79472560}"/>
          </ac:spMkLst>
        </pc:spChg>
        <pc:spChg chg="mod">
          <ac:chgData name="Tiara Anggraini Prasetyo" userId="429542ff462e4103" providerId="LiveId" clId="{8A5F0D6C-3D4A-4F2F-9BCC-964969CE128A}" dt="2021-08-01T10:27:36.086" v="3097" actId="692"/>
          <ac:spMkLst>
            <pc:docMk/>
            <pc:sldMk cId="2451255264" sldId="266"/>
            <ac:spMk id="98" creationId="{800ECA22-F5CE-4BD6-9EE4-C13B5B8952B9}"/>
          </ac:spMkLst>
        </pc:spChg>
        <pc:spChg chg="mod">
          <ac:chgData name="Tiara Anggraini Prasetyo" userId="429542ff462e4103" providerId="LiveId" clId="{8A5F0D6C-3D4A-4F2F-9BCC-964969CE128A}" dt="2021-08-01T10:27:36.086" v="3097" actId="692"/>
          <ac:spMkLst>
            <pc:docMk/>
            <pc:sldMk cId="2451255264" sldId="266"/>
            <ac:spMk id="99" creationId="{96480703-D0BE-47E2-B786-B5BA843D98B7}"/>
          </ac:spMkLst>
        </pc:spChg>
        <pc:spChg chg="mod">
          <ac:chgData name="Tiara Anggraini Prasetyo" userId="429542ff462e4103" providerId="LiveId" clId="{8A5F0D6C-3D4A-4F2F-9BCC-964969CE128A}" dt="2021-08-01T10:27:23.445" v="3093" actId="692"/>
          <ac:spMkLst>
            <pc:docMk/>
            <pc:sldMk cId="2451255264" sldId="266"/>
            <ac:spMk id="101" creationId="{C656C9DA-E780-4AA2-8206-75F1318F49E9}"/>
          </ac:spMkLst>
        </pc:spChg>
        <pc:spChg chg="mod">
          <ac:chgData name="Tiara Anggraini Prasetyo" userId="429542ff462e4103" providerId="LiveId" clId="{8A5F0D6C-3D4A-4F2F-9BCC-964969CE128A}" dt="2021-08-01T10:27:23.445" v="3093" actId="692"/>
          <ac:spMkLst>
            <pc:docMk/>
            <pc:sldMk cId="2451255264" sldId="266"/>
            <ac:spMk id="102" creationId="{F630FEDF-5066-4006-B821-80B64A033246}"/>
          </ac:spMkLst>
        </pc:spChg>
        <pc:spChg chg="mod">
          <ac:chgData name="Tiara Anggraini Prasetyo" userId="429542ff462e4103" providerId="LiveId" clId="{8A5F0D6C-3D4A-4F2F-9BCC-964969CE128A}" dt="2021-08-01T10:27:23.445" v="3093" actId="692"/>
          <ac:spMkLst>
            <pc:docMk/>
            <pc:sldMk cId="2451255264" sldId="266"/>
            <ac:spMk id="103" creationId="{7477208C-961E-44EE-98FB-3172BBD22BD5}"/>
          </ac:spMkLst>
        </pc:spChg>
        <pc:spChg chg="mod">
          <ac:chgData name="Tiara Anggraini Prasetyo" userId="429542ff462e4103" providerId="LiveId" clId="{8A5F0D6C-3D4A-4F2F-9BCC-964969CE128A}" dt="2021-08-01T10:27:23.445" v="3093" actId="692"/>
          <ac:spMkLst>
            <pc:docMk/>
            <pc:sldMk cId="2451255264" sldId="266"/>
            <ac:spMk id="104" creationId="{3B372019-2191-4DC8-AF02-EEAF3107D479}"/>
          </ac:spMkLst>
        </pc:spChg>
        <pc:spChg chg="mod">
          <ac:chgData name="Tiara Anggraini Prasetyo" userId="429542ff462e4103" providerId="LiveId" clId="{8A5F0D6C-3D4A-4F2F-9BCC-964969CE128A}" dt="2021-08-01T10:27:23.445" v="3093" actId="692"/>
          <ac:spMkLst>
            <pc:docMk/>
            <pc:sldMk cId="2451255264" sldId="266"/>
            <ac:spMk id="105" creationId="{E6EB4AF7-4CB4-41FE-B709-8B5C485AFDE7}"/>
          </ac:spMkLst>
        </pc:spChg>
        <pc:spChg chg="mod">
          <ac:chgData name="Tiara Anggraini Prasetyo" userId="429542ff462e4103" providerId="LiveId" clId="{8A5F0D6C-3D4A-4F2F-9BCC-964969CE128A}" dt="2021-08-01T10:27:23.445" v="3093" actId="692"/>
          <ac:spMkLst>
            <pc:docMk/>
            <pc:sldMk cId="2451255264" sldId="266"/>
            <ac:spMk id="106" creationId="{91D90ED4-ED67-4F0C-ACD3-843C9EA2D572}"/>
          </ac:spMkLst>
        </pc:spChg>
        <pc:spChg chg="mod">
          <ac:chgData name="Tiara Anggraini Prasetyo" userId="429542ff462e4103" providerId="LiveId" clId="{8A5F0D6C-3D4A-4F2F-9BCC-964969CE128A}" dt="2021-08-01T10:27:23.445" v="3093" actId="692"/>
          <ac:spMkLst>
            <pc:docMk/>
            <pc:sldMk cId="2451255264" sldId="266"/>
            <ac:spMk id="107" creationId="{0AB69B2E-6976-43A9-BBA8-6D2313781FD5}"/>
          </ac:spMkLst>
        </pc:spChg>
        <pc:spChg chg="add mod">
          <ac:chgData name="Tiara Anggraini Prasetyo" userId="429542ff462e4103" providerId="LiveId" clId="{8A5F0D6C-3D4A-4F2F-9BCC-964969CE128A}" dt="2021-08-01T18:19:50.996" v="4211" actId="164"/>
          <ac:spMkLst>
            <pc:docMk/>
            <pc:sldMk cId="2451255264" sldId="266"/>
            <ac:spMk id="108" creationId="{9693749D-31AB-4C28-B99D-0476EF53B2AB}"/>
          </ac:spMkLst>
        </pc:spChg>
        <pc:spChg chg="add mod">
          <ac:chgData name="Tiara Anggraini Prasetyo" userId="429542ff462e4103" providerId="LiveId" clId="{8A5F0D6C-3D4A-4F2F-9BCC-964969CE128A}" dt="2021-08-01T18:19:53.548" v="4212" actId="164"/>
          <ac:spMkLst>
            <pc:docMk/>
            <pc:sldMk cId="2451255264" sldId="266"/>
            <ac:spMk id="109" creationId="{3398B5C7-9144-4372-B569-DEBBDDDB5587}"/>
          </ac:spMkLst>
        </pc:spChg>
        <pc:spChg chg="add mod">
          <ac:chgData name="Tiara Anggraini Prasetyo" userId="429542ff462e4103" providerId="LiveId" clId="{8A5F0D6C-3D4A-4F2F-9BCC-964969CE128A}" dt="2021-08-01T18:19:56.447" v="4213" actId="164"/>
          <ac:spMkLst>
            <pc:docMk/>
            <pc:sldMk cId="2451255264" sldId="266"/>
            <ac:spMk id="110" creationId="{AAF1F5CA-2C42-4BE9-8239-73CA047F74B6}"/>
          </ac:spMkLst>
        </pc:spChg>
        <pc:spChg chg="add mod">
          <ac:chgData name="Tiara Anggraini Prasetyo" userId="429542ff462e4103" providerId="LiveId" clId="{8A5F0D6C-3D4A-4F2F-9BCC-964969CE128A}" dt="2021-08-01T10:23:36.885" v="2994" actId="1076"/>
          <ac:spMkLst>
            <pc:docMk/>
            <pc:sldMk cId="2451255264" sldId="266"/>
            <ac:spMk id="111" creationId="{51CF6292-620B-47E4-BCB1-F9EBDAD8E43C}"/>
          </ac:spMkLst>
        </pc:spChg>
        <pc:spChg chg="add mod">
          <ac:chgData name="Tiara Anggraini Prasetyo" userId="429542ff462e4103" providerId="LiveId" clId="{8A5F0D6C-3D4A-4F2F-9BCC-964969CE128A}" dt="2021-08-01T10:31:05.324" v="3200" actId="1038"/>
          <ac:spMkLst>
            <pc:docMk/>
            <pc:sldMk cId="2451255264" sldId="266"/>
            <ac:spMk id="112" creationId="{E25665A3-6F44-45D4-9F5B-D7FDE5DE8FAB}"/>
          </ac:spMkLst>
        </pc:spChg>
        <pc:spChg chg="add mod">
          <ac:chgData name="Tiara Anggraini Prasetyo" userId="429542ff462e4103" providerId="LiveId" clId="{8A5F0D6C-3D4A-4F2F-9BCC-964969CE128A}" dt="2021-08-01T10:31:12.128" v="3205" actId="1038"/>
          <ac:spMkLst>
            <pc:docMk/>
            <pc:sldMk cId="2451255264" sldId="266"/>
            <ac:spMk id="113" creationId="{23FFDD26-5B8F-474E-A071-31C8D1E062F8}"/>
          </ac:spMkLst>
        </pc:spChg>
        <pc:spChg chg="add mod">
          <ac:chgData name="Tiara Anggraini Prasetyo" userId="429542ff462e4103" providerId="LiveId" clId="{8A5F0D6C-3D4A-4F2F-9BCC-964969CE128A}" dt="2021-08-01T18:19:50.996" v="4211" actId="164"/>
          <ac:spMkLst>
            <pc:docMk/>
            <pc:sldMk cId="2451255264" sldId="266"/>
            <ac:spMk id="217" creationId="{688038CA-672A-4EE5-9D78-A78F9E213AED}"/>
          </ac:spMkLst>
        </pc:spChg>
        <pc:spChg chg="add mod">
          <ac:chgData name="Tiara Anggraini Prasetyo" userId="429542ff462e4103" providerId="LiveId" clId="{8A5F0D6C-3D4A-4F2F-9BCC-964969CE128A}" dt="2021-08-01T18:19:53.548" v="4212" actId="164"/>
          <ac:spMkLst>
            <pc:docMk/>
            <pc:sldMk cId="2451255264" sldId="266"/>
            <ac:spMk id="218" creationId="{78EB27E2-2E7D-40A4-B68C-66D4A7E46324}"/>
          </ac:spMkLst>
        </pc:spChg>
        <pc:spChg chg="add mod">
          <ac:chgData name="Tiara Anggraini Prasetyo" userId="429542ff462e4103" providerId="LiveId" clId="{8A5F0D6C-3D4A-4F2F-9BCC-964969CE128A}" dt="2021-08-01T18:19:56.447" v="4213" actId="164"/>
          <ac:spMkLst>
            <pc:docMk/>
            <pc:sldMk cId="2451255264" sldId="266"/>
            <ac:spMk id="219" creationId="{CE994CD2-F749-485F-BDC5-A983A42658AC}"/>
          </ac:spMkLst>
        </pc:spChg>
        <pc:spChg chg="mod">
          <ac:chgData name="Tiara Anggraini Prasetyo" userId="429542ff462e4103" providerId="LiveId" clId="{8A5F0D6C-3D4A-4F2F-9BCC-964969CE128A}" dt="2021-08-01T10:33:50.491" v="3222"/>
          <ac:spMkLst>
            <pc:docMk/>
            <pc:sldMk cId="2451255264" sldId="266"/>
            <ac:spMk id="225" creationId="{9FE526B3-33EF-439B-B1A8-9E80253B8620}"/>
          </ac:spMkLst>
        </pc:spChg>
        <pc:spChg chg="mod">
          <ac:chgData name="Tiara Anggraini Prasetyo" userId="429542ff462e4103" providerId="LiveId" clId="{8A5F0D6C-3D4A-4F2F-9BCC-964969CE128A}" dt="2021-08-01T10:33:59.741" v="3226" actId="571"/>
          <ac:spMkLst>
            <pc:docMk/>
            <pc:sldMk cId="2451255264" sldId="266"/>
            <ac:spMk id="228" creationId="{6F41ADD5-3F82-4E79-857B-E3CA3A8C9E56}"/>
          </ac:spMkLst>
        </pc:spChg>
        <pc:grpChg chg="add mod">
          <ac:chgData name="Tiara Anggraini Prasetyo" userId="429542ff462e4103" providerId="LiveId" clId="{8A5F0D6C-3D4A-4F2F-9BCC-964969CE128A}" dt="2021-08-01T18:19:50.996" v="4211" actId="164"/>
          <ac:grpSpMkLst>
            <pc:docMk/>
            <pc:sldMk cId="2451255264" sldId="266"/>
            <ac:grpSpMk id="2" creationId="{86A10CB7-726E-4BEA-A0BD-781EED8DBB19}"/>
          </ac:grpSpMkLst>
        </pc:grpChg>
        <pc:grpChg chg="add mod">
          <ac:chgData name="Tiara Anggraini Prasetyo" userId="429542ff462e4103" providerId="LiveId" clId="{8A5F0D6C-3D4A-4F2F-9BCC-964969CE128A}" dt="2021-08-01T18:19:53.548" v="4212" actId="164"/>
          <ac:grpSpMkLst>
            <pc:docMk/>
            <pc:sldMk cId="2451255264" sldId="266"/>
            <ac:grpSpMk id="3" creationId="{114BE853-7220-44FB-AEC1-C2BF3469600D}"/>
          </ac:grpSpMkLst>
        </pc:grpChg>
        <pc:grpChg chg="add mod">
          <ac:chgData name="Tiara Anggraini Prasetyo" userId="429542ff462e4103" providerId="LiveId" clId="{8A5F0D6C-3D4A-4F2F-9BCC-964969CE128A}" dt="2021-08-01T18:19:56.447" v="4213" actId="164"/>
          <ac:grpSpMkLst>
            <pc:docMk/>
            <pc:sldMk cId="2451255264" sldId="266"/>
            <ac:grpSpMk id="10" creationId="{109702EB-FD05-47B9-9A3C-96BA4CD6112D}"/>
          </ac:grpSpMkLst>
        </pc:grpChg>
        <pc:grpChg chg="add del mod">
          <ac:chgData name="Tiara Anggraini Prasetyo" userId="429542ff462e4103" providerId="LiveId" clId="{8A5F0D6C-3D4A-4F2F-9BCC-964969CE128A}" dt="2021-08-01T10:23:05.478" v="2989"/>
          <ac:grpSpMkLst>
            <pc:docMk/>
            <pc:sldMk cId="2451255264" sldId="266"/>
            <ac:grpSpMk id="13" creationId="{99A3645E-907A-4577-B0A5-DABA94082C02}"/>
          </ac:grpSpMkLst>
        </pc:grpChg>
        <pc:grpChg chg="mod">
          <ac:chgData name="Tiara Anggraini Prasetyo" userId="429542ff462e4103" providerId="LiveId" clId="{8A5F0D6C-3D4A-4F2F-9BCC-964969CE128A}" dt="2021-08-01T10:22:53.348" v="2986"/>
          <ac:grpSpMkLst>
            <pc:docMk/>
            <pc:sldMk cId="2451255264" sldId="266"/>
            <ac:grpSpMk id="14" creationId="{02C52437-DA03-4C99-B2B2-CD44741D358D}"/>
          </ac:grpSpMkLst>
        </pc:grpChg>
        <pc:grpChg chg="mod">
          <ac:chgData name="Tiara Anggraini Prasetyo" userId="429542ff462e4103" providerId="LiveId" clId="{8A5F0D6C-3D4A-4F2F-9BCC-964969CE128A}" dt="2021-08-01T10:22:53.348" v="2986"/>
          <ac:grpSpMkLst>
            <pc:docMk/>
            <pc:sldMk cId="2451255264" sldId="266"/>
            <ac:grpSpMk id="15" creationId="{7D64D6A8-4C2C-4314-88EB-43703B9FE7CA}"/>
          </ac:grpSpMkLst>
        </pc:grpChg>
        <pc:grpChg chg="mod">
          <ac:chgData name="Tiara Anggraini Prasetyo" userId="429542ff462e4103" providerId="LiveId" clId="{8A5F0D6C-3D4A-4F2F-9BCC-964969CE128A}" dt="2021-08-01T10:22:53.348" v="2986"/>
          <ac:grpSpMkLst>
            <pc:docMk/>
            <pc:sldMk cId="2451255264" sldId="266"/>
            <ac:grpSpMk id="16" creationId="{35C09599-32E1-4E10-96BB-029BC3C53C68}"/>
          </ac:grpSpMkLst>
        </pc:grpChg>
        <pc:grpChg chg="add del mod">
          <ac:chgData name="Tiara Anggraini Prasetyo" userId="429542ff462e4103" providerId="LiveId" clId="{8A5F0D6C-3D4A-4F2F-9BCC-964969CE128A}" dt="2021-08-01T10:23:05.478" v="2989"/>
          <ac:grpSpMkLst>
            <pc:docMk/>
            <pc:sldMk cId="2451255264" sldId="266"/>
            <ac:grpSpMk id="23" creationId="{8AA5E87D-B36A-490C-87FA-B42F102CE7DF}"/>
          </ac:grpSpMkLst>
        </pc:grpChg>
        <pc:grpChg chg="mod">
          <ac:chgData name="Tiara Anggraini Prasetyo" userId="429542ff462e4103" providerId="LiveId" clId="{8A5F0D6C-3D4A-4F2F-9BCC-964969CE128A}" dt="2021-08-01T10:22:53.348" v="2986"/>
          <ac:grpSpMkLst>
            <pc:docMk/>
            <pc:sldMk cId="2451255264" sldId="266"/>
            <ac:grpSpMk id="24" creationId="{B783D3F2-F578-4DBB-A505-458BCD9F450B}"/>
          </ac:grpSpMkLst>
        </pc:grpChg>
        <pc:grpChg chg="mod">
          <ac:chgData name="Tiara Anggraini Prasetyo" userId="429542ff462e4103" providerId="LiveId" clId="{8A5F0D6C-3D4A-4F2F-9BCC-964969CE128A}" dt="2021-08-01T10:22:53.348" v="2986"/>
          <ac:grpSpMkLst>
            <pc:docMk/>
            <pc:sldMk cId="2451255264" sldId="266"/>
            <ac:grpSpMk id="25" creationId="{0B5841AD-D7F2-4D0B-B612-6CB0F9605693}"/>
          </ac:grpSpMkLst>
        </pc:grpChg>
        <pc:grpChg chg="mod">
          <ac:chgData name="Tiara Anggraini Prasetyo" userId="429542ff462e4103" providerId="LiveId" clId="{8A5F0D6C-3D4A-4F2F-9BCC-964969CE128A}" dt="2021-08-01T10:22:53.348" v="2986"/>
          <ac:grpSpMkLst>
            <pc:docMk/>
            <pc:sldMk cId="2451255264" sldId="266"/>
            <ac:grpSpMk id="26" creationId="{78FC1E14-D0CF-427C-8DD7-E1361D393D20}"/>
          </ac:grpSpMkLst>
        </pc:grpChg>
        <pc:grpChg chg="add del mod">
          <ac:chgData name="Tiara Anggraini Prasetyo" userId="429542ff462e4103" providerId="LiveId" clId="{8A5F0D6C-3D4A-4F2F-9BCC-964969CE128A}" dt="2021-08-01T10:23:05.478" v="2989"/>
          <ac:grpSpMkLst>
            <pc:docMk/>
            <pc:sldMk cId="2451255264" sldId="266"/>
            <ac:grpSpMk id="33" creationId="{8D265EB3-5DBF-499A-8339-B9B064DA47BC}"/>
          </ac:grpSpMkLst>
        </pc:grpChg>
        <pc:grpChg chg="add del mod">
          <ac:chgData name="Tiara Anggraini Prasetyo" userId="429542ff462e4103" providerId="LiveId" clId="{8A5F0D6C-3D4A-4F2F-9BCC-964969CE128A}" dt="2021-08-01T10:23:05.478" v="2989"/>
          <ac:grpSpMkLst>
            <pc:docMk/>
            <pc:sldMk cId="2451255264" sldId="266"/>
            <ac:grpSpMk id="41" creationId="{75AB6D6D-0F76-4607-ABA6-D6AB2F5B1921}"/>
          </ac:grpSpMkLst>
        </pc:grpChg>
        <pc:grpChg chg="add del mod">
          <ac:chgData name="Tiara Anggraini Prasetyo" userId="429542ff462e4103" providerId="LiveId" clId="{8A5F0D6C-3D4A-4F2F-9BCC-964969CE128A}" dt="2021-08-01T10:23:05.478" v="2989"/>
          <ac:grpSpMkLst>
            <pc:docMk/>
            <pc:sldMk cId="2451255264" sldId="266"/>
            <ac:grpSpMk id="49" creationId="{A91BFB4D-EC78-4EC1-98CA-4C1CBA213D1E}"/>
          </ac:grpSpMkLst>
        </pc:grpChg>
        <pc:grpChg chg="add mod">
          <ac:chgData name="Tiara Anggraini Prasetyo" userId="429542ff462e4103" providerId="LiveId" clId="{8A5F0D6C-3D4A-4F2F-9BCC-964969CE128A}" dt="2021-08-01T10:23:36.885" v="2994" actId="1076"/>
          <ac:grpSpMkLst>
            <pc:docMk/>
            <pc:sldMk cId="2451255264" sldId="266"/>
            <ac:grpSpMk id="63" creationId="{DFD585BE-9A96-4C86-A0BC-4E24B77B1F80}"/>
          </ac:grpSpMkLst>
        </pc:grpChg>
        <pc:grpChg chg="mod">
          <ac:chgData name="Tiara Anggraini Prasetyo" userId="429542ff462e4103" providerId="LiveId" clId="{8A5F0D6C-3D4A-4F2F-9BCC-964969CE128A}" dt="2021-08-01T10:23:29.434" v="2993"/>
          <ac:grpSpMkLst>
            <pc:docMk/>
            <pc:sldMk cId="2451255264" sldId="266"/>
            <ac:grpSpMk id="64" creationId="{8E263C87-FDCF-4D50-B6B7-CC30B0EB738F}"/>
          </ac:grpSpMkLst>
        </pc:grpChg>
        <pc:grpChg chg="mod">
          <ac:chgData name="Tiara Anggraini Prasetyo" userId="429542ff462e4103" providerId="LiveId" clId="{8A5F0D6C-3D4A-4F2F-9BCC-964969CE128A}" dt="2021-08-01T10:23:29.434" v="2993"/>
          <ac:grpSpMkLst>
            <pc:docMk/>
            <pc:sldMk cId="2451255264" sldId="266"/>
            <ac:grpSpMk id="65" creationId="{9CC111E8-857D-4967-93FF-D71710B80A2C}"/>
          </ac:grpSpMkLst>
        </pc:grpChg>
        <pc:grpChg chg="mod">
          <ac:chgData name="Tiara Anggraini Prasetyo" userId="429542ff462e4103" providerId="LiveId" clId="{8A5F0D6C-3D4A-4F2F-9BCC-964969CE128A}" dt="2021-08-01T10:23:29.434" v="2993"/>
          <ac:grpSpMkLst>
            <pc:docMk/>
            <pc:sldMk cId="2451255264" sldId="266"/>
            <ac:grpSpMk id="66" creationId="{76253ED5-86B8-448E-9858-638621831668}"/>
          </ac:grpSpMkLst>
        </pc:grpChg>
        <pc:grpChg chg="add mod">
          <ac:chgData name="Tiara Anggraini Prasetyo" userId="429542ff462e4103" providerId="LiveId" clId="{8A5F0D6C-3D4A-4F2F-9BCC-964969CE128A}" dt="2021-08-01T10:23:36.885" v="2994" actId="1076"/>
          <ac:grpSpMkLst>
            <pc:docMk/>
            <pc:sldMk cId="2451255264" sldId="266"/>
            <ac:grpSpMk id="74" creationId="{63AFBBD9-AB5A-4F1C-BD2D-917A3DB4EEE5}"/>
          </ac:grpSpMkLst>
        </pc:grpChg>
        <pc:grpChg chg="mod">
          <ac:chgData name="Tiara Anggraini Prasetyo" userId="429542ff462e4103" providerId="LiveId" clId="{8A5F0D6C-3D4A-4F2F-9BCC-964969CE128A}" dt="2021-08-01T10:23:29.434" v="2993"/>
          <ac:grpSpMkLst>
            <pc:docMk/>
            <pc:sldMk cId="2451255264" sldId="266"/>
            <ac:grpSpMk id="75" creationId="{57A66723-C5A4-41CF-8DAA-46D94D0159BB}"/>
          </ac:grpSpMkLst>
        </pc:grpChg>
        <pc:grpChg chg="mod">
          <ac:chgData name="Tiara Anggraini Prasetyo" userId="429542ff462e4103" providerId="LiveId" clId="{8A5F0D6C-3D4A-4F2F-9BCC-964969CE128A}" dt="2021-08-01T10:23:29.434" v="2993"/>
          <ac:grpSpMkLst>
            <pc:docMk/>
            <pc:sldMk cId="2451255264" sldId="266"/>
            <ac:grpSpMk id="76" creationId="{88E8489E-3510-4A20-AA33-959135453A84}"/>
          </ac:grpSpMkLst>
        </pc:grpChg>
        <pc:grpChg chg="mod">
          <ac:chgData name="Tiara Anggraini Prasetyo" userId="429542ff462e4103" providerId="LiveId" clId="{8A5F0D6C-3D4A-4F2F-9BCC-964969CE128A}" dt="2021-08-01T10:23:29.434" v="2993"/>
          <ac:grpSpMkLst>
            <pc:docMk/>
            <pc:sldMk cId="2451255264" sldId="266"/>
            <ac:grpSpMk id="77" creationId="{1C90FDC3-8D7A-440B-8CE6-CBA17E4DD78E}"/>
          </ac:grpSpMkLst>
        </pc:grpChg>
        <pc:grpChg chg="add mod">
          <ac:chgData name="Tiara Anggraini Prasetyo" userId="429542ff462e4103" providerId="LiveId" clId="{8A5F0D6C-3D4A-4F2F-9BCC-964969CE128A}" dt="2021-08-01T10:23:36.885" v="2994" actId="1076"/>
          <ac:grpSpMkLst>
            <pc:docMk/>
            <pc:sldMk cId="2451255264" sldId="266"/>
            <ac:grpSpMk id="84" creationId="{3AE67A0E-BDD7-4F07-9AE4-27EE505F1836}"/>
          </ac:grpSpMkLst>
        </pc:grpChg>
        <pc:grpChg chg="add mod">
          <ac:chgData name="Tiara Anggraini Prasetyo" userId="429542ff462e4103" providerId="LiveId" clId="{8A5F0D6C-3D4A-4F2F-9BCC-964969CE128A}" dt="2021-08-01T10:31:05.324" v="3200" actId="1038"/>
          <ac:grpSpMkLst>
            <pc:docMk/>
            <pc:sldMk cId="2451255264" sldId="266"/>
            <ac:grpSpMk id="92" creationId="{07A29DBB-6474-4ECA-A8DA-73A79822BD4A}"/>
          </ac:grpSpMkLst>
        </pc:grpChg>
        <pc:grpChg chg="add mod">
          <ac:chgData name="Tiara Anggraini Prasetyo" userId="429542ff462e4103" providerId="LiveId" clId="{8A5F0D6C-3D4A-4F2F-9BCC-964969CE128A}" dt="2021-08-01T10:31:12.128" v="3205" actId="1038"/>
          <ac:grpSpMkLst>
            <pc:docMk/>
            <pc:sldMk cId="2451255264" sldId="266"/>
            <ac:grpSpMk id="100" creationId="{2658A76B-5923-4422-8649-B96C6F416C4C}"/>
          </ac:grpSpMkLst>
        </pc:grpChg>
        <pc:grpChg chg="add del mod">
          <ac:chgData name="Tiara Anggraini Prasetyo" userId="429542ff462e4103" providerId="LiveId" clId="{8A5F0D6C-3D4A-4F2F-9BCC-964969CE128A}" dt="2021-08-01T10:24:13.441" v="3049" actId="478"/>
          <ac:grpSpMkLst>
            <pc:docMk/>
            <pc:sldMk cId="2451255264" sldId="266"/>
            <ac:grpSpMk id="114" creationId="{B986612D-DDBB-4C89-B00E-531A8EA6E0C3}"/>
          </ac:grpSpMkLst>
        </pc:grpChg>
        <pc:grpChg chg="mod">
          <ac:chgData name="Tiara Anggraini Prasetyo" userId="429542ff462e4103" providerId="LiveId" clId="{8A5F0D6C-3D4A-4F2F-9BCC-964969CE128A}" dt="2021-08-01T10:24:11.934" v="3048"/>
          <ac:grpSpMkLst>
            <pc:docMk/>
            <pc:sldMk cId="2451255264" sldId="266"/>
            <ac:grpSpMk id="115" creationId="{E82BF6DB-4771-4169-948D-EFFEFE5904C3}"/>
          </ac:grpSpMkLst>
        </pc:grpChg>
        <pc:grpChg chg="mod">
          <ac:chgData name="Tiara Anggraini Prasetyo" userId="429542ff462e4103" providerId="LiveId" clId="{8A5F0D6C-3D4A-4F2F-9BCC-964969CE128A}" dt="2021-08-01T10:24:11.934" v="3048"/>
          <ac:grpSpMkLst>
            <pc:docMk/>
            <pc:sldMk cId="2451255264" sldId="266"/>
            <ac:grpSpMk id="117" creationId="{60977512-0E26-4FCD-A07B-8C307D9497B2}"/>
          </ac:grpSpMkLst>
        </pc:grpChg>
        <pc:grpChg chg="mod">
          <ac:chgData name="Tiara Anggraini Prasetyo" userId="429542ff462e4103" providerId="LiveId" clId="{8A5F0D6C-3D4A-4F2F-9BCC-964969CE128A}" dt="2021-08-01T10:24:11.934" v="3048"/>
          <ac:grpSpMkLst>
            <pc:docMk/>
            <pc:sldMk cId="2451255264" sldId="266"/>
            <ac:grpSpMk id="118" creationId="{7DC55348-4B6D-424E-B7F7-F496E27D7051}"/>
          </ac:grpSpMkLst>
        </pc:grpChg>
        <pc:grpChg chg="add mod ord">
          <ac:chgData name="Tiara Anggraini Prasetyo" userId="429542ff462e4103" providerId="LiveId" clId="{8A5F0D6C-3D4A-4F2F-9BCC-964969CE128A}" dt="2021-08-01T10:24:32.182" v="3062" actId="14100"/>
          <ac:grpSpMkLst>
            <pc:docMk/>
            <pc:sldMk cId="2451255264" sldId="266"/>
            <ac:grpSpMk id="164" creationId="{8EA3330C-C5FB-46DC-8F1E-044C01EEE789}"/>
          </ac:grpSpMkLst>
        </pc:grpChg>
        <pc:grpChg chg="mod">
          <ac:chgData name="Tiara Anggraini Prasetyo" userId="429542ff462e4103" providerId="LiveId" clId="{8A5F0D6C-3D4A-4F2F-9BCC-964969CE128A}" dt="2021-08-01T10:24:17.820" v="3050"/>
          <ac:grpSpMkLst>
            <pc:docMk/>
            <pc:sldMk cId="2451255264" sldId="266"/>
            <ac:grpSpMk id="165" creationId="{7E5F4737-2701-407B-91B9-7E9F8526E28B}"/>
          </ac:grpSpMkLst>
        </pc:grpChg>
        <pc:grpChg chg="mod">
          <ac:chgData name="Tiara Anggraini Prasetyo" userId="429542ff462e4103" providerId="LiveId" clId="{8A5F0D6C-3D4A-4F2F-9BCC-964969CE128A}" dt="2021-08-01T10:24:17.820" v="3050"/>
          <ac:grpSpMkLst>
            <pc:docMk/>
            <pc:sldMk cId="2451255264" sldId="266"/>
            <ac:grpSpMk id="167" creationId="{EB5EEE50-44A9-4822-B7DA-68CEF58F3B16}"/>
          </ac:grpSpMkLst>
        </pc:grpChg>
        <pc:grpChg chg="mod">
          <ac:chgData name="Tiara Anggraini Prasetyo" userId="429542ff462e4103" providerId="LiveId" clId="{8A5F0D6C-3D4A-4F2F-9BCC-964969CE128A}" dt="2021-08-01T10:24:17.820" v="3050"/>
          <ac:grpSpMkLst>
            <pc:docMk/>
            <pc:sldMk cId="2451255264" sldId="266"/>
            <ac:grpSpMk id="168" creationId="{D7560C31-93F5-432D-86BF-BA767EF6042C}"/>
          </ac:grpSpMkLst>
        </pc:grpChg>
        <pc:grpChg chg="add mod">
          <ac:chgData name="Tiara Anggraini Prasetyo" userId="429542ff462e4103" providerId="LiveId" clId="{8A5F0D6C-3D4A-4F2F-9BCC-964969CE128A}" dt="2021-08-01T10:33:58.592" v="3225" actId="1076"/>
          <ac:grpSpMkLst>
            <pc:docMk/>
            <pc:sldMk cId="2451255264" sldId="266"/>
            <ac:grpSpMk id="224" creationId="{6435A647-A892-4CDE-AA98-51FB32C9C359}"/>
          </ac:grpSpMkLst>
        </pc:grpChg>
        <pc:grpChg chg="add mod">
          <ac:chgData name="Tiara Anggraini Prasetyo" userId="429542ff462e4103" providerId="LiveId" clId="{8A5F0D6C-3D4A-4F2F-9BCC-964969CE128A}" dt="2021-08-01T10:34:05.709" v="3228" actId="1076"/>
          <ac:grpSpMkLst>
            <pc:docMk/>
            <pc:sldMk cId="2451255264" sldId="266"/>
            <ac:grpSpMk id="227" creationId="{B47B3CCF-1F4A-4F94-A0B0-F0DCB05585FE}"/>
          </ac:grpSpMkLst>
        </pc:grpChg>
        <pc:picChg chg="add mod">
          <ac:chgData name="Tiara Anggraini Prasetyo" userId="429542ff462e4103" providerId="LiveId" clId="{8A5F0D6C-3D4A-4F2F-9BCC-964969CE128A}" dt="2021-08-01T10:32:56.059" v="3218" actId="1076"/>
          <ac:picMkLst>
            <pc:docMk/>
            <pc:sldMk cId="2451255264" sldId="266"/>
            <ac:picMk id="220" creationId="{58203C97-F792-470E-8503-27FFBAD5C9C5}"/>
          </ac:picMkLst>
        </pc:picChg>
        <pc:picChg chg="add mod">
          <ac:chgData name="Tiara Anggraini Prasetyo" userId="429542ff462e4103" providerId="LiveId" clId="{8A5F0D6C-3D4A-4F2F-9BCC-964969CE128A}" dt="2021-08-01T10:33:04.976" v="3221" actId="1076"/>
          <ac:picMkLst>
            <pc:docMk/>
            <pc:sldMk cId="2451255264" sldId="266"/>
            <ac:picMk id="221" creationId="{19AC0AC7-A102-43CE-8303-05E4FA293B58}"/>
          </ac:picMkLst>
        </pc:picChg>
        <pc:picChg chg="add mod">
          <ac:chgData name="Tiara Anggraini Prasetyo" userId="429542ff462e4103" providerId="LiveId" clId="{8A5F0D6C-3D4A-4F2F-9BCC-964969CE128A}" dt="2021-08-01T10:32:50.870" v="3217" actId="571"/>
          <ac:picMkLst>
            <pc:docMk/>
            <pc:sldMk cId="2451255264" sldId="266"/>
            <ac:picMk id="222" creationId="{74E2DE8B-3656-4CF1-9151-1C58D68497A4}"/>
          </ac:picMkLst>
        </pc:picChg>
        <pc:picChg chg="add del mod">
          <ac:chgData name="Tiara Anggraini Prasetyo" userId="429542ff462e4103" providerId="LiveId" clId="{8A5F0D6C-3D4A-4F2F-9BCC-964969CE128A}" dt="2021-08-01T10:32:50.515" v="3216"/>
          <ac:picMkLst>
            <pc:docMk/>
            <pc:sldMk cId="2451255264" sldId="266"/>
            <ac:picMk id="223" creationId="{CE204C90-6EE8-40D6-B5D6-C8CAB8976833}"/>
          </ac:picMkLst>
        </pc:picChg>
        <pc:picChg chg="mod">
          <ac:chgData name="Tiara Anggraini Prasetyo" userId="429542ff462e4103" providerId="LiveId" clId="{8A5F0D6C-3D4A-4F2F-9BCC-964969CE128A}" dt="2021-08-01T10:33:50.491" v="3222"/>
          <ac:picMkLst>
            <pc:docMk/>
            <pc:sldMk cId="2451255264" sldId="266"/>
            <ac:picMk id="226" creationId="{69DA0179-685F-4DFA-ADD0-E98EEAF0F143}"/>
          </ac:picMkLst>
        </pc:picChg>
        <pc:picChg chg="mod">
          <ac:chgData name="Tiara Anggraini Prasetyo" userId="429542ff462e4103" providerId="LiveId" clId="{8A5F0D6C-3D4A-4F2F-9BCC-964969CE128A}" dt="2021-08-01T10:33:59.741" v="3226" actId="571"/>
          <ac:picMkLst>
            <pc:docMk/>
            <pc:sldMk cId="2451255264" sldId="266"/>
            <ac:picMk id="229" creationId="{8C25B2CF-AFEE-42AA-8643-4CA18EF6197A}"/>
          </ac:picMkLst>
        </pc:picChg>
        <pc:cxnChg chg="mod">
          <ac:chgData name="Tiara Anggraini Prasetyo" userId="429542ff462e4103" providerId="LiveId" clId="{8A5F0D6C-3D4A-4F2F-9BCC-964969CE128A}" dt="2021-08-01T10:24:11.934" v="3048"/>
          <ac:cxnSpMkLst>
            <pc:docMk/>
            <pc:sldMk cId="2451255264" sldId="266"/>
            <ac:cxnSpMk id="116" creationId="{B7C40D8A-B5AD-4D6F-BE3E-09BE8B03E0B1}"/>
          </ac:cxnSpMkLst>
        </pc:cxnChg>
        <pc:cxnChg chg="mod">
          <ac:chgData name="Tiara Anggraini Prasetyo" userId="429542ff462e4103" providerId="LiveId" clId="{8A5F0D6C-3D4A-4F2F-9BCC-964969CE128A}" dt="2021-08-01T10:24:11.934" v="3048"/>
          <ac:cxnSpMkLst>
            <pc:docMk/>
            <pc:sldMk cId="2451255264" sldId="266"/>
            <ac:cxnSpMk id="119" creationId="{C256521D-8590-467B-8F45-D8E4E0CFA988}"/>
          </ac:cxnSpMkLst>
        </pc:cxnChg>
        <pc:cxnChg chg="mod">
          <ac:chgData name="Tiara Anggraini Prasetyo" userId="429542ff462e4103" providerId="LiveId" clId="{8A5F0D6C-3D4A-4F2F-9BCC-964969CE128A}" dt="2021-08-01T10:24:11.934" v="3048"/>
          <ac:cxnSpMkLst>
            <pc:docMk/>
            <pc:sldMk cId="2451255264" sldId="266"/>
            <ac:cxnSpMk id="120" creationId="{FF38B77C-E74B-4079-9BA5-4CF733DE2153}"/>
          </ac:cxnSpMkLst>
        </pc:cxnChg>
        <pc:cxnChg chg="mod">
          <ac:chgData name="Tiara Anggraini Prasetyo" userId="429542ff462e4103" providerId="LiveId" clId="{8A5F0D6C-3D4A-4F2F-9BCC-964969CE128A}" dt="2021-08-01T10:24:11.934" v="3048"/>
          <ac:cxnSpMkLst>
            <pc:docMk/>
            <pc:sldMk cId="2451255264" sldId="266"/>
            <ac:cxnSpMk id="121" creationId="{6FCA4146-61FF-4300-93E3-EE6D8CBF8F05}"/>
          </ac:cxnSpMkLst>
        </pc:cxnChg>
        <pc:cxnChg chg="mod">
          <ac:chgData name="Tiara Anggraini Prasetyo" userId="429542ff462e4103" providerId="LiveId" clId="{8A5F0D6C-3D4A-4F2F-9BCC-964969CE128A}" dt="2021-08-01T10:24:11.934" v="3048"/>
          <ac:cxnSpMkLst>
            <pc:docMk/>
            <pc:sldMk cId="2451255264" sldId="266"/>
            <ac:cxnSpMk id="122" creationId="{F73F49E3-6797-4F5C-A523-DD1317F677BA}"/>
          </ac:cxnSpMkLst>
        </pc:cxnChg>
        <pc:cxnChg chg="mod">
          <ac:chgData name="Tiara Anggraini Prasetyo" userId="429542ff462e4103" providerId="LiveId" clId="{8A5F0D6C-3D4A-4F2F-9BCC-964969CE128A}" dt="2021-08-01T10:24:11.934" v="3048"/>
          <ac:cxnSpMkLst>
            <pc:docMk/>
            <pc:sldMk cId="2451255264" sldId="266"/>
            <ac:cxnSpMk id="123" creationId="{B5206A49-825F-4DA6-9DD8-0C01540949F4}"/>
          </ac:cxnSpMkLst>
        </pc:cxnChg>
        <pc:cxnChg chg="mod">
          <ac:chgData name="Tiara Anggraini Prasetyo" userId="429542ff462e4103" providerId="LiveId" clId="{8A5F0D6C-3D4A-4F2F-9BCC-964969CE128A}" dt="2021-08-01T10:24:11.934" v="3048"/>
          <ac:cxnSpMkLst>
            <pc:docMk/>
            <pc:sldMk cId="2451255264" sldId="266"/>
            <ac:cxnSpMk id="124" creationId="{FAF98AA4-FF31-4BE3-B6B3-B2E9D6A64EAE}"/>
          </ac:cxnSpMkLst>
        </pc:cxnChg>
        <pc:cxnChg chg="mod">
          <ac:chgData name="Tiara Anggraini Prasetyo" userId="429542ff462e4103" providerId="LiveId" clId="{8A5F0D6C-3D4A-4F2F-9BCC-964969CE128A}" dt="2021-08-01T10:24:11.934" v="3048"/>
          <ac:cxnSpMkLst>
            <pc:docMk/>
            <pc:sldMk cId="2451255264" sldId="266"/>
            <ac:cxnSpMk id="125" creationId="{5E084A37-5A2A-4610-89A7-265880B05B22}"/>
          </ac:cxnSpMkLst>
        </pc:cxnChg>
        <pc:cxnChg chg="mod">
          <ac:chgData name="Tiara Anggraini Prasetyo" userId="429542ff462e4103" providerId="LiveId" clId="{8A5F0D6C-3D4A-4F2F-9BCC-964969CE128A}" dt="2021-08-01T10:24:11.934" v="3048"/>
          <ac:cxnSpMkLst>
            <pc:docMk/>
            <pc:sldMk cId="2451255264" sldId="266"/>
            <ac:cxnSpMk id="126" creationId="{D9328B54-37E9-4AA3-8077-CAEFEC4DF68F}"/>
          </ac:cxnSpMkLst>
        </pc:cxnChg>
        <pc:cxnChg chg="mod">
          <ac:chgData name="Tiara Anggraini Prasetyo" userId="429542ff462e4103" providerId="LiveId" clId="{8A5F0D6C-3D4A-4F2F-9BCC-964969CE128A}" dt="2021-08-01T10:24:11.934" v="3048"/>
          <ac:cxnSpMkLst>
            <pc:docMk/>
            <pc:sldMk cId="2451255264" sldId="266"/>
            <ac:cxnSpMk id="127" creationId="{EE45DB1D-FBFF-4ECC-ADB4-586D8560E341}"/>
          </ac:cxnSpMkLst>
        </pc:cxnChg>
        <pc:cxnChg chg="mod">
          <ac:chgData name="Tiara Anggraini Prasetyo" userId="429542ff462e4103" providerId="LiveId" clId="{8A5F0D6C-3D4A-4F2F-9BCC-964969CE128A}" dt="2021-08-01T10:24:11.934" v="3048"/>
          <ac:cxnSpMkLst>
            <pc:docMk/>
            <pc:sldMk cId="2451255264" sldId="266"/>
            <ac:cxnSpMk id="128" creationId="{D76A5C03-45D4-4D37-9025-D4AFCB1F15E8}"/>
          </ac:cxnSpMkLst>
        </pc:cxnChg>
        <pc:cxnChg chg="mod">
          <ac:chgData name="Tiara Anggraini Prasetyo" userId="429542ff462e4103" providerId="LiveId" clId="{8A5F0D6C-3D4A-4F2F-9BCC-964969CE128A}" dt="2021-08-01T10:24:11.934" v="3048"/>
          <ac:cxnSpMkLst>
            <pc:docMk/>
            <pc:sldMk cId="2451255264" sldId="266"/>
            <ac:cxnSpMk id="129" creationId="{6DB5C944-8C46-45F2-9727-712A916E22B2}"/>
          </ac:cxnSpMkLst>
        </pc:cxnChg>
        <pc:cxnChg chg="mod">
          <ac:chgData name="Tiara Anggraini Prasetyo" userId="429542ff462e4103" providerId="LiveId" clId="{8A5F0D6C-3D4A-4F2F-9BCC-964969CE128A}" dt="2021-08-01T10:24:11.934" v="3048"/>
          <ac:cxnSpMkLst>
            <pc:docMk/>
            <pc:sldMk cId="2451255264" sldId="266"/>
            <ac:cxnSpMk id="130" creationId="{F4E390C5-449E-4AF9-8307-B6C5C62D0504}"/>
          </ac:cxnSpMkLst>
        </pc:cxnChg>
        <pc:cxnChg chg="mod">
          <ac:chgData name="Tiara Anggraini Prasetyo" userId="429542ff462e4103" providerId="LiveId" clId="{8A5F0D6C-3D4A-4F2F-9BCC-964969CE128A}" dt="2021-08-01T10:24:11.934" v="3048"/>
          <ac:cxnSpMkLst>
            <pc:docMk/>
            <pc:sldMk cId="2451255264" sldId="266"/>
            <ac:cxnSpMk id="131" creationId="{9FA9438E-9FE3-4863-8303-7674DAB5C360}"/>
          </ac:cxnSpMkLst>
        </pc:cxnChg>
        <pc:cxnChg chg="mod">
          <ac:chgData name="Tiara Anggraini Prasetyo" userId="429542ff462e4103" providerId="LiveId" clId="{8A5F0D6C-3D4A-4F2F-9BCC-964969CE128A}" dt="2021-08-01T10:24:11.934" v="3048"/>
          <ac:cxnSpMkLst>
            <pc:docMk/>
            <pc:sldMk cId="2451255264" sldId="266"/>
            <ac:cxnSpMk id="132" creationId="{846A1981-FDE7-4785-963B-27A124548534}"/>
          </ac:cxnSpMkLst>
        </pc:cxnChg>
        <pc:cxnChg chg="mod">
          <ac:chgData name="Tiara Anggraini Prasetyo" userId="429542ff462e4103" providerId="LiveId" clId="{8A5F0D6C-3D4A-4F2F-9BCC-964969CE128A}" dt="2021-08-01T10:24:11.934" v="3048"/>
          <ac:cxnSpMkLst>
            <pc:docMk/>
            <pc:sldMk cId="2451255264" sldId="266"/>
            <ac:cxnSpMk id="133" creationId="{288E7FD5-9E1F-4DCA-9A10-F6506C33E326}"/>
          </ac:cxnSpMkLst>
        </pc:cxnChg>
        <pc:cxnChg chg="mod">
          <ac:chgData name="Tiara Anggraini Prasetyo" userId="429542ff462e4103" providerId="LiveId" clId="{8A5F0D6C-3D4A-4F2F-9BCC-964969CE128A}" dt="2021-08-01T10:24:11.934" v="3048"/>
          <ac:cxnSpMkLst>
            <pc:docMk/>
            <pc:sldMk cId="2451255264" sldId="266"/>
            <ac:cxnSpMk id="134" creationId="{52CD7691-0907-48C5-8014-E37076F3C9A0}"/>
          </ac:cxnSpMkLst>
        </pc:cxnChg>
        <pc:cxnChg chg="mod">
          <ac:chgData name="Tiara Anggraini Prasetyo" userId="429542ff462e4103" providerId="LiveId" clId="{8A5F0D6C-3D4A-4F2F-9BCC-964969CE128A}" dt="2021-08-01T10:24:11.934" v="3048"/>
          <ac:cxnSpMkLst>
            <pc:docMk/>
            <pc:sldMk cId="2451255264" sldId="266"/>
            <ac:cxnSpMk id="135" creationId="{EC35CA93-9BD4-42A9-BCAB-003851D751F9}"/>
          </ac:cxnSpMkLst>
        </pc:cxnChg>
        <pc:cxnChg chg="mod">
          <ac:chgData name="Tiara Anggraini Prasetyo" userId="429542ff462e4103" providerId="LiveId" clId="{8A5F0D6C-3D4A-4F2F-9BCC-964969CE128A}" dt="2021-08-01T10:24:11.934" v="3048"/>
          <ac:cxnSpMkLst>
            <pc:docMk/>
            <pc:sldMk cId="2451255264" sldId="266"/>
            <ac:cxnSpMk id="136" creationId="{46ED0E86-95A1-4EE3-84B4-9DBA7EDD522F}"/>
          </ac:cxnSpMkLst>
        </pc:cxnChg>
        <pc:cxnChg chg="mod">
          <ac:chgData name="Tiara Anggraini Prasetyo" userId="429542ff462e4103" providerId="LiveId" clId="{8A5F0D6C-3D4A-4F2F-9BCC-964969CE128A}" dt="2021-08-01T10:24:11.934" v="3048"/>
          <ac:cxnSpMkLst>
            <pc:docMk/>
            <pc:sldMk cId="2451255264" sldId="266"/>
            <ac:cxnSpMk id="137" creationId="{C4C7E89D-7453-43BA-B7CA-44AC2CA29112}"/>
          </ac:cxnSpMkLst>
        </pc:cxnChg>
        <pc:cxnChg chg="mod">
          <ac:chgData name="Tiara Anggraini Prasetyo" userId="429542ff462e4103" providerId="LiveId" clId="{8A5F0D6C-3D4A-4F2F-9BCC-964969CE128A}" dt="2021-08-01T10:24:11.934" v="3048"/>
          <ac:cxnSpMkLst>
            <pc:docMk/>
            <pc:sldMk cId="2451255264" sldId="266"/>
            <ac:cxnSpMk id="138" creationId="{E78DA8A6-8200-4268-963E-67C335BBB989}"/>
          </ac:cxnSpMkLst>
        </pc:cxnChg>
        <pc:cxnChg chg="mod">
          <ac:chgData name="Tiara Anggraini Prasetyo" userId="429542ff462e4103" providerId="LiveId" clId="{8A5F0D6C-3D4A-4F2F-9BCC-964969CE128A}" dt="2021-08-01T10:24:11.934" v="3048"/>
          <ac:cxnSpMkLst>
            <pc:docMk/>
            <pc:sldMk cId="2451255264" sldId="266"/>
            <ac:cxnSpMk id="139" creationId="{37341AFB-0B7C-4C67-9729-8AA1D7F4FD93}"/>
          </ac:cxnSpMkLst>
        </pc:cxnChg>
        <pc:cxnChg chg="mod">
          <ac:chgData name="Tiara Anggraini Prasetyo" userId="429542ff462e4103" providerId="LiveId" clId="{8A5F0D6C-3D4A-4F2F-9BCC-964969CE128A}" dt="2021-08-01T10:24:11.934" v="3048"/>
          <ac:cxnSpMkLst>
            <pc:docMk/>
            <pc:sldMk cId="2451255264" sldId="266"/>
            <ac:cxnSpMk id="140" creationId="{BBC3E62B-5B13-4D9B-8CE0-DFD9A1DF53C2}"/>
          </ac:cxnSpMkLst>
        </pc:cxnChg>
        <pc:cxnChg chg="mod">
          <ac:chgData name="Tiara Anggraini Prasetyo" userId="429542ff462e4103" providerId="LiveId" clId="{8A5F0D6C-3D4A-4F2F-9BCC-964969CE128A}" dt="2021-08-01T10:24:11.934" v="3048"/>
          <ac:cxnSpMkLst>
            <pc:docMk/>
            <pc:sldMk cId="2451255264" sldId="266"/>
            <ac:cxnSpMk id="141" creationId="{7CB8D083-5F84-4085-9282-513CE70BE364}"/>
          </ac:cxnSpMkLst>
        </pc:cxnChg>
        <pc:cxnChg chg="mod">
          <ac:chgData name="Tiara Anggraini Prasetyo" userId="429542ff462e4103" providerId="LiveId" clId="{8A5F0D6C-3D4A-4F2F-9BCC-964969CE128A}" dt="2021-08-01T10:24:11.934" v="3048"/>
          <ac:cxnSpMkLst>
            <pc:docMk/>
            <pc:sldMk cId="2451255264" sldId="266"/>
            <ac:cxnSpMk id="142" creationId="{BC35381B-41D0-4FD8-8A2E-207008006A4D}"/>
          </ac:cxnSpMkLst>
        </pc:cxnChg>
        <pc:cxnChg chg="mod">
          <ac:chgData name="Tiara Anggraini Prasetyo" userId="429542ff462e4103" providerId="LiveId" clId="{8A5F0D6C-3D4A-4F2F-9BCC-964969CE128A}" dt="2021-08-01T10:24:11.934" v="3048"/>
          <ac:cxnSpMkLst>
            <pc:docMk/>
            <pc:sldMk cId="2451255264" sldId="266"/>
            <ac:cxnSpMk id="143" creationId="{54D5E178-C4ED-47ED-81E4-22F92530B63D}"/>
          </ac:cxnSpMkLst>
        </pc:cxnChg>
        <pc:cxnChg chg="mod">
          <ac:chgData name="Tiara Anggraini Prasetyo" userId="429542ff462e4103" providerId="LiveId" clId="{8A5F0D6C-3D4A-4F2F-9BCC-964969CE128A}" dt="2021-08-01T10:24:11.934" v="3048"/>
          <ac:cxnSpMkLst>
            <pc:docMk/>
            <pc:sldMk cId="2451255264" sldId="266"/>
            <ac:cxnSpMk id="144" creationId="{6F56B4C2-9BBC-470D-B62E-4758676DF52E}"/>
          </ac:cxnSpMkLst>
        </pc:cxnChg>
        <pc:cxnChg chg="mod">
          <ac:chgData name="Tiara Anggraini Prasetyo" userId="429542ff462e4103" providerId="LiveId" clId="{8A5F0D6C-3D4A-4F2F-9BCC-964969CE128A}" dt="2021-08-01T10:24:11.934" v="3048"/>
          <ac:cxnSpMkLst>
            <pc:docMk/>
            <pc:sldMk cId="2451255264" sldId="266"/>
            <ac:cxnSpMk id="145" creationId="{3E237DDC-2C5D-419F-955B-2A5C7EDCF74C}"/>
          </ac:cxnSpMkLst>
        </pc:cxnChg>
        <pc:cxnChg chg="mod">
          <ac:chgData name="Tiara Anggraini Prasetyo" userId="429542ff462e4103" providerId="LiveId" clId="{8A5F0D6C-3D4A-4F2F-9BCC-964969CE128A}" dt="2021-08-01T10:24:11.934" v="3048"/>
          <ac:cxnSpMkLst>
            <pc:docMk/>
            <pc:sldMk cId="2451255264" sldId="266"/>
            <ac:cxnSpMk id="146" creationId="{5E43F85D-A67B-447E-AD7E-57B2D2CEBEE2}"/>
          </ac:cxnSpMkLst>
        </pc:cxnChg>
        <pc:cxnChg chg="mod">
          <ac:chgData name="Tiara Anggraini Prasetyo" userId="429542ff462e4103" providerId="LiveId" clId="{8A5F0D6C-3D4A-4F2F-9BCC-964969CE128A}" dt="2021-08-01T10:24:11.934" v="3048"/>
          <ac:cxnSpMkLst>
            <pc:docMk/>
            <pc:sldMk cId="2451255264" sldId="266"/>
            <ac:cxnSpMk id="147" creationId="{8AA2BDB4-2456-4123-8A5F-4DDE229B9DA0}"/>
          </ac:cxnSpMkLst>
        </pc:cxnChg>
        <pc:cxnChg chg="mod">
          <ac:chgData name="Tiara Anggraini Prasetyo" userId="429542ff462e4103" providerId="LiveId" clId="{8A5F0D6C-3D4A-4F2F-9BCC-964969CE128A}" dt="2021-08-01T10:24:11.934" v="3048"/>
          <ac:cxnSpMkLst>
            <pc:docMk/>
            <pc:sldMk cId="2451255264" sldId="266"/>
            <ac:cxnSpMk id="148" creationId="{DC0AA10B-B484-406D-8B8F-06A98024A88E}"/>
          </ac:cxnSpMkLst>
        </pc:cxnChg>
        <pc:cxnChg chg="mod">
          <ac:chgData name="Tiara Anggraini Prasetyo" userId="429542ff462e4103" providerId="LiveId" clId="{8A5F0D6C-3D4A-4F2F-9BCC-964969CE128A}" dt="2021-08-01T10:24:11.934" v="3048"/>
          <ac:cxnSpMkLst>
            <pc:docMk/>
            <pc:sldMk cId="2451255264" sldId="266"/>
            <ac:cxnSpMk id="149" creationId="{397ECBA7-3D06-4E53-8948-F1A5F0B09147}"/>
          </ac:cxnSpMkLst>
        </pc:cxnChg>
        <pc:cxnChg chg="mod">
          <ac:chgData name="Tiara Anggraini Prasetyo" userId="429542ff462e4103" providerId="LiveId" clId="{8A5F0D6C-3D4A-4F2F-9BCC-964969CE128A}" dt="2021-08-01T10:24:11.934" v="3048"/>
          <ac:cxnSpMkLst>
            <pc:docMk/>
            <pc:sldMk cId="2451255264" sldId="266"/>
            <ac:cxnSpMk id="150" creationId="{02775126-917C-4BED-8655-7B79A66F297C}"/>
          </ac:cxnSpMkLst>
        </pc:cxnChg>
        <pc:cxnChg chg="mod">
          <ac:chgData name="Tiara Anggraini Prasetyo" userId="429542ff462e4103" providerId="LiveId" clId="{8A5F0D6C-3D4A-4F2F-9BCC-964969CE128A}" dt="2021-08-01T10:24:11.934" v="3048"/>
          <ac:cxnSpMkLst>
            <pc:docMk/>
            <pc:sldMk cId="2451255264" sldId="266"/>
            <ac:cxnSpMk id="151" creationId="{49E279C8-85B8-4A66-8E7D-4BB16493E39E}"/>
          </ac:cxnSpMkLst>
        </pc:cxnChg>
        <pc:cxnChg chg="mod">
          <ac:chgData name="Tiara Anggraini Prasetyo" userId="429542ff462e4103" providerId="LiveId" clId="{8A5F0D6C-3D4A-4F2F-9BCC-964969CE128A}" dt="2021-08-01T10:24:11.934" v="3048"/>
          <ac:cxnSpMkLst>
            <pc:docMk/>
            <pc:sldMk cId="2451255264" sldId="266"/>
            <ac:cxnSpMk id="152" creationId="{FE09D8A0-A782-45E5-98AD-39A3E5D34A06}"/>
          </ac:cxnSpMkLst>
        </pc:cxnChg>
        <pc:cxnChg chg="mod">
          <ac:chgData name="Tiara Anggraini Prasetyo" userId="429542ff462e4103" providerId="LiveId" clId="{8A5F0D6C-3D4A-4F2F-9BCC-964969CE128A}" dt="2021-08-01T10:24:11.934" v="3048"/>
          <ac:cxnSpMkLst>
            <pc:docMk/>
            <pc:sldMk cId="2451255264" sldId="266"/>
            <ac:cxnSpMk id="153" creationId="{CD0436A0-9155-4799-8C5A-0964327159C5}"/>
          </ac:cxnSpMkLst>
        </pc:cxnChg>
        <pc:cxnChg chg="mod">
          <ac:chgData name="Tiara Anggraini Prasetyo" userId="429542ff462e4103" providerId="LiveId" clId="{8A5F0D6C-3D4A-4F2F-9BCC-964969CE128A}" dt="2021-08-01T10:24:11.934" v="3048"/>
          <ac:cxnSpMkLst>
            <pc:docMk/>
            <pc:sldMk cId="2451255264" sldId="266"/>
            <ac:cxnSpMk id="154" creationId="{21DEB459-6ED5-4526-986A-D59D3BC827AB}"/>
          </ac:cxnSpMkLst>
        </pc:cxnChg>
        <pc:cxnChg chg="mod">
          <ac:chgData name="Tiara Anggraini Prasetyo" userId="429542ff462e4103" providerId="LiveId" clId="{8A5F0D6C-3D4A-4F2F-9BCC-964969CE128A}" dt="2021-08-01T10:24:11.934" v="3048"/>
          <ac:cxnSpMkLst>
            <pc:docMk/>
            <pc:sldMk cId="2451255264" sldId="266"/>
            <ac:cxnSpMk id="155" creationId="{56758250-034B-46E2-8875-D92524E52BB7}"/>
          </ac:cxnSpMkLst>
        </pc:cxnChg>
        <pc:cxnChg chg="mod">
          <ac:chgData name="Tiara Anggraini Prasetyo" userId="429542ff462e4103" providerId="LiveId" clId="{8A5F0D6C-3D4A-4F2F-9BCC-964969CE128A}" dt="2021-08-01T10:24:11.934" v="3048"/>
          <ac:cxnSpMkLst>
            <pc:docMk/>
            <pc:sldMk cId="2451255264" sldId="266"/>
            <ac:cxnSpMk id="156" creationId="{C221A7B9-0634-48A0-8C31-7EB2E7426952}"/>
          </ac:cxnSpMkLst>
        </pc:cxnChg>
        <pc:cxnChg chg="mod">
          <ac:chgData name="Tiara Anggraini Prasetyo" userId="429542ff462e4103" providerId="LiveId" clId="{8A5F0D6C-3D4A-4F2F-9BCC-964969CE128A}" dt="2021-08-01T10:24:11.934" v="3048"/>
          <ac:cxnSpMkLst>
            <pc:docMk/>
            <pc:sldMk cId="2451255264" sldId="266"/>
            <ac:cxnSpMk id="157" creationId="{E29DF628-F6DF-4F39-921F-E5D627B32102}"/>
          </ac:cxnSpMkLst>
        </pc:cxnChg>
        <pc:cxnChg chg="mod">
          <ac:chgData name="Tiara Anggraini Prasetyo" userId="429542ff462e4103" providerId="LiveId" clId="{8A5F0D6C-3D4A-4F2F-9BCC-964969CE128A}" dt="2021-08-01T10:24:11.934" v="3048"/>
          <ac:cxnSpMkLst>
            <pc:docMk/>
            <pc:sldMk cId="2451255264" sldId="266"/>
            <ac:cxnSpMk id="158" creationId="{2177FD81-D28F-4CD9-BEC2-566477406975}"/>
          </ac:cxnSpMkLst>
        </pc:cxnChg>
        <pc:cxnChg chg="mod">
          <ac:chgData name="Tiara Anggraini Prasetyo" userId="429542ff462e4103" providerId="LiveId" clId="{8A5F0D6C-3D4A-4F2F-9BCC-964969CE128A}" dt="2021-08-01T10:24:11.934" v="3048"/>
          <ac:cxnSpMkLst>
            <pc:docMk/>
            <pc:sldMk cId="2451255264" sldId="266"/>
            <ac:cxnSpMk id="159" creationId="{5B1647DC-2C82-4229-B713-3663E31FB608}"/>
          </ac:cxnSpMkLst>
        </pc:cxnChg>
        <pc:cxnChg chg="mod">
          <ac:chgData name="Tiara Anggraini Prasetyo" userId="429542ff462e4103" providerId="LiveId" clId="{8A5F0D6C-3D4A-4F2F-9BCC-964969CE128A}" dt="2021-08-01T10:24:11.934" v="3048"/>
          <ac:cxnSpMkLst>
            <pc:docMk/>
            <pc:sldMk cId="2451255264" sldId="266"/>
            <ac:cxnSpMk id="160" creationId="{50FD37D6-EEA9-481D-A95B-9C069EDBEFC6}"/>
          </ac:cxnSpMkLst>
        </pc:cxnChg>
        <pc:cxnChg chg="mod">
          <ac:chgData name="Tiara Anggraini Prasetyo" userId="429542ff462e4103" providerId="LiveId" clId="{8A5F0D6C-3D4A-4F2F-9BCC-964969CE128A}" dt="2021-08-01T10:24:11.934" v="3048"/>
          <ac:cxnSpMkLst>
            <pc:docMk/>
            <pc:sldMk cId="2451255264" sldId="266"/>
            <ac:cxnSpMk id="161" creationId="{DE83DCC1-BF48-43F7-8494-164C2DD182A7}"/>
          </ac:cxnSpMkLst>
        </pc:cxnChg>
        <pc:cxnChg chg="mod">
          <ac:chgData name="Tiara Anggraini Prasetyo" userId="429542ff462e4103" providerId="LiveId" clId="{8A5F0D6C-3D4A-4F2F-9BCC-964969CE128A}" dt="2021-08-01T10:24:11.934" v="3048"/>
          <ac:cxnSpMkLst>
            <pc:docMk/>
            <pc:sldMk cId="2451255264" sldId="266"/>
            <ac:cxnSpMk id="162" creationId="{1BAE3EC7-69AD-435D-9CA6-B7BF54A028E6}"/>
          </ac:cxnSpMkLst>
        </pc:cxnChg>
        <pc:cxnChg chg="mod">
          <ac:chgData name="Tiara Anggraini Prasetyo" userId="429542ff462e4103" providerId="LiveId" clId="{8A5F0D6C-3D4A-4F2F-9BCC-964969CE128A}" dt="2021-08-01T10:24:11.934" v="3048"/>
          <ac:cxnSpMkLst>
            <pc:docMk/>
            <pc:sldMk cId="2451255264" sldId="266"/>
            <ac:cxnSpMk id="163" creationId="{B9D42DC3-34E5-408D-AA3F-403CECB92A85}"/>
          </ac:cxnSpMkLst>
        </pc:cxnChg>
        <pc:cxnChg chg="mod">
          <ac:chgData name="Tiara Anggraini Prasetyo" userId="429542ff462e4103" providerId="LiveId" clId="{8A5F0D6C-3D4A-4F2F-9BCC-964969CE128A}" dt="2021-08-01T10:24:42.508" v="3065" actId="1036"/>
          <ac:cxnSpMkLst>
            <pc:docMk/>
            <pc:sldMk cId="2451255264" sldId="266"/>
            <ac:cxnSpMk id="166" creationId="{65D7E92D-C81A-464E-925D-4D8347A5E67D}"/>
          </ac:cxnSpMkLst>
        </pc:cxnChg>
        <pc:cxnChg chg="mod">
          <ac:chgData name="Tiara Anggraini Prasetyo" userId="429542ff462e4103" providerId="LiveId" clId="{8A5F0D6C-3D4A-4F2F-9BCC-964969CE128A}" dt="2021-08-01T10:25:01.029" v="3070" actId="14100"/>
          <ac:cxnSpMkLst>
            <pc:docMk/>
            <pc:sldMk cId="2451255264" sldId="266"/>
            <ac:cxnSpMk id="169" creationId="{E6C9A044-9743-441A-BEA0-21F62A6D5AE5}"/>
          </ac:cxnSpMkLst>
        </pc:cxnChg>
        <pc:cxnChg chg="mod">
          <ac:chgData name="Tiara Anggraini Prasetyo" userId="429542ff462e4103" providerId="LiveId" clId="{8A5F0D6C-3D4A-4F2F-9BCC-964969CE128A}" dt="2021-08-01T10:24:17.820" v="3050"/>
          <ac:cxnSpMkLst>
            <pc:docMk/>
            <pc:sldMk cId="2451255264" sldId="266"/>
            <ac:cxnSpMk id="170" creationId="{5C45C82A-C0E6-49CB-A70C-F18E2C852491}"/>
          </ac:cxnSpMkLst>
        </pc:cxnChg>
        <pc:cxnChg chg="mod">
          <ac:chgData name="Tiara Anggraini Prasetyo" userId="429542ff462e4103" providerId="LiveId" clId="{8A5F0D6C-3D4A-4F2F-9BCC-964969CE128A}" dt="2021-08-01T10:24:17.820" v="3050"/>
          <ac:cxnSpMkLst>
            <pc:docMk/>
            <pc:sldMk cId="2451255264" sldId="266"/>
            <ac:cxnSpMk id="171" creationId="{30917161-2C32-4F9B-9C34-77F332E02345}"/>
          </ac:cxnSpMkLst>
        </pc:cxnChg>
        <pc:cxnChg chg="mod">
          <ac:chgData name="Tiara Anggraini Prasetyo" userId="429542ff462e4103" providerId="LiveId" clId="{8A5F0D6C-3D4A-4F2F-9BCC-964969CE128A}" dt="2021-08-01T10:24:17.820" v="3050"/>
          <ac:cxnSpMkLst>
            <pc:docMk/>
            <pc:sldMk cId="2451255264" sldId="266"/>
            <ac:cxnSpMk id="172" creationId="{D8478EFC-C0CD-425C-A8C6-D80756F9EF48}"/>
          </ac:cxnSpMkLst>
        </pc:cxnChg>
        <pc:cxnChg chg="mod">
          <ac:chgData name="Tiara Anggraini Prasetyo" userId="429542ff462e4103" providerId="LiveId" clId="{8A5F0D6C-3D4A-4F2F-9BCC-964969CE128A}" dt="2021-08-01T10:24:17.820" v="3050"/>
          <ac:cxnSpMkLst>
            <pc:docMk/>
            <pc:sldMk cId="2451255264" sldId="266"/>
            <ac:cxnSpMk id="173" creationId="{5AA63C46-B534-4C8D-B9C4-F56C14C44FC4}"/>
          </ac:cxnSpMkLst>
        </pc:cxnChg>
        <pc:cxnChg chg="mod">
          <ac:chgData name="Tiara Anggraini Prasetyo" userId="429542ff462e4103" providerId="LiveId" clId="{8A5F0D6C-3D4A-4F2F-9BCC-964969CE128A}" dt="2021-08-01T10:24:17.820" v="3050"/>
          <ac:cxnSpMkLst>
            <pc:docMk/>
            <pc:sldMk cId="2451255264" sldId="266"/>
            <ac:cxnSpMk id="174" creationId="{9769E806-DC23-4F20-98A8-2F802A76A558}"/>
          </ac:cxnSpMkLst>
        </pc:cxnChg>
        <pc:cxnChg chg="mod">
          <ac:chgData name="Tiara Anggraini Prasetyo" userId="429542ff462e4103" providerId="LiveId" clId="{8A5F0D6C-3D4A-4F2F-9BCC-964969CE128A}" dt="2021-08-01T10:24:17.820" v="3050"/>
          <ac:cxnSpMkLst>
            <pc:docMk/>
            <pc:sldMk cId="2451255264" sldId="266"/>
            <ac:cxnSpMk id="175" creationId="{70C70387-A6CD-4C8C-94B8-8B4C8AF19607}"/>
          </ac:cxnSpMkLst>
        </pc:cxnChg>
        <pc:cxnChg chg="mod">
          <ac:chgData name="Tiara Anggraini Prasetyo" userId="429542ff462e4103" providerId="LiveId" clId="{8A5F0D6C-3D4A-4F2F-9BCC-964969CE128A}" dt="2021-08-01T10:24:17.820" v="3050"/>
          <ac:cxnSpMkLst>
            <pc:docMk/>
            <pc:sldMk cId="2451255264" sldId="266"/>
            <ac:cxnSpMk id="176" creationId="{7E17095E-EB47-4B38-B32F-6D8B3E81871D}"/>
          </ac:cxnSpMkLst>
        </pc:cxnChg>
        <pc:cxnChg chg="mod">
          <ac:chgData name="Tiara Anggraini Prasetyo" userId="429542ff462e4103" providerId="LiveId" clId="{8A5F0D6C-3D4A-4F2F-9BCC-964969CE128A}" dt="2021-08-01T10:24:47.285" v="3066" actId="14100"/>
          <ac:cxnSpMkLst>
            <pc:docMk/>
            <pc:sldMk cId="2451255264" sldId="266"/>
            <ac:cxnSpMk id="177" creationId="{97232A00-AC9B-4172-AA64-BC07DB721D0B}"/>
          </ac:cxnSpMkLst>
        </pc:cxnChg>
        <pc:cxnChg chg="mod">
          <ac:chgData name="Tiara Anggraini Prasetyo" userId="429542ff462e4103" providerId="LiveId" clId="{8A5F0D6C-3D4A-4F2F-9BCC-964969CE128A}" dt="2021-08-01T10:24:50.220" v="3067" actId="14100"/>
          <ac:cxnSpMkLst>
            <pc:docMk/>
            <pc:sldMk cId="2451255264" sldId="266"/>
            <ac:cxnSpMk id="178" creationId="{793BF9C2-1CCF-4C88-B012-61CBA58E08AF}"/>
          </ac:cxnSpMkLst>
        </pc:cxnChg>
        <pc:cxnChg chg="mod">
          <ac:chgData name="Tiara Anggraini Prasetyo" userId="429542ff462e4103" providerId="LiveId" clId="{8A5F0D6C-3D4A-4F2F-9BCC-964969CE128A}" dt="2021-08-01T10:24:54.848" v="3068" actId="14100"/>
          <ac:cxnSpMkLst>
            <pc:docMk/>
            <pc:sldMk cId="2451255264" sldId="266"/>
            <ac:cxnSpMk id="179" creationId="{CBF00295-542F-48DA-B713-037685D2F6E4}"/>
          </ac:cxnSpMkLst>
        </pc:cxnChg>
        <pc:cxnChg chg="mod">
          <ac:chgData name="Tiara Anggraini Prasetyo" userId="429542ff462e4103" providerId="LiveId" clId="{8A5F0D6C-3D4A-4F2F-9BCC-964969CE128A}" dt="2021-08-01T10:24:17.820" v="3050"/>
          <ac:cxnSpMkLst>
            <pc:docMk/>
            <pc:sldMk cId="2451255264" sldId="266"/>
            <ac:cxnSpMk id="180" creationId="{51D18218-03B6-444A-9DC7-6D7648D60036}"/>
          </ac:cxnSpMkLst>
        </pc:cxnChg>
        <pc:cxnChg chg="mod">
          <ac:chgData name="Tiara Anggraini Prasetyo" userId="429542ff462e4103" providerId="LiveId" clId="{8A5F0D6C-3D4A-4F2F-9BCC-964969CE128A}" dt="2021-08-01T10:24:58.606" v="3069" actId="14100"/>
          <ac:cxnSpMkLst>
            <pc:docMk/>
            <pc:sldMk cId="2451255264" sldId="266"/>
            <ac:cxnSpMk id="181" creationId="{3006835A-1533-404E-9B33-F62F219CEB37}"/>
          </ac:cxnSpMkLst>
        </pc:cxnChg>
        <pc:cxnChg chg="mod">
          <ac:chgData name="Tiara Anggraini Prasetyo" userId="429542ff462e4103" providerId="LiveId" clId="{8A5F0D6C-3D4A-4F2F-9BCC-964969CE128A}" dt="2021-08-01T10:24:17.820" v="3050"/>
          <ac:cxnSpMkLst>
            <pc:docMk/>
            <pc:sldMk cId="2451255264" sldId="266"/>
            <ac:cxnSpMk id="182" creationId="{AD83EA62-C3AC-42F4-920D-317FDD76A0EC}"/>
          </ac:cxnSpMkLst>
        </pc:cxnChg>
        <pc:cxnChg chg="mod">
          <ac:chgData name="Tiara Anggraini Prasetyo" userId="429542ff462e4103" providerId="LiveId" clId="{8A5F0D6C-3D4A-4F2F-9BCC-964969CE128A}" dt="2021-08-01T10:24:17.820" v="3050"/>
          <ac:cxnSpMkLst>
            <pc:docMk/>
            <pc:sldMk cId="2451255264" sldId="266"/>
            <ac:cxnSpMk id="183" creationId="{4664564E-408D-47E4-A146-116116CBF8CD}"/>
          </ac:cxnSpMkLst>
        </pc:cxnChg>
        <pc:cxnChg chg="mod">
          <ac:chgData name="Tiara Anggraini Prasetyo" userId="429542ff462e4103" providerId="LiveId" clId="{8A5F0D6C-3D4A-4F2F-9BCC-964969CE128A}" dt="2021-08-01T10:24:17.820" v="3050"/>
          <ac:cxnSpMkLst>
            <pc:docMk/>
            <pc:sldMk cId="2451255264" sldId="266"/>
            <ac:cxnSpMk id="184" creationId="{4861BD63-4E43-4595-BC5D-698F617964F6}"/>
          </ac:cxnSpMkLst>
        </pc:cxnChg>
        <pc:cxnChg chg="mod">
          <ac:chgData name="Tiara Anggraini Prasetyo" userId="429542ff462e4103" providerId="LiveId" clId="{8A5F0D6C-3D4A-4F2F-9BCC-964969CE128A}" dt="2021-08-01T10:24:17.820" v="3050"/>
          <ac:cxnSpMkLst>
            <pc:docMk/>
            <pc:sldMk cId="2451255264" sldId="266"/>
            <ac:cxnSpMk id="185" creationId="{BAF486C8-63F1-4693-AD9A-7A6B438F5A08}"/>
          </ac:cxnSpMkLst>
        </pc:cxnChg>
        <pc:cxnChg chg="mod">
          <ac:chgData name="Tiara Anggraini Prasetyo" userId="429542ff462e4103" providerId="LiveId" clId="{8A5F0D6C-3D4A-4F2F-9BCC-964969CE128A}" dt="2021-08-01T10:24:17.820" v="3050"/>
          <ac:cxnSpMkLst>
            <pc:docMk/>
            <pc:sldMk cId="2451255264" sldId="266"/>
            <ac:cxnSpMk id="186" creationId="{E0763109-2DFC-4702-AE6F-FA527C6927EC}"/>
          </ac:cxnSpMkLst>
        </pc:cxnChg>
        <pc:cxnChg chg="mod">
          <ac:chgData name="Tiara Anggraini Prasetyo" userId="429542ff462e4103" providerId="LiveId" clId="{8A5F0D6C-3D4A-4F2F-9BCC-964969CE128A}" dt="2021-08-01T10:24:17.820" v="3050"/>
          <ac:cxnSpMkLst>
            <pc:docMk/>
            <pc:sldMk cId="2451255264" sldId="266"/>
            <ac:cxnSpMk id="187" creationId="{42F1B3D5-C389-48A5-8514-35087BBBC8D4}"/>
          </ac:cxnSpMkLst>
        </pc:cxnChg>
        <pc:cxnChg chg="mod">
          <ac:chgData name="Tiara Anggraini Prasetyo" userId="429542ff462e4103" providerId="LiveId" clId="{8A5F0D6C-3D4A-4F2F-9BCC-964969CE128A}" dt="2021-08-01T10:24:17.820" v="3050"/>
          <ac:cxnSpMkLst>
            <pc:docMk/>
            <pc:sldMk cId="2451255264" sldId="266"/>
            <ac:cxnSpMk id="188" creationId="{ED9802C8-FDAC-449B-B12A-FAA00F7DB9BE}"/>
          </ac:cxnSpMkLst>
        </pc:cxnChg>
        <pc:cxnChg chg="mod">
          <ac:chgData name="Tiara Anggraini Prasetyo" userId="429542ff462e4103" providerId="LiveId" clId="{8A5F0D6C-3D4A-4F2F-9BCC-964969CE128A}" dt="2021-08-01T10:24:17.820" v="3050"/>
          <ac:cxnSpMkLst>
            <pc:docMk/>
            <pc:sldMk cId="2451255264" sldId="266"/>
            <ac:cxnSpMk id="189" creationId="{32334003-0430-4E04-8A35-7C9E38FCDBFD}"/>
          </ac:cxnSpMkLst>
        </pc:cxnChg>
        <pc:cxnChg chg="mod">
          <ac:chgData name="Tiara Anggraini Prasetyo" userId="429542ff462e4103" providerId="LiveId" clId="{8A5F0D6C-3D4A-4F2F-9BCC-964969CE128A}" dt="2021-08-01T10:24:17.820" v="3050"/>
          <ac:cxnSpMkLst>
            <pc:docMk/>
            <pc:sldMk cId="2451255264" sldId="266"/>
            <ac:cxnSpMk id="190" creationId="{9AF929AA-7101-4A6E-ABF3-32974179554A}"/>
          </ac:cxnSpMkLst>
        </pc:cxnChg>
        <pc:cxnChg chg="mod">
          <ac:chgData name="Tiara Anggraini Prasetyo" userId="429542ff462e4103" providerId="LiveId" clId="{8A5F0D6C-3D4A-4F2F-9BCC-964969CE128A}" dt="2021-08-01T10:24:17.820" v="3050"/>
          <ac:cxnSpMkLst>
            <pc:docMk/>
            <pc:sldMk cId="2451255264" sldId="266"/>
            <ac:cxnSpMk id="191" creationId="{049D2FA0-5A2B-45EE-800C-C63F1832AED6}"/>
          </ac:cxnSpMkLst>
        </pc:cxnChg>
        <pc:cxnChg chg="mod">
          <ac:chgData name="Tiara Anggraini Prasetyo" userId="429542ff462e4103" providerId="LiveId" clId="{8A5F0D6C-3D4A-4F2F-9BCC-964969CE128A}" dt="2021-08-01T10:24:17.820" v="3050"/>
          <ac:cxnSpMkLst>
            <pc:docMk/>
            <pc:sldMk cId="2451255264" sldId="266"/>
            <ac:cxnSpMk id="192" creationId="{A52DAED3-AD12-4358-B3C3-D670D58841E6}"/>
          </ac:cxnSpMkLst>
        </pc:cxnChg>
        <pc:cxnChg chg="mod">
          <ac:chgData name="Tiara Anggraini Prasetyo" userId="429542ff462e4103" providerId="LiveId" clId="{8A5F0D6C-3D4A-4F2F-9BCC-964969CE128A}" dt="2021-08-01T10:24:17.820" v="3050"/>
          <ac:cxnSpMkLst>
            <pc:docMk/>
            <pc:sldMk cId="2451255264" sldId="266"/>
            <ac:cxnSpMk id="193" creationId="{EFAA5500-F9A4-4790-A499-F9C4E9BACF21}"/>
          </ac:cxnSpMkLst>
        </pc:cxnChg>
        <pc:cxnChg chg="mod">
          <ac:chgData name="Tiara Anggraini Prasetyo" userId="429542ff462e4103" providerId="LiveId" clId="{8A5F0D6C-3D4A-4F2F-9BCC-964969CE128A}" dt="2021-08-01T10:24:17.820" v="3050"/>
          <ac:cxnSpMkLst>
            <pc:docMk/>
            <pc:sldMk cId="2451255264" sldId="266"/>
            <ac:cxnSpMk id="194" creationId="{F09343F5-F370-4F0F-AEA1-D227B26D0504}"/>
          </ac:cxnSpMkLst>
        </pc:cxnChg>
        <pc:cxnChg chg="mod">
          <ac:chgData name="Tiara Anggraini Prasetyo" userId="429542ff462e4103" providerId="LiveId" clId="{8A5F0D6C-3D4A-4F2F-9BCC-964969CE128A}" dt="2021-08-01T10:24:17.820" v="3050"/>
          <ac:cxnSpMkLst>
            <pc:docMk/>
            <pc:sldMk cId="2451255264" sldId="266"/>
            <ac:cxnSpMk id="195" creationId="{5459A92E-C1C7-4144-8986-A6E07E3F5905}"/>
          </ac:cxnSpMkLst>
        </pc:cxnChg>
        <pc:cxnChg chg="mod">
          <ac:chgData name="Tiara Anggraini Prasetyo" userId="429542ff462e4103" providerId="LiveId" clId="{8A5F0D6C-3D4A-4F2F-9BCC-964969CE128A}" dt="2021-08-01T10:24:17.820" v="3050"/>
          <ac:cxnSpMkLst>
            <pc:docMk/>
            <pc:sldMk cId="2451255264" sldId="266"/>
            <ac:cxnSpMk id="196" creationId="{ED155587-A489-4FA0-99CF-427BFFE30F90}"/>
          </ac:cxnSpMkLst>
        </pc:cxnChg>
        <pc:cxnChg chg="mod">
          <ac:chgData name="Tiara Anggraini Prasetyo" userId="429542ff462e4103" providerId="LiveId" clId="{8A5F0D6C-3D4A-4F2F-9BCC-964969CE128A}" dt="2021-08-01T10:24:17.820" v="3050"/>
          <ac:cxnSpMkLst>
            <pc:docMk/>
            <pc:sldMk cId="2451255264" sldId="266"/>
            <ac:cxnSpMk id="197" creationId="{9E0BC918-07CB-4492-B2A6-6FD2FC4E8ABC}"/>
          </ac:cxnSpMkLst>
        </pc:cxnChg>
        <pc:cxnChg chg="mod">
          <ac:chgData name="Tiara Anggraini Prasetyo" userId="429542ff462e4103" providerId="LiveId" clId="{8A5F0D6C-3D4A-4F2F-9BCC-964969CE128A}" dt="2021-08-01T10:24:17.820" v="3050"/>
          <ac:cxnSpMkLst>
            <pc:docMk/>
            <pc:sldMk cId="2451255264" sldId="266"/>
            <ac:cxnSpMk id="198" creationId="{9277C310-278E-41A5-AAD3-93C466E0FE55}"/>
          </ac:cxnSpMkLst>
        </pc:cxnChg>
        <pc:cxnChg chg="mod">
          <ac:chgData name="Tiara Anggraini Prasetyo" userId="429542ff462e4103" providerId="LiveId" clId="{8A5F0D6C-3D4A-4F2F-9BCC-964969CE128A}" dt="2021-08-01T10:24:17.820" v="3050"/>
          <ac:cxnSpMkLst>
            <pc:docMk/>
            <pc:sldMk cId="2451255264" sldId="266"/>
            <ac:cxnSpMk id="199" creationId="{E6360DC3-C3E8-4EAD-8454-9CB082BF9B3D}"/>
          </ac:cxnSpMkLst>
        </pc:cxnChg>
        <pc:cxnChg chg="mod">
          <ac:chgData name="Tiara Anggraini Prasetyo" userId="429542ff462e4103" providerId="LiveId" clId="{8A5F0D6C-3D4A-4F2F-9BCC-964969CE128A}" dt="2021-08-01T10:24:17.820" v="3050"/>
          <ac:cxnSpMkLst>
            <pc:docMk/>
            <pc:sldMk cId="2451255264" sldId="266"/>
            <ac:cxnSpMk id="200" creationId="{7A7BA948-32BA-4491-A6A9-7DC705FE1327}"/>
          </ac:cxnSpMkLst>
        </pc:cxnChg>
        <pc:cxnChg chg="mod">
          <ac:chgData name="Tiara Anggraini Prasetyo" userId="429542ff462e4103" providerId="LiveId" clId="{8A5F0D6C-3D4A-4F2F-9BCC-964969CE128A}" dt="2021-08-01T10:24:17.820" v="3050"/>
          <ac:cxnSpMkLst>
            <pc:docMk/>
            <pc:sldMk cId="2451255264" sldId="266"/>
            <ac:cxnSpMk id="201" creationId="{861C8599-8848-4FE3-B631-28317159A7B8}"/>
          </ac:cxnSpMkLst>
        </pc:cxnChg>
        <pc:cxnChg chg="mod">
          <ac:chgData name="Tiara Anggraini Prasetyo" userId="429542ff462e4103" providerId="LiveId" clId="{8A5F0D6C-3D4A-4F2F-9BCC-964969CE128A}" dt="2021-08-01T10:24:17.820" v="3050"/>
          <ac:cxnSpMkLst>
            <pc:docMk/>
            <pc:sldMk cId="2451255264" sldId="266"/>
            <ac:cxnSpMk id="202" creationId="{E577C994-23BA-46C3-A5F7-EA79712B192A}"/>
          </ac:cxnSpMkLst>
        </pc:cxnChg>
        <pc:cxnChg chg="mod">
          <ac:chgData name="Tiara Anggraini Prasetyo" userId="429542ff462e4103" providerId="LiveId" clId="{8A5F0D6C-3D4A-4F2F-9BCC-964969CE128A}" dt="2021-08-01T10:24:17.820" v="3050"/>
          <ac:cxnSpMkLst>
            <pc:docMk/>
            <pc:sldMk cId="2451255264" sldId="266"/>
            <ac:cxnSpMk id="203" creationId="{131F7057-41F2-4D0C-9E05-88F0E8F32F8E}"/>
          </ac:cxnSpMkLst>
        </pc:cxnChg>
        <pc:cxnChg chg="mod">
          <ac:chgData name="Tiara Anggraini Prasetyo" userId="429542ff462e4103" providerId="LiveId" clId="{8A5F0D6C-3D4A-4F2F-9BCC-964969CE128A}" dt="2021-08-01T10:24:17.820" v="3050"/>
          <ac:cxnSpMkLst>
            <pc:docMk/>
            <pc:sldMk cId="2451255264" sldId="266"/>
            <ac:cxnSpMk id="204" creationId="{FE7BA535-AF20-4FA9-8A22-8CFC8BF48414}"/>
          </ac:cxnSpMkLst>
        </pc:cxnChg>
        <pc:cxnChg chg="mod">
          <ac:chgData name="Tiara Anggraini Prasetyo" userId="429542ff462e4103" providerId="LiveId" clId="{8A5F0D6C-3D4A-4F2F-9BCC-964969CE128A}" dt="2021-08-01T10:24:17.820" v="3050"/>
          <ac:cxnSpMkLst>
            <pc:docMk/>
            <pc:sldMk cId="2451255264" sldId="266"/>
            <ac:cxnSpMk id="205" creationId="{12AEC0A3-5D08-4833-ACE0-92078AA4441D}"/>
          </ac:cxnSpMkLst>
        </pc:cxnChg>
        <pc:cxnChg chg="mod">
          <ac:chgData name="Tiara Anggraini Prasetyo" userId="429542ff462e4103" providerId="LiveId" clId="{8A5F0D6C-3D4A-4F2F-9BCC-964969CE128A}" dt="2021-08-01T10:24:17.820" v="3050"/>
          <ac:cxnSpMkLst>
            <pc:docMk/>
            <pc:sldMk cId="2451255264" sldId="266"/>
            <ac:cxnSpMk id="206" creationId="{40D07F73-ACE6-43A2-8D33-927773C939BF}"/>
          </ac:cxnSpMkLst>
        </pc:cxnChg>
        <pc:cxnChg chg="mod">
          <ac:chgData name="Tiara Anggraini Prasetyo" userId="429542ff462e4103" providerId="LiveId" clId="{8A5F0D6C-3D4A-4F2F-9BCC-964969CE128A}" dt="2021-08-01T10:24:17.820" v="3050"/>
          <ac:cxnSpMkLst>
            <pc:docMk/>
            <pc:sldMk cId="2451255264" sldId="266"/>
            <ac:cxnSpMk id="207" creationId="{EA0D628D-026A-47DA-AE9F-B91D85F8E2BE}"/>
          </ac:cxnSpMkLst>
        </pc:cxnChg>
        <pc:cxnChg chg="mod">
          <ac:chgData name="Tiara Anggraini Prasetyo" userId="429542ff462e4103" providerId="LiveId" clId="{8A5F0D6C-3D4A-4F2F-9BCC-964969CE128A}" dt="2021-08-01T10:24:17.820" v="3050"/>
          <ac:cxnSpMkLst>
            <pc:docMk/>
            <pc:sldMk cId="2451255264" sldId="266"/>
            <ac:cxnSpMk id="208" creationId="{2391A952-D353-4F90-8FC8-9BFCB1CB162F}"/>
          </ac:cxnSpMkLst>
        </pc:cxnChg>
        <pc:cxnChg chg="mod">
          <ac:chgData name="Tiara Anggraini Prasetyo" userId="429542ff462e4103" providerId="LiveId" clId="{8A5F0D6C-3D4A-4F2F-9BCC-964969CE128A}" dt="2021-08-01T10:24:17.820" v="3050"/>
          <ac:cxnSpMkLst>
            <pc:docMk/>
            <pc:sldMk cId="2451255264" sldId="266"/>
            <ac:cxnSpMk id="209" creationId="{C614EF77-7A36-41EF-8806-3C474987E8BA}"/>
          </ac:cxnSpMkLst>
        </pc:cxnChg>
        <pc:cxnChg chg="mod">
          <ac:chgData name="Tiara Anggraini Prasetyo" userId="429542ff462e4103" providerId="LiveId" clId="{8A5F0D6C-3D4A-4F2F-9BCC-964969CE128A}" dt="2021-08-01T10:24:17.820" v="3050"/>
          <ac:cxnSpMkLst>
            <pc:docMk/>
            <pc:sldMk cId="2451255264" sldId="266"/>
            <ac:cxnSpMk id="210" creationId="{6B51E146-529A-4A4B-BC8A-32D43E56281C}"/>
          </ac:cxnSpMkLst>
        </pc:cxnChg>
        <pc:cxnChg chg="mod">
          <ac:chgData name="Tiara Anggraini Prasetyo" userId="429542ff462e4103" providerId="LiveId" clId="{8A5F0D6C-3D4A-4F2F-9BCC-964969CE128A}" dt="2021-08-01T10:24:17.820" v="3050"/>
          <ac:cxnSpMkLst>
            <pc:docMk/>
            <pc:sldMk cId="2451255264" sldId="266"/>
            <ac:cxnSpMk id="211" creationId="{4DF6A3DA-F2E3-48C0-B1D1-43AE66D4001E}"/>
          </ac:cxnSpMkLst>
        </pc:cxnChg>
        <pc:cxnChg chg="mod">
          <ac:chgData name="Tiara Anggraini Prasetyo" userId="429542ff462e4103" providerId="LiveId" clId="{8A5F0D6C-3D4A-4F2F-9BCC-964969CE128A}" dt="2021-08-01T10:24:17.820" v="3050"/>
          <ac:cxnSpMkLst>
            <pc:docMk/>
            <pc:sldMk cId="2451255264" sldId="266"/>
            <ac:cxnSpMk id="212" creationId="{7BB983C6-1761-4588-93DE-F4C95CF6F5B4}"/>
          </ac:cxnSpMkLst>
        </pc:cxnChg>
        <pc:cxnChg chg="mod">
          <ac:chgData name="Tiara Anggraini Prasetyo" userId="429542ff462e4103" providerId="LiveId" clId="{8A5F0D6C-3D4A-4F2F-9BCC-964969CE128A}" dt="2021-08-01T10:24:17.820" v="3050"/>
          <ac:cxnSpMkLst>
            <pc:docMk/>
            <pc:sldMk cId="2451255264" sldId="266"/>
            <ac:cxnSpMk id="213" creationId="{33A9176E-92AF-4A41-A364-F03745D7268A}"/>
          </ac:cxnSpMkLst>
        </pc:cxnChg>
      </pc:sldChg>
      <pc:sldChg chg="addSp delSp modSp add mod modTransition delAnim modAnim">
        <pc:chgData name="Tiara Anggraini Prasetyo" userId="429542ff462e4103" providerId="LiveId" clId="{8A5F0D6C-3D4A-4F2F-9BCC-964969CE128A}" dt="2021-08-01T18:23:29.411" v="4263"/>
        <pc:sldMkLst>
          <pc:docMk/>
          <pc:sldMk cId="3388116792" sldId="267"/>
        </pc:sldMkLst>
        <pc:spChg chg="mod">
          <ac:chgData name="Tiara Anggraini Prasetyo" userId="429542ff462e4103" providerId="LiveId" clId="{8A5F0D6C-3D4A-4F2F-9BCC-964969CE128A}" dt="2021-08-01T10:43:55.739" v="3475" actId="1076"/>
          <ac:spMkLst>
            <pc:docMk/>
            <pc:sldMk cId="3388116792" sldId="267"/>
            <ac:spMk id="9" creationId="{12B54463-BB39-4189-A0D5-52022DD125C8}"/>
          </ac:spMkLst>
        </pc:spChg>
        <pc:spChg chg="add del mod">
          <ac:chgData name="Tiara Anggraini Prasetyo" userId="429542ff462e4103" providerId="LiveId" clId="{8A5F0D6C-3D4A-4F2F-9BCC-964969CE128A}" dt="2021-08-01T10:08:45.798" v="2665"/>
          <ac:spMkLst>
            <pc:docMk/>
            <pc:sldMk cId="3388116792" sldId="267"/>
            <ac:spMk id="10" creationId="{FF96DA98-807A-44C6-920D-9BA988CCC313}"/>
          </ac:spMkLst>
        </pc:spChg>
        <pc:spChg chg="add del mod">
          <ac:chgData name="Tiara Anggraini Prasetyo" userId="429542ff462e4103" providerId="LiveId" clId="{8A5F0D6C-3D4A-4F2F-9BCC-964969CE128A}" dt="2021-08-01T10:08:45.798" v="2665"/>
          <ac:spMkLst>
            <pc:docMk/>
            <pc:sldMk cId="3388116792" sldId="267"/>
            <ac:spMk id="11" creationId="{CB29BF86-9B49-42AF-9C7B-6F9C77C5E0E2}"/>
          </ac:spMkLst>
        </pc:spChg>
        <pc:spChg chg="add del mod">
          <ac:chgData name="Tiara Anggraini Prasetyo" userId="429542ff462e4103" providerId="LiveId" clId="{8A5F0D6C-3D4A-4F2F-9BCC-964969CE128A}" dt="2021-08-01T10:08:45.798" v="2665"/>
          <ac:spMkLst>
            <pc:docMk/>
            <pc:sldMk cId="3388116792" sldId="267"/>
            <ac:spMk id="12" creationId="{1614DFA8-EDCE-47B7-B381-D66AFB65C09E}"/>
          </ac:spMkLst>
        </pc:spChg>
        <pc:spChg chg="mod">
          <ac:chgData name="Tiara Anggraini Prasetyo" userId="429542ff462e4103" providerId="LiveId" clId="{8A5F0D6C-3D4A-4F2F-9BCC-964969CE128A}" dt="2021-08-01T10:23:22.531" v="2990"/>
          <ac:spMkLst>
            <pc:docMk/>
            <pc:sldMk cId="3388116792" sldId="267"/>
            <ac:spMk id="17" creationId="{03D219D2-A899-4B54-8E7F-024F098F154D}"/>
          </ac:spMkLst>
        </pc:spChg>
        <pc:spChg chg="mod">
          <ac:chgData name="Tiara Anggraini Prasetyo" userId="429542ff462e4103" providerId="LiveId" clId="{8A5F0D6C-3D4A-4F2F-9BCC-964969CE128A}" dt="2021-08-01T10:23:22.531" v="2990"/>
          <ac:spMkLst>
            <pc:docMk/>
            <pc:sldMk cId="3388116792" sldId="267"/>
            <ac:spMk id="18" creationId="{D2B64A49-2707-40EE-9A8A-992A8352E96B}"/>
          </ac:spMkLst>
        </pc:spChg>
        <pc:spChg chg="mod">
          <ac:chgData name="Tiara Anggraini Prasetyo" userId="429542ff462e4103" providerId="LiveId" clId="{8A5F0D6C-3D4A-4F2F-9BCC-964969CE128A}" dt="2021-08-01T10:23:22.531" v="2990"/>
          <ac:spMkLst>
            <pc:docMk/>
            <pc:sldMk cId="3388116792" sldId="267"/>
            <ac:spMk id="19" creationId="{F5FE8C36-32CC-4B88-8CF7-695114D6EA67}"/>
          </ac:spMkLst>
        </pc:spChg>
        <pc:spChg chg="mod">
          <ac:chgData name="Tiara Anggraini Prasetyo" userId="429542ff462e4103" providerId="LiveId" clId="{8A5F0D6C-3D4A-4F2F-9BCC-964969CE128A}" dt="2021-08-01T10:23:22.531" v="2990"/>
          <ac:spMkLst>
            <pc:docMk/>
            <pc:sldMk cId="3388116792" sldId="267"/>
            <ac:spMk id="20" creationId="{E709A7D6-F967-417E-B1A1-99DF48EE28D3}"/>
          </ac:spMkLst>
        </pc:spChg>
        <pc:spChg chg="mod">
          <ac:chgData name="Tiara Anggraini Prasetyo" userId="429542ff462e4103" providerId="LiveId" clId="{8A5F0D6C-3D4A-4F2F-9BCC-964969CE128A}" dt="2021-08-01T10:23:22.531" v="2990"/>
          <ac:spMkLst>
            <pc:docMk/>
            <pc:sldMk cId="3388116792" sldId="267"/>
            <ac:spMk id="21" creationId="{D243E9E7-8383-4DED-8D44-163AB961BED3}"/>
          </ac:spMkLst>
        </pc:spChg>
        <pc:spChg chg="mod">
          <ac:chgData name="Tiara Anggraini Prasetyo" userId="429542ff462e4103" providerId="LiveId" clId="{8A5F0D6C-3D4A-4F2F-9BCC-964969CE128A}" dt="2021-08-01T10:23:22.531" v="2990"/>
          <ac:spMkLst>
            <pc:docMk/>
            <pc:sldMk cId="3388116792" sldId="267"/>
            <ac:spMk id="22" creationId="{C7DD03C2-2A11-47B6-8DFA-2DCB48DE68BD}"/>
          </ac:spMkLst>
        </pc:spChg>
        <pc:spChg chg="add del mod">
          <ac:chgData name="Tiara Anggraini Prasetyo" userId="429542ff462e4103" providerId="LiveId" clId="{8A5F0D6C-3D4A-4F2F-9BCC-964969CE128A}" dt="2021-08-01T10:23:27.360" v="2992" actId="21"/>
          <ac:spMkLst>
            <pc:docMk/>
            <pc:sldMk cId="3388116792" sldId="267"/>
            <ac:spMk id="23" creationId="{392A6110-EC8C-43C9-B0E4-BC6909F19FE4}"/>
          </ac:spMkLst>
        </pc:spChg>
        <pc:spChg chg="mod">
          <ac:chgData name="Tiara Anggraini Prasetyo" userId="429542ff462e4103" providerId="LiveId" clId="{8A5F0D6C-3D4A-4F2F-9BCC-964969CE128A}" dt="2021-08-01T10:23:22.531" v="2990"/>
          <ac:spMkLst>
            <pc:docMk/>
            <pc:sldMk cId="3388116792" sldId="267"/>
            <ac:spMk id="28" creationId="{0945C5CE-E983-4FC2-9D00-D14BF5529D9D}"/>
          </ac:spMkLst>
        </pc:spChg>
        <pc:spChg chg="mod">
          <ac:chgData name="Tiara Anggraini Prasetyo" userId="429542ff462e4103" providerId="LiveId" clId="{8A5F0D6C-3D4A-4F2F-9BCC-964969CE128A}" dt="2021-08-01T10:23:22.531" v="2990"/>
          <ac:spMkLst>
            <pc:docMk/>
            <pc:sldMk cId="3388116792" sldId="267"/>
            <ac:spMk id="29" creationId="{0067B3F0-A47E-40A3-AF30-D25803D3D275}"/>
          </ac:spMkLst>
        </pc:spChg>
        <pc:spChg chg="mod">
          <ac:chgData name="Tiara Anggraini Prasetyo" userId="429542ff462e4103" providerId="LiveId" clId="{8A5F0D6C-3D4A-4F2F-9BCC-964969CE128A}" dt="2021-08-01T10:23:22.531" v="2990"/>
          <ac:spMkLst>
            <pc:docMk/>
            <pc:sldMk cId="3388116792" sldId="267"/>
            <ac:spMk id="30" creationId="{5BFF63F3-8AFC-4DE7-B357-264695610521}"/>
          </ac:spMkLst>
        </pc:spChg>
        <pc:spChg chg="mod">
          <ac:chgData name="Tiara Anggraini Prasetyo" userId="429542ff462e4103" providerId="LiveId" clId="{8A5F0D6C-3D4A-4F2F-9BCC-964969CE128A}" dt="2021-08-01T10:23:22.531" v="2990"/>
          <ac:spMkLst>
            <pc:docMk/>
            <pc:sldMk cId="3388116792" sldId="267"/>
            <ac:spMk id="31" creationId="{6ED26053-57D2-4231-864F-A5D993AD37E9}"/>
          </ac:spMkLst>
        </pc:spChg>
        <pc:spChg chg="mod">
          <ac:chgData name="Tiara Anggraini Prasetyo" userId="429542ff462e4103" providerId="LiveId" clId="{8A5F0D6C-3D4A-4F2F-9BCC-964969CE128A}" dt="2021-08-01T10:23:22.531" v="2990"/>
          <ac:spMkLst>
            <pc:docMk/>
            <pc:sldMk cId="3388116792" sldId="267"/>
            <ac:spMk id="32" creationId="{80FCD0BD-25CF-402F-A5D8-875AD6A898A1}"/>
          </ac:spMkLst>
        </pc:spChg>
        <pc:spChg chg="mod">
          <ac:chgData name="Tiara Anggraini Prasetyo" userId="429542ff462e4103" providerId="LiveId" clId="{8A5F0D6C-3D4A-4F2F-9BCC-964969CE128A}" dt="2021-08-01T10:23:22.531" v="2990"/>
          <ac:spMkLst>
            <pc:docMk/>
            <pc:sldMk cId="3388116792" sldId="267"/>
            <ac:spMk id="33" creationId="{A58D148C-ED64-4CD6-A089-F5F8C09FCDD5}"/>
          </ac:spMkLst>
        </pc:spChg>
        <pc:spChg chg="mod">
          <ac:chgData name="Tiara Anggraini Prasetyo" userId="429542ff462e4103" providerId="LiveId" clId="{8A5F0D6C-3D4A-4F2F-9BCC-964969CE128A}" dt="2021-08-01T10:23:22.531" v="2990"/>
          <ac:spMkLst>
            <pc:docMk/>
            <pc:sldMk cId="3388116792" sldId="267"/>
            <ac:spMk id="35" creationId="{30F2A386-4E4A-4C5F-BA8D-36A474A5BB73}"/>
          </ac:spMkLst>
        </pc:spChg>
        <pc:spChg chg="mod">
          <ac:chgData name="Tiara Anggraini Prasetyo" userId="429542ff462e4103" providerId="LiveId" clId="{8A5F0D6C-3D4A-4F2F-9BCC-964969CE128A}" dt="2021-08-01T10:23:22.531" v="2990"/>
          <ac:spMkLst>
            <pc:docMk/>
            <pc:sldMk cId="3388116792" sldId="267"/>
            <ac:spMk id="36" creationId="{FCA17427-251C-4BA9-9FAA-792AF6270D21}"/>
          </ac:spMkLst>
        </pc:spChg>
        <pc:spChg chg="mod">
          <ac:chgData name="Tiara Anggraini Prasetyo" userId="429542ff462e4103" providerId="LiveId" clId="{8A5F0D6C-3D4A-4F2F-9BCC-964969CE128A}" dt="2021-08-01T10:23:22.531" v="2990"/>
          <ac:spMkLst>
            <pc:docMk/>
            <pc:sldMk cId="3388116792" sldId="267"/>
            <ac:spMk id="37" creationId="{891D8E0D-51B8-4B16-A987-30F15EF4A1FE}"/>
          </ac:spMkLst>
        </pc:spChg>
        <pc:spChg chg="mod">
          <ac:chgData name="Tiara Anggraini Prasetyo" userId="429542ff462e4103" providerId="LiveId" clId="{8A5F0D6C-3D4A-4F2F-9BCC-964969CE128A}" dt="2021-08-01T10:23:22.531" v="2990"/>
          <ac:spMkLst>
            <pc:docMk/>
            <pc:sldMk cId="3388116792" sldId="267"/>
            <ac:spMk id="38" creationId="{46746DAE-0746-4AE0-8F3E-06A6C30E7F0F}"/>
          </ac:spMkLst>
        </pc:spChg>
        <pc:spChg chg="mod">
          <ac:chgData name="Tiara Anggraini Prasetyo" userId="429542ff462e4103" providerId="LiveId" clId="{8A5F0D6C-3D4A-4F2F-9BCC-964969CE128A}" dt="2021-08-01T10:23:22.531" v="2990"/>
          <ac:spMkLst>
            <pc:docMk/>
            <pc:sldMk cId="3388116792" sldId="267"/>
            <ac:spMk id="39" creationId="{D80B2B02-C6CE-490B-AC3F-A4DB8FB4D87D}"/>
          </ac:spMkLst>
        </pc:spChg>
        <pc:spChg chg="mod">
          <ac:chgData name="Tiara Anggraini Prasetyo" userId="429542ff462e4103" providerId="LiveId" clId="{8A5F0D6C-3D4A-4F2F-9BCC-964969CE128A}" dt="2021-08-01T10:23:22.531" v="2990"/>
          <ac:spMkLst>
            <pc:docMk/>
            <pc:sldMk cId="3388116792" sldId="267"/>
            <ac:spMk id="40" creationId="{607153A9-C624-4469-AD73-3DB37AC92A30}"/>
          </ac:spMkLst>
        </pc:spChg>
        <pc:spChg chg="mod">
          <ac:chgData name="Tiara Anggraini Prasetyo" userId="429542ff462e4103" providerId="LiveId" clId="{8A5F0D6C-3D4A-4F2F-9BCC-964969CE128A}" dt="2021-08-01T10:23:22.531" v="2990"/>
          <ac:spMkLst>
            <pc:docMk/>
            <pc:sldMk cId="3388116792" sldId="267"/>
            <ac:spMk id="41" creationId="{9E0DB569-D08F-4118-A1E7-CED0348FE2D8}"/>
          </ac:spMkLst>
        </pc:spChg>
        <pc:spChg chg="mod">
          <ac:chgData name="Tiara Anggraini Prasetyo" userId="429542ff462e4103" providerId="LiveId" clId="{8A5F0D6C-3D4A-4F2F-9BCC-964969CE128A}" dt="2021-08-01T10:23:22.531" v="2990"/>
          <ac:spMkLst>
            <pc:docMk/>
            <pc:sldMk cId="3388116792" sldId="267"/>
            <ac:spMk id="43" creationId="{B7DC47AD-BC89-4353-865E-FFE630423F9B}"/>
          </ac:spMkLst>
        </pc:spChg>
        <pc:spChg chg="mod">
          <ac:chgData name="Tiara Anggraini Prasetyo" userId="429542ff462e4103" providerId="LiveId" clId="{8A5F0D6C-3D4A-4F2F-9BCC-964969CE128A}" dt="2021-08-01T10:23:22.531" v="2990"/>
          <ac:spMkLst>
            <pc:docMk/>
            <pc:sldMk cId="3388116792" sldId="267"/>
            <ac:spMk id="44" creationId="{5A2B7C11-959C-4757-BC44-5584AEE5AD5E}"/>
          </ac:spMkLst>
        </pc:spChg>
        <pc:spChg chg="mod">
          <ac:chgData name="Tiara Anggraini Prasetyo" userId="429542ff462e4103" providerId="LiveId" clId="{8A5F0D6C-3D4A-4F2F-9BCC-964969CE128A}" dt="2021-08-01T10:23:22.531" v="2990"/>
          <ac:spMkLst>
            <pc:docMk/>
            <pc:sldMk cId="3388116792" sldId="267"/>
            <ac:spMk id="45" creationId="{27EA32D1-21CB-4006-AA8D-4FC91D4EE606}"/>
          </ac:spMkLst>
        </pc:spChg>
        <pc:spChg chg="mod">
          <ac:chgData name="Tiara Anggraini Prasetyo" userId="429542ff462e4103" providerId="LiveId" clId="{8A5F0D6C-3D4A-4F2F-9BCC-964969CE128A}" dt="2021-08-01T10:23:22.531" v="2990"/>
          <ac:spMkLst>
            <pc:docMk/>
            <pc:sldMk cId="3388116792" sldId="267"/>
            <ac:spMk id="46" creationId="{46D1570B-2AC4-41D2-9043-3F7AEDB8A9A8}"/>
          </ac:spMkLst>
        </pc:spChg>
        <pc:spChg chg="mod">
          <ac:chgData name="Tiara Anggraini Prasetyo" userId="429542ff462e4103" providerId="LiveId" clId="{8A5F0D6C-3D4A-4F2F-9BCC-964969CE128A}" dt="2021-08-01T10:23:22.531" v="2990"/>
          <ac:spMkLst>
            <pc:docMk/>
            <pc:sldMk cId="3388116792" sldId="267"/>
            <ac:spMk id="47" creationId="{0075CC83-D14A-48C8-869D-AE911D642C74}"/>
          </ac:spMkLst>
        </pc:spChg>
        <pc:spChg chg="mod">
          <ac:chgData name="Tiara Anggraini Prasetyo" userId="429542ff462e4103" providerId="LiveId" clId="{8A5F0D6C-3D4A-4F2F-9BCC-964969CE128A}" dt="2021-08-01T10:23:22.531" v="2990"/>
          <ac:spMkLst>
            <pc:docMk/>
            <pc:sldMk cId="3388116792" sldId="267"/>
            <ac:spMk id="48" creationId="{E7E55216-AADA-4FAF-AAC2-B93132797836}"/>
          </ac:spMkLst>
        </pc:spChg>
        <pc:spChg chg="mod">
          <ac:chgData name="Tiara Anggraini Prasetyo" userId="429542ff462e4103" providerId="LiveId" clId="{8A5F0D6C-3D4A-4F2F-9BCC-964969CE128A}" dt="2021-08-01T10:23:22.531" v="2990"/>
          <ac:spMkLst>
            <pc:docMk/>
            <pc:sldMk cId="3388116792" sldId="267"/>
            <ac:spMk id="49" creationId="{540D8994-12C8-48D4-A330-04D71155F7E3}"/>
          </ac:spMkLst>
        </pc:spChg>
        <pc:spChg chg="mod">
          <ac:chgData name="Tiara Anggraini Prasetyo" userId="429542ff462e4103" providerId="LiveId" clId="{8A5F0D6C-3D4A-4F2F-9BCC-964969CE128A}" dt="2021-08-01T10:23:22.531" v="2990"/>
          <ac:spMkLst>
            <pc:docMk/>
            <pc:sldMk cId="3388116792" sldId="267"/>
            <ac:spMk id="51" creationId="{1AF2E7AB-D58C-42DA-9A2F-93C713D21B8A}"/>
          </ac:spMkLst>
        </pc:spChg>
        <pc:spChg chg="mod">
          <ac:chgData name="Tiara Anggraini Prasetyo" userId="429542ff462e4103" providerId="LiveId" clId="{8A5F0D6C-3D4A-4F2F-9BCC-964969CE128A}" dt="2021-08-01T10:23:22.531" v="2990"/>
          <ac:spMkLst>
            <pc:docMk/>
            <pc:sldMk cId="3388116792" sldId="267"/>
            <ac:spMk id="52" creationId="{7C14767C-6E2B-41CF-BD98-1D68E3203980}"/>
          </ac:spMkLst>
        </pc:spChg>
        <pc:spChg chg="mod">
          <ac:chgData name="Tiara Anggraini Prasetyo" userId="429542ff462e4103" providerId="LiveId" clId="{8A5F0D6C-3D4A-4F2F-9BCC-964969CE128A}" dt="2021-08-01T10:23:22.531" v="2990"/>
          <ac:spMkLst>
            <pc:docMk/>
            <pc:sldMk cId="3388116792" sldId="267"/>
            <ac:spMk id="53" creationId="{C96A679E-A2B3-4668-90A4-6F53204F1827}"/>
          </ac:spMkLst>
        </pc:spChg>
        <pc:spChg chg="mod">
          <ac:chgData name="Tiara Anggraini Prasetyo" userId="429542ff462e4103" providerId="LiveId" clId="{8A5F0D6C-3D4A-4F2F-9BCC-964969CE128A}" dt="2021-08-01T10:23:22.531" v="2990"/>
          <ac:spMkLst>
            <pc:docMk/>
            <pc:sldMk cId="3388116792" sldId="267"/>
            <ac:spMk id="54" creationId="{2ECDEDA2-0508-46B5-85EA-227ACC967640}"/>
          </ac:spMkLst>
        </pc:spChg>
        <pc:spChg chg="mod">
          <ac:chgData name="Tiara Anggraini Prasetyo" userId="429542ff462e4103" providerId="LiveId" clId="{8A5F0D6C-3D4A-4F2F-9BCC-964969CE128A}" dt="2021-08-01T10:23:22.531" v="2990"/>
          <ac:spMkLst>
            <pc:docMk/>
            <pc:sldMk cId="3388116792" sldId="267"/>
            <ac:spMk id="55" creationId="{C7FBF999-7849-4CAD-92D3-9E23E017B6FE}"/>
          </ac:spMkLst>
        </pc:spChg>
        <pc:spChg chg="mod">
          <ac:chgData name="Tiara Anggraini Prasetyo" userId="429542ff462e4103" providerId="LiveId" clId="{8A5F0D6C-3D4A-4F2F-9BCC-964969CE128A}" dt="2021-08-01T10:23:22.531" v="2990"/>
          <ac:spMkLst>
            <pc:docMk/>
            <pc:sldMk cId="3388116792" sldId="267"/>
            <ac:spMk id="56" creationId="{4242644D-1C5B-4EA3-A852-70CA76E5BE0C}"/>
          </ac:spMkLst>
        </pc:spChg>
        <pc:spChg chg="mod">
          <ac:chgData name="Tiara Anggraini Prasetyo" userId="429542ff462e4103" providerId="LiveId" clId="{8A5F0D6C-3D4A-4F2F-9BCC-964969CE128A}" dt="2021-08-01T10:23:22.531" v="2990"/>
          <ac:spMkLst>
            <pc:docMk/>
            <pc:sldMk cId="3388116792" sldId="267"/>
            <ac:spMk id="57" creationId="{8132B86F-310E-44AD-9146-28B47AE8E32B}"/>
          </ac:spMkLst>
        </pc:spChg>
        <pc:spChg chg="add del mod">
          <ac:chgData name="Tiara Anggraini Prasetyo" userId="429542ff462e4103" providerId="LiveId" clId="{8A5F0D6C-3D4A-4F2F-9BCC-964969CE128A}" dt="2021-08-01T10:23:27.360" v="2992" actId="21"/>
          <ac:spMkLst>
            <pc:docMk/>
            <pc:sldMk cId="3388116792" sldId="267"/>
            <ac:spMk id="58" creationId="{0D494959-0F26-4826-9238-F4E63D3DA354}"/>
          </ac:spMkLst>
        </pc:spChg>
        <pc:spChg chg="add del mod">
          <ac:chgData name="Tiara Anggraini Prasetyo" userId="429542ff462e4103" providerId="LiveId" clId="{8A5F0D6C-3D4A-4F2F-9BCC-964969CE128A}" dt="2021-08-01T10:23:27.360" v="2992" actId="21"/>
          <ac:spMkLst>
            <pc:docMk/>
            <pc:sldMk cId="3388116792" sldId="267"/>
            <ac:spMk id="59" creationId="{DC048D3E-9331-4EF6-93D3-38206964F1AA}"/>
          </ac:spMkLst>
        </pc:spChg>
        <pc:spChg chg="add del mod">
          <ac:chgData name="Tiara Anggraini Prasetyo" userId="429542ff462e4103" providerId="LiveId" clId="{8A5F0D6C-3D4A-4F2F-9BCC-964969CE128A}" dt="2021-08-01T10:23:27.360" v="2992" actId="21"/>
          <ac:spMkLst>
            <pc:docMk/>
            <pc:sldMk cId="3388116792" sldId="267"/>
            <ac:spMk id="60" creationId="{062AE91D-A77F-4233-8EF0-226305702DCC}"/>
          </ac:spMkLst>
        </pc:spChg>
        <pc:spChg chg="add del mod">
          <ac:chgData name="Tiara Anggraini Prasetyo" userId="429542ff462e4103" providerId="LiveId" clId="{8A5F0D6C-3D4A-4F2F-9BCC-964969CE128A}" dt="2021-08-01T10:23:27.360" v="2992" actId="21"/>
          <ac:spMkLst>
            <pc:docMk/>
            <pc:sldMk cId="3388116792" sldId="267"/>
            <ac:spMk id="61" creationId="{EDD54525-8B67-466F-A3F0-AD703727C168}"/>
          </ac:spMkLst>
        </pc:spChg>
        <pc:spChg chg="add del mod">
          <ac:chgData name="Tiara Anggraini Prasetyo" userId="429542ff462e4103" providerId="LiveId" clId="{8A5F0D6C-3D4A-4F2F-9BCC-964969CE128A}" dt="2021-08-01T10:23:27.360" v="2992" actId="21"/>
          <ac:spMkLst>
            <pc:docMk/>
            <pc:sldMk cId="3388116792" sldId="267"/>
            <ac:spMk id="62" creationId="{7F1E6C92-2532-47B8-9F33-3A0EBA031DBE}"/>
          </ac:spMkLst>
        </pc:spChg>
        <pc:spChg chg="add del mod">
          <ac:chgData name="Tiara Anggraini Prasetyo" userId="429542ff462e4103" providerId="LiveId" clId="{8A5F0D6C-3D4A-4F2F-9BCC-964969CE128A}" dt="2021-08-01T10:23:27.360" v="2992" actId="21"/>
          <ac:spMkLst>
            <pc:docMk/>
            <pc:sldMk cId="3388116792" sldId="267"/>
            <ac:spMk id="63" creationId="{11FC4003-0F07-463F-B40A-89FFAB5A4229}"/>
          </ac:spMkLst>
        </pc:spChg>
        <pc:spChg chg="mod">
          <ac:chgData name="Tiara Anggraini Prasetyo" userId="429542ff462e4103" providerId="LiveId" clId="{8A5F0D6C-3D4A-4F2F-9BCC-964969CE128A}" dt="2021-08-01T10:35:29.109" v="3229"/>
          <ac:spMkLst>
            <pc:docMk/>
            <pc:sldMk cId="3388116792" sldId="267"/>
            <ac:spMk id="65" creationId="{253CF33B-625C-486E-8423-08E066534F58}"/>
          </ac:spMkLst>
        </pc:spChg>
        <pc:spChg chg="mod">
          <ac:chgData name="Tiara Anggraini Prasetyo" userId="429542ff462e4103" providerId="LiveId" clId="{8A5F0D6C-3D4A-4F2F-9BCC-964969CE128A}" dt="2021-08-01T10:35:29.109" v="3229"/>
          <ac:spMkLst>
            <pc:docMk/>
            <pc:sldMk cId="3388116792" sldId="267"/>
            <ac:spMk id="66" creationId="{40A6011B-FA46-4F3C-9F45-8946FF432230}"/>
          </ac:spMkLst>
        </pc:spChg>
        <pc:spChg chg="mod">
          <ac:chgData name="Tiara Anggraini Prasetyo" userId="429542ff462e4103" providerId="LiveId" clId="{8A5F0D6C-3D4A-4F2F-9BCC-964969CE128A}" dt="2021-08-01T10:35:29.109" v="3229"/>
          <ac:spMkLst>
            <pc:docMk/>
            <pc:sldMk cId="3388116792" sldId="267"/>
            <ac:spMk id="68" creationId="{3F90E6EF-71D0-43FB-8390-4056D1B2C392}"/>
          </ac:spMkLst>
        </pc:spChg>
        <pc:spChg chg="add del mod">
          <ac:chgData name="Tiara Anggraini Prasetyo" userId="429542ff462e4103" providerId="LiveId" clId="{8A5F0D6C-3D4A-4F2F-9BCC-964969CE128A}" dt="2021-08-01T10:35:44.560" v="3231" actId="478"/>
          <ac:spMkLst>
            <pc:docMk/>
            <pc:sldMk cId="3388116792" sldId="267"/>
            <ac:spMk id="70" creationId="{F5A23841-E195-42BA-979C-DB4B6FB140AC}"/>
          </ac:spMkLst>
        </pc:spChg>
        <pc:spChg chg="add del mod">
          <ac:chgData name="Tiara Anggraini Prasetyo" userId="429542ff462e4103" providerId="LiveId" clId="{8A5F0D6C-3D4A-4F2F-9BCC-964969CE128A}" dt="2021-08-01T10:35:44.560" v="3231" actId="478"/>
          <ac:spMkLst>
            <pc:docMk/>
            <pc:sldMk cId="3388116792" sldId="267"/>
            <ac:spMk id="71" creationId="{67739125-B977-4164-86EF-9366026493AA}"/>
          </ac:spMkLst>
        </pc:spChg>
        <pc:spChg chg="mod">
          <ac:chgData name="Tiara Anggraini Prasetyo" userId="429542ff462e4103" providerId="LiveId" clId="{8A5F0D6C-3D4A-4F2F-9BCC-964969CE128A}" dt="2021-08-01T10:35:29.109" v="3229"/>
          <ac:spMkLst>
            <pc:docMk/>
            <pc:sldMk cId="3388116792" sldId="267"/>
            <ac:spMk id="73" creationId="{23B2D212-CD63-426C-9C28-5B2C7D11209E}"/>
          </ac:spMkLst>
        </pc:spChg>
        <pc:spChg chg="mod">
          <ac:chgData name="Tiara Anggraini Prasetyo" userId="429542ff462e4103" providerId="LiveId" clId="{8A5F0D6C-3D4A-4F2F-9BCC-964969CE128A}" dt="2021-08-01T10:35:29.109" v="3229"/>
          <ac:spMkLst>
            <pc:docMk/>
            <pc:sldMk cId="3388116792" sldId="267"/>
            <ac:spMk id="74" creationId="{A822AC76-E87C-4B77-9997-66ABF8EE9EB0}"/>
          </ac:spMkLst>
        </pc:spChg>
        <pc:spChg chg="add del mod">
          <ac:chgData name="Tiara Anggraini Prasetyo" userId="429542ff462e4103" providerId="LiveId" clId="{8A5F0D6C-3D4A-4F2F-9BCC-964969CE128A}" dt="2021-08-01T10:35:44.560" v="3231" actId="478"/>
          <ac:spMkLst>
            <pc:docMk/>
            <pc:sldMk cId="3388116792" sldId="267"/>
            <ac:spMk id="75" creationId="{3C5C8BEF-2F8D-4356-A4C8-ADDDD4BB8D3A}"/>
          </ac:spMkLst>
        </pc:spChg>
        <pc:spChg chg="mod">
          <ac:chgData name="Tiara Anggraini Prasetyo" userId="429542ff462e4103" providerId="LiveId" clId="{8A5F0D6C-3D4A-4F2F-9BCC-964969CE128A}" dt="2021-08-01T10:35:29.109" v="3229"/>
          <ac:spMkLst>
            <pc:docMk/>
            <pc:sldMk cId="3388116792" sldId="267"/>
            <ac:spMk id="77" creationId="{B926948D-0014-4090-BA54-C7F460803ED7}"/>
          </ac:spMkLst>
        </pc:spChg>
        <pc:spChg chg="mod">
          <ac:chgData name="Tiara Anggraini Prasetyo" userId="429542ff462e4103" providerId="LiveId" clId="{8A5F0D6C-3D4A-4F2F-9BCC-964969CE128A}" dt="2021-08-01T10:35:29.109" v="3229"/>
          <ac:spMkLst>
            <pc:docMk/>
            <pc:sldMk cId="3388116792" sldId="267"/>
            <ac:spMk id="78" creationId="{1F346B5E-483C-47CF-8D2D-101E50756F45}"/>
          </ac:spMkLst>
        </pc:spChg>
        <pc:spChg chg="mod">
          <ac:chgData name="Tiara Anggraini Prasetyo" userId="429542ff462e4103" providerId="LiveId" clId="{8A5F0D6C-3D4A-4F2F-9BCC-964969CE128A}" dt="2021-08-01T10:35:29.109" v="3229"/>
          <ac:spMkLst>
            <pc:docMk/>
            <pc:sldMk cId="3388116792" sldId="267"/>
            <ac:spMk id="80" creationId="{CFD71E06-57D6-4372-923D-9E89DCCC2AC0}"/>
          </ac:spMkLst>
        </pc:spChg>
        <pc:spChg chg="add del mod">
          <ac:chgData name="Tiara Anggraini Prasetyo" userId="429542ff462e4103" providerId="LiveId" clId="{8A5F0D6C-3D4A-4F2F-9BCC-964969CE128A}" dt="2021-08-01T10:36:26.229" v="3233"/>
          <ac:spMkLst>
            <pc:docMk/>
            <pc:sldMk cId="3388116792" sldId="267"/>
            <ac:spMk id="137" creationId="{4A933E64-0FC6-4535-90C4-90B3501A2B7B}"/>
          </ac:spMkLst>
        </pc:spChg>
        <pc:spChg chg="add mod">
          <ac:chgData name="Tiara Anggraini Prasetyo" userId="429542ff462e4103" providerId="LiveId" clId="{8A5F0D6C-3D4A-4F2F-9BCC-964969CE128A}" dt="2021-08-01T18:22:23.290" v="4239" actId="164"/>
          <ac:spMkLst>
            <pc:docMk/>
            <pc:sldMk cId="3388116792" sldId="267"/>
            <ac:spMk id="139" creationId="{E7B19DC4-CA6A-42F4-89BC-EDBCE4961026}"/>
          </ac:spMkLst>
        </pc:spChg>
        <pc:spChg chg="add mod">
          <ac:chgData name="Tiara Anggraini Prasetyo" userId="429542ff462e4103" providerId="LiveId" clId="{8A5F0D6C-3D4A-4F2F-9BCC-964969CE128A}" dt="2021-08-01T10:44:09.751" v="3477" actId="1076"/>
          <ac:spMkLst>
            <pc:docMk/>
            <pc:sldMk cId="3388116792" sldId="267"/>
            <ac:spMk id="195" creationId="{4AB144AA-85C0-4B57-9B73-F75E9C8F5C99}"/>
          </ac:spMkLst>
        </pc:spChg>
        <pc:grpChg chg="add mod">
          <ac:chgData name="Tiara Anggraini Prasetyo" userId="429542ff462e4103" providerId="LiveId" clId="{8A5F0D6C-3D4A-4F2F-9BCC-964969CE128A}" dt="2021-08-01T18:22:23.290" v="4239" actId="164"/>
          <ac:grpSpMkLst>
            <pc:docMk/>
            <pc:sldMk cId="3388116792" sldId="267"/>
            <ac:grpSpMk id="2" creationId="{8D8D37A7-4F17-4106-A1DE-D14D09FE5DE2}"/>
          </ac:grpSpMkLst>
        </pc:grpChg>
        <pc:grpChg chg="add del mod">
          <ac:chgData name="Tiara Anggraini Prasetyo" userId="429542ff462e4103" providerId="LiveId" clId="{8A5F0D6C-3D4A-4F2F-9BCC-964969CE128A}" dt="2021-08-01T10:23:27.360" v="2992" actId="21"/>
          <ac:grpSpMkLst>
            <pc:docMk/>
            <pc:sldMk cId="3388116792" sldId="267"/>
            <ac:grpSpMk id="13" creationId="{A4D11A85-D3F5-46E7-BB6B-586EE0DE0CEE}"/>
          </ac:grpSpMkLst>
        </pc:grpChg>
        <pc:grpChg chg="mod">
          <ac:chgData name="Tiara Anggraini Prasetyo" userId="429542ff462e4103" providerId="LiveId" clId="{8A5F0D6C-3D4A-4F2F-9BCC-964969CE128A}" dt="2021-08-01T10:23:22.531" v="2990"/>
          <ac:grpSpMkLst>
            <pc:docMk/>
            <pc:sldMk cId="3388116792" sldId="267"/>
            <ac:grpSpMk id="14" creationId="{8C20EC44-43A3-467D-84DB-5CD3CBA00FE9}"/>
          </ac:grpSpMkLst>
        </pc:grpChg>
        <pc:grpChg chg="mod">
          <ac:chgData name="Tiara Anggraini Prasetyo" userId="429542ff462e4103" providerId="LiveId" clId="{8A5F0D6C-3D4A-4F2F-9BCC-964969CE128A}" dt="2021-08-01T10:23:22.531" v="2990"/>
          <ac:grpSpMkLst>
            <pc:docMk/>
            <pc:sldMk cId="3388116792" sldId="267"/>
            <ac:grpSpMk id="15" creationId="{12522325-A1CB-4DD9-96D9-71A464BA746A}"/>
          </ac:grpSpMkLst>
        </pc:grpChg>
        <pc:grpChg chg="mod">
          <ac:chgData name="Tiara Anggraini Prasetyo" userId="429542ff462e4103" providerId="LiveId" clId="{8A5F0D6C-3D4A-4F2F-9BCC-964969CE128A}" dt="2021-08-01T10:23:22.531" v="2990"/>
          <ac:grpSpMkLst>
            <pc:docMk/>
            <pc:sldMk cId="3388116792" sldId="267"/>
            <ac:grpSpMk id="16" creationId="{B35F8B02-E344-41CC-B343-93477C67FC50}"/>
          </ac:grpSpMkLst>
        </pc:grpChg>
        <pc:grpChg chg="add del mod">
          <ac:chgData name="Tiara Anggraini Prasetyo" userId="429542ff462e4103" providerId="LiveId" clId="{8A5F0D6C-3D4A-4F2F-9BCC-964969CE128A}" dt="2021-08-01T10:23:27.360" v="2992" actId="21"/>
          <ac:grpSpMkLst>
            <pc:docMk/>
            <pc:sldMk cId="3388116792" sldId="267"/>
            <ac:grpSpMk id="24" creationId="{0AD4BFCC-FB30-47FE-99D6-8E8270148EB4}"/>
          </ac:grpSpMkLst>
        </pc:grpChg>
        <pc:grpChg chg="mod">
          <ac:chgData name="Tiara Anggraini Prasetyo" userId="429542ff462e4103" providerId="LiveId" clId="{8A5F0D6C-3D4A-4F2F-9BCC-964969CE128A}" dt="2021-08-01T10:23:22.531" v="2990"/>
          <ac:grpSpMkLst>
            <pc:docMk/>
            <pc:sldMk cId="3388116792" sldId="267"/>
            <ac:grpSpMk id="25" creationId="{82746DD5-6E59-4089-BB06-0AD614FF313F}"/>
          </ac:grpSpMkLst>
        </pc:grpChg>
        <pc:grpChg chg="mod">
          <ac:chgData name="Tiara Anggraini Prasetyo" userId="429542ff462e4103" providerId="LiveId" clId="{8A5F0D6C-3D4A-4F2F-9BCC-964969CE128A}" dt="2021-08-01T10:23:22.531" v="2990"/>
          <ac:grpSpMkLst>
            <pc:docMk/>
            <pc:sldMk cId="3388116792" sldId="267"/>
            <ac:grpSpMk id="26" creationId="{F6FDFFE3-7E0C-47E0-915D-8A6F24EB837D}"/>
          </ac:grpSpMkLst>
        </pc:grpChg>
        <pc:grpChg chg="mod">
          <ac:chgData name="Tiara Anggraini Prasetyo" userId="429542ff462e4103" providerId="LiveId" clId="{8A5F0D6C-3D4A-4F2F-9BCC-964969CE128A}" dt="2021-08-01T10:23:22.531" v="2990"/>
          <ac:grpSpMkLst>
            <pc:docMk/>
            <pc:sldMk cId="3388116792" sldId="267"/>
            <ac:grpSpMk id="27" creationId="{609938F7-FE50-4328-9A43-246475340B53}"/>
          </ac:grpSpMkLst>
        </pc:grpChg>
        <pc:grpChg chg="add del mod">
          <ac:chgData name="Tiara Anggraini Prasetyo" userId="429542ff462e4103" providerId="LiveId" clId="{8A5F0D6C-3D4A-4F2F-9BCC-964969CE128A}" dt="2021-08-01T10:23:27.360" v="2992" actId="21"/>
          <ac:grpSpMkLst>
            <pc:docMk/>
            <pc:sldMk cId="3388116792" sldId="267"/>
            <ac:grpSpMk id="34" creationId="{96C948CA-1181-4C58-9623-4865EB3B4D54}"/>
          </ac:grpSpMkLst>
        </pc:grpChg>
        <pc:grpChg chg="add del mod">
          <ac:chgData name="Tiara Anggraini Prasetyo" userId="429542ff462e4103" providerId="LiveId" clId="{8A5F0D6C-3D4A-4F2F-9BCC-964969CE128A}" dt="2021-08-01T10:23:27.360" v="2992" actId="21"/>
          <ac:grpSpMkLst>
            <pc:docMk/>
            <pc:sldMk cId="3388116792" sldId="267"/>
            <ac:grpSpMk id="42" creationId="{7C4F243B-E949-4A8C-8428-4B72E6ACF6CD}"/>
          </ac:grpSpMkLst>
        </pc:grpChg>
        <pc:grpChg chg="add del mod">
          <ac:chgData name="Tiara Anggraini Prasetyo" userId="429542ff462e4103" providerId="LiveId" clId="{8A5F0D6C-3D4A-4F2F-9BCC-964969CE128A}" dt="2021-08-01T10:23:27.360" v="2992" actId="21"/>
          <ac:grpSpMkLst>
            <pc:docMk/>
            <pc:sldMk cId="3388116792" sldId="267"/>
            <ac:grpSpMk id="50" creationId="{E07C917E-DF61-4C6A-8FCA-21A106475DAB}"/>
          </ac:grpSpMkLst>
        </pc:grpChg>
        <pc:grpChg chg="add del mod">
          <ac:chgData name="Tiara Anggraini Prasetyo" userId="429542ff462e4103" providerId="LiveId" clId="{8A5F0D6C-3D4A-4F2F-9BCC-964969CE128A}" dt="2021-08-01T10:35:44.560" v="3231" actId="478"/>
          <ac:grpSpMkLst>
            <pc:docMk/>
            <pc:sldMk cId="3388116792" sldId="267"/>
            <ac:grpSpMk id="64" creationId="{B876B93F-F9D9-4388-9A09-2769F1A58BAE}"/>
          </ac:grpSpMkLst>
        </pc:grpChg>
        <pc:grpChg chg="mod">
          <ac:chgData name="Tiara Anggraini Prasetyo" userId="429542ff462e4103" providerId="LiveId" clId="{8A5F0D6C-3D4A-4F2F-9BCC-964969CE128A}" dt="2021-08-01T10:35:29.109" v="3229"/>
          <ac:grpSpMkLst>
            <pc:docMk/>
            <pc:sldMk cId="3388116792" sldId="267"/>
            <ac:grpSpMk id="67" creationId="{125820F5-A538-4F9D-B14E-AD9D5E7B2D12}"/>
          </ac:grpSpMkLst>
        </pc:grpChg>
        <pc:grpChg chg="add del mod">
          <ac:chgData name="Tiara Anggraini Prasetyo" userId="429542ff462e4103" providerId="LiveId" clId="{8A5F0D6C-3D4A-4F2F-9BCC-964969CE128A}" dt="2021-08-01T10:35:44.560" v="3231" actId="478"/>
          <ac:grpSpMkLst>
            <pc:docMk/>
            <pc:sldMk cId="3388116792" sldId="267"/>
            <ac:grpSpMk id="72" creationId="{867A9FEE-C7E9-4E56-A223-620476E0E066}"/>
          </ac:grpSpMkLst>
        </pc:grpChg>
        <pc:grpChg chg="add del mod">
          <ac:chgData name="Tiara Anggraini Prasetyo" userId="429542ff462e4103" providerId="LiveId" clId="{8A5F0D6C-3D4A-4F2F-9BCC-964969CE128A}" dt="2021-08-01T10:35:44.560" v="3231" actId="478"/>
          <ac:grpSpMkLst>
            <pc:docMk/>
            <pc:sldMk cId="3388116792" sldId="267"/>
            <ac:grpSpMk id="76" creationId="{B7C55D16-67C0-4795-9896-32D207E88EA1}"/>
          </ac:grpSpMkLst>
        </pc:grpChg>
        <pc:grpChg chg="mod">
          <ac:chgData name="Tiara Anggraini Prasetyo" userId="429542ff462e4103" providerId="LiveId" clId="{8A5F0D6C-3D4A-4F2F-9BCC-964969CE128A}" dt="2021-08-01T10:35:29.109" v="3229"/>
          <ac:grpSpMkLst>
            <pc:docMk/>
            <pc:sldMk cId="3388116792" sldId="267"/>
            <ac:grpSpMk id="79" creationId="{552F1344-FDE2-4BBA-AD37-700B9E0C2433}"/>
          </ac:grpSpMkLst>
        </pc:grpChg>
        <pc:grpChg chg="add del mod">
          <ac:chgData name="Tiara Anggraini Prasetyo" userId="429542ff462e4103" providerId="LiveId" clId="{8A5F0D6C-3D4A-4F2F-9BCC-964969CE128A}" dt="2021-08-01T10:36:26.229" v="3233"/>
          <ac:grpSpMkLst>
            <pc:docMk/>
            <pc:sldMk cId="3388116792" sldId="267"/>
            <ac:grpSpMk id="82" creationId="{0291D8B9-DB71-483C-8141-969168D8A3C7}"/>
          </ac:grpSpMkLst>
        </pc:grpChg>
        <pc:grpChg chg="mod">
          <ac:chgData name="Tiara Anggraini Prasetyo" userId="429542ff462e4103" providerId="LiveId" clId="{8A5F0D6C-3D4A-4F2F-9BCC-964969CE128A}" dt="2021-08-01T10:36:24.319" v="3232"/>
          <ac:grpSpMkLst>
            <pc:docMk/>
            <pc:sldMk cId="3388116792" sldId="267"/>
            <ac:grpSpMk id="83" creationId="{69A0E851-DC09-43F1-B34B-402A365C499A}"/>
          </ac:grpSpMkLst>
        </pc:grpChg>
        <pc:grpChg chg="mod">
          <ac:chgData name="Tiara Anggraini Prasetyo" userId="429542ff462e4103" providerId="LiveId" clId="{8A5F0D6C-3D4A-4F2F-9BCC-964969CE128A}" dt="2021-08-01T10:36:24.319" v="3232"/>
          <ac:grpSpMkLst>
            <pc:docMk/>
            <pc:sldMk cId="3388116792" sldId="267"/>
            <ac:grpSpMk id="84" creationId="{7F0AFD29-734F-4BB3-95FA-9862DCA930ED}"/>
          </ac:grpSpMkLst>
        </pc:grpChg>
        <pc:grpChg chg="add mod">
          <ac:chgData name="Tiara Anggraini Prasetyo" userId="429542ff462e4103" providerId="LiveId" clId="{8A5F0D6C-3D4A-4F2F-9BCC-964969CE128A}" dt="2021-08-01T18:22:23.290" v="4239" actId="164"/>
          <ac:grpSpMkLst>
            <pc:docMk/>
            <pc:sldMk cId="3388116792" sldId="267"/>
            <ac:grpSpMk id="140" creationId="{A0C2FA13-A6C9-4497-8BFE-B6DDDD44CA00}"/>
          </ac:grpSpMkLst>
        </pc:grpChg>
        <pc:grpChg chg="mod">
          <ac:chgData name="Tiara Anggraini Prasetyo" userId="429542ff462e4103" providerId="LiveId" clId="{8A5F0D6C-3D4A-4F2F-9BCC-964969CE128A}" dt="2021-08-01T10:36:37.888" v="3234"/>
          <ac:grpSpMkLst>
            <pc:docMk/>
            <pc:sldMk cId="3388116792" sldId="267"/>
            <ac:grpSpMk id="141" creationId="{5C5F0DA3-6ADC-42C8-80D0-FB1BFC2B537D}"/>
          </ac:grpSpMkLst>
        </pc:grpChg>
        <pc:grpChg chg="mod">
          <ac:chgData name="Tiara Anggraini Prasetyo" userId="429542ff462e4103" providerId="LiveId" clId="{8A5F0D6C-3D4A-4F2F-9BCC-964969CE128A}" dt="2021-08-01T10:36:37.888" v="3234"/>
          <ac:grpSpMkLst>
            <pc:docMk/>
            <pc:sldMk cId="3388116792" sldId="267"/>
            <ac:grpSpMk id="142" creationId="{2569FE19-7717-49F3-A6DD-DE7F8A9684A0}"/>
          </ac:grpSpMkLst>
        </pc:grpChg>
        <pc:graphicFrameChg chg="add del">
          <ac:chgData name="Tiara Anggraini Prasetyo" userId="429542ff462e4103" providerId="LiveId" clId="{8A5F0D6C-3D4A-4F2F-9BCC-964969CE128A}" dt="2021-08-01T10:40:03.484" v="3393"/>
          <ac:graphicFrameMkLst>
            <pc:docMk/>
            <pc:sldMk cId="3388116792" sldId="267"/>
            <ac:graphicFrameMk id="2" creationId="{6607E6BA-F09C-46D0-B54A-AA7919BFE06E}"/>
          </ac:graphicFrameMkLst>
        </pc:graphicFrameChg>
        <pc:graphicFrameChg chg="add del mod">
          <ac:chgData name="Tiara Anggraini Prasetyo" userId="429542ff462e4103" providerId="LiveId" clId="{8A5F0D6C-3D4A-4F2F-9BCC-964969CE128A}" dt="2021-08-01T10:36:26.229" v="3233"/>
          <ac:graphicFrameMkLst>
            <pc:docMk/>
            <pc:sldMk cId="3388116792" sldId="267"/>
            <ac:graphicFrameMk id="136" creationId="{95B8384C-6E2A-497E-B032-71AC64314FCA}"/>
          </ac:graphicFrameMkLst>
        </pc:graphicFrameChg>
        <pc:graphicFrameChg chg="add del mod">
          <ac:chgData name="Tiara Anggraini Prasetyo" userId="429542ff462e4103" providerId="LiveId" clId="{8A5F0D6C-3D4A-4F2F-9BCC-964969CE128A}" dt="2021-08-01T10:39:05.430" v="3391" actId="478"/>
          <ac:graphicFrameMkLst>
            <pc:docMk/>
            <pc:sldMk cId="3388116792" sldId="267"/>
            <ac:graphicFrameMk id="194" creationId="{73C20B4D-5165-4004-BDFC-09AE83E01128}"/>
          </ac:graphicFrameMkLst>
        </pc:graphicFrameChg>
        <pc:graphicFrameChg chg="add mod modGraphic">
          <ac:chgData name="Tiara Anggraini Prasetyo" userId="429542ff462e4103" providerId="LiveId" clId="{8A5F0D6C-3D4A-4F2F-9BCC-964969CE128A}" dt="2021-08-01T10:41:05.356" v="3444"/>
          <ac:graphicFrameMkLst>
            <pc:docMk/>
            <pc:sldMk cId="3388116792" sldId="267"/>
            <ac:graphicFrameMk id="198" creationId="{62315D02-2707-4FCB-8B97-5B44BA81EA11}"/>
          </ac:graphicFrameMkLst>
        </pc:graphicFrameChg>
        <pc:picChg chg="add del mod">
          <ac:chgData name="Tiara Anggraini Prasetyo" userId="429542ff462e4103" providerId="LiveId" clId="{8A5F0D6C-3D4A-4F2F-9BCC-964969CE128A}" dt="2021-08-01T10:36:26.229" v="3233"/>
          <ac:picMkLst>
            <pc:docMk/>
            <pc:sldMk cId="3388116792" sldId="267"/>
            <ac:picMk id="138" creationId="{345E5434-658C-4370-B2D9-CEC221326502}"/>
          </ac:picMkLst>
        </pc:picChg>
        <pc:picChg chg="add del mod">
          <ac:chgData name="Tiara Anggraini Prasetyo" userId="429542ff462e4103" providerId="LiveId" clId="{8A5F0D6C-3D4A-4F2F-9BCC-964969CE128A}" dt="2021-08-01T10:36:53.341" v="3238" actId="478"/>
          <ac:picMkLst>
            <pc:docMk/>
            <pc:sldMk cId="3388116792" sldId="267"/>
            <ac:picMk id="196" creationId="{DF33145E-941E-4945-9656-913797023FBA}"/>
          </ac:picMkLst>
        </pc:picChg>
        <pc:picChg chg="add mod">
          <ac:chgData name="Tiara Anggraini Prasetyo" userId="429542ff462e4103" providerId="LiveId" clId="{8A5F0D6C-3D4A-4F2F-9BCC-964969CE128A}" dt="2021-08-01T10:44:14.432" v="3478" actId="14100"/>
          <ac:picMkLst>
            <pc:docMk/>
            <pc:sldMk cId="3388116792" sldId="267"/>
            <ac:picMk id="197" creationId="{B089626B-ADD3-42D2-985B-525C88D88287}"/>
          </ac:picMkLst>
        </pc:picChg>
        <pc:picChg chg="add del mod">
          <ac:chgData name="Tiara Anggraini Prasetyo" userId="429542ff462e4103" providerId="LiveId" clId="{8A5F0D6C-3D4A-4F2F-9BCC-964969CE128A}" dt="2021-08-01T10:41:50.345" v="3449" actId="478"/>
          <ac:picMkLst>
            <pc:docMk/>
            <pc:sldMk cId="3388116792" sldId="267"/>
            <ac:picMk id="199" creationId="{8BA0D14F-EE23-440F-9EFF-B338E25F897B}"/>
          </ac:picMkLst>
        </pc:picChg>
        <pc:picChg chg="add mod ord">
          <ac:chgData name="Tiara Anggraini Prasetyo" userId="429542ff462e4103" providerId="LiveId" clId="{8A5F0D6C-3D4A-4F2F-9BCC-964969CE128A}" dt="2021-08-01T10:42:45.639" v="3464" actId="1076"/>
          <ac:picMkLst>
            <pc:docMk/>
            <pc:sldMk cId="3388116792" sldId="267"/>
            <ac:picMk id="200" creationId="{DC8AB435-1931-4ACF-A16B-9FAC4BDACEEB}"/>
          </ac:picMkLst>
        </pc:picChg>
        <pc:picChg chg="add mod">
          <ac:chgData name="Tiara Anggraini Prasetyo" userId="429542ff462e4103" providerId="LiveId" clId="{8A5F0D6C-3D4A-4F2F-9BCC-964969CE128A}" dt="2021-08-01T10:42:42.148" v="3463" actId="1076"/>
          <ac:picMkLst>
            <pc:docMk/>
            <pc:sldMk cId="3388116792" sldId="267"/>
            <ac:picMk id="201" creationId="{28ED303A-855C-4F33-B668-19E230767F81}"/>
          </ac:picMkLst>
        </pc:picChg>
        <pc:cxnChg chg="mod">
          <ac:chgData name="Tiara Anggraini Prasetyo" userId="429542ff462e4103" providerId="LiveId" clId="{8A5F0D6C-3D4A-4F2F-9BCC-964969CE128A}" dt="2021-08-01T10:35:29.109" v="3229"/>
          <ac:cxnSpMkLst>
            <pc:docMk/>
            <pc:sldMk cId="3388116792" sldId="267"/>
            <ac:cxnSpMk id="69" creationId="{3DFCD38B-5521-499A-8F0C-9887CF3AC7B1}"/>
          </ac:cxnSpMkLst>
        </pc:cxnChg>
        <pc:cxnChg chg="mod">
          <ac:chgData name="Tiara Anggraini Prasetyo" userId="429542ff462e4103" providerId="LiveId" clId="{8A5F0D6C-3D4A-4F2F-9BCC-964969CE128A}" dt="2021-08-01T10:35:29.109" v="3229"/>
          <ac:cxnSpMkLst>
            <pc:docMk/>
            <pc:sldMk cId="3388116792" sldId="267"/>
            <ac:cxnSpMk id="81" creationId="{0DD2AD97-7477-4739-82F9-0D8FEAC0BF4E}"/>
          </ac:cxnSpMkLst>
        </pc:cxnChg>
        <pc:cxnChg chg="mod">
          <ac:chgData name="Tiara Anggraini Prasetyo" userId="429542ff462e4103" providerId="LiveId" clId="{8A5F0D6C-3D4A-4F2F-9BCC-964969CE128A}" dt="2021-08-01T10:36:24.319" v="3232"/>
          <ac:cxnSpMkLst>
            <pc:docMk/>
            <pc:sldMk cId="3388116792" sldId="267"/>
            <ac:cxnSpMk id="85" creationId="{51978280-6DBD-4254-9D94-BC2471AC2A22}"/>
          </ac:cxnSpMkLst>
        </pc:cxnChg>
        <pc:cxnChg chg="mod">
          <ac:chgData name="Tiara Anggraini Prasetyo" userId="429542ff462e4103" providerId="LiveId" clId="{8A5F0D6C-3D4A-4F2F-9BCC-964969CE128A}" dt="2021-08-01T10:36:24.319" v="3232"/>
          <ac:cxnSpMkLst>
            <pc:docMk/>
            <pc:sldMk cId="3388116792" sldId="267"/>
            <ac:cxnSpMk id="86" creationId="{8D3AB591-B935-49DC-89A3-3D2105D35E79}"/>
          </ac:cxnSpMkLst>
        </pc:cxnChg>
        <pc:cxnChg chg="mod">
          <ac:chgData name="Tiara Anggraini Prasetyo" userId="429542ff462e4103" providerId="LiveId" clId="{8A5F0D6C-3D4A-4F2F-9BCC-964969CE128A}" dt="2021-08-01T10:36:24.319" v="3232"/>
          <ac:cxnSpMkLst>
            <pc:docMk/>
            <pc:sldMk cId="3388116792" sldId="267"/>
            <ac:cxnSpMk id="87" creationId="{D91E5A2F-19BA-40AE-B6A8-94A730B07643}"/>
          </ac:cxnSpMkLst>
        </pc:cxnChg>
        <pc:cxnChg chg="mod">
          <ac:chgData name="Tiara Anggraini Prasetyo" userId="429542ff462e4103" providerId="LiveId" clId="{8A5F0D6C-3D4A-4F2F-9BCC-964969CE128A}" dt="2021-08-01T10:36:24.319" v="3232"/>
          <ac:cxnSpMkLst>
            <pc:docMk/>
            <pc:sldMk cId="3388116792" sldId="267"/>
            <ac:cxnSpMk id="88" creationId="{1FFF1F95-2CE8-438F-B03F-68A3F6A23A3E}"/>
          </ac:cxnSpMkLst>
        </pc:cxnChg>
        <pc:cxnChg chg="mod">
          <ac:chgData name="Tiara Anggraini Prasetyo" userId="429542ff462e4103" providerId="LiveId" clId="{8A5F0D6C-3D4A-4F2F-9BCC-964969CE128A}" dt="2021-08-01T10:36:24.319" v="3232"/>
          <ac:cxnSpMkLst>
            <pc:docMk/>
            <pc:sldMk cId="3388116792" sldId="267"/>
            <ac:cxnSpMk id="89" creationId="{8525A99A-7AB0-4F13-BF5F-7078092BA4D7}"/>
          </ac:cxnSpMkLst>
        </pc:cxnChg>
        <pc:cxnChg chg="mod">
          <ac:chgData name="Tiara Anggraini Prasetyo" userId="429542ff462e4103" providerId="LiveId" clId="{8A5F0D6C-3D4A-4F2F-9BCC-964969CE128A}" dt="2021-08-01T10:36:24.319" v="3232"/>
          <ac:cxnSpMkLst>
            <pc:docMk/>
            <pc:sldMk cId="3388116792" sldId="267"/>
            <ac:cxnSpMk id="90" creationId="{60CF25A1-E558-4C83-8E90-F32A49F12EAE}"/>
          </ac:cxnSpMkLst>
        </pc:cxnChg>
        <pc:cxnChg chg="mod">
          <ac:chgData name="Tiara Anggraini Prasetyo" userId="429542ff462e4103" providerId="LiveId" clId="{8A5F0D6C-3D4A-4F2F-9BCC-964969CE128A}" dt="2021-08-01T10:36:24.319" v="3232"/>
          <ac:cxnSpMkLst>
            <pc:docMk/>
            <pc:sldMk cId="3388116792" sldId="267"/>
            <ac:cxnSpMk id="91" creationId="{00A2FAB3-A048-401E-93D6-2464DE3A8996}"/>
          </ac:cxnSpMkLst>
        </pc:cxnChg>
        <pc:cxnChg chg="mod">
          <ac:chgData name="Tiara Anggraini Prasetyo" userId="429542ff462e4103" providerId="LiveId" clId="{8A5F0D6C-3D4A-4F2F-9BCC-964969CE128A}" dt="2021-08-01T10:36:24.319" v="3232"/>
          <ac:cxnSpMkLst>
            <pc:docMk/>
            <pc:sldMk cId="3388116792" sldId="267"/>
            <ac:cxnSpMk id="92" creationId="{499D2BEF-DD02-47A4-8AF6-1B68237B661E}"/>
          </ac:cxnSpMkLst>
        </pc:cxnChg>
        <pc:cxnChg chg="mod">
          <ac:chgData name="Tiara Anggraini Prasetyo" userId="429542ff462e4103" providerId="LiveId" clId="{8A5F0D6C-3D4A-4F2F-9BCC-964969CE128A}" dt="2021-08-01T10:36:24.319" v="3232"/>
          <ac:cxnSpMkLst>
            <pc:docMk/>
            <pc:sldMk cId="3388116792" sldId="267"/>
            <ac:cxnSpMk id="93" creationId="{87B54328-5063-448B-B67C-7E91C470FB62}"/>
          </ac:cxnSpMkLst>
        </pc:cxnChg>
        <pc:cxnChg chg="mod">
          <ac:chgData name="Tiara Anggraini Prasetyo" userId="429542ff462e4103" providerId="LiveId" clId="{8A5F0D6C-3D4A-4F2F-9BCC-964969CE128A}" dt="2021-08-01T10:36:24.319" v="3232"/>
          <ac:cxnSpMkLst>
            <pc:docMk/>
            <pc:sldMk cId="3388116792" sldId="267"/>
            <ac:cxnSpMk id="94" creationId="{DDAC562A-C154-40A6-8529-88C0CA398077}"/>
          </ac:cxnSpMkLst>
        </pc:cxnChg>
        <pc:cxnChg chg="mod">
          <ac:chgData name="Tiara Anggraini Prasetyo" userId="429542ff462e4103" providerId="LiveId" clId="{8A5F0D6C-3D4A-4F2F-9BCC-964969CE128A}" dt="2021-08-01T10:36:24.319" v="3232"/>
          <ac:cxnSpMkLst>
            <pc:docMk/>
            <pc:sldMk cId="3388116792" sldId="267"/>
            <ac:cxnSpMk id="95" creationId="{4E6CFDB6-8D25-4731-91C3-A6F1E4E0BD30}"/>
          </ac:cxnSpMkLst>
        </pc:cxnChg>
        <pc:cxnChg chg="mod">
          <ac:chgData name="Tiara Anggraini Prasetyo" userId="429542ff462e4103" providerId="LiveId" clId="{8A5F0D6C-3D4A-4F2F-9BCC-964969CE128A}" dt="2021-08-01T10:36:24.319" v="3232"/>
          <ac:cxnSpMkLst>
            <pc:docMk/>
            <pc:sldMk cId="3388116792" sldId="267"/>
            <ac:cxnSpMk id="96" creationId="{992AA733-2893-4FB6-BC3D-F93E3C9C39D7}"/>
          </ac:cxnSpMkLst>
        </pc:cxnChg>
        <pc:cxnChg chg="mod">
          <ac:chgData name="Tiara Anggraini Prasetyo" userId="429542ff462e4103" providerId="LiveId" clId="{8A5F0D6C-3D4A-4F2F-9BCC-964969CE128A}" dt="2021-08-01T10:36:24.319" v="3232"/>
          <ac:cxnSpMkLst>
            <pc:docMk/>
            <pc:sldMk cId="3388116792" sldId="267"/>
            <ac:cxnSpMk id="97" creationId="{91F7ED24-163C-435A-A140-C6F4779D4725}"/>
          </ac:cxnSpMkLst>
        </pc:cxnChg>
        <pc:cxnChg chg="mod">
          <ac:chgData name="Tiara Anggraini Prasetyo" userId="429542ff462e4103" providerId="LiveId" clId="{8A5F0D6C-3D4A-4F2F-9BCC-964969CE128A}" dt="2021-08-01T10:36:24.319" v="3232"/>
          <ac:cxnSpMkLst>
            <pc:docMk/>
            <pc:sldMk cId="3388116792" sldId="267"/>
            <ac:cxnSpMk id="98" creationId="{EFA09D1E-34C2-4A1B-AFA7-B65B2044881C}"/>
          </ac:cxnSpMkLst>
        </pc:cxnChg>
        <pc:cxnChg chg="mod">
          <ac:chgData name="Tiara Anggraini Prasetyo" userId="429542ff462e4103" providerId="LiveId" clId="{8A5F0D6C-3D4A-4F2F-9BCC-964969CE128A}" dt="2021-08-01T10:36:24.319" v="3232"/>
          <ac:cxnSpMkLst>
            <pc:docMk/>
            <pc:sldMk cId="3388116792" sldId="267"/>
            <ac:cxnSpMk id="99" creationId="{FAD669E1-1D6E-497C-A4DD-18455C2BB2EB}"/>
          </ac:cxnSpMkLst>
        </pc:cxnChg>
        <pc:cxnChg chg="mod">
          <ac:chgData name="Tiara Anggraini Prasetyo" userId="429542ff462e4103" providerId="LiveId" clId="{8A5F0D6C-3D4A-4F2F-9BCC-964969CE128A}" dt="2021-08-01T10:36:24.319" v="3232"/>
          <ac:cxnSpMkLst>
            <pc:docMk/>
            <pc:sldMk cId="3388116792" sldId="267"/>
            <ac:cxnSpMk id="100" creationId="{E84847F0-CD2E-47DD-BF21-55524F857A24}"/>
          </ac:cxnSpMkLst>
        </pc:cxnChg>
        <pc:cxnChg chg="mod">
          <ac:chgData name="Tiara Anggraini Prasetyo" userId="429542ff462e4103" providerId="LiveId" clId="{8A5F0D6C-3D4A-4F2F-9BCC-964969CE128A}" dt="2021-08-01T10:36:24.319" v="3232"/>
          <ac:cxnSpMkLst>
            <pc:docMk/>
            <pc:sldMk cId="3388116792" sldId="267"/>
            <ac:cxnSpMk id="101" creationId="{C5A3A3BE-E2EA-4396-9D7D-42F718E7FD3D}"/>
          </ac:cxnSpMkLst>
        </pc:cxnChg>
        <pc:cxnChg chg="mod">
          <ac:chgData name="Tiara Anggraini Prasetyo" userId="429542ff462e4103" providerId="LiveId" clId="{8A5F0D6C-3D4A-4F2F-9BCC-964969CE128A}" dt="2021-08-01T10:36:24.319" v="3232"/>
          <ac:cxnSpMkLst>
            <pc:docMk/>
            <pc:sldMk cId="3388116792" sldId="267"/>
            <ac:cxnSpMk id="102" creationId="{34FA5E5F-9AC5-4AFA-9DFA-CA8D87275F31}"/>
          </ac:cxnSpMkLst>
        </pc:cxnChg>
        <pc:cxnChg chg="mod">
          <ac:chgData name="Tiara Anggraini Prasetyo" userId="429542ff462e4103" providerId="LiveId" clId="{8A5F0D6C-3D4A-4F2F-9BCC-964969CE128A}" dt="2021-08-01T10:36:24.319" v="3232"/>
          <ac:cxnSpMkLst>
            <pc:docMk/>
            <pc:sldMk cId="3388116792" sldId="267"/>
            <ac:cxnSpMk id="103" creationId="{95874221-7E1B-45C8-90AA-F3F3A2E5D098}"/>
          </ac:cxnSpMkLst>
        </pc:cxnChg>
        <pc:cxnChg chg="mod">
          <ac:chgData name="Tiara Anggraini Prasetyo" userId="429542ff462e4103" providerId="LiveId" clId="{8A5F0D6C-3D4A-4F2F-9BCC-964969CE128A}" dt="2021-08-01T10:36:24.319" v="3232"/>
          <ac:cxnSpMkLst>
            <pc:docMk/>
            <pc:sldMk cId="3388116792" sldId="267"/>
            <ac:cxnSpMk id="104" creationId="{68037726-C4FD-44C7-BF2D-44CDDA29F6B5}"/>
          </ac:cxnSpMkLst>
        </pc:cxnChg>
        <pc:cxnChg chg="mod">
          <ac:chgData name="Tiara Anggraini Prasetyo" userId="429542ff462e4103" providerId="LiveId" clId="{8A5F0D6C-3D4A-4F2F-9BCC-964969CE128A}" dt="2021-08-01T10:36:24.319" v="3232"/>
          <ac:cxnSpMkLst>
            <pc:docMk/>
            <pc:sldMk cId="3388116792" sldId="267"/>
            <ac:cxnSpMk id="105" creationId="{862BD6F8-1D07-4C10-B96F-37B029BA8F1E}"/>
          </ac:cxnSpMkLst>
        </pc:cxnChg>
        <pc:cxnChg chg="mod">
          <ac:chgData name="Tiara Anggraini Prasetyo" userId="429542ff462e4103" providerId="LiveId" clId="{8A5F0D6C-3D4A-4F2F-9BCC-964969CE128A}" dt="2021-08-01T10:36:24.319" v="3232"/>
          <ac:cxnSpMkLst>
            <pc:docMk/>
            <pc:sldMk cId="3388116792" sldId="267"/>
            <ac:cxnSpMk id="106" creationId="{462A2C38-4B0B-4497-B911-10829B60F9BF}"/>
          </ac:cxnSpMkLst>
        </pc:cxnChg>
        <pc:cxnChg chg="mod">
          <ac:chgData name="Tiara Anggraini Prasetyo" userId="429542ff462e4103" providerId="LiveId" clId="{8A5F0D6C-3D4A-4F2F-9BCC-964969CE128A}" dt="2021-08-01T10:36:24.319" v="3232"/>
          <ac:cxnSpMkLst>
            <pc:docMk/>
            <pc:sldMk cId="3388116792" sldId="267"/>
            <ac:cxnSpMk id="107" creationId="{C15BA58B-C810-41AE-B2B5-435144EA14C3}"/>
          </ac:cxnSpMkLst>
        </pc:cxnChg>
        <pc:cxnChg chg="mod">
          <ac:chgData name="Tiara Anggraini Prasetyo" userId="429542ff462e4103" providerId="LiveId" clId="{8A5F0D6C-3D4A-4F2F-9BCC-964969CE128A}" dt="2021-08-01T10:36:24.319" v="3232"/>
          <ac:cxnSpMkLst>
            <pc:docMk/>
            <pc:sldMk cId="3388116792" sldId="267"/>
            <ac:cxnSpMk id="108" creationId="{14D77B4E-0DF2-4D67-982A-9D9CF7970114}"/>
          </ac:cxnSpMkLst>
        </pc:cxnChg>
        <pc:cxnChg chg="mod">
          <ac:chgData name="Tiara Anggraini Prasetyo" userId="429542ff462e4103" providerId="LiveId" clId="{8A5F0D6C-3D4A-4F2F-9BCC-964969CE128A}" dt="2021-08-01T10:36:24.319" v="3232"/>
          <ac:cxnSpMkLst>
            <pc:docMk/>
            <pc:sldMk cId="3388116792" sldId="267"/>
            <ac:cxnSpMk id="109" creationId="{E8C7BE9C-B21A-442D-8B4B-ECCEEA0FCFCD}"/>
          </ac:cxnSpMkLst>
        </pc:cxnChg>
        <pc:cxnChg chg="mod">
          <ac:chgData name="Tiara Anggraini Prasetyo" userId="429542ff462e4103" providerId="LiveId" clId="{8A5F0D6C-3D4A-4F2F-9BCC-964969CE128A}" dt="2021-08-01T10:36:24.319" v="3232"/>
          <ac:cxnSpMkLst>
            <pc:docMk/>
            <pc:sldMk cId="3388116792" sldId="267"/>
            <ac:cxnSpMk id="110" creationId="{D0FC5368-2902-42BB-AB24-0C7AA9F9C947}"/>
          </ac:cxnSpMkLst>
        </pc:cxnChg>
        <pc:cxnChg chg="mod">
          <ac:chgData name="Tiara Anggraini Prasetyo" userId="429542ff462e4103" providerId="LiveId" clId="{8A5F0D6C-3D4A-4F2F-9BCC-964969CE128A}" dt="2021-08-01T10:36:24.319" v="3232"/>
          <ac:cxnSpMkLst>
            <pc:docMk/>
            <pc:sldMk cId="3388116792" sldId="267"/>
            <ac:cxnSpMk id="111" creationId="{12D82AB9-F43B-4621-8673-724C126326A5}"/>
          </ac:cxnSpMkLst>
        </pc:cxnChg>
        <pc:cxnChg chg="mod">
          <ac:chgData name="Tiara Anggraini Prasetyo" userId="429542ff462e4103" providerId="LiveId" clId="{8A5F0D6C-3D4A-4F2F-9BCC-964969CE128A}" dt="2021-08-01T10:36:24.319" v="3232"/>
          <ac:cxnSpMkLst>
            <pc:docMk/>
            <pc:sldMk cId="3388116792" sldId="267"/>
            <ac:cxnSpMk id="112" creationId="{DC6049B8-0B9F-4A29-861C-828D98372459}"/>
          </ac:cxnSpMkLst>
        </pc:cxnChg>
        <pc:cxnChg chg="mod">
          <ac:chgData name="Tiara Anggraini Prasetyo" userId="429542ff462e4103" providerId="LiveId" clId="{8A5F0D6C-3D4A-4F2F-9BCC-964969CE128A}" dt="2021-08-01T10:36:24.319" v="3232"/>
          <ac:cxnSpMkLst>
            <pc:docMk/>
            <pc:sldMk cId="3388116792" sldId="267"/>
            <ac:cxnSpMk id="113" creationId="{A5857248-105F-4A97-8C33-ADD90D053137}"/>
          </ac:cxnSpMkLst>
        </pc:cxnChg>
        <pc:cxnChg chg="mod">
          <ac:chgData name="Tiara Anggraini Prasetyo" userId="429542ff462e4103" providerId="LiveId" clId="{8A5F0D6C-3D4A-4F2F-9BCC-964969CE128A}" dt="2021-08-01T10:36:24.319" v="3232"/>
          <ac:cxnSpMkLst>
            <pc:docMk/>
            <pc:sldMk cId="3388116792" sldId="267"/>
            <ac:cxnSpMk id="114" creationId="{BFE89FDA-BA5C-411F-B80C-3CD4B490926F}"/>
          </ac:cxnSpMkLst>
        </pc:cxnChg>
        <pc:cxnChg chg="mod">
          <ac:chgData name="Tiara Anggraini Prasetyo" userId="429542ff462e4103" providerId="LiveId" clId="{8A5F0D6C-3D4A-4F2F-9BCC-964969CE128A}" dt="2021-08-01T10:36:24.319" v="3232"/>
          <ac:cxnSpMkLst>
            <pc:docMk/>
            <pc:sldMk cId="3388116792" sldId="267"/>
            <ac:cxnSpMk id="115" creationId="{3A6818E4-E245-4BCC-87F2-267F983AA8B5}"/>
          </ac:cxnSpMkLst>
        </pc:cxnChg>
        <pc:cxnChg chg="mod">
          <ac:chgData name="Tiara Anggraini Prasetyo" userId="429542ff462e4103" providerId="LiveId" clId="{8A5F0D6C-3D4A-4F2F-9BCC-964969CE128A}" dt="2021-08-01T10:36:24.319" v="3232"/>
          <ac:cxnSpMkLst>
            <pc:docMk/>
            <pc:sldMk cId="3388116792" sldId="267"/>
            <ac:cxnSpMk id="116" creationId="{B0091B14-7B11-496C-BD23-236547218758}"/>
          </ac:cxnSpMkLst>
        </pc:cxnChg>
        <pc:cxnChg chg="mod">
          <ac:chgData name="Tiara Anggraini Prasetyo" userId="429542ff462e4103" providerId="LiveId" clId="{8A5F0D6C-3D4A-4F2F-9BCC-964969CE128A}" dt="2021-08-01T10:36:24.319" v="3232"/>
          <ac:cxnSpMkLst>
            <pc:docMk/>
            <pc:sldMk cId="3388116792" sldId="267"/>
            <ac:cxnSpMk id="117" creationId="{F43BEB0D-1F9E-44E0-94FB-A8BB267C5404}"/>
          </ac:cxnSpMkLst>
        </pc:cxnChg>
        <pc:cxnChg chg="mod">
          <ac:chgData name="Tiara Anggraini Prasetyo" userId="429542ff462e4103" providerId="LiveId" clId="{8A5F0D6C-3D4A-4F2F-9BCC-964969CE128A}" dt="2021-08-01T10:36:24.319" v="3232"/>
          <ac:cxnSpMkLst>
            <pc:docMk/>
            <pc:sldMk cId="3388116792" sldId="267"/>
            <ac:cxnSpMk id="118" creationId="{696A7BB8-FE92-4CB9-A3FE-DCCAF324ED1B}"/>
          </ac:cxnSpMkLst>
        </pc:cxnChg>
        <pc:cxnChg chg="mod">
          <ac:chgData name="Tiara Anggraini Prasetyo" userId="429542ff462e4103" providerId="LiveId" clId="{8A5F0D6C-3D4A-4F2F-9BCC-964969CE128A}" dt="2021-08-01T10:36:24.319" v="3232"/>
          <ac:cxnSpMkLst>
            <pc:docMk/>
            <pc:sldMk cId="3388116792" sldId="267"/>
            <ac:cxnSpMk id="119" creationId="{36F9CD4A-D830-476A-90BE-A3E8595E4C87}"/>
          </ac:cxnSpMkLst>
        </pc:cxnChg>
        <pc:cxnChg chg="mod">
          <ac:chgData name="Tiara Anggraini Prasetyo" userId="429542ff462e4103" providerId="LiveId" clId="{8A5F0D6C-3D4A-4F2F-9BCC-964969CE128A}" dt="2021-08-01T10:36:24.319" v="3232"/>
          <ac:cxnSpMkLst>
            <pc:docMk/>
            <pc:sldMk cId="3388116792" sldId="267"/>
            <ac:cxnSpMk id="120" creationId="{B17F6706-575B-413B-96E8-40601E2520E2}"/>
          </ac:cxnSpMkLst>
        </pc:cxnChg>
        <pc:cxnChg chg="mod">
          <ac:chgData name="Tiara Anggraini Prasetyo" userId="429542ff462e4103" providerId="LiveId" clId="{8A5F0D6C-3D4A-4F2F-9BCC-964969CE128A}" dt="2021-08-01T10:36:24.319" v="3232"/>
          <ac:cxnSpMkLst>
            <pc:docMk/>
            <pc:sldMk cId="3388116792" sldId="267"/>
            <ac:cxnSpMk id="121" creationId="{B2D4F0CC-AC02-4337-855D-04A15DBF7734}"/>
          </ac:cxnSpMkLst>
        </pc:cxnChg>
        <pc:cxnChg chg="mod">
          <ac:chgData name="Tiara Anggraini Prasetyo" userId="429542ff462e4103" providerId="LiveId" clId="{8A5F0D6C-3D4A-4F2F-9BCC-964969CE128A}" dt="2021-08-01T10:36:24.319" v="3232"/>
          <ac:cxnSpMkLst>
            <pc:docMk/>
            <pc:sldMk cId="3388116792" sldId="267"/>
            <ac:cxnSpMk id="122" creationId="{C375D979-227A-45F6-98E8-D0BD6AD044C8}"/>
          </ac:cxnSpMkLst>
        </pc:cxnChg>
        <pc:cxnChg chg="mod">
          <ac:chgData name="Tiara Anggraini Prasetyo" userId="429542ff462e4103" providerId="LiveId" clId="{8A5F0D6C-3D4A-4F2F-9BCC-964969CE128A}" dt="2021-08-01T10:36:24.319" v="3232"/>
          <ac:cxnSpMkLst>
            <pc:docMk/>
            <pc:sldMk cId="3388116792" sldId="267"/>
            <ac:cxnSpMk id="123" creationId="{223BC29B-C7FE-41C4-B068-CD561A580E16}"/>
          </ac:cxnSpMkLst>
        </pc:cxnChg>
        <pc:cxnChg chg="mod">
          <ac:chgData name="Tiara Anggraini Prasetyo" userId="429542ff462e4103" providerId="LiveId" clId="{8A5F0D6C-3D4A-4F2F-9BCC-964969CE128A}" dt="2021-08-01T10:36:24.319" v="3232"/>
          <ac:cxnSpMkLst>
            <pc:docMk/>
            <pc:sldMk cId="3388116792" sldId="267"/>
            <ac:cxnSpMk id="124" creationId="{99408406-6606-4977-9071-17846EE36C93}"/>
          </ac:cxnSpMkLst>
        </pc:cxnChg>
        <pc:cxnChg chg="mod">
          <ac:chgData name="Tiara Anggraini Prasetyo" userId="429542ff462e4103" providerId="LiveId" clId="{8A5F0D6C-3D4A-4F2F-9BCC-964969CE128A}" dt="2021-08-01T10:36:24.319" v="3232"/>
          <ac:cxnSpMkLst>
            <pc:docMk/>
            <pc:sldMk cId="3388116792" sldId="267"/>
            <ac:cxnSpMk id="125" creationId="{014BF36B-7FF3-40A4-93C3-A03B1717174B}"/>
          </ac:cxnSpMkLst>
        </pc:cxnChg>
        <pc:cxnChg chg="mod">
          <ac:chgData name="Tiara Anggraini Prasetyo" userId="429542ff462e4103" providerId="LiveId" clId="{8A5F0D6C-3D4A-4F2F-9BCC-964969CE128A}" dt="2021-08-01T10:36:24.319" v="3232"/>
          <ac:cxnSpMkLst>
            <pc:docMk/>
            <pc:sldMk cId="3388116792" sldId="267"/>
            <ac:cxnSpMk id="126" creationId="{5F794C03-D5C5-419A-A3FE-E0FECC9208FE}"/>
          </ac:cxnSpMkLst>
        </pc:cxnChg>
        <pc:cxnChg chg="mod">
          <ac:chgData name="Tiara Anggraini Prasetyo" userId="429542ff462e4103" providerId="LiveId" clId="{8A5F0D6C-3D4A-4F2F-9BCC-964969CE128A}" dt="2021-08-01T10:36:24.319" v="3232"/>
          <ac:cxnSpMkLst>
            <pc:docMk/>
            <pc:sldMk cId="3388116792" sldId="267"/>
            <ac:cxnSpMk id="127" creationId="{D12B5F25-90C4-4B3B-B6DF-07A96FDE7AB0}"/>
          </ac:cxnSpMkLst>
        </pc:cxnChg>
        <pc:cxnChg chg="mod">
          <ac:chgData name="Tiara Anggraini Prasetyo" userId="429542ff462e4103" providerId="LiveId" clId="{8A5F0D6C-3D4A-4F2F-9BCC-964969CE128A}" dt="2021-08-01T10:36:24.319" v="3232"/>
          <ac:cxnSpMkLst>
            <pc:docMk/>
            <pc:sldMk cId="3388116792" sldId="267"/>
            <ac:cxnSpMk id="128" creationId="{71CFD7C7-46EC-42E6-BFEA-69C75B8C68BE}"/>
          </ac:cxnSpMkLst>
        </pc:cxnChg>
        <pc:cxnChg chg="mod">
          <ac:chgData name="Tiara Anggraini Prasetyo" userId="429542ff462e4103" providerId="LiveId" clId="{8A5F0D6C-3D4A-4F2F-9BCC-964969CE128A}" dt="2021-08-01T10:36:24.319" v="3232"/>
          <ac:cxnSpMkLst>
            <pc:docMk/>
            <pc:sldMk cId="3388116792" sldId="267"/>
            <ac:cxnSpMk id="129" creationId="{3F35A026-9613-4C3D-9707-97D114FD5012}"/>
          </ac:cxnSpMkLst>
        </pc:cxnChg>
        <pc:cxnChg chg="mod">
          <ac:chgData name="Tiara Anggraini Prasetyo" userId="429542ff462e4103" providerId="LiveId" clId="{8A5F0D6C-3D4A-4F2F-9BCC-964969CE128A}" dt="2021-08-01T10:36:24.319" v="3232"/>
          <ac:cxnSpMkLst>
            <pc:docMk/>
            <pc:sldMk cId="3388116792" sldId="267"/>
            <ac:cxnSpMk id="130" creationId="{C2BCF811-0141-457E-9D13-F11888C5BFF8}"/>
          </ac:cxnSpMkLst>
        </pc:cxnChg>
        <pc:cxnChg chg="mod">
          <ac:chgData name="Tiara Anggraini Prasetyo" userId="429542ff462e4103" providerId="LiveId" clId="{8A5F0D6C-3D4A-4F2F-9BCC-964969CE128A}" dt="2021-08-01T10:36:24.319" v="3232"/>
          <ac:cxnSpMkLst>
            <pc:docMk/>
            <pc:sldMk cId="3388116792" sldId="267"/>
            <ac:cxnSpMk id="131" creationId="{665FAE54-FF93-4E5C-9B5E-4A7629AEF5BB}"/>
          </ac:cxnSpMkLst>
        </pc:cxnChg>
        <pc:cxnChg chg="mod">
          <ac:chgData name="Tiara Anggraini Prasetyo" userId="429542ff462e4103" providerId="LiveId" clId="{8A5F0D6C-3D4A-4F2F-9BCC-964969CE128A}" dt="2021-08-01T10:36:24.319" v="3232"/>
          <ac:cxnSpMkLst>
            <pc:docMk/>
            <pc:sldMk cId="3388116792" sldId="267"/>
            <ac:cxnSpMk id="132" creationId="{140717E1-0EA4-4941-AEA0-E9F67B82AA54}"/>
          </ac:cxnSpMkLst>
        </pc:cxnChg>
        <pc:cxnChg chg="mod">
          <ac:chgData name="Tiara Anggraini Prasetyo" userId="429542ff462e4103" providerId="LiveId" clId="{8A5F0D6C-3D4A-4F2F-9BCC-964969CE128A}" dt="2021-08-01T10:36:24.319" v="3232"/>
          <ac:cxnSpMkLst>
            <pc:docMk/>
            <pc:sldMk cId="3388116792" sldId="267"/>
            <ac:cxnSpMk id="133" creationId="{360AFBCF-0E96-4ED0-9D16-7A7A8A93F39D}"/>
          </ac:cxnSpMkLst>
        </pc:cxnChg>
        <pc:cxnChg chg="mod">
          <ac:chgData name="Tiara Anggraini Prasetyo" userId="429542ff462e4103" providerId="LiveId" clId="{8A5F0D6C-3D4A-4F2F-9BCC-964969CE128A}" dt="2021-08-01T10:36:24.319" v="3232"/>
          <ac:cxnSpMkLst>
            <pc:docMk/>
            <pc:sldMk cId="3388116792" sldId="267"/>
            <ac:cxnSpMk id="134" creationId="{7E01605F-56EE-446C-A532-E3BDDAAB89CE}"/>
          </ac:cxnSpMkLst>
        </pc:cxnChg>
        <pc:cxnChg chg="mod">
          <ac:chgData name="Tiara Anggraini Prasetyo" userId="429542ff462e4103" providerId="LiveId" clId="{8A5F0D6C-3D4A-4F2F-9BCC-964969CE128A}" dt="2021-08-01T10:36:24.319" v="3232"/>
          <ac:cxnSpMkLst>
            <pc:docMk/>
            <pc:sldMk cId="3388116792" sldId="267"/>
            <ac:cxnSpMk id="135" creationId="{B1DC6CD1-0902-4ECD-89A7-00096BA80CDC}"/>
          </ac:cxnSpMkLst>
        </pc:cxnChg>
        <pc:cxnChg chg="mod">
          <ac:chgData name="Tiara Anggraini Prasetyo" userId="429542ff462e4103" providerId="LiveId" clId="{8A5F0D6C-3D4A-4F2F-9BCC-964969CE128A}" dt="2021-08-01T10:40:33.871" v="3436" actId="692"/>
          <ac:cxnSpMkLst>
            <pc:docMk/>
            <pc:sldMk cId="3388116792" sldId="267"/>
            <ac:cxnSpMk id="143" creationId="{3BC63B69-EF37-4BDC-BCB7-B80F6A60B4E9}"/>
          </ac:cxnSpMkLst>
        </pc:cxnChg>
        <pc:cxnChg chg="mod">
          <ac:chgData name="Tiara Anggraini Prasetyo" userId="429542ff462e4103" providerId="LiveId" clId="{8A5F0D6C-3D4A-4F2F-9BCC-964969CE128A}" dt="2021-08-01T10:40:33.871" v="3436" actId="692"/>
          <ac:cxnSpMkLst>
            <pc:docMk/>
            <pc:sldMk cId="3388116792" sldId="267"/>
            <ac:cxnSpMk id="144" creationId="{385FC051-C3BC-4C4D-9FE2-3F21EFE0000F}"/>
          </ac:cxnSpMkLst>
        </pc:cxnChg>
        <pc:cxnChg chg="mod">
          <ac:chgData name="Tiara Anggraini Prasetyo" userId="429542ff462e4103" providerId="LiveId" clId="{8A5F0D6C-3D4A-4F2F-9BCC-964969CE128A}" dt="2021-08-01T10:40:33.871" v="3436" actId="692"/>
          <ac:cxnSpMkLst>
            <pc:docMk/>
            <pc:sldMk cId="3388116792" sldId="267"/>
            <ac:cxnSpMk id="145" creationId="{CC3DEE4B-BDE8-4026-B2D4-06D937CE1E24}"/>
          </ac:cxnSpMkLst>
        </pc:cxnChg>
        <pc:cxnChg chg="mod">
          <ac:chgData name="Tiara Anggraini Prasetyo" userId="429542ff462e4103" providerId="LiveId" clId="{8A5F0D6C-3D4A-4F2F-9BCC-964969CE128A}" dt="2021-08-01T10:40:33.871" v="3436" actId="692"/>
          <ac:cxnSpMkLst>
            <pc:docMk/>
            <pc:sldMk cId="3388116792" sldId="267"/>
            <ac:cxnSpMk id="146" creationId="{FD5F6B51-A927-43AD-9C98-C4F1B2ABD536}"/>
          </ac:cxnSpMkLst>
        </pc:cxnChg>
        <pc:cxnChg chg="mod">
          <ac:chgData name="Tiara Anggraini Prasetyo" userId="429542ff462e4103" providerId="LiveId" clId="{8A5F0D6C-3D4A-4F2F-9BCC-964969CE128A}" dt="2021-08-01T10:40:33.871" v="3436" actId="692"/>
          <ac:cxnSpMkLst>
            <pc:docMk/>
            <pc:sldMk cId="3388116792" sldId="267"/>
            <ac:cxnSpMk id="147" creationId="{5A164D68-F11F-45F8-8345-2B146E26A3F6}"/>
          </ac:cxnSpMkLst>
        </pc:cxnChg>
        <pc:cxnChg chg="mod">
          <ac:chgData name="Tiara Anggraini Prasetyo" userId="429542ff462e4103" providerId="LiveId" clId="{8A5F0D6C-3D4A-4F2F-9BCC-964969CE128A}" dt="2021-08-01T10:40:33.871" v="3436" actId="692"/>
          <ac:cxnSpMkLst>
            <pc:docMk/>
            <pc:sldMk cId="3388116792" sldId="267"/>
            <ac:cxnSpMk id="148" creationId="{B7A80E29-BB3F-4EF0-A55F-160EBD5742E5}"/>
          </ac:cxnSpMkLst>
        </pc:cxnChg>
        <pc:cxnChg chg="mod">
          <ac:chgData name="Tiara Anggraini Prasetyo" userId="429542ff462e4103" providerId="LiveId" clId="{8A5F0D6C-3D4A-4F2F-9BCC-964969CE128A}" dt="2021-08-01T10:40:33.871" v="3436" actId="692"/>
          <ac:cxnSpMkLst>
            <pc:docMk/>
            <pc:sldMk cId="3388116792" sldId="267"/>
            <ac:cxnSpMk id="149" creationId="{1CBC84CF-BFD1-4B7A-9C55-3CE485BF2369}"/>
          </ac:cxnSpMkLst>
        </pc:cxnChg>
        <pc:cxnChg chg="mod">
          <ac:chgData name="Tiara Anggraini Prasetyo" userId="429542ff462e4103" providerId="LiveId" clId="{8A5F0D6C-3D4A-4F2F-9BCC-964969CE128A}" dt="2021-08-01T10:40:33.871" v="3436" actId="692"/>
          <ac:cxnSpMkLst>
            <pc:docMk/>
            <pc:sldMk cId="3388116792" sldId="267"/>
            <ac:cxnSpMk id="150" creationId="{00B0CBDC-41B2-439B-A17C-AEC0CA837FDD}"/>
          </ac:cxnSpMkLst>
        </pc:cxnChg>
        <pc:cxnChg chg="mod">
          <ac:chgData name="Tiara Anggraini Prasetyo" userId="429542ff462e4103" providerId="LiveId" clId="{8A5F0D6C-3D4A-4F2F-9BCC-964969CE128A}" dt="2021-08-01T10:40:33.871" v="3436" actId="692"/>
          <ac:cxnSpMkLst>
            <pc:docMk/>
            <pc:sldMk cId="3388116792" sldId="267"/>
            <ac:cxnSpMk id="151" creationId="{0734B0EC-74EB-4758-B2AE-616EF61A35A9}"/>
          </ac:cxnSpMkLst>
        </pc:cxnChg>
        <pc:cxnChg chg="mod">
          <ac:chgData name="Tiara Anggraini Prasetyo" userId="429542ff462e4103" providerId="LiveId" clId="{8A5F0D6C-3D4A-4F2F-9BCC-964969CE128A}" dt="2021-08-01T10:40:33.871" v="3436" actId="692"/>
          <ac:cxnSpMkLst>
            <pc:docMk/>
            <pc:sldMk cId="3388116792" sldId="267"/>
            <ac:cxnSpMk id="152" creationId="{15F8A940-F1A6-4331-A795-048E29E8541B}"/>
          </ac:cxnSpMkLst>
        </pc:cxnChg>
        <pc:cxnChg chg="mod">
          <ac:chgData name="Tiara Anggraini Prasetyo" userId="429542ff462e4103" providerId="LiveId" clId="{8A5F0D6C-3D4A-4F2F-9BCC-964969CE128A}" dt="2021-08-01T10:40:33.871" v="3436" actId="692"/>
          <ac:cxnSpMkLst>
            <pc:docMk/>
            <pc:sldMk cId="3388116792" sldId="267"/>
            <ac:cxnSpMk id="153" creationId="{AEE2749C-4F3D-4A23-8B0C-A050D77781DA}"/>
          </ac:cxnSpMkLst>
        </pc:cxnChg>
        <pc:cxnChg chg="mod">
          <ac:chgData name="Tiara Anggraini Prasetyo" userId="429542ff462e4103" providerId="LiveId" clId="{8A5F0D6C-3D4A-4F2F-9BCC-964969CE128A}" dt="2021-08-01T10:40:33.871" v="3436" actId="692"/>
          <ac:cxnSpMkLst>
            <pc:docMk/>
            <pc:sldMk cId="3388116792" sldId="267"/>
            <ac:cxnSpMk id="154" creationId="{9DCD3B75-E9C2-4339-88F5-8748AC3E1AD0}"/>
          </ac:cxnSpMkLst>
        </pc:cxnChg>
        <pc:cxnChg chg="mod">
          <ac:chgData name="Tiara Anggraini Prasetyo" userId="429542ff462e4103" providerId="LiveId" clId="{8A5F0D6C-3D4A-4F2F-9BCC-964969CE128A}" dt="2021-08-01T10:40:33.871" v="3436" actId="692"/>
          <ac:cxnSpMkLst>
            <pc:docMk/>
            <pc:sldMk cId="3388116792" sldId="267"/>
            <ac:cxnSpMk id="155" creationId="{C6874EF8-C64C-4263-AFF0-518791C8803C}"/>
          </ac:cxnSpMkLst>
        </pc:cxnChg>
        <pc:cxnChg chg="mod">
          <ac:chgData name="Tiara Anggraini Prasetyo" userId="429542ff462e4103" providerId="LiveId" clId="{8A5F0D6C-3D4A-4F2F-9BCC-964969CE128A}" dt="2021-08-01T10:40:33.871" v="3436" actId="692"/>
          <ac:cxnSpMkLst>
            <pc:docMk/>
            <pc:sldMk cId="3388116792" sldId="267"/>
            <ac:cxnSpMk id="156" creationId="{D5BC48D7-063F-45BB-BAED-842823D170C0}"/>
          </ac:cxnSpMkLst>
        </pc:cxnChg>
        <pc:cxnChg chg="mod">
          <ac:chgData name="Tiara Anggraini Prasetyo" userId="429542ff462e4103" providerId="LiveId" clId="{8A5F0D6C-3D4A-4F2F-9BCC-964969CE128A}" dt="2021-08-01T10:40:33.871" v="3436" actId="692"/>
          <ac:cxnSpMkLst>
            <pc:docMk/>
            <pc:sldMk cId="3388116792" sldId="267"/>
            <ac:cxnSpMk id="157" creationId="{8137DF64-CEC4-4184-A7BD-7B718A27C791}"/>
          </ac:cxnSpMkLst>
        </pc:cxnChg>
        <pc:cxnChg chg="mod">
          <ac:chgData name="Tiara Anggraini Prasetyo" userId="429542ff462e4103" providerId="LiveId" clId="{8A5F0D6C-3D4A-4F2F-9BCC-964969CE128A}" dt="2021-08-01T10:40:33.871" v="3436" actId="692"/>
          <ac:cxnSpMkLst>
            <pc:docMk/>
            <pc:sldMk cId="3388116792" sldId="267"/>
            <ac:cxnSpMk id="158" creationId="{CEE52849-4F6D-40A9-8CB5-C7311378537F}"/>
          </ac:cxnSpMkLst>
        </pc:cxnChg>
        <pc:cxnChg chg="mod">
          <ac:chgData name="Tiara Anggraini Prasetyo" userId="429542ff462e4103" providerId="LiveId" clId="{8A5F0D6C-3D4A-4F2F-9BCC-964969CE128A}" dt="2021-08-01T10:40:33.871" v="3436" actId="692"/>
          <ac:cxnSpMkLst>
            <pc:docMk/>
            <pc:sldMk cId="3388116792" sldId="267"/>
            <ac:cxnSpMk id="159" creationId="{72EAA031-6D2A-490B-8463-1A4D64FB4845}"/>
          </ac:cxnSpMkLst>
        </pc:cxnChg>
        <pc:cxnChg chg="mod">
          <ac:chgData name="Tiara Anggraini Prasetyo" userId="429542ff462e4103" providerId="LiveId" clId="{8A5F0D6C-3D4A-4F2F-9BCC-964969CE128A}" dt="2021-08-01T10:40:33.871" v="3436" actId="692"/>
          <ac:cxnSpMkLst>
            <pc:docMk/>
            <pc:sldMk cId="3388116792" sldId="267"/>
            <ac:cxnSpMk id="160" creationId="{6EB99872-B925-402C-88EB-EB7034565E5A}"/>
          </ac:cxnSpMkLst>
        </pc:cxnChg>
        <pc:cxnChg chg="mod">
          <ac:chgData name="Tiara Anggraini Prasetyo" userId="429542ff462e4103" providerId="LiveId" clId="{8A5F0D6C-3D4A-4F2F-9BCC-964969CE128A}" dt="2021-08-01T10:40:33.871" v="3436" actId="692"/>
          <ac:cxnSpMkLst>
            <pc:docMk/>
            <pc:sldMk cId="3388116792" sldId="267"/>
            <ac:cxnSpMk id="161" creationId="{4FDE03D9-8F6F-4E12-8282-486D7CF9B553}"/>
          </ac:cxnSpMkLst>
        </pc:cxnChg>
        <pc:cxnChg chg="mod">
          <ac:chgData name="Tiara Anggraini Prasetyo" userId="429542ff462e4103" providerId="LiveId" clId="{8A5F0D6C-3D4A-4F2F-9BCC-964969CE128A}" dt="2021-08-01T10:40:33.871" v="3436" actId="692"/>
          <ac:cxnSpMkLst>
            <pc:docMk/>
            <pc:sldMk cId="3388116792" sldId="267"/>
            <ac:cxnSpMk id="162" creationId="{7BB2755A-2CDE-457B-8BD4-49F06C603542}"/>
          </ac:cxnSpMkLst>
        </pc:cxnChg>
        <pc:cxnChg chg="mod">
          <ac:chgData name="Tiara Anggraini Prasetyo" userId="429542ff462e4103" providerId="LiveId" clId="{8A5F0D6C-3D4A-4F2F-9BCC-964969CE128A}" dt="2021-08-01T10:40:33.871" v="3436" actId="692"/>
          <ac:cxnSpMkLst>
            <pc:docMk/>
            <pc:sldMk cId="3388116792" sldId="267"/>
            <ac:cxnSpMk id="163" creationId="{2C6C72A7-FC39-4660-91AA-D1129EC2D4FE}"/>
          </ac:cxnSpMkLst>
        </pc:cxnChg>
        <pc:cxnChg chg="mod">
          <ac:chgData name="Tiara Anggraini Prasetyo" userId="429542ff462e4103" providerId="LiveId" clId="{8A5F0D6C-3D4A-4F2F-9BCC-964969CE128A}" dt="2021-08-01T10:40:33.871" v="3436" actId="692"/>
          <ac:cxnSpMkLst>
            <pc:docMk/>
            <pc:sldMk cId="3388116792" sldId="267"/>
            <ac:cxnSpMk id="164" creationId="{A5437393-A398-411F-9B3D-8DBBBDB11DF0}"/>
          </ac:cxnSpMkLst>
        </pc:cxnChg>
        <pc:cxnChg chg="mod">
          <ac:chgData name="Tiara Anggraini Prasetyo" userId="429542ff462e4103" providerId="LiveId" clId="{8A5F0D6C-3D4A-4F2F-9BCC-964969CE128A}" dt="2021-08-01T10:40:33.871" v="3436" actId="692"/>
          <ac:cxnSpMkLst>
            <pc:docMk/>
            <pc:sldMk cId="3388116792" sldId="267"/>
            <ac:cxnSpMk id="165" creationId="{4A7DE65F-BF21-4AF8-9B8C-DAE103A2A059}"/>
          </ac:cxnSpMkLst>
        </pc:cxnChg>
        <pc:cxnChg chg="mod">
          <ac:chgData name="Tiara Anggraini Prasetyo" userId="429542ff462e4103" providerId="LiveId" clId="{8A5F0D6C-3D4A-4F2F-9BCC-964969CE128A}" dt="2021-08-01T10:40:33.871" v="3436" actId="692"/>
          <ac:cxnSpMkLst>
            <pc:docMk/>
            <pc:sldMk cId="3388116792" sldId="267"/>
            <ac:cxnSpMk id="166" creationId="{E798256E-1FFE-447C-96F7-AFB0038C793E}"/>
          </ac:cxnSpMkLst>
        </pc:cxnChg>
        <pc:cxnChg chg="mod">
          <ac:chgData name="Tiara Anggraini Prasetyo" userId="429542ff462e4103" providerId="LiveId" clId="{8A5F0D6C-3D4A-4F2F-9BCC-964969CE128A}" dt="2021-08-01T10:40:33.871" v="3436" actId="692"/>
          <ac:cxnSpMkLst>
            <pc:docMk/>
            <pc:sldMk cId="3388116792" sldId="267"/>
            <ac:cxnSpMk id="167" creationId="{EB1D9F61-4C1C-4B40-96E3-B4C6CB77EA18}"/>
          </ac:cxnSpMkLst>
        </pc:cxnChg>
        <pc:cxnChg chg="mod">
          <ac:chgData name="Tiara Anggraini Prasetyo" userId="429542ff462e4103" providerId="LiveId" clId="{8A5F0D6C-3D4A-4F2F-9BCC-964969CE128A}" dt="2021-08-01T10:40:33.871" v="3436" actId="692"/>
          <ac:cxnSpMkLst>
            <pc:docMk/>
            <pc:sldMk cId="3388116792" sldId="267"/>
            <ac:cxnSpMk id="168" creationId="{FD265DA6-5436-4009-817E-DBF6764F5057}"/>
          </ac:cxnSpMkLst>
        </pc:cxnChg>
        <pc:cxnChg chg="mod">
          <ac:chgData name="Tiara Anggraini Prasetyo" userId="429542ff462e4103" providerId="LiveId" clId="{8A5F0D6C-3D4A-4F2F-9BCC-964969CE128A}" dt="2021-08-01T10:40:33.871" v="3436" actId="692"/>
          <ac:cxnSpMkLst>
            <pc:docMk/>
            <pc:sldMk cId="3388116792" sldId="267"/>
            <ac:cxnSpMk id="169" creationId="{5E1DFF31-8DBF-42BC-AE90-8390B1A6344E}"/>
          </ac:cxnSpMkLst>
        </pc:cxnChg>
        <pc:cxnChg chg="mod">
          <ac:chgData name="Tiara Anggraini Prasetyo" userId="429542ff462e4103" providerId="LiveId" clId="{8A5F0D6C-3D4A-4F2F-9BCC-964969CE128A}" dt="2021-08-01T10:40:33.871" v="3436" actId="692"/>
          <ac:cxnSpMkLst>
            <pc:docMk/>
            <pc:sldMk cId="3388116792" sldId="267"/>
            <ac:cxnSpMk id="170" creationId="{C86D4D8A-8D80-4FCE-92B2-C5B93C2226CD}"/>
          </ac:cxnSpMkLst>
        </pc:cxnChg>
        <pc:cxnChg chg="mod">
          <ac:chgData name="Tiara Anggraini Prasetyo" userId="429542ff462e4103" providerId="LiveId" clId="{8A5F0D6C-3D4A-4F2F-9BCC-964969CE128A}" dt="2021-08-01T10:40:33.871" v="3436" actId="692"/>
          <ac:cxnSpMkLst>
            <pc:docMk/>
            <pc:sldMk cId="3388116792" sldId="267"/>
            <ac:cxnSpMk id="171" creationId="{701B6D26-1935-4E23-B280-D10D293445E0}"/>
          </ac:cxnSpMkLst>
        </pc:cxnChg>
        <pc:cxnChg chg="mod">
          <ac:chgData name="Tiara Anggraini Prasetyo" userId="429542ff462e4103" providerId="LiveId" clId="{8A5F0D6C-3D4A-4F2F-9BCC-964969CE128A}" dt="2021-08-01T10:40:33.871" v="3436" actId="692"/>
          <ac:cxnSpMkLst>
            <pc:docMk/>
            <pc:sldMk cId="3388116792" sldId="267"/>
            <ac:cxnSpMk id="172" creationId="{09ED6A4D-68CB-406A-A4C4-CD5128AE7230}"/>
          </ac:cxnSpMkLst>
        </pc:cxnChg>
        <pc:cxnChg chg="mod">
          <ac:chgData name="Tiara Anggraini Prasetyo" userId="429542ff462e4103" providerId="LiveId" clId="{8A5F0D6C-3D4A-4F2F-9BCC-964969CE128A}" dt="2021-08-01T10:40:33.871" v="3436" actId="692"/>
          <ac:cxnSpMkLst>
            <pc:docMk/>
            <pc:sldMk cId="3388116792" sldId="267"/>
            <ac:cxnSpMk id="173" creationId="{8EDB99E0-1622-4232-94D4-0CBAB1078AE4}"/>
          </ac:cxnSpMkLst>
        </pc:cxnChg>
        <pc:cxnChg chg="mod">
          <ac:chgData name="Tiara Anggraini Prasetyo" userId="429542ff462e4103" providerId="LiveId" clId="{8A5F0D6C-3D4A-4F2F-9BCC-964969CE128A}" dt="2021-08-01T10:40:33.871" v="3436" actId="692"/>
          <ac:cxnSpMkLst>
            <pc:docMk/>
            <pc:sldMk cId="3388116792" sldId="267"/>
            <ac:cxnSpMk id="174" creationId="{C6B0A325-C6D2-4275-9A77-D94A3CE515DA}"/>
          </ac:cxnSpMkLst>
        </pc:cxnChg>
        <pc:cxnChg chg="mod">
          <ac:chgData name="Tiara Anggraini Prasetyo" userId="429542ff462e4103" providerId="LiveId" clId="{8A5F0D6C-3D4A-4F2F-9BCC-964969CE128A}" dt="2021-08-01T10:40:33.871" v="3436" actId="692"/>
          <ac:cxnSpMkLst>
            <pc:docMk/>
            <pc:sldMk cId="3388116792" sldId="267"/>
            <ac:cxnSpMk id="175" creationId="{02EF5EA8-CA07-428E-BF06-C7A6052E54B0}"/>
          </ac:cxnSpMkLst>
        </pc:cxnChg>
        <pc:cxnChg chg="mod">
          <ac:chgData name="Tiara Anggraini Prasetyo" userId="429542ff462e4103" providerId="LiveId" clId="{8A5F0D6C-3D4A-4F2F-9BCC-964969CE128A}" dt="2021-08-01T10:40:33.871" v="3436" actId="692"/>
          <ac:cxnSpMkLst>
            <pc:docMk/>
            <pc:sldMk cId="3388116792" sldId="267"/>
            <ac:cxnSpMk id="176" creationId="{B447ED79-62F1-4E55-AAEC-F29ED18F3119}"/>
          </ac:cxnSpMkLst>
        </pc:cxnChg>
        <pc:cxnChg chg="mod">
          <ac:chgData name="Tiara Anggraini Prasetyo" userId="429542ff462e4103" providerId="LiveId" clId="{8A5F0D6C-3D4A-4F2F-9BCC-964969CE128A}" dt="2021-08-01T10:40:33.871" v="3436" actId="692"/>
          <ac:cxnSpMkLst>
            <pc:docMk/>
            <pc:sldMk cId="3388116792" sldId="267"/>
            <ac:cxnSpMk id="177" creationId="{56461E98-68B1-419F-BA16-9733E99C35A1}"/>
          </ac:cxnSpMkLst>
        </pc:cxnChg>
        <pc:cxnChg chg="mod">
          <ac:chgData name="Tiara Anggraini Prasetyo" userId="429542ff462e4103" providerId="LiveId" clId="{8A5F0D6C-3D4A-4F2F-9BCC-964969CE128A}" dt="2021-08-01T10:40:33.871" v="3436" actId="692"/>
          <ac:cxnSpMkLst>
            <pc:docMk/>
            <pc:sldMk cId="3388116792" sldId="267"/>
            <ac:cxnSpMk id="178" creationId="{F2F4C0F8-3587-434E-9533-D585D3AC14AA}"/>
          </ac:cxnSpMkLst>
        </pc:cxnChg>
        <pc:cxnChg chg="mod">
          <ac:chgData name="Tiara Anggraini Prasetyo" userId="429542ff462e4103" providerId="LiveId" clId="{8A5F0D6C-3D4A-4F2F-9BCC-964969CE128A}" dt="2021-08-01T10:40:33.871" v="3436" actId="692"/>
          <ac:cxnSpMkLst>
            <pc:docMk/>
            <pc:sldMk cId="3388116792" sldId="267"/>
            <ac:cxnSpMk id="179" creationId="{11277921-6A46-4D4C-B911-94ADB7352517}"/>
          </ac:cxnSpMkLst>
        </pc:cxnChg>
        <pc:cxnChg chg="mod">
          <ac:chgData name="Tiara Anggraini Prasetyo" userId="429542ff462e4103" providerId="LiveId" clId="{8A5F0D6C-3D4A-4F2F-9BCC-964969CE128A}" dt="2021-08-01T10:40:33.871" v="3436" actId="692"/>
          <ac:cxnSpMkLst>
            <pc:docMk/>
            <pc:sldMk cId="3388116792" sldId="267"/>
            <ac:cxnSpMk id="180" creationId="{A1BA61DD-6D0F-4D31-856B-05CE3CD85D0F}"/>
          </ac:cxnSpMkLst>
        </pc:cxnChg>
        <pc:cxnChg chg="mod">
          <ac:chgData name="Tiara Anggraini Prasetyo" userId="429542ff462e4103" providerId="LiveId" clId="{8A5F0D6C-3D4A-4F2F-9BCC-964969CE128A}" dt="2021-08-01T10:40:33.871" v="3436" actId="692"/>
          <ac:cxnSpMkLst>
            <pc:docMk/>
            <pc:sldMk cId="3388116792" sldId="267"/>
            <ac:cxnSpMk id="181" creationId="{C783BC3A-E751-40DC-8D71-B3DBADE60156}"/>
          </ac:cxnSpMkLst>
        </pc:cxnChg>
        <pc:cxnChg chg="mod">
          <ac:chgData name="Tiara Anggraini Prasetyo" userId="429542ff462e4103" providerId="LiveId" clId="{8A5F0D6C-3D4A-4F2F-9BCC-964969CE128A}" dt="2021-08-01T10:40:33.871" v="3436" actId="692"/>
          <ac:cxnSpMkLst>
            <pc:docMk/>
            <pc:sldMk cId="3388116792" sldId="267"/>
            <ac:cxnSpMk id="182" creationId="{7457AE13-1D4F-49A4-9A13-2898F482637A}"/>
          </ac:cxnSpMkLst>
        </pc:cxnChg>
        <pc:cxnChg chg="mod">
          <ac:chgData name="Tiara Anggraini Prasetyo" userId="429542ff462e4103" providerId="LiveId" clId="{8A5F0D6C-3D4A-4F2F-9BCC-964969CE128A}" dt="2021-08-01T10:40:33.871" v="3436" actId="692"/>
          <ac:cxnSpMkLst>
            <pc:docMk/>
            <pc:sldMk cId="3388116792" sldId="267"/>
            <ac:cxnSpMk id="183" creationId="{40AF7B9D-2124-48F2-B164-3B84ED02C624}"/>
          </ac:cxnSpMkLst>
        </pc:cxnChg>
        <pc:cxnChg chg="mod">
          <ac:chgData name="Tiara Anggraini Prasetyo" userId="429542ff462e4103" providerId="LiveId" clId="{8A5F0D6C-3D4A-4F2F-9BCC-964969CE128A}" dt="2021-08-01T10:40:33.871" v="3436" actId="692"/>
          <ac:cxnSpMkLst>
            <pc:docMk/>
            <pc:sldMk cId="3388116792" sldId="267"/>
            <ac:cxnSpMk id="184" creationId="{3F77CBC6-C85D-432A-AD9C-394F53060BAB}"/>
          </ac:cxnSpMkLst>
        </pc:cxnChg>
        <pc:cxnChg chg="mod">
          <ac:chgData name="Tiara Anggraini Prasetyo" userId="429542ff462e4103" providerId="LiveId" clId="{8A5F0D6C-3D4A-4F2F-9BCC-964969CE128A}" dt="2021-08-01T10:40:33.871" v="3436" actId="692"/>
          <ac:cxnSpMkLst>
            <pc:docMk/>
            <pc:sldMk cId="3388116792" sldId="267"/>
            <ac:cxnSpMk id="185" creationId="{2B75A179-DAA8-4D57-8653-0A6C41B08A4F}"/>
          </ac:cxnSpMkLst>
        </pc:cxnChg>
        <pc:cxnChg chg="mod">
          <ac:chgData name="Tiara Anggraini Prasetyo" userId="429542ff462e4103" providerId="LiveId" clId="{8A5F0D6C-3D4A-4F2F-9BCC-964969CE128A}" dt="2021-08-01T10:40:33.871" v="3436" actId="692"/>
          <ac:cxnSpMkLst>
            <pc:docMk/>
            <pc:sldMk cId="3388116792" sldId="267"/>
            <ac:cxnSpMk id="186" creationId="{D7C57282-F0ED-4AAB-853D-2F0B7D9D6FF5}"/>
          </ac:cxnSpMkLst>
        </pc:cxnChg>
        <pc:cxnChg chg="mod">
          <ac:chgData name="Tiara Anggraini Prasetyo" userId="429542ff462e4103" providerId="LiveId" clId="{8A5F0D6C-3D4A-4F2F-9BCC-964969CE128A}" dt="2021-08-01T10:40:33.871" v="3436" actId="692"/>
          <ac:cxnSpMkLst>
            <pc:docMk/>
            <pc:sldMk cId="3388116792" sldId="267"/>
            <ac:cxnSpMk id="187" creationId="{E7661827-7028-4AE1-B0B9-A7A1C9D6EFD1}"/>
          </ac:cxnSpMkLst>
        </pc:cxnChg>
        <pc:cxnChg chg="mod">
          <ac:chgData name="Tiara Anggraini Prasetyo" userId="429542ff462e4103" providerId="LiveId" clId="{8A5F0D6C-3D4A-4F2F-9BCC-964969CE128A}" dt="2021-08-01T10:40:33.871" v="3436" actId="692"/>
          <ac:cxnSpMkLst>
            <pc:docMk/>
            <pc:sldMk cId="3388116792" sldId="267"/>
            <ac:cxnSpMk id="188" creationId="{D04FD679-5011-44D1-8FB7-178E356A488D}"/>
          </ac:cxnSpMkLst>
        </pc:cxnChg>
        <pc:cxnChg chg="mod">
          <ac:chgData name="Tiara Anggraini Prasetyo" userId="429542ff462e4103" providerId="LiveId" clId="{8A5F0D6C-3D4A-4F2F-9BCC-964969CE128A}" dt="2021-08-01T10:40:33.871" v="3436" actId="692"/>
          <ac:cxnSpMkLst>
            <pc:docMk/>
            <pc:sldMk cId="3388116792" sldId="267"/>
            <ac:cxnSpMk id="189" creationId="{86A1E7FC-ED5C-41F2-A784-56998A0306A2}"/>
          </ac:cxnSpMkLst>
        </pc:cxnChg>
        <pc:cxnChg chg="mod">
          <ac:chgData name="Tiara Anggraini Prasetyo" userId="429542ff462e4103" providerId="LiveId" clId="{8A5F0D6C-3D4A-4F2F-9BCC-964969CE128A}" dt="2021-08-01T10:40:33.871" v="3436" actId="692"/>
          <ac:cxnSpMkLst>
            <pc:docMk/>
            <pc:sldMk cId="3388116792" sldId="267"/>
            <ac:cxnSpMk id="190" creationId="{A5319A56-01CE-4255-AAA5-97BA91D7368C}"/>
          </ac:cxnSpMkLst>
        </pc:cxnChg>
        <pc:cxnChg chg="mod">
          <ac:chgData name="Tiara Anggraini Prasetyo" userId="429542ff462e4103" providerId="LiveId" clId="{8A5F0D6C-3D4A-4F2F-9BCC-964969CE128A}" dt="2021-08-01T10:40:33.871" v="3436" actId="692"/>
          <ac:cxnSpMkLst>
            <pc:docMk/>
            <pc:sldMk cId="3388116792" sldId="267"/>
            <ac:cxnSpMk id="191" creationId="{615D126D-39C9-43F4-A77E-C1BEE6F06B79}"/>
          </ac:cxnSpMkLst>
        </pc:cxnChg>
        <pc:cxnChg chg="mod">
          <ac:chgData name="Tiara Anggraini Prasetyo" userId="429542ff462e4103" providerId="LiveId" clId="{8A5F0D6C-3D4A-4F2F-9BCC-964969CE128A}" dt="2021-08-01T10:40:33.871" v="3436" actId="692"/>
          <ac:cxnSpMkLst>
            <pc:docMk/>
            <pc:sldMk cId="3388116792" sldId="267"/>
            <ac:cxnSpMk id="192" creationId="{F6E29B58-3F69-4E45-9E9A-A035149A58EE}"/>
          </ac:cxnSpMkLst>
        </pc:cxnChg>
        <pc:cxnChg chg="mod">
          <ac:chgData name="Tiara Anggraini Prasetyo" userId="429542ff462e4103" providerId="LiveId" clId="{8A5F0D6C-3D4A-4F2F-9BCC-964969CE128A}" dt="2021-08-01T10:40:33.871" v="3436" actId="692"/>
          <ac:cxnSpMkLst>
            <pc:docMk/>
            <pc:sldMk cId="3388116792" sldId="267"/>
            <ac:cxnSpMk id="193" creationId="{E6D478EC-2EA3-4C21-8553-7A4507EB51B2}"/>
          </ac:cxnSpMkLst>
        </pc:cxnChg>
      </pc:sldChg>
      <pc:sldChg chg="addSp delSp modSp add mod modAnim">
        <pc:chgData name="Tiara Anggraini Prasetyo" userId="429542ff462e4103" providerId="LiveId" clId="{8A5F0D6C-3D4A-4F2F-9BCC-964969CE128A}" dt="2021-08-04T16:02:48.383" v="4305"/>
        <pc:sldMkLst>
          <pc:docMk/>
          <pc:sldMk cId="4158348407" sldId="268"/>
        </pc:sldMkLst>
        <pc:spChg chg="mod">
          <ac:chgData name="Tiara Anggraini Prasetyo" userId="429542ff462e4103" providerId="LiveId" clId="{8A5F0D6C-3D4A-4F2F-9BCC-964969CE128A}" dt="2021-08-01T05:53:43.604" v="711" actId="1076"/>
          <ac:spMkLst>
            <pc:docMk/>
            <pc:sldMk cId="4158348407" sldId="268"/>
            <ac:spMk id="4" creationId="{105103A0-1921-42B0-B77C-0C4411CB95C9}"/>
          </ac:spMkLst>
        </pc:spChg>
        <pc:spChg chg="mod">
          <ac:chgData name="Tiara Anggraini Prasetyo" userId="429542ff462e4103" providerId="LiveId" clId="{8A5F0D6C-3D4A-4F2F-9BCC-964969CE128A}" dt="2021-08-01T05:53:43.604" v="711" actId="1076"/>
          <ac:spMkLst>
            <pc:docMk/>
            <pc:sldMk cId="4158348407" sldId="268"/>
            <ac:spMk id="5" creationId="{D814057E-78FB-46A5-A982-2EC9E68D6C46}"/>
          </ac:spMkLst>
        </pc:spChg>
        <pc:spChg chg="mod">
          <ac:chgData name="Tiara Anggraini Prasetyo" userId="429542ff462e4103" providerId="LiveId" clId="{8A5F0D6C-3D4A-4F2F-9BCC-964969CE128A}" dt="2021-08-01T05:53:43.604" v="711" actId="1076"/>
          <ac:spMkLst>
            <pc:docMk/>
            <pc:sldMk cId="4158348407" sldId="268"/>
            <ac:spMk id="6" creationId="{22E19426-F382-4CB7-9114-B79C9A1635C0}"/>
          </ac:spMkLst>
        </pc:spChg>
        <pc:spChg chg="mod">
          <ac:chgData name="Tiara Anggraini Prasetyo" userId="429542ff462e4103" providerId="LiveId" clId="{8A5F0D6C-3D4A-4F2F-9BCC-964969CE128A}" dt="2021-08-01T05:53:43.604" v="711" actId="1076"/>
          <ac:spMkLst>
            <pc:docMk/>
            <pc:sldMk cId="4158348407" sldId="268"/>
            <ac:spMk id="7" creationId="{9B56B6DF-8B9E-4C0E-8C7B-E4338E1411D6}"/>
          </ac:spMkLst>
        </pc:spChg>
        <pc:spChg chg="mod">
          <ac:chgData name="Tiara Anggraini Prasetyo" userId="429542ff462e4103" providerId="LiveId" clId="{8A5F0D6C-3D4A-4F2F-9BCC-964969CE128A}" dt="2021-08-01T05:53:43.604" v="711" actId="1076"/>
          <ac:spMkLst>
            <pc:docMk/>
            <pc:sldMk cId="4158348407" sldId="268"/>
            <ac:spMk id="8" creationId="{1E9B10B5-61A4-494B-A925-0CD8CAB930D8}"/>
          </ac:spMkLst>
        </pc:spChg>
        <pc:spChg chg="mod">
          <ac:chgData name="Tiara Anggraini Prasetyo" userId="429542ff462e4103" providerId="LiveId" clId="{8A5F0D6C-3D4A-4F2F-9BCC-964969CE128A}" dt="2021-08-01T05:53:43.604" v="711" actId="1076"/>
          <ac:spMkLst>
            <pc:docMk/>
            <pc:sldMk cId="4158348407" sldId="268"/>
            <ac:spMk id="9" creationId="{12B54463-BB39-4189-A0D5-52022DD125C8}"/>
          </ac:spMkLst>
        </pc:spChg>
        <pc:spChg chg="add del mod">
          <ac:chgData name="Tiara Anggraini Prasetyo" userId="429542ff462e4103" providerId="LiveId" clId="{8A5F0D6C-3D4A-4F2F-9BCC-964969CE128A}" dt="2021-08-01T09:46:33.130" v="2590" actId="478"/>
          <ac:spMkLst>
            <pc:docMk/>
            <pc:sldMk cId="4158348407" sldId="268"/>
            <ac:spMk id="10" creationId="{EE33E683-8654-44AA-8366-F6F727483EC6}"/>
          </ac:spMkLst>
        </pc:spChg>
        <pc:spChg chg="add mod">
          <ac:chgData name="Tiara Anggraini Prasetyo" userId="429542ff462e4103" providerId="LiveId" clId="{8A5F0D6C-3D4A-4F2F-9BCC-964969CE128A}" dt="2021-08-01T09:53:40.596" v="2639" actId="1076"/>
          <ac:spMkLst>
            <pc:docMk/>
            <pc:sldMk cId="4158348407" sldId="268"/>
            <ac:spMk id="11" creationId="{468762B2-8B65-4099-9EBA-9988E064F337}"/>
          </ac:spMkLst>
        </pc:spChg>
        <pc:spChg chg="add mod">
          <ac:chgData name="Tiara Anggraini Prasetyo" userId="429542ff462e4103" providerId="LiveId" clId="{8A5F0D6C-3D4A-4F2F-9BCC-964969CE128A}" dt="2021-08-01T09:47:12.338" v="2623" actId="1076"/>
          <ac:spMkLst>
            <pc:docMk/>
            <pc:sldMk cId="4158348407" sldId="268"/>
            <ac:spMk id="13" creationId="{902FDAD1-7F9A-4321-A15C-C063ADB30ECE}"/>
          </ac:spMkLst>
        </pc:spChg>
        <pc:spChg chg="add del mod">
          <ac:chgData name="Tiara Anggraini Prasetyo" userId="429542ff462e4103" providerId="LiveId" clId="{8A5F0D6C-3D4A-4F2F-9BCC-964969CE128A}" dt="2021-08-04T16:02:47.515" v="4304" actId="478"/>
          <ac:spMkLst>
            <pc:docMk/>
            <pc:sldMk cId="4158348407" sldId="268"/>
            <ac:spMk id="14" creationId="{373A5553-1732-465A-972F-82EE15492D3B}"/>
          </ac:spMkLst>
        </pc:spChg>
        <pc:spChg chg="mod">
          <ac:chgData name="Tiara Anggraini Prasetyo" userId="429542ff462e4103" providerId="LiveId" clId="{8A5F0D6C-3D4A-4F2F-9BCC-964969CE128A}" dt="2021-08-01T09:46:08.908" v="2585"/>
          <ac:spMkLst>
            <pc:docMk/>
            <pc:sldMk cId="4158348407" sldId="268"/>
            <ac:spMk id="16" creationId="{BD32BB97-1BDE-4BBD-84E0-6A45E9CCDAD8}"/>
          </ac:spMkLst>
        </pc:spChg>
        <pc:spChg chg="mod">
          <ac:chgData name="Tiara Anggraini Prasetyo" userId="429542ff462e4103" providerId="LiveId" clId="{8A5F0D6C-3D4A-4F2F-9BCC-964969CE128A}" dt="2021-08-01T09:46:08.908" v="2585"/>
          <ac:spMkLst>
            <pc:docMk/>
            <pc:sldMk cId="4158348407" sldId="268"/>
            <ac:spMk id="17" creationId="{4D7E53FC-0D7F-4430-AF34-F47F47FD368B}"/>
          </ac:spMkLst>
        </pc:spChg>
        <pc:spChg chg="mod">
          <ac:chgData name="Tiara Anggraini Prasetyo" userId="429542ff462e4103" providerId="LiveId" clId="{8A5F0D6C-3D4A-4F2F-9BCC-964969CE128A}" dt="2021-08-01T09:46:08.908" v="2585"/>
          <ac:spMkLst>
            <pc:docMk/>
            <pc:sldMk cId="4158348407" sldId="268"/>
            <ac:spMk id="18" creationId="{02D0562C-BD5D-4579-A826-56A3085FBD2C}"/>
          </ac:spMkLst>
        </pc:spChg>
        <pc:spChg chg="add mod">
          <ac:chgData name="Tiara Anggraini Prasetyo" userId="429542ff462e4103" providerId="LiveId" clId="{8A5F0D6C-3D4A-4F2F-9BCC-964969CE128A}" dt="2021-08-01T09:47:12.338" v="2623" actId="1076"/>
          <ac:spMkLst>
            <pc:docMk/>
            <pc:sldMk cId="4158348407" sldId="268"/>
            <ac:spMk id="22" creationId="{336BFA0F-7D15-4A18-803E-DC8BA20E1CBA}"/>
          </ac:spMkLst>
        </pc:spChg>
        <pc:spChg chg="add mod">
          <ac:chgData name="Tiara Anggraini Prasetyo" userId="429542ff462e4103" providerId="LiveId" clId="{8A5F0D6C-3D4A-4F2F-9BCC-964969CE128A}" dt="2021-08-01T09:46:08.908" v="2585"/>
          <ac:spMkLst>
            <pc:docMk/>
            <pc:sldMk cId="4158348407" sldId="268"/>
            <ac:spMk id="23" creationId="{293ECDBD-5DB3-4D57-8C77-CAEF2AA851C8}"/>
          </ac:spMkLst>
        </pc:spChg>
        <pc:spChg chg="mod">
          <ac:chgData name="Tiara Anggraini Prasetyo" userId="429542ff462e4103" providerId="LiveId" clId="{8A5F0D6C-3D4A-4F2F-9BCC-964969CE128A}" dt="2021-08-01T09:46:08.908" v="2585"/>
          <ac:spMkLst>
            <pc:docMk/>
            <pc:sldMk cId="4158348407" sldId="268"/>
            <ac:spMk id="25" creationId="{BF3D6400-1976-421C-9BCB-22DFA8FAA393}"/>
          </ac:spMkLst>
        </pc:spChg>
        <pc:spChg chg="mod">
          <ac:chgData name="Tiara Anggraini Prasetyo" userId="429542ff462e4103" providerId="LiveId" clId="{8A5F0D6C-3D4A-4F2F-9BCC-964969CE128A}" dt="2021-08-01T09:46:08.908" v="2585"/>
          <ac:spMkLst>
            <pc:docMk/>
            <pc:sldMk cId="4158348407" sldId="268"/>
            <ac:spMk id="26" creationId="{58ED8910-11C3-4315-8825-B10A4D941CD4}"/>
          </ac:spMkLst>
        </pc:spChg>
        <pc:spChg chg="mod">
          <ac:chgData name="Tiara Anggraini Prasetyo" userId="429542ff462e4103" providerId="LiveId" clId="{8A5F0D6C-3D4A-4F2F-9BCC-964969CE128A}" dt="2021-08-01T09:46:08.908" v="2585"/>
          <ac:spMkLst>
            <pc:docMk/>
            <pc:sldMk cId="4158348407" sldId="268"/>
            <ac:spMk id="27" creationId="{20118E8B-2B89-4A7F-977D-EEDF7144B521}"/>
          </ac:spMkLst>
        </pc:spChg>
        <pc:spChg chg="add mod">
          <ac:chgData name="Tiara Anggraini Prasetyo" userId="429542ff462e4103" providerId="LiveId" clId="{8A5F0D6C-3D4A-4F2F-9BCC-964969CE128A}" dt="2021-08-04T16:02:48.383" v="4305"/>
          <ac:spMkLst>
            <pc:docMk/>
            <pc:sldMk cId="4158348407" sldId="268"/>
            <ac:spMk id="31" creationId="{07CC2465-79DA-42E4-A231-3B34AFD0CAA1}"/>
          </ac:spMkLst>
        </pc:spChg>
        <pc:spChg chg="mod">
          <ac:chgData name="Tiara Anggraini Prasetyo" userId="429542ff462e4103" providerId="LiveId" clId="{8A5F0D6C-3D4A-4F2F-9BCC-964969CE128A}" dt="2021-08-04T16:02:48.383" v="4305"/>
          <ac:spMkLst>
            <pc:docMk/>
            <pc:sldMk cId="4158348407" sldId="268"/>
            <ac:spMk id="33" creationId="{5CDBF08A-430E-4271-949D-09553AFB973C}"/>
          </ac:spMkLst>
        </pc:spChg>
        <pc:spChg chg="mod">
          <ac:chgData name="Tiara Anggraini Prasetyo" userId="429542ff462e4103" providerId="LiveId" clId="{8A5F0D6C-3D4A-4F2F-9BCC-964969CE128A}" dt="2021-08-04T16:02:48.383" v="4305"/>
          <ac:spMkLst>
            <pc:docMk/>
            <pc:sldMk cId="4158348407" sldId="268"/>
            <ac:spMk id="34" creationId="{8FC7114B-7FEB-41D0-B1A2-E088C5A743D6}"/>
          </ac:spMkLst>
        </pc:spChg>
        <pc:spChg chg="mod">
          <ac:chgData name="Tiara Anggraini Prasetyo" userId="429542ff462e4103" providerId="LiveId" clId="{8A5F0D6C-3D4A-4F2F-9BCC-964969CE128A}" dt="2021-08-04T16:02:48.383" v="4305"/>
          <ac:spMkLst>
            <pc:docMk/>
            <pc:sldMk cId="4158348407" sldId="268"/>
            <ac:spMk id="35" creationId="{E9D5935A-1590-45D4-86FD-260F4F531E6A}"/>
          </ac:spMkLst>
        </pc:spChg>
        <pc:grpChg chg="add del mod">
          <ac:chgData name="Tiara Anggraini Prasetyo" userId="429542ff462e4103" providerId="LiveId" clId="{8A5F0D6C-3D4A-4F2F-9BCC-964969CE128A}" dt="2021-08-04T16:02:47.515" v="4304" actId="478"/>
          <ac:grpSpMkLst>
            <pc:docMk/>
            <pc:sldMk cId="4158348407" sldId="268"/>
            <ac:grpSpMk id="15" creationId="{3B2BB70D-D6A7-4434-889E-562A0970FD7D}"/>
          </ac:grpSpMkLst>
        </pc:grpChg>
        <pc:grpChg chg="add mod">
          <ac:chgData name="Tiara Anggraini Prasetyo" userId="429542ff462e4103" providerId="LiveId" clId="{8A5F0D6C-3D4A-4F2F-9BCC-964969CE128A}" dt="2021-08-01T09:46:08.908" v="2585"/>
          <ac:grpSpMkLst>
            <pc:docMk/>
            <pc:sldMk cId="4158348407" sldId="268"/>
            <ac:grpSpMk id="24" creationId="{6DABAE3C-0E73-4AA2-8907-058B1F569C51}"/>
          </ac:grpSpMkLst>
        </pc:grpChg>
        <pc:grpChg chg="add del mod">
          <ac:chgData name="Tiara Anggraini Prasetyo" userId="429542ff462e4103" providerId="LiveId" clId="{8A5F0D6C-3D4A-4F2F-9BCC-964969CE128A}" dt="2021-08-01T09:54:30.329" v="2649" actId="165"/>
          <ac:grpSpMkLst>
            <pc:docMk/>
            <pc:sldMk cId="4158348407" sldId="268"/>
            <ac:grpSpMk id="29" creationId="{CE6F416C-44B9-4779-A5EF-B5A65F2D5A0E}"/>
          </ac:grpSpMkLst>
        </pc:grpChg>
        <pc:grpChg chg="add del mod">
          <ac:chgData name="Tiara Anggraini Prasetyo" userId="429542ff462e4103" providerId="LiveId" clId="{8A5F0D6C-3D4A-4F2F-9BCC-964969CE128A}" dt="2021-08-01T18:24:13.453" v="4273" actId="165"/>
          <ac:grpSpMkLst>
            <pc:docMk/>
            <pc:sldMk cId="4158348407" sldId="268"/>
            <ac:grpSpMk id="31" creationId="{05AFFBCD-A8DB-49B6-A8A6-69205C35400E}"/>
          </ac:grpSpMkLst>
        </pc:grpChg>
        <pc:grpChg chg="add mod">
          <ac:chgData name="Tiara Anggraini Prasetyo" userId="429542ff462e4103" providerId="LiveId" clId="{8A5F0D6C-3D4A-4F2F-9BCC-964969CE128A}" dt="2021-08-04T16:02:48.383" v="4305"/>
          <ac:grpSpMkLst>
            <pc:docMk/>
            <pc:sldMk cId="4158348407" sldId="268"/>
            <ac:grpSpMk id="32" creationId="{4556A8E7-954F-40A5-8618-4BD34982938F}"/>
          </ac:grpSpMkLst>
        </pc:grpChg>
        <pc:picChg chg="add mod topLvl modCrop">
          <ac:chgData name="Tiara Anggraini Prasetyo" userId="429542ff462e4103" providerId="LiveId" clId="{8A5F0D6C-3D4A-4F2F-9BCC-964969CE128A}" dt="2021-08-01T18:24:13.453" v="4273" actId="165"/>
          <ac:picMkLst>
            <pc:docMk/>
            <pc:sldMk cId="4158348407" sldId="268"/>
            <ac:picMk id="3" creationId="{247AFB49-630F-4266-A7F3-3B1DE0C1439D}"/>
          </ac:picMkLst>
        </pc:picChg>
        <pc:picChg chg="add mod topLvl">
          <ac:chgData name="Tiara Anggraini Prasetyo" userId="429542ff462e4103" providerId="LiveId" clId="{8A5F0D6C-3D4A-4F2F-9BCC-964969CE128A}" dt="2021-08-01T18:24:13.453" v="4273" actId="165"/>
          <ac:picMkLst>
            <pc:docMk/>
            <pc:sldMk cId="4158348407" sldId="268"/>
            <ac:picMk id="28" creationId="{94A6D626-57E2-4248-9BF0-ECFBC3FDCD0D}"/>
          </ac:picMkLst>
        </pc:picChg>
        <pc:picChg chg="add mod">
          <ac:chgData name="Tiara Anggraini Prasetyo" userId="429542ff462e4103" providerId="LiveId" clId="{8A5F0D6C-3D4A-4F2F-9BCC-964969CE128A}" dt="2021-08-01T13:43:34.569" v="3856" actId="14861"/>
          <ac:picMkLst>
            <pc:docMk/>
            <pc:sldMk cId="4158348407" sldId="268"/>
            <ac:picMk id="30" creationId="{5A8A1220-5687-4FF8-8266-9CBACD5B973A}"/>
          </ac:picMkLst>
        </pc:picChg>
        <pc:cxnChg chg="add del mod">
          <ac:chgData name="Tiara Anggraini Prasetyo" userId="429542ff462e4103" providerId="LiveId" clId="{8A5F0D6C-3D4A-4F2F-9BCC-964969CE128A}" dt="2021-08-04T16:02:47.515" v="4304" actId="478"/>
          <ac:cxnSpMkLst>
            <pc:docMk/>
            <pc:sldMk cId="4158348407" sldId="268"/>
            <ac:cxnSpMk id="12" creationId="{C0447ADA-F6C2-4479-BC23-0072DF1ED9B0}"/>
          </ac:cxnSpMkLst>
        </pc:cxnChg>
        <pc:cxnChg chg="add mod">
          <ac:chgData name="Tiara Anggraini Prasetyo" userId="429542ff462e4103" providerId="LiveId" clId="{8A5F0D6C-3D4A-4F2F-9BCC-964969CE128A}" dt="2021-08-01T09:46:08.908" v="2585"/>
          <ac:cxnSpMkLst>
            <pc:docMk/>
            <pc:sldMk cId="4158348407" sldId="268"/>
            <ac:cxnSpMk id="19" creationId="{2CB1F6B8-37E0-482D-9699-F3EA29120534}"/>
          </ac:cxnSpMkLst>
        </pc:cxnChg>
        <pc:cxnChg chg="add mod">
          <ac:chgData name="Tiara Anggraini Prasetyo" userId="429542ff462e4103" providerId="LiveId" clId="{8A5F0D6C-3D4A-4F2F-9BCC-964969CE128A}" dt="2021-08-01T09:46:08.908" v="2585"/>
          <ac:cxnSpMkLst>
            <pc:docMk/>
            <pc:sldMk cId="4158348407" sldId="268"/>
            <ac:cxnSpMk id="20" creationId="{D3E30C13-16C9-4377-AB50-EC2EC0A3D1E5}"/>
          </ac:cxnSpMkLst>
        </pc:cxnChg>
        <pc:cxnChg chg="add mod">
          <ac:chgData name="Tiara Anggraini Prasetyo" userId="429542ff462e4103" providerId="LiveId" clId="{8A5F0D6C-3D4A-4F2F-9BCC-964969CE128A}" dt="2021-08-01T09:46:08.908" v="2585"/>
          <ac:cxnSpMkLst>
            <pc:docMk/>
            <pc:sldMk cId="4158348407" sldId="268"/>
            <ac:cxnSpMk id="21" creationId="{76EAA5AE-BE18-4E3D-B222-78070B8EE181}"/>
          </ac:cxnSpMkLst>
        </pc:cxnChg>
        <pc:cxnChg chg="add mod">
          <ac:chgData name="Tiara Anggraini Prasetyo" userId="429542ff462e4103" providerId="LiveId" clId="{8A5F0D6C-3D4A-4F2F-9BCC-964969CE128A}" dt="2021-08-04T16:02:48.383" v="4305"/>
          <ac:cxnSpMkLst>
            <pc:docMk/>
            <pc:sldMk cId="4158348407" sldId="268"/>
            <ac:cxnSpMk id="29" creationId="{EB14BBF9-2F22-41B7-95DE-FB530ECE5450}"/>
          </ac:cxnSpMkLst>
        </pc:cxnChg>
      </pc:sldChg>
      <pc:sldChg chg="addSp delSp modSp add del mod addAnim delAnim">
        <pc:chgData name="Tiara Anggraini Prasetyo" userId="429542ff462e4103" providerId="LiveId" clId="{8A5F0D6C-3D4A-4F2F-9BCC-964969CE128A}" dt="2021-08-01T13:37:45.029" v="3764" actId="2890"/>
        <pc:sldMkLst>
          <pc:docMk/>
          <pc:sldMk cId="522409845" sldId="269"/>
        </pc:sldMkLst>
        <pc:spChg chg="add del">
          <ac:chgData name="Tiara Anggraini Prasetyo" userId="429542ff462e4103" providerId="LiveId" clId="{8A5F0D6C-3D4A-4F2F-9BCC-964969CE128A}" dt="2021-08-01T13:37:44.615" v="3763" actId="478"/>
          <ac:spMkLst>
            <pc:docMk/>
            <pc:sldMk cId="522409845" sldId="269"/>
            <ac:spMk id="23" creationId="{9E665B6D-D1E0-4DD9-A13F-7C31EF400E3D}"/>
          </ac:spMkLst>
        </pc:spChg>
        <pc:spChg chg="add del">
          <ac:chgData name="Tiara Anggraini Prasetyo" userId="429542ff462e4103" providerId="LiveId" clId="{8A5F0D6C-3D4A-4F2F-9BCC-964969CE128A}" dt="2021-08-01T13:37:44.615" v="3763" actId="478"/>
          <ac:spMkLst>
            <pc:docMk/>
            <pc:sldMk cId="522409845" sldId="269"/>
            <ac:spMk id="24" creationId="{846560BD-1DB3-450C-B9A3-DA9193C46BD1}"/>
          </ac:spMkLst>
        </pc:spChg>
        <pc:spChg chg="add del">
          <ac:chgData name="Tiara Anggraini Prasetyo" userId="429542ff462e4103" providerId="LiveId" clId="{8A5F0D6C-3D4A-4F2F-9BCC-964969CE128A}" dt="2021-08-01T13:37:44.615" v="3763" actId="478"/>
          <ac:spMkLst>
            <pc:docMk/>
            <pc:sldMk cId="522409845" sldId="269"/>
            <ac:spMk id="25" creationId="{A94EB775-AB8A-4D9F-93C7-9A93FC2AE21E}"/>
          </ac:spMkLst>
        </pc:spChg>
        <pc:spChg chg="add del">
          <ac:chgData name="Tiara Anggraini Prasetyo" userId="429542ff462e4103" providerId="LiveId" clId="{8A5F0D6C-3D4A-4F2F-9BCC-964969CE128A}" dt="2021-08-01T13:37:44.615" v="3763" actId="478"/>
          <ac:spMkLst>
            <pc:docMk/>
            <pc:sldMk cId="522409845" sldId="269"/>
            <ac:spMk id="26" creationId="{A5820F83-50FB-4114-B214-543D6E2B0BFC}"/>
          </ac:spMkLst>
        </pc:spChg>
        <pc:spChg chg="add del">
          <ac:chgData name="Tiara Anggraini Prasetyo" userId="429542ff462e4103" providerId="LiveId" clId="{8A5F0D6C-3D4A-4F2F-9BCC-964969CE128A}" dt="2021-08-01T13:37:44.615" v="3763" actId="478"/>
          <ac:spMkLst>
            <pc:docMk/>
            <pc:sldMk cId="522409845" sldId="269"/>
            <ac:spMk id="27" creationId="{7639BFA1-6D9F-4E35-B248-5A91BB1B4F7C}"/>
          </ac:spMkLst>
        </pc:spChg>
        <pc:spChg chg="add del">
          <ac:chgData name="Tiara Anggraini Prasetyo" userId="429542ff462e4103" providerId="LiveId" clId="{8A5F0D6C-3D4A-4F2F-9BCC-964969CE128A}" dt="2021-08-01T13:37:44.615" v="3763" actId="478"/>
          <ac:spMkLst>
            <pc:docMk/>
            <pc:sldMk cId="522409845" sldId="269"/>
            <ac:spMk id="28" creationId="{8CEC465A-A583-482C-80B7-E051DCA48471}"/>
          </ac:spMkLst>
        </pc:spChg>
        <pc:spChg chg="mod">
          <ac:chgData name="Tiara Anggraini Prasetyo" userId="429542ff462e4103" providerId="LiveId" clId="{8A5F0D6C-3D4A-4F2F-9BCC-964969CE128A}" dt="2021-08-01T13:34:45.535" v="3741"/>
          <ac:spMkLst>
            <pc:docMk/>
            <pc:sldMk cId="522409845" sldId="269"/>
            <ac:spMk id="30" creationId="{AB53A154-2613-47C2-91B7-3238B350D7DA}"/>
          </ac:spMkLst>
        </pc:spChg>
        <pc:spChg chg="mod">
          <ac:chgData name="Tiara Anggraini Prasetyo" userId="429542ff462e4103" providerId="LiveId" clId="{8A5F0D6C-3D4A-4F2F-9BCC-964969CE128A}" dt="2021-08-01T13:34:45.535" v="3741"/>
          <ac:spMkLst>
            <pc:docMk/>
            <pc:sldMk cId="522409845" sldId="269"/>
            <ac:spMk id="32" creationId="{E9710C2C-89CF-4C12-BE54-5A17E6825F5B}"/>
          </ac:spMkLst>
        </pc:spChg>
        <pc:spChg chg="mod">
          <ac:chgData name="Tiara Anggraini Prasetyo" userId="429542ff462e4103" providerId="LiveId" clId="{8A5F0D6C-3D4A-4F2F-9BCC-964969CE128A}" dt="2021-08-01T13:35:14.461" v="3743"/>
          <ac:spMkLst>
            <pc:docMk/>
            <pc:sldMk cId="522409845" sldId="269"/>
            <ac:spMk id="83" creationId="{C800EEEA-93E7-4AD5-9E5F-B1B31ACD8BA8}"/>
          </ac:spMkLst>
        </pc:spChg>
        <pc:spChg chg="mod">
          <ac:chgData name="Tiara Anggraini Prasetyo" userId="429542ff462e4103" providerId="LiveId" clId="{8A5F0D6C-3D4A-4F2F-9BCC-964969CE128A}" dt="2021-08-01T13:35:14.461" v="3743"/>
          <ac:spMkLst>
            <pc:docMk/>
            <pc:sldMk cId="522409845" sldId="269"/>
            <ac:spMk id="85" creationId="{8F2C76BD-5E0D-42F5-A764-D027E6C53142}"/>
          </ac:spMkLst>
        </pc:spChg>
        <pc:spChg chg="mod">
          <ac:chgData name="Tiara Anggraini Prasetyo" userId="429542ff462e4103" providerId="LiveId" clId="{8A5F0D6C-3D4A-4F2F-9BCC-964969CE128A}" dt="2021-08-01T13:35:54.934" v="3745"/>
          <ac:spMkLst>
            <pc:docMk/>
            <pc:sldMk cId="522409845" sldId="269"/>
            <ac:spMk id="136" creationId="{493E1475-8F96-4A30-B497-8DCD8E0B037A}"/>
          </ac:spMkLst>
        </pc:spChg>
        <pc:spChg chg="mod">
          <ac:chgData name="Tiara Anggraini Prasetyo" userId="429542ff462e4103" providerId="LiveId" clId="{8A5F0D6C-3D4A-4F2F-9BCC-964969CE128A}" dt="2021-08-01T13:35:54.934" v="3745"/>
          <ac:spMkLst>
            <pc:docMk/>
            <pc:sldMk cId="522409845" sldId="269"/>
            <ac:spMk id="138" creationId="{7258FB10-97A2-497D-9C14-8106FBEDEBC3}"/>
          </ac:spMkLst>
        </pc:spChg>
        <pc:grpChg chg="add del mod">
          <ac:chgData name="Tiara Anggraini Prasetyo" userId="429542ff462e4103" providerId="LiveId" clId="{8A5F0D6C-3D4A-4F2F-9BCC-964969CE128A}" dt="2021-08-01T13:37:41.631" v="3760"/>
          <ac:grpSpMkLst>
            <pc:docMk/>
            <pc:sldMk cId="522409845" sldId="269"/>
            <ac:grpSpMk id="29" creationId="{2CC797B9-A3BE-4D64-B13F-29F7AA61F5D6}"/>
          </ac:grpSpMkLst>
        </pc:grpChg>
        <pc:grpChg chg="mod">
          <ac:chgData name="Tiara Anggraini Prasetyo" userId="429542ff462e4103" providerId="LiveId" clId="{8A5F0D6C-3D4A-4F2F-9BCC-964969CE128A}" dt="2021-08-01T13:34:45.535" v="3741"/>
          <ac:grpSpMkLst>
            <pc:docMk/>
            <pc:sldMk cId="522409845" sldId="269"/>
            <ac:grpSpMk id="31" creationId="{787DBE21-C86E-42AE-BFD4-D688D3A5E061}"/>
          </ac:grpSpMkLst>
        </pc:grpChg>
        <pc:grpChg chg="mod">
          <ac:chgData name="Tiara Anggraini Prasetyo" userId="429542ff462e4103" providerId="LiveId" clId="{8A5F0D6C-3D4A-4F2F-9BCC-964969CE128A}" dt="2021-08-01T13:34:45.535" v="3741"/>
          <ac:grpSpMkLst>
            <pc:docMk/>
            <pc:sldMk cId="522409845" sldId="269"/>
            <ac:grpSpMk id="33" creationId="{CF22F805-EF62-41B7-B34E-F1A769AF0A86}"/>
          </ac:grpSpMkLst>
        </pc:grpChg>
        <pc:grpChg chg="mod">
          <ac:chgData name="Tiara Anggraini Prasetyo" userId="429542ff462e4103" providerId="LiveId" clId="{8A5F0D6C-3D4A-4F2F-9BCC-964969CE128A}" dt="2021-08-01T13:34:45.535" v="3741"/>
          <ac:grpSpMkLst>
            <pc:docMk/>
            <pc:sldMk cId="522409845" sldId="269"/>
            <ac:grpSpMk id="35" creationId="{B3D0C295-8885-4A19-9CB3-5B7AA867DDB9}"/>
          </ac:grpSpMkLst>
        </pc:grpChg>
        <pc:grpChg chg="mod">
          <ac:chgData name="Tiara Anggraini Prasetyo" userId="429542ff462e4103" providerId="LiveId" clId="{8A5F0D6C-3D4A-4F2F-9BCC-964969CE128A}" dt="2021-08-01T13:34:45.535" v="3741"/>
          <ac:grpSpMkLst>
            <pc:docMk/>
            <pc:sldMk cId="522409845" sldId="269"/>
            <ac:grpSpMk id="36" creationId="{32D4B2E3-9175-496C-BEA3-C83029B66768}"/>
          </ac:grpSpMkLst>
        </pc:grpChg>
        <pc:grpChg chg="add del mod">
          <ac:chgData name="Tiara Anggraini Prasetyo" userId="429542ff462e4103" providerId="LiveId" clId="{8A5F0D6C-3D4A-4F2F-9BCC-964969CE128A}" dt="2021-08-01T13:37:40.959" v="3758"/>
          <ac:grpSpMkLst>
            <pc:docMk/>
            <pc:sldMk cId="522409845" sldId="269"/>
            <ac:grpSpMk id="82" creationId="{7C568205-B8AD-4D3E-AB0C-67BA95D51699}"/>
          </ac:grpSpMkLst>
        </pc:grpChg>
        <pc:grpChg chg="mod">
          <ac:chgData name="Tiara Anggraini Prasetyo" userId="429542ff462e4103" providerId="LiveId" clId="{8A5F0D6C-3D4A-4F2F-9BCC-964969CE128A}" dt="2021-08-01T13:35:14.461" v="3743"/>
          <ac:grpSpMkLst>
            <pc:docMk/>
            <pc:sldMk cId="522409845" sldId="269"/>
            <ac:grpSpMk id="84" creationId="{718861E1-63E4-4F97-914C-B0EB37A90D5D}"/>
          </ac:grpSpMkLst>
        </pc:grpChg>
        <pc:grpChg chg="mod">
          <ac:chgData name="Tiara Anggraini Prasetyo" userId="429542ff462e4103" providerId="LiveId" clId="{8A5F0D6C-3D4A-4F2F-9BCC-964969CE128A}" dt="2021-08-01T13:35:14.461" v="3743"/>
          <ac:grpSpMkLst>
            <pc:docMk/>
            <pc:sldMk cId="522409845" sldId="269"/>
            <ac:grpSpMk id="86" creationId="{434B553F-BD3D-4AE8-A1B2-7560AC4B7531}"/>
          </ac:grpSpMkLst>
        </pc:grpChg>
        <pc:grpChg chg="mod">
          <ac:chgData name="Tiara Anggraini Prasetyo" userId="429542ff462e4103" providerId="LiveId" clId="{8A5F0D6C-3D4A-4F2F-9BCC-964969CE128A}" dt="2021-08-01T13:35:14.461" v="3743"/>
          <ac:grpSpMkLst>
            <pc:docMk/>
            <pc:sldMk cId="522409845" sldId="269"/>
            <ac:grpSpMk id="88" creationId="{532DB4EB-DE03-436F-94F1-8706C3CCF315}"/>
          </ac:grpSpMkLst>
        </pc:grpChg>
        <pc:grpChg chg="mod">
          <ac:chgData name="Tiara Anggraini Prasetyo" userId="429542ff462e4103" providerId="LiveId" clId="{8A5F0D6C-3D4A-4F2F-9BCC-964969CE128A}" dt="2021-08-01T13:35:14.461" v="3743"/>
          <ac:grpSpMkLst>
            <pc:docMk/>
            <pc:sldMk cId="522409845" sldId="269"/>
            <ac:grpSpMk id="89" creationId="{CCCEF9BE-EA76-4C0D-9A7E-27E3246B1FEB}"/>
          </ac:grpSpMkLst>
        </pc:grpChg>
        <pc:grpChg chg="add del mod">
          <ac:chgData name="Tiara Anggraini Prasetyo" userId="429542ff462e4103" providerId="LiveId" clId="{8A5F0D6C-3D4A-4F2F-9BCC-964969CE128A}" dt="2021-08-01T13:37:39.979" v="3756"/>
          <ac:grpSpMkLst>
            <pc:docMk/>
            <pc:sldMk cId="522409845" sldId="269"/>
            <ac:grpSpMk id="135" creationId="{16D5ADFF-64ED-4241-BE2B-B96750470D81}"/>
          </ac:grpSpMkLst>
        </pc:grpChg>
        <pc:grpChg chg="mod">
          <ac:chgData name="Tiara Anggraini Prasetyo" userId="429542ff462e4103" providerId="LiveId" clId="{8A5F0D6C-3D4A-4F2F-9BCC-964969CE128A}" dt="2021-08-01T13:35:54.934" v="3745"/>
          <ac:grpSpMkLst>
            <pc:docMk/>
            <pc:sldMk cId="522409845" sldId="269"/>
            <ac:grpSpMk id="137" creationId="{2930AB34-63CD-4564-9E06-44549B333528}"/>
          </ac:grpSpMkLst>
        </pc:grpChg>
        <pc:grpChg chg="mod">
          <ac:chgData name="Tiara Anggraini Prasetyo" userId="429542ff462e4103" providerId="LiveId" clId="{8A5F0D6C-3D4A-4F2F-9BCC-964969CE128A}" dt="2021-08-01T13:35:54.934" v="3745"/>
          <ac:grpSpMkLst>
            <pc:docMk/>
            <pc:sldMk cId="522409845" sldId="269"/>
            <ac:grpSpMk id="139" creationId="{66DA529F-48AC-4164-B104-9FC3A1E0A18E}"/>
          </ac:grpSpMkLst>
        </pc:grpChg>
        <pc:grpChg chg="mod">
          <ac:chgData name="Tiara Anggraini Prasetyo" userId="429542ff462e4103" providerId="LiveId" clId="{8A5F0D6C-3D4A-4F2F-9BCC-964969CE128A}" dt="2021-08-01T13:35:54.934" v="3745"/>
          <ac:grpSpMkLst>
            <pc:docMk/>
            <pc:sldMk cId="522409845" sldId="269"/>
            <ac:grpSpMk id="141" creationId="{A738FFD9-7A11-4B76-9A15-24F408EEC5BF}"/>
          </ac:grpSpMkLst>
        </pc:grpChg>
        <pc:grpChg chg="mod">
          <ac:chgData name="Tiara Anggraini Prasetyo" userId="429542ff462e4103" providerId="LiveId" clId="{8A5F0D6C-3D4A-4F2F-9BCC-964969CE128A}" dt="2021-08-01T13:35:54.934" v="3745"/>
          <ac:grpSpMkLst>
            <pc:docMk/>
            <pc:sldMk cId="522409845" sldId="269"/>
            <ac:grpSpMk id="142" creationId="{5C659FB9-1280-49D9-A15C-D470EB564617}"/>
          </ac:grpSpMkLst>
        </pc:grpChg>
        <pc:cxnChg chg="mod">
          <ac:chgData name="Tiara Anggraini Prasetyo" userId="429542ff462e4103" providerId="LiveId" clId="{8A5F0D6C-3D4A-4F2F-9BCC-964969CE128A}" dt="2021-08-01T13:34:45.535" v="3741"/>
          <ac:cxnSpMkLst>
            <pc:docMk/>
            <pc:sldMk cId="522409845" sldId="269"/>
            <ac:cxnSpMk id="34" creationId="{89A8BDBE-A19F-4066-8399-5165931A15A6}"/>
          </ac:cxnSpMkLst>
        </pc:cxnChg>
        <pc:cxnChg chg="mod">
          <ac:chgData name="Tiara Anggraini Prasetyo" userId="429542ff462e4103" providerId="LiveId" clId="{8A5F0D6C-3D4A-4F2F-9BCC-964969CE128A}" dt="2021-08-01T13:34:45.535" v="3741"/>
          <ac:cxnSpMkLst>
            <pc:docMk/>
            <pc:sldMk cId="522409845" sldId="269"/>
            <ac:cxnSpMk id="37" creationId="{430617A6-A2D1-4585-8AB3-89D1C58A2CAB}"/>
          </ac:cxnSpMkLst>
        </pc:cxnChg>
        <pc:cxnChg chg="mod">
          <ac:chgData name="Tiara Anggraini Prasetyo" userId="429542ff462e4103" providerId="LiveId" clId="{8A5F0D6C-3D4A-4F2F-9BCC-964969CE128A}" dt="2021-08-01T13:34:45.535" v="3741"/>
          <ac:cxnSpMkLst>
            <pc:docMk/>
            <pc:sldMk cId="522409845" sldId="269"/>
            <ac:cxnSpMk id="38" creationId="{40B13C8D-6541-4A28-B4F3-9F824ED905A7}"/>
          </ac:cxnSpMkLst>
        </pc:cxnChg>
        <pc:cxnChg chg="mod">
          <ac:chgData name="Tiara Anggraini Prasetyo" userId="429542ff462e4103" providerId="LiveId" clId="{8A5F0D6C-3D4A-4F2F-9BCC-964969CE128A}" dt="2021-08-01T13:34:45.535" v="3741"/>
          <ac:cxnSpMkLst>
            <pc:docMk/>
            <pc:sldMk cId="522409845" sldId="269"/>
            <ac:cxnSpMk id="39" creationId="{B1A57A9B-D0A5-4576-A0EB-1699DA52C7E2}"/>
          </ac:cxnSpMkLst>
        </pc:cxnChg>
        <pc:cxnChg chg="mod">
          <ac:chgData name="Tiara Anggraini Prasetyo" userId="429542ff462e4103" providerId="LiveId" clId="{8A5F0D6C-3D4A-4F2F-9BCC-964969CE128A}" dt="2021-08-01T13:34:45.535" v="3741"/>
          <ac:cxnSpMkLst>
            <pc:docMk/>
            <pc:sldMk cId="522409845" sldId="269"/>
            <ac:cxnSpMk id="40" creationId="{3DBDB8E8-457C-42D0-BD53-CB9B664A03C4}"/>
          </ac:cxnSpMkLst>
        </pc:cxnChg>
        <pc:cxnChg chg="mod">
          <ac:chgData name="Tiara Anggraini Prasetyo" userId="429542ff462e4103" providerId="LiveId" clId="{8A5F0D6C-3D4A-4F2F-9BCC-964969CE128A}" dt="2021-08-01T13:34:45.535" v="3741"/>
          <ac:cxnSpMkLst>
            <pc:docMk/>
            <pc:sldMk cId="522409845" sldId="269"/>
            <ac:cxnSpMk id="41" creationId="{B9ADF09B-14B3-4982-896B-BDD27F81F024}"/>
          </ac:cxnSpMkLst>
        </pc:cxnChg>
        <pc:cxnChg chg="mod">
          <ac:chgData name="Tiara Anggraini Prasetyo" userId="429542ff462e4103" providerId="LiveId" clId="{8A5F0D6C-3D4A-4F2F-9BCC-964969CE128A}" dt="2021-08-01T13:34:45.535" v="3741"/>
          <ac:cxnSpMkLst>
            <pc:docMk/>
            <pc:sldMk cId="522409845" sldId="269"/>
            <ac:cxnSpMk id="42" creationId="{60D0BC93-CBC9-447D-8F58-3282701719B9}"/>
          </ac:cxnSpMkLst>
        </pc:cxnChg>
        <pc:cxnChg chg="mod">
          <ac:chgData name="Tiara Anggraini Prasetyo" userId="429542ff462e4103" providerId="LiveId" clId="{8A5F0D6C-3D4A-4F2F-9BCC-964969CE128A}" dt="2021-08-01T13:34:45.535" v="3741"/>
          <ac:cxnSpMkLst>
            <pc:docMk/>
            <pc:sldMk cId="522409845" sldId="269"/>
            <ac:cxnSpMk id="43" creationId="{673CD757-6A37-46A1-A412-3835C673F6AF}"/>
          </ac:cxnSpMkLst>
        </pc:cxnChg>
        <pc:cxnChg chg="mod">
          <ac:chgData name="Tiara Anggraini Prasetyo" userId="429542ff462e4103" providerId="LiveId" clId="{8A5F0D6C-3D4A-4F2F-9BCC-964969CE128A}" dt="2021-08-01T13:34:45.535" v="3741"/>
          <ac:cxnSpMkLst>
            <pc:docMk/>
            <pc:sldMk cId="522409845" sldId="269"/>
            <ac:cxnSpMk id="44" creationId="{8C810E0E-44D6-412B-831F-485F0310E07D}"/>
          </ac:cxnSpMkLst>
        </pc:cxnChg>
        <pc:cxnChg chg="mod">
          <ac:chgData name="Tiara Anggraini Prasetyo" userId="429542ff462e4103" providerId="LiveId" clId="{8A5F0D6C-3D4A-4F2F-9BCC-964969CE128A}" dt="2021-08-01T13:34:45.535" v="3741"/>
          <ac:cxnSpMkLst>
            <pc:docMk/>
            <pc:sldMk cId="522409845" sldId="269"/>
            <ac:cxnSpMk id="45" creationId="{F86DDF11-2DAA-46D5-9D6E-0DF4DBFFCA3A}"/>
          </ac:cxnSpMkLst>
        </pc:cxnChg>
        <pc:cxnChg chg="mod">
          <ac:chgData name="Tiara Anggraini Prasetyo" userId="429542ff462e4103" providerId="LiveId" clId="{8A5F0D6C-3D4A-4F2F-9BCC-964969CE128A}" dt="2021-08-01T13:34:45.535" v="3741"/>
          <ac:cxnSpMkLst>
            <pc:docMk/>
            <pc:sldMk cId="522409845" sldId="269"/>
            <ac:cxnSpMk id="46" creationId="{EFD75D29-BF1C-492C-BA15-009FCB7E86AF}"/>
          </ac:cxnSpMkLst>
        </pc:cxnChg>
        <pc:cxnChg chg="mod">
          <ac:chgData name="Tiara Anggraini Prasetyo" userId="429542ff462e4103" providerId="LiveId" clId="{8A5F0D6C-3D4A-4F2F-9BCC-964969CE128A}" dt="2021-08-01T13:34:45.535" v="3741"/>
          <ac:cxnSpMkLst>
            <pc:docMk/>
            <pc:sldMk cId="522409845" sldId="269"/>
            <ac:cxnSpMk id="47" creationId="{C82ED2BB-2D43-4BE6-A9FB-784C7C33C2EA}"/>
          </ac:cxnSpMkLst>
        </pc:cxnChg>
        <pc:cxnChg chg="mod">
          <ac:chgData name="Tiara Anggraini Prasetyo" userId="429542ff462e4103" providerId="LiveId" clId="{8A5F0D6C-3D4A-4F2F-9BCC-964969CE128A}" dt="2021-08-01T13:34:45.535" v="3741"/>
          <ac:cxnSpMkLst>
            <pc:docMk/>
            <pc:sldMk cId="522409845" sldId="269"/>
            <ac:cxnSpMk id="48" creationId="{BE98302D-5AAD-4842-9F77-C7DFB3CF7217}"/>
          </ac:cxnSpMkLst>
        </pc:cxnChg>
        <pc:cxnChg chg="mod">
          <ac:chgData name="Tiara Anggraini Prasetyo" userId="429542ff462e4103" providerId="LiveId" clId="{8A5F0D6C-3D4A-4F2F-9BCC-964969CE128A}" dt="2021-08-01T13:34:45.535" v="3741"/>
          <ac:cxnSpMkLst>
            <pc:docMk/>
            <pc:sldMk cId="522409845" sldId="269"/>
            <ac:cxnSpMk id="49" creationId="{8D96FBDE-2885-4322-BEFA-05A15BE2F6A1}"/>
          </ac:cxnSpMkLst>
        </pc:cxnChg>
        <pc:cxnChg chg="mod">
          <ac:chgData name="Tiara Anggraini Prasetyo" userId="429542ff462e4103" providerId="LiveId" clId="{8A5F0D6C-3D4A-4F2F-9BCC-964969CE128A}" dt="2021-08-01T13:34:45.535" v="3741"/>
          <ac:cxnSpMkLst>
            <pc:docMk/>
            <pc:sldMk cId="522409845" sldId="269"/>
            <ac:cxnSpMk id="50" creationId="{9E407237-AA42-44A9-9C11-3BAB647F8BC0}"/>
          </ac:cxnSpMkLst>
        </pc:cxnChg>
        <pc:cxnChg chg="mod">
          <ac:chgData name="Tiara Anggraini Prasetyo" userId="429542ff462e4103" providerId="LiveId" clId="{8A5F0D6C-3D4A-4F2F-9BCC-964969CE128A}" dt="2021-08-01T13:34:45.535" v="3741"/>
          <ac:cxnSpMkLst>
            <pc:docMk/>
            <pc:sldMk cId="522409845" sldId="269"/>
            <ac:cxnSpMk id="51" creationId="{D853A691-19E3-4B92-A74A-D465F7C7450B}"/>
          </ac:cxnSpMkLst>
        </pc:cxnChg>
        <pc:cxnChg chg="mod">
          <ac:chgData name="Tiara Anggraini Prasetyo" userId="429542ff462e4103" providerId="LiveId" clId="{8A5F0D6C-3D4A-4F2F-9BCC-964969CE128A}" dt="2021-08-01T13:34:45.535" v="3741"/>
          <ac:cxnSpMkLst>
            <pc:docMk/>
            <pc:sldMk cId="522409845" sldId="269"/>
            <ac:cxnSpMk id="52" creationId="{B852BA08-84AB-4A95-A604-27E42703DBFE}"/>
          </ac:cxnSpMkLst>
        </pc:cxnChg>
        <pc:cxnChg chg="mod">
          <ac:chgData name="Tiara Anggraini Prasetyo" userId="429542ff462e4103" providerId="LiveId" clId="{8A5F0D6C-3D4A-4F2F-9BCC-964969CE128A}" dt="2021-08-01T13:34:45.535" v="3741"/>
          <ac:cxnSpMkLst>
            <pc:docMk/>
            <pc:sldMk cId="522409845" sldId="269"/>
            <ac:cxnSpMk id="53" creationId="{B84408B4-8624-4AFD-96B9-23143E122233}"/>
          </ac:cxnSpMkLst>
        </pc:cxnChg>
        <pc:cxnChg chg="mod">
          <ac:chgData name="Tiara Anggraini Prasetyo" userId="429542ff462e4103" providerId="LiveId" clId="{8A5F0D6C-3D4A-4F2F-9BCC-964969CE128A}" dt="2021-08-01T13:34:45.535" v="3741"/>
          <ac:cxnSpMkLst>
            <pc:docMk/>
            <pc:sldMk cId="522409845" sldId="269"/>
            <ac:cxnSpMk id="54" creationId="{C9AAC3E5-F8D1-4859-ADB9-61390C7697FD}"/>
          </ac:cxnSpMkLst>
        </pc:cxnChg>
        <pc:cxnChg chg="mod">
          <ac:chgData name="Tiara Anggraini Prasetyo" userId="429542ff462e4103" providerId="LiveId" clId="{8A5F0D6C-3D4A-4F2F-9BCC-964969CE128A}" dt="2021-08-01T13:34:45.535" v="3741"/>
          <ac:cxnSpMkLst>
            <pc:docMk/>
            <pc:sldMk cId="522409845" sldId="269"/>
            <ac:cxnSpMk id="55" creationId="{6127F951-1AD2-49FD-A794-FF20D231B2C2}"/>
          </ac:cxnSpMkLst>
        </pc:cxnChg>
        <pc:cxnChg chg="mod">
          <ac:chgData name="Tiara Anggraini Prasetyo" userId="429542ff462e4103" providerId="LiveId" clId="{8A5F0D6C-3D4A-4F2F-9BCC-964969CE128A}" dt="2021-08-01T13:34:45.535" v="3741"/>
          <ac:cxnSpMkLst>
            <pc:docMk/>
            <pc:sldMk cId="522409845" sldId="269"/>
            <ac:cxnSpMk id="56" creationId="{F22C3198-1269-4662-8C2B-C5E289272727}"/>
          </ac:cxnSpMkLst>
        </pc:cxnChg>
        <pc:cxnChg chg="mod">
          <ac:chgData name="Tiara Anggraini Prasetyo" userId="429542ff462e4103" providerId="LiveId" clId="{8A5F0D6C-3D4A-4F2F-9BCC-964969CE128A}" dt="2021-08-01T13:34:45.535" v="3741"/>
          <ac:cxnSpMkLst>
            <pc:docMk/>
            <pc:sldMk cId="522409845" sldId="269"/>
            <ac:cxnSpMk id="57" creationId="{6416611F-C2D8-46B5-B9F4-66A988FE1776}"/>
          </ac:cxnSpMkLst>
        </pc:cxnChg>
        <pc:cxnChg chg="mod">
          <ac:chgData name="Tiara Anggraini Prasetyo" userId="429542ff462e4103" providerId="LiveId" clId="{8A5F0D6C-3D4A-4F2F-9BCC-964969CE128A}" dt="2021-08-01T13:34:45.535" v="3741"/>
          <ac:cxnSpMkLst>
            <pc:docMk/>
            <pc:sldMk cId="522409845" sldId="269"/>
            <ac:cxnSpMk id="58" creationId="{5A7097EA-7227-4EAD-BE0B-A849D9DF707A}"/>
          </ac:cxnSpMkLst>
        </pc:cxnChg>
        <pc:cxnChg chg="mod">
          <ac:chgData name="Tiara Anggraini Prasetyo" userId="429542ff462e4103" providerId="LiveId" clId="{8A5F0D6C-3D4A-4F2F-9BCC-964969CE128A}" dt="2021-08-01T13:34:45.535" v="3741"/>
          <ac:cxnSpMkLst>
            <pc:docMk/>
            <pc:sldMk cId="522409845" sldId="269"/>
            <ac:cxnSpMk id="59" creationId="{A39B9E61-1305-4D7E-BFFF-52F8492BBDAA}"/>
          </ac:cxnSpMkLst>
        </pc:cxnChg>
        <pc:cxnChg chg="mod">
          <ac:chgData name="Tiara Anggraini Prasetyo" userId="429542ff462e4103" providerId="LiveId" clId="{8A5F0D6C-3D4A-4F2F-9BCC-964969CE128A}" dt="2021-08-01T13:34:45.535" v="3741"/>
          <ac:cxnSpMkLst>
            <pc:docMk/>
            <pc:sldMk cId="522409845" sldId="269"/>
            <ac:cxnSpMk id="60" creationId="{28AD0E34-C38E-4FED-8C00-725504DCF19D}"/>
          </ac:cxnSpMkLst>
        </pc:cxnChg>
        <pc:cxnChg chg="mod">
          <ac:chgData name="Tiara Anggraini Prasetyo" userId="429542ff462e4103" providerId="LiveId" clId="{8A5F0D6C-3D4A-4F2F-9BCC-964969CE128A}" dt="2021-08-01T13:34:45.535" v="3741"/>
          <ac:cxnSpMkLst>
            <pc:docMk/>
            <pc:sldMk cId="522409845" sldId="269"/>
            <ac:cxnSpMk id="61" creationId="{C0B28033-BB81-46C1-BEC7-42AAB9C84B85}"/>
          </ac:cxnSpMkLst>
        </pc:cxnChg>
        <pc:cxnChg chg="mod">
          <ac:chgData name="Tiara Anggraini Prasetyo" userId="429542ff462e4103" providerId="LiveId" clId="{8A5F0D6C-3D4A-4F2F-9BCC-964969CE128A}" dt="2021-08-01T13:34:45.535" v="3741"/>
          <ac:cxnSpMkLst>
            <pc:docMk/>
            <pc:sldMk cId="522409845" sldId="269"/>
            <ac:cxnSpMk id="62" creationId="{8B146C61-5A79-44AB-AB9D-B758470A5FBB}"/>
          </ac:cxnSpMkLst>
        </pc:cxnChg>
        <pc:cxnChg chg="mod">
          <ac:chgData name="Tiara Anggraini Prasetyo" userId="429542ff462e4103" providerId="LiveId" clId="{8A5F0D6C-3D4A-4F2F-9BCC-964969CE128A}" dt="2021-08-01T13:34:45.535" v="3741"/>
          <ac:cxnSpMkLst>
            <pc:docMk/>
            <pc:sldMk cId="522409845" sldId="269"/>
            <ac:cxnSpMk id="63" creationId="{46BE5DEC-819E-4E6C-BC3C-96F8C042B210}"/>
          </ac:cxnSpMkLst>
        </pc:cxnChg>
        <pc:cxnChg chg="mod">
          <ac:chgData name="Tiara Anggraini Prasetyo" userId="429542ff462e4103" providerId="LiveId" clId="{8A5F0D6C-3D4A-4F2F-9BCC-964969CE128A}" dt="2021-08-01T13:34:45.535" v="3741"/>
          <ac:cxnSpMkLst>
            <pc:docMk/>
            <pc:sldMk cId="522409845" sldId="269"/>
            <ac:cxnSpMk id="64" creationId="{A3D4D5F0-1D7F-4DF4-9E70-8A6CF477DC60}"/>
          </ac:cxnSpMkLst>
        </pc:cxnChg>
        <pc:cxnChg chg="mod">
          <ac:chgData name="Tiara Anggraini Prasetyo" userId="429542ff462e4103" providerId="LiveId" clId="{8A5F0D6C-3D4A-4F2F-9BCC-964969CE128A}" dt="2021-08-01T13:34:45.535" v="3741"/>
          <ac:cxnSpMkLst>
            <pc:docMk/>
            <pc:sldMk cId="522409845" sldId="269"/>
            <ac:cxnSpMk id="65" creationId="{2B835C9C-433B-4FC3-B4A1-439450C4C171}"/>
          </ac:cxnSpMkLst>
        </pc:cxnChg>
        <pc:cxnChg chg="mod">
          <ac:chgData name="Tiara Anggraini Prasetyo" userId="429542ff462e4103" providerId="LiveId" clId="{8A5F0D6C-3D4A-4F2F-9BCC-964969CE128A}" dt="2021-08-01T13:34:45.535" v="3741"/>
          <ac:cxnSpMkLst>
            <pc:docMk/>
            <pc:sldMk cId="522409845" sldId="269"/>
            <ac:cxnSpMk id="66" creationId="{1D60FA2C-0778-4085-9543-5DFD7672C772}"/>
          </ac:cxnSpMkLst>
        </pc:cxnChg>
        <pc:cxnChg chg="mod">
          <ac:chgData name="Tiara Anggraini Prasetyo" userId="429542ff462e4103" providerId="LiveId" clId="{8A5F0D6C-3D4A-4F2F-9BCC-964969CE128A}" dt="2021-08-01T13:34:45.535" v="3741"/>
          <ac:cxnSpMkLst>
            <pc:docMk/>
            <pc:sldMk cId="522409845" sldId="269"/>
            <ac:cxnSpMk id="67" creationId="{987575C4-5ADD-49B5-BC7A-0CC3DBB5D41F}"/>
          </ac:cxnSpMkLst>
        </pc:cxnChg>
        <pc:cxnChg chg="mod">
          <ac:chgData name="Tiara Anggraini Prasetyo" userId="429542ff462e4103" providerId="LiveId" clId="{8A5F0D6C-3D4A-4F2F-9BCC-964969CE128A}" dt="2021-08-01T13:34:45.535" v="3741"/>
          <ac:cxnSpMkLst>
            <pc:docMk/>
            <pc:sldMk cId="522409845" sldId="269"/>
            <ac:cxnSpMk id="68" creationId="{B37A3666-BECD-4F95-9F4D-80DC175C3860}"/>
          </ac:cxnSpMkLst>
        </pc:cxnChg>
        <pc:cxnChg chg="mod">
          <ac:chgData name="Tiara Anggraini Prasetyo" userId="429542ff462e4103" providerId="LiveId" clId="{8A5F0D6C-3D4A-4F2F-9BCC-964969CE128A}" dt="2021-08-01T13:34:45.535" v="3741"/>
          <ac:cxnSpMkLst>
            <pc:docMk/>
            <pc:sldMk cId="522409845" sldId="269"/>
            <ac:cxnSpMk id="69" creationId="{7BF06FC3-9611-462F-8406-933934BBB72C}"/>
          </ac:cxnSpMkLst>
        </pc:cxnChg>
        <pc:cxnChg chg="mod">
          <ac:chgData name="Tiara Anggraini Prasetyo" userId="429542ff462e4103" providerId="LiveId" clId="{8A5F0D6C-3D4A-4F2F-9BCC-964969CE128A}" dt="2021-08-01T13:34:45.535" v="3741"/>
          <ac:cxnSpMkLst>
            <pc:docMk/>
            <pc:sldMk cId="522409845" sldId="269"/>
            <ac:cxnSpMk id="70" creationId="{C587C792-2C0C-44DF-AEE9-F59A4652B373}"/>
          </ac:cxnSpMkLst>
        </pc:cxnChg>
        <pc:cxnChg chg="mod">
          <ac:chgData name="Tiara Anggraini Prasetyo" userId="429542ff462e4103" providerId="LiveId" clId="{8A5F0D6C-3D4A-4F2F-9BCC-964969CE128A}" dt="2021-08-01T13:34:45.535" v="3741"/>
          <ac:cxnSpMkLst>
            <pc:docMk/>
            <pc:sldMk cId="522409845" sldId="269"/>
            <ac:cxnSpMk id="71" creationId="{660905C4-3305-4C3A-AEB9-43052B89E2A1}"/>
          </ac:cxnSpMkLst>
        </pc:cxnChg>
        <pc:cxnChg chg="mod">
          <ac:chgData name="Tiara Anggraini Prasetyo" userId="429542ff462e4103" providerId="LiveId" clId="{8A5F0D6C-3D4A-4F2F-9BCC-964969CE128A}" dt="2021-08-01T13:34:45.535" v="3741"/>
          <ac:cxnSpMkLst>
            <pc:docMk/>
            <pc:sldMk cId="522409845" sldId="269"/>
            <ac:cxnSpMk id="72" creationId="{1E02A261-670B-4AC2-B0C3-6D7A33B17EB6}"/>
          </ac:cxnSpMkLst>
        </pc:cxnChg>
        <pc:cxnChg chg="mod">
          <ac:chgData name="Tiara Anggraini Prasetyo" userId="429542ff462e4103" providerId="LiveId" clId="{8A5F0D6C-3D4A-4F2F-9BCC-964969CE128A}" dt="2021-08-01T13:34:45.535" v="3741"/>
          <ac:cxnSpMkLst>
            <pc:docMk/>
            <pc:sldMk cId="522409845" sldId="269"/>
            <ac:cxnSpMk id="73" creationId="{1739E1B1-7812-4CD6-8458-A07CD7B3D3AC}"/>
          </ac:cxnSpMkLst>
        </pc:cxnChg>
        <pc:cxnChg chg="mod">
          <ac:chgData name="Tiara Anggraini Prasetyo" userId="429542ff462e4103" providerId="LiveId" clId="{8A5F0D6C-3D4A-4F2F-9BCC-964969CE128A}" dt="2021-08-01T13:34:45.535" v="3741"/>
          <ac:cxnSpMkLst>
            <pc:docMk/>
            <pc:sldMk cId="522409845" sldId="269"/>
            <ac:cxnSpMk id="74" creationId="{9E215E06-F999-4F4B-9E0E-5A1D65884C0B}"/>
          </ac:cxnSpMkLst>
        </pc:cxnChg>
        <pc:cxnChg chg="mod">
          <ac:chgData name="Tiara Anggraini Prasetyo" userId="429542ff462e4103" providerId="LiveId" clId="{8A5F0D6C-3D4A-4F2F-9BCC-964969CE128A}" dt="2021-08-01T13:34:45.535" v="3741"/>
          <ac:cxnSpMkLst>
            <pc:docMk/>
            <pc:sldMk cId="522409845" sldId="269"/>
            <ac:cxnSpMk id="75" creationId="{1C20660D-E41C-41B6-9785-69DA328ED640}"/>
          </ac:cxnSpMkLst>
        </pc:cxnChg>
        <pc:cxnChg chg="mod">
          <ac:chgData name="Tiara Anggraini Prasetyo" userId="429542ff462e4103" providerId="LiveId" clId="{8A5F0D6C-3D4A-4F2F-9BCC-964969CE128A}" dt="2021-08-01T13:34:45.535" v="3741"/>
          <ac:cxnSpMkLst>
            <pc:docMk/>
            <pc:sldMk cId="522409845" sldId="269"/>
            <ac:cxnSpMk id="76" creationId="{E6BCEEFB-8845-4257-AA75-2FD165E054D7}"/>
          </ac:cxnSpMkLst>
        </pc:cxnChg>
        <pc:cxnChg chg="mod">
          <ac:chgData name="Tiara Anggraini Prasetyo" userId="429542ff462e4103" providerId="LiveId" clId="{8A5F0D6C-3D4A-4F2F-9BCC-964969CE128A}" dt="2021-08-01T13:34:45.535" v="3741"/>
          <ac:cxnSpMkLst>
            <pc:docMk/>
            <pc:sldMk cId="522409845" sldId="269"/>
            <ac:cxnSpMk id="77" creationId="{B887248C-394E-47AC-A224-EA80A5FFFAE3}"/>
          </ac:cxnSpMkLst>
        </pc:cxnChg>
        <pc:cxnChg chg="mod">
          <ac:chgData name="Tiara Anggraini Prasetyo" userId="429542ff462e4103" providerId="LiveId" clId="{8A5F0D6C-3D4A-4F2F-9BCC-964969CE128A}" dt="2021-08-01T13:34:45.535" v="3741"/>
          <ac:cxnSpMkLst>
            <pc:docMk/>
            <pc:sldMk cId="522409845" sldId="269"/>
            <ac:cxnSpMk id="78" creationId="{D05902A5-D268-435E-A572-B2DEA05A2670}"/>
          </ac:cxnSpMkLst>
        </pc:cxnChg>
        <pc:cxnChg chg="mod">
          <ac:chgData name="Tiara Anggraini Prasetyo" userId="429542ff462e4103" providerId="LiveId" clId="{8A5F0D6C-3D4A-4F2F-9BCC-964969CE128A}" dt="2021-08-01T13:34:45.535" v="3741"/>
          <ac:cxnSpMkLst>
            <pc:docMk/>
            <pc:sldMk cId="522409845" sldId="269"/>
            <ac:cxnSpMk id="79" creationId="{186BA553-2837-4EAD-A61E-8E50189BA607}"/>
          </ac:cxnSpMkLst>
        </pc:cxnChg>
        <pc:cxnChg chg="mod">
          <ac:chgData name="Tiara Anggraini Prasetyo" userId="429542ff462e4103" providerId="LiveId" clId="{8A5F0D6C-3D4A-4F2F-9BCC-964969CE128A}" dt="2021-08-01T13:34:45.535" v="3741"/>
          <ac:cxnSpMkLst>
            <pc:docMk/>
            <pc:sldMk cId="522409845" sldId="269"/>
            <ac:cxnSpMk id="80" creationId="{B5FE61B0-7722-49F0-8DF0-09A74908B69A}"/>
          </ac:cxnSpMkLst>
        </pc:cxnChg>
        <pc:cxnChg chg="mod">
          <ac:chgData name="Tiara Anggraini Prasetyo" userId="429542ff462e4103" providerId="LiveId" clId="{8A5F0D6C-3D4A-4F2F-9BCC-964969CE128A}" dt="2021-08-01T13:34:45.535" v="3741"/>
          <ac:cxnSpMkLst>
            <pc:docMk/>
            <pc:sldMk cId="522409845" sldId="269"/>
            <ac:cxnSpMk id="81" creationId="{F3D4FF95-1A47-4B4B-9531-7B8C48AE86A1}"/>
          </ac:cxnSpMkLst>
        </pc:cxnChg>
        <pc:cxnChg chg="mod">
          <ac:chgData name="Tiara Anggraini Prasetyo" userId="429542ff462e4103" providerId="LiveId" clId="{8A5F0D6C-3D4A-4F2F-9BCC-964969CE128A}" dt="2021-08-01T13:35:14.461" v="3743"/>
          <ac:cxnSpMkLst>
            <pc:docMk/>
            <pc:sldMk cId="522409845" sldId="269"/>
            <ac:cxnSpMk id="87" creationId="{12568C42-31AA-45FC-AF7B-ADFF9FA73796}"/>
          </ac:cxnSpMkLst>
        </pc:cxnChg>
        <pc:cxnChg chg="mod">
          <ac:chgData name="Tiara Anggraini Prasetyo" userId="429542ff462e4103" providerId="LiveId" clId="{8A5F0D6C-3D4A-4F2F-9BCC-964969CE128A}" dt="2021-08-01T13:35:14.461" v="3743"/>
          <ac:cxnSpMkLst>
            <pc:docMk/>
            <pc:sldMk cId="522409845" sldId="269"/>
            <ac:cxnSpMk id="90" creationId="{7A74E8E6-40AE-44EB-8019-99E76CD94EE1}"/>
          </ac:cxnSpMkLst>
        </pc:cxnChg>
        <pc:cxnChg chg="mod">
          <ac:chgData name="Tiara Anggraini Prasetyo" userId="429542ff462e4103" providerId="LiveId" clId="{8A5F0D6C-3D4A-4F2F-9BCC-964969CE128A}" dt="2021-08-01T13:35:14.461" v="3743"/>
          <ac:cxnSpMkLst>
            <pc:docMk/>
            <pc:sldMk cId="522409845" sldId="269"/>
            <ac:cxnSpMk id="91" creationId="{D8911125-1B4F-499A-B8AF-09B29076B89A}"/>
          </ac:cxnSpMkLst>
        </pc:cxnChg>
        <pc:cxnChg chg="mod">
          <ac:chgData name="Tiara Anggraini Prasetyo" userId="429542ff462e4103" providerId="LiveId" clId="{8A5F0D6C-3D4A-4F2F-9BCC-964969CE128A}" dt="2021-08-01T13:35:14.461" v="3743"/>
          <ac:cxnSpMkLst>
            <pc:docMk/>
            <pc:sldMk cId="522409845" sldId="269"/>
            <ac:cxnSpMk id="92" creationId="{AAA7CC4F-3C38-47FF-89BB-3C550EC98881}"/>
          </ac:cxnSpMkLst>
        </pc:cxnChg>
        <pc:cxnChg chg="mod">
          <ac:chgData name="Tiara Anggraini Prasetyo" userId="429542ff462e4103" providerId="LiveId" clId="{8A5F0D6C-3D4A-4F2F-9BCC-964969CE128A}" dt="2021-08-01T13:35:14.461" v="3743"/>
          <ac:cxnSpMkLst>
            <pc:docMk/>
            <pc:sldMk cId="522409845" sldId="269"/>
            <ac:cxnSpMk id="93" creationId="{42975C21-BD19-49EA-AF5D-B825B3AC7A00}"/>
          </ac:cxnSpMkLst>
        </pc:cxnChg>
        <pc:cxnChg chg="mod">
          <ac:chgData name="Tiara Anggraini Prasetyo" userId="429542ff462e4103" providerId="LiveId" clId="{8A5F0D6C-3D4A-4F2F-9BCC-964969CE128A}" dt="2021-08-01T13:35:14.461" v="3743"/>
          <ac:cxnSpMkLst>
            <pc:docMk/>
            <pc:sldMk cId="522409845" sldId="269"/>
            <ac:cxnSpMk id="94" creationId="{1FD072DD-7129-47F8-BB04-912CB0377159}"/>
          </ac:cxnSpMkLst>
        </pc:cxnChg>
        <pc:cxnChg chg="mod">
          <ac:chgData name="Tiara Anggraini Prasetyo" userId="429542ff462e4103" providerId="LiveId" clId="{8A5F0D6C-3D4A-4F2F-9BCC-964969CE128A}" dt="2021-08-01T13:35:14.461" v="3743"/>
          <ac:cxnSpMkLst>
            <pc:docMk/>
            <pc:sldMk cId="522409845" sldId="269"/>
            <ac:cxnSpMk id="95" creationId="{484F2BF4-2482-4AB4-9968-08B54B57262D}"/>
          </ac:cxnSpMkLst>
        </pc:cxnChg>
        <pc:cxnChg chg="mod">
          <ac:chgData name="Tiara Anggraini Prasetyo" userId="429542ff462e4103" providerId="LiveId" clId="{8A5F0D6C-3D4A-4F2F-9BCC-964969CE128A}" dt="2021-08-01T13:35:14.461" v="3743"/>
          <ac:cxnSpMkLst>
            <pc:docMk/>
            <pc:sldMk cId="522409845" sldId="269"/>
            <ac:cxnSpMk id="96" creationId="{4ECC5C0D-FA04-453B-BA67-6BF61A174525}"/>
          </ac:cxnSpMkLst>
        </pc:cxnChg>
        <pc:cxnChg chg="mod">
          <ac:chgData name="Tiara Anggraini Prasetyo" userId="429542ff462e4103" providerId="LiveId" clId="{8A5F0D6C-3D4A-4F2F-9BCC-964969CE128A}" dt="2021-08-01T13:35:14.461" v="3743"/>
          <ac:cxnSpMkLst>
            <pc:docMk/>
            <pc:sldMk cId="522409845" sldId="269"/>
            <ac:cxnSpMk id="97" creationId="{398676CE-27CF-4219-AEDE-747E60007344}"/>
          </ac:cxnSpMkLst>
        </pc:cxnChg>
        <pc:cxnChg chg="mod">
          <ac:chgData name="Tiara Anggraini Prasetyo" userId="429542ff462e4103" providerId="LiveId" clId="{8A5F0D6C-3D4A-4F2F-9BCC-964969CE128A}" dt="2021-08-01T13:35:14.461" v="3743"/>
          <ac:cxnSpMkLst>
            <pc:docMk/>
            <pc:sldMk cId="522409845" sldId="269"/>
            <ac:cxnSpMk id="98" creationId="{A352EA16-70F6-473C-A739-9CFBCE2EE1F6}"/>
          </ac:cxnSpMkLst>
        </pc:cxnChg>
        <pc:cxnChg chg="mod">
          <ac:chgData name="Tiara Anggraini Prasetyo" userId="429542ff462e4103" providerId="LiveId" clId="{8A5F0D6C-3D4A-4F2F-9BCC-964969CE128A}" dt="2021-08-01T13:35:14.461" v="3743"/>
          <ac:cxnSpMkLst>
            <pc:docMk/>
            <pc:sldMk cId="522409845" sldId="269"/>
            <ac:cxnSpMk id="99" creationId="{96290277-7917-46D1-8DBA-78E15007E74D}"/>
          </ac:cxnSpMkLst>
        </pc:cxnChg>
        <pc:cxnChg chg="mod">
          <ac:chgData name="Tiara Anggraini Prasetyo" userId="429542ff462e4103" providerId="LiveId" clId="{8A5F0D6C-3D4A-4F2F-9BCC-964969CE128A}" dt="2021-08-01T13:35:14.461" v="3743"/>
          <ac:cxnSpMkLst>
            <pc:docMk/>
            <pc:sldMk cId="522409845" sldId="269"/>
            <ac:cxnSpMk id="100" creationId="{2D8FEF6E-EDE0-4BB8-9A40-78A2463CC259}"/>
          </ac:cxnSpMkLst>
        </pc:cxnChg>
        <pc:cxnChg chg="mod">
          <ac:chgData name="Tiara Anggraini Prasetyo" userId="429542ff462e4103" providerId="LiveId" clId="{8A5F0D6C-3D4A-4F2F-9BCC-964969CE128A}" dt="2021-08-01T13:35:14.461" v="3743"/>
          <ac:cxnSpMkLst>
            <pc:docMk/>
            <pc:sldMk cId="522409845" sldId="269"/>
            <ac:cxnSpMk id="101" creationId="{079115AE-9D42-42A4-A57D-B80FDBB18B46}"/>
          </ac:cxnSpMkLst>
        </pc:cxnChg>
        <pc:cxnChg chg="mod">
          <ac:chgData name="Tiara Anggraini Prasetyo" userId="429542ff462e4103" providerId="LiveId" clId="{8A5F0D6C-3D4A-4F2F-9BCC-964969CE128A}" dt="2021-08-01T13:35:14.461" v="3743"/>
          <ac:cxnSpMkLst>
            <pc:docMk/>
            <pc:sldMk cId="522409845" sldId="269"/>
            <ac:cxnSpMk id="102" creationId="{D8FF1F80-D1D3-4EB2-9C95-5FE610500C14}"/>
          </ac:cxnSpMkLst>
        </pc:cxnChg>
        <pc:cxnChg chg="mod">
          <ac:chgData name="Tiara Anggraini Prasetyo" userId="429542ff462e4103" providerId="LiveId" clId="{8A5F0D6C-3D4A-4F2F-9BCC-964969CE128A}" dt="2021-08-01T13:35:14.461" v="3743"/>
          <ac:cxnSpMkLst>
            <pc:docMk/>
            <pc:sldMk cId="522409845" sldId="269"/>
            <ac:cxnSpMk id="103" creationId="{C2FF6143-9E68-4F15-81E3-93051CE59B5F}"/>
          </ac:cxnSpMkLst>
        </pc:cxnChg>
        <pc:cxnChg chg="mod">
          <ac:chgData name="Tiara Anggraini Prasetyo" userId="429542ff462e4103" providerId="LiveId" clId="{8A5F0D6C-3D4A-4F2F-9BCC-964969CE128A}" dt="2021-08-01T13:35:14.461" v="3743"/>
          <ac:cxnSpMkLst>
            <pc:docMk/>
            <pc:sldMk cId="522409845" sldId="269"/>
            <ac:cxnSpMk id="104" creationId="{B4325EC6-9A83-46ED-B824-5A32D5BFA311}"/>
          </ac:cxnSpMkLst>
        </pc:cxnChg>
        <pc:cxnChg chg="mod">
          <ac:chgData name="Tiara Anggraini Prasetyo" userId="429542ff462e4103" providerId="LiveId" clId="{8A5F0D6C-3D4A-4F2F-9BCC-964969CE128A}" dt="2021-08-01T13:35:14.461" v="3743"/>
          <ac:cxnSpMkLst>
            <pc:docMk/>
            <pc:sldMk cId="522409845" sldId="269"/>
            <ac:cxnSpMk id="105" creationId="{EF045970-684A-40C5-820E-2EFF8F4A32DA}"/>
          </ac:cxnSpMkLst>
        </pc:cxnChg>
        <pc:cxnChg chg="mod">
          <ac:chgData name="Tiara Anggraini Prasetyo" userId="429542ff462e4103" providerId="LiveId" clId="{8A5F0D6C-3D4A-4F2F-9BCC-964969CE128A}" dt="2021-08-01T13:35:14.461" v="3743"/>
          <ac:cxnSpMkLst>
            <pc:docMk/>
            <pc:sldMk cId="522409845" sldId="269"/>
            <ac:cxnSpMk id="106" creationId="{46416FE6-DDCD-46F5-8DAB-20C3A2C371B9}"/>
          </ac:cxnSpMkLst>
        </pc:cxnChg>
        <pc:cxnChg chg="mod">
          <ac:chgData name="Tiara Anggraini Prasetyo" userId="429542ff462e4103" providerId="LiveId" clId="{8A5F0D6C-3D4A-4F2F-9BCC-964969CE128A}" dt="2021-08-01T13:35:14.461" v="3743"/>
          <ac:cxnSpMkLst>
            <pc:docMk/>
            <pc:sldMk cId="522409845" sldId="269"/>
            <ac:cxnSpMk id="107" creationId="{9ED6CD7C-2C8D-468A-B573-C46A2AE81D53}"/>
          </ac:cxnSpMkLst>
        </pc:cxnChg>
        <pc:cxnChg chg="mod">
          <ac:chgData name="Tiara Anggraini Prasetyo" userId="429542ff462e4103" providerId="LiveId" clId="{8A5F0D6C-3D4A-4F2F-9BCC-964969CE128A}" dt="2021-08-01T13:35:14.461" v="3743"/>
          <ac:cxnSpMkLst>
            <pc:docMk/>
            <pc:sldMk cId="522409845" sldId="269"/>
            <ac:cxnSpMk id="108" creationId="{78A9235D-6B59-4CC8-8761-C395EC57C9E5}"/>
          </ac:cxnSpMkLst>
        </pc:cxnChg>
        <pc:cxnChg chg="mod">
          <ac:chgData name="Tiara Anggraini Prasetyo" userId="429542ff462e4103" providerId="LiveId" clId="{8A5F0D6C-3D4A-4F2F-9BCC-964969CE128A}" dt="2021-08-01T13:35:14.461" v="3743"/>
          <ac:cxnSpMkLst>
            <pc:docMk/>
            <pc:sldMk cId="522409845" sldId="269"/>
            <ac:cxnSpMk id="109" creationId="{6C4FA1DF-4768-4197-AD27-3294F786C534}"/>
          </ac:cxnSpMkLst>
        </pc:cxnChg>
        <pc:cxnChg chg="mod">
          <ac:chgData name="Tiara Anggraini Prasetyo" userId="429542ff462e4103" providerId="LiveId" clId="{8A5F0D6C-3D4A-4F2F-9BCC-964969CE128A}" dt="2021-08-01T13:35:14.461" v="3743"/>
          <ac:cxnSpMkLst>
            <pc:docMk/>
            <pc:sldMk cId="522409845" sldId="269"/>
            <ac:cxnSpMk id="110" creationId="{1596070B-0F8E-4407-8E56-978D84CAA7AB}"/>
          </ac:cxnSpMkLst>
        </pc:cxnChg>
        <pc:cxnChg chg="mod">
          <ac:chgData name="Tiara Anggraini Prasetyo" userId="429542ff462e4103" providerId="LiveId" clId="{8A5F0D6C-3D4A-4F2F-9BCC-964969CE128A}" dt="2021-08-01T13:35:14.461" v="3743"/>
          <ac:cxnSpMkLst>
            <pc:docMk/>
            <pc:sldMk cId="522409845" sldId="269"/>
            <ac:cxnSpMk id="111" creationId="{090275E0-7CF3-4790-A997-F9B3F049BFE3}"/>
          </ac:cxnSpMkLst>
        </pc:cxnChg>
        <pc:cxnChg chg="mod">
          <ac:chgData name="Tiara Anggraini Prasetyo" userId="429542ff462e4103" providerId="LiveId" clId="{8A5F0D6C-3D4A-4F2F-9BCC-964969CE128A}" dt="2021-08-01T13:35:14.461" v="3743"/>
          <ac:cxnSpMkLst>
            <pc:docMk/>
            <pc:sldMk cId="522409845" sldId="269"/>
            <ac:cxnSpMk id="112" creationId="{9658A29A-6580-434F-A377-69C52B71BB8B}"/>
          </ac:cxnSpMkLst>
        </pc:cxnChg>
        <pc:cxnChg chg="mod">
          <ac:chgData name="Tiara Anggraini Prasetyo" userId="429542ff462e4103" providerId="LiveId" clId="{8A5F0D6C-3D4A-4F2F-9BCC-964969CE128A}" dt="2021-08-01T13:35:14.461" v="3743"/>
          <ac:cxnSpMkLst>
            <pc:docMk/>
            <pc:sldMk cId="522409845" sldId="269"/>
            <ac:cxnSpMk id="113" creationId="{EC1025C5-9FAE-459B-8320-099B4755C452}"/>
          </ac:cxnSpMkLst>
        </pc:cxnChg>
        <pc:cxnChg chg="mod">
          <ac:chgData name="Tiara Anggraini Prasetyo" userId="429542ff462e4103" providerId="LiveId" clId="{8A5F0D6C-3D4A-4F2F-9BCC-964969CE128A}" dt="2021-08-01T13:35:14.461" v="3743"/>
          <ac:cxnSpMkLst>
            <pc:docMk/>
            <pc:sldMk cId="522409845" sldId="269"/>
            <ac:cxnSpMk id="114" creationId="{51F094BA-9D13-46C5-9D44-2F531C928422}"/>
          </ac:cxnSpMkLst>
        </pc:cxnChg>
        <pc:cxnChg chg="mod">
          <ac:chgData name="Tiara Anggraini Prasetyo" userId="429542ff462e4103" providerId="LiveId" clId="{8A5F0D6C-3D4A-4F2F-9BCC-964969CE128A}" dt="2021-08-01T13:35:14.461" v="3743"/>
          <ac:cxnSpMkLst>
            <pc:docMk/>
            <pc:sldMk cId="522409845" sldId="269"/>
            <ac:cxnSpMk id="115" creationId="{4DFCA521-739E-4997-9D58-3584001589D8}"/>
          </ac:cxnSpMkLst>
        </pc:cxnChg>
        <pc:cxnChg chg="mod">
          <ac:chgData name="Tiara Anggraini Prasetyo" userId="429542ff462e4103" providerId="LiveId" clId="{8A5F0D6C-3D4A-4F2F-9BCC-964969CE128A}" dt="2021-08-01T13:35:14.461" v="3743"/>
          <ac:cxnSpMkLst>
            <pc:docMk/>
            <pc:sldMk cId="522409845" sldId="269"/>
            <ac:cxnSpMk id="116" creationId="{D5AF25BE-DD06-4D88-A158-E4FFABE3550E}"/>
          </ac:cxnSpMkLst>
        </pc:cxnChg>
        <pc:cxnChg chg="mod">
          <ac:chgData name="Tiara Anggraini Prasetyo" userId="429542ff462e4103" providerId="LiveId" clId="{8A5F0D6C-3D4A-4F2F-9BCC-964969CE128A}" dt="2021-08-01T13:35:14.461" v="3743"/>
          <ac:cxnSpMkLst>
            <pc:docMk/>
            <pc:sldMk cId="522409845" sldId="269"/>
            <ac:cxnSpMk id="117" creationId="{5C01FDE1-ECB0-4848-A1C1-52B8982ED520}"/>
          </ac:cxnSpMkLst>
        </pc:cxnChg>
        <pc:cxnChg chg="mod">
          <ac:chgData name="Tiara Anggraini Prasetyo" userId="429542ff462e4103" providerId="LiveId" clId="{8A5F0D6C-3D4A-4F2F-9BCC-964969CE128A}" dt="2021-08-01T13:35:14.461" v="3743"/>
          <ac:cxnSpMkLst>
            <pc:docMk/>
            <pc:sldMk cId="522409845" sldId="269"/>
            <ac:cxnSpMk id="118" creationId="{389C2F43-C04C-4A4E-92EB-2E10D4F71FB8}"/>
          </ac:cxnSpMkLst>
        </pc:cxnChg>
        <pc:cxnChg chg="mod">
          <ac:chgData name="Tiara Anggraini Prasetyo" userId="429542ff462e4103" providerId="LiveId" clId="{8A5F0D6C-3D4A-4F2F-9BCC-964969CE128A}" dt="2021-08-01T13:35:14.461" v="3743"/>
          <ac:cxnSpMkLst>
            <pc:docMk/>
            <pc:sldMk cId="522409845" sldId="269"/>
            <ac:cxnSpMk id="119" creationId="{2FF67821-E743-43EC-A22E-3480EEFE5761}"/>
          </ac:cxnSpMkLst>
        </pc:cxnChg>
        <pc:cxnChg chg="mod">
          <ac:chgData name="Tiara Anggraini Prasetyo" userId="429542ff462e4103" providerId="LiveId" clId="{8A5F0D6C-3D4A-4F2F-9BCC-964969CE128A}" dt="2021-08-01T13:35:14.461" v="3743"/>
          <ac:cxnSpMkLst>
            <pc:docMk/>
            <pc:sldMk cId="522409845" sldId="269"/>
            <ac:cxnSpMk id="120" creationId="{1E9BD2B1-BF18-4907-BBFE-DD06460FC697}"/>
          </ac:cxnSpMkLst>
        </pc:cxnChg>
        <pc:cxnChg chg="mod">
          <ac:chgData name="Tiara Anggraini Prasetyo" userId="429542ff462e4103" providerId="LiveId" clId="{8A5F0D6C-3D4A-4F2F-9BCC-964969CE128A}" dt="2021-08-01T13:35:14.461" v="3743"/>
          <ac:cxnSpMkLst>
            <pc:docMk/>
            <pc:sldMk cId="522409845" sldId="269"/>
            <ac:cxnSpMk id="121" creationId="{334E0DF6-BA34-46EA-AB5D-8C8ABED9234B}"/>
          </ac:cxnSpMkLst>
        </pc:cxnChg>
        <pc:cxnChg chg="mod">
          <ac:chgData name="Tiara Anggraini Prasetyo" userId="429542ff462e4103" providerId="LiveId" clId="{8A5F0D6C-3D4A-4F2F-9BCC-964969CE128A}" dt="2021-08-01T13:35:14.461" v="3743"/>
          <ac:cxnSpMkLst>
            <pc:docMk/>
            <pc:sldMk cId="522409845" sldId="269"/>
            <ac:cxnSpMk id="122" creationId="{7749BC2E-913A-4856-8231-3B48B0D54CF3}"/>
          </ac:cxnSpMkLst>
        </pc:cxnChg>
        <pc:cxnChg chg="mod">
          <ac:chgData name="Tiara Anggraini Prasetyo" userId="429542ff462e4103" providerId="LiveId" clId="{8A5F0D6C-3D4A-4F2F-9BCC-964969CE128A}" dt="2021-08-01T13:35:14.461" v="3743"/>
          <ac:cxnSpMkLst>
            <pc:docMk/>
            <pc:sldMk cId="522409845" sldId="269"/>
            <ac:cxnSpMk id="123" creationId="{94BBA0F5-98E8-44BD-99B2-E18DB1B57739}"/>
          </ac:cxnSpMkLst>
        </pc:cxnChg>
        <pc:cxnChg chg="mod">
          <ac:chgData name="Tiara Anggraini Prasetyo" userId="429542ff462e4103" providerId="LiveId" clId="{8A5F0D6C-3D4A-4F2F-9BCC-964969CE128A}" dt="2021-08-01T13:35:14.461" v="3743"/>
          <ac:cxnSpMkLst>
            <pc:docMk/>
            <pc:sldMk cId="522409845" sldId="269"/>
            <ac:cxnSpMk id="124" creationId="{C5D8B91C-EEC2-461B-A718-15CCA8754F9C}"/>
          </ac:cxnSpMkLst>
        </pc:cxnChg>
        <pc:cxnChg chg="mod">
          <ac:chgData name="Tiara Anggraini Prasetyo" userId="429542ff462e4103" providerId="LiveId" clId="{8A5F0D6C-3D4A-4F2F-9BCC-964969CE128A}" dt="2021-08-01T13:35:14.461" v="3743"/>
          <ac:cxnSpMkLst>
            <pc:docMk/>
            <pc:sldMk cId="522409845" sldId="269"/>
            <ac:cxnSpMk id="125" creationId="{D790AC7A-88ED-4B87-9C67-0C45583E15D4}"/>
          </ac:cxnSpMkLst>
        </pc:cxnChg>
        <pc:cxnChg chg="mod">
          <ac:chgData name="Tiara Anggraini Prasetyo" userId="429542ff462e4103" providerId="LiveId" clId="{8A5F0D6C-3D4A-4F2F-9BCC-964969CE128A}" dt="2021-08-01T13:35:14.461" v="3743"/>
          <ac:cxnSpMkLst>
            <pc:docMk/>
            <pc:sldMk cId="522409845" sldId="269"/>
            <ac:cxnSpMk id="126" creationId="{711B06FA-156D-4693-8856-44F99CC5CDD8}"/>
          </ac:cxnSpMkLst>
        </pc:cxnChg>
        <pc:cxnChg chg="mod">
          <ac:chgData name="Tiara Anggraini Prasetyo" userId="429542ff462e4103" providerId="LiveId" clId="{8A5F0D6C-3D4A-4F2F-9BCC-964969CE128A}" dt="2021-08-01T13:35:14.461" v="3743"/>
          <ac:cxnSpMkLst>
            <pc:docMk/>
            <pc:sldMk cId="522409845" sldId="269"/>
            <ac:cxnSpMk id="127" creationId="{19AEEF9D-4008-4D5C-B652-A90458378CA7}"/>
          </ac:cxnSpMkLst>
        </pc:cxnChg>
        <pc:cxnChg chg="mod">
          <ac:chgData name="Tiara Anggraini Prasetyo" userId="429542ff462e4103" providerId="LiveId" clId="{8A5F0D6C-3D4A-4F2F-9BCC-964969CE128A}" dt="2021-08-01T13:35:14.461" v="3743"/>
          <ac:cxnSpMkLst>
            <pc:docMk/>
            <pc:sldMk cId="522409845" sldId="269"/>
            <ac:cxnSpMk id="128" creationId="{D346D7E3-9CE6-417C-9137-70A82202D672}"/>
          </ac:cxnSpMkLst>
        </pc:cxnChg>
        <pc:cxnChg chg="mod">
          <ac:chgData name="Tiara Anggraini Prasetyo" userId="429542ff462e4103" providerId="LiveId" clId="{8A5F0D6C-3D4A-4F2F-9BCC-964969CE128A}" dt="2021-08-01T13:35:14.461" v="3743"/>
          <ac:cxnSpMkLst>
            <pc:docMk/>
            <pc:sldMk cId="522409845" sldId="269"/>
            <ac:cxnSpMk id="129" creationId="{4E05517E-7E83-4049-B11A-788D462BE895}"/>
          </ac:cxnSpMkLst>
        </pc:cxnChg>
        <pc:cxnChg chg="mod">
          <ac:chgData name="Tiara Anggraini Prasetyo" userId="429542ff462e4103" providerId="LiveId" clId="{8A5F0D6C-3D4A-4F2F-9BCC-964969CE128A}" dt="2021-08-01T13:35:14.461" v="3743"/>
          <ac:cxnSpMkLst>
            <pc:docMk/>
            <pc:sldMk cId="522409845" sldId="269"/>
            <ac:cxnSpMk id="130" creationId="{F59B5A88-6392-437F-A742-9F8E138D464E}"/>
          </ac:cxnSpMkLst>
        </pc:cxnChg>
        <pc:cxnChg chg="mod">
          <ac:chgData name="Tiara Anggraini Prasetyo" userId="429542ff462e4103" providerId="LiveId" clId="{8A5F0D6C-3D4A-4F2F-9BCC-964969CE128A}" dt="2021-08-01T13:35:14.461" v="3743"/>
          <ac:cxnSpMkLst>
            <pc:docMk/>
            <pc:sldMk cId="522409845" sldId="269"/>
            <ac:cxnSpMk id="131" creationId="{2C11B564-298D-40A5-90D5-9896389E0986}"/>
          </ac:cxnSpMkLst>
        </pc:cxnChg>
        <pc:cxnChg chg="mod">
          <ac:chgData name="Tiara Anggraini Prasetyo" userId="429542ff462e4103" providerId="LiveId" clId="{8A5F0D6C-3D4A-4F2F-9BCC-964969CE128A}" dt="2021-08-01T13:35:14.461" v="3743"/>
          <ac:cxnSpMkLst>
            <pc:docMk/>
            <pc:sldMk cId="522409845" sldId="269"/>
            <ac:cxnSpMk id="132" creationId="{0C57172B-7795-4E0F-81D2-9491CCD1B431}"/>
          </ac:cxnSpMkLst>
        </pc:cxnChg>
        <pc:cxnChg chg="mod">
          <ac:chgData name="Tiara Anggraini Prasetyo" userId="429542ff462e4103" providerId="LiveId" clId="{8A5F0D6C-3D4A-4F2F-9BCC-964969CE128A}" dt="2021-08-01T13:35:14.461" v="3743"/>
          <ac:cxnSpMkLst>
            <pc:docMk/>
            <pc:sldMk cId="522409845" sldId="269"/>
            <ac:cxnSpMk id="133" creationId="{B311803F-3488-4945-9E69-1F59AFF96FB2}"/>
          </ac:cxnSpMkLst>
        </pc:cxnChg>
        <pc:cxnChg chg="mod">
          <ac:chgData name="Tiara Anggraini Prasetyo" userId="429542ff462e4103" providerId="LiveId" clId="{8A5F0D6C-3D4A-4F2F-9BCC-964969CE128A}" dt="2021-08-01T13:35:14.461" v="3743"/>
          <ac:cxnSpMkLst>
            <pc:docMk/>
            <pc:sldMk cId="522409845" sldId="269"/>
            <ac:cxnSpMk id="134" creationId="{400B01D9-529E-431C-8132-41435E7DF1FB}"/>
          </ac:cxnSpMkLst>
        </pc:cxnChg>
        <pc:cxnChg chg="mod">
          <ac:chgData name="Tiara Anggraini Prasetyo" userId="429542ff462e4103" providerId="LiveId" clId="{8A5F0D6C-3D4A-4F2F-9BCC-964969CE128A}" dt="2021-08-01T13:35:54.934" v="3745"/>
          <ac:cxnSpMkLst>
            <pc:docMk/>
            <pc:sldMk cId="522409845" sldId="269"/>
            <ac:cxnSpMk id="140" creationId="{CC012EBA-0000-4BF1-87D3-22A81AED0391}"/>
          </ac:cxnSpMkLst>
        </pc:cxnChg>
        <pc:cxnChg chg="mod">
          <ac:chgData name="Tiara Anggraini Prasetyo" userId="429542ff462e4103" providerId="LiveId" clId="{8A5F0D6C-3D4A-4F2F-9BCC-964969CE128A}" dt="2021-08-01T13:35:54.934" v="3745"/>
          <ac:cxnSpMkLst>
            <pc:docMk/>
            <pc:sldMk cId="522409845" sldId="269"/>
            <ac:cxnSpMk id="143" creationId="{18031D12-E8FD-4F04-9E08-54D32C9D1521}"/>
          </ac:cxnSpMkLst>
        </pc:cxnChg>
        <pc:cxnChg chg="mod">
          <ac:chgData name="Tiara Anggraini Prasetyo" userId="429542ff462e4103" providerId="LiveId" clId="{8A5F0D6C-3D4A-4F2F-9BCC-964969CE128A}" dt="2021-08-01T13:35:54.934" v="3745"/>
          <ac:cxnSpMkLst>
            <pc:docMk/>
            <pc:sldMk cId="522409845" sldId="269"/>
            <ac:cxnSpMk id="144" creationId="{4DCD151D-2EFE-4E9A-905E-D01AD0CB5E8A}"/>
          </ac:cxnSpMkLst>
        </pc:cxnChg>
        <pc:cxnChg chg="mod">
          <ac:chgData name="Tiara Anggraini Prasetyo" userId="429542ff462e4103" providerId="LiveId" clId="{8A5F0D6C-3D4A-4F2F-9BCC-964969CE128A}" dt="2021-08-01T13:35:54.934" v="3745"/>
          <ac:cxnSpMkLst>
            <pc:docMk/>
            <pc:sldMk cId="522409845" sldId="269"/>
            <ac:cxnSpMk id="145" creationId="{74D057C0-EF16-4725-9692-621C68D03176}"/>
          </ac:cxnSpMkLst>
        </pc:cxnChg>
        <pc:cxnChg chg="mod">
          <ac:chgData name="Tiara Anggraini Prasetyo" userId="429542ff462e4103" providerId="LiveId" clId="{8A5F0D6C-3D4A-4F2F-9BCC-964969CE128A}" dt="2021-08-01T13:35:54.934" v="3745"/>
          <ac:cxnSpMkLst>
            <pc:docMk/>
            <pc:sldMk cId="522409845" sldId="269"/>
            <ac:cxnSpMk id="146" creationId="{8D7EB408-28F2-4309-86B2-09CABE392460}"/>
          </ac:cxnSpMkLst>
        </pc:cxnChg>
        <pc:cxnChg chg="mod">
          <ac:chgData name="Tiara Anggraini Prasetyo" userId="429542ff462e4103" providerId="LiveId" clId="{8A5F0D6C-3D4A-4F2F-9BCC-964969CE128A}" dt="2021-08-01T13:35:54.934" v="3745"/>
          <ac:cxnSpMkLst>
            <pc:docMk/>
            <pc:sldMk cId="522409845" sldId="269"/>
            <ac:cxnSpMk id="147" creationId="{3BF4FE52-C913-4599-8124-B436447AEBB9}"/>
          </ac:cxnSpMkLst>
        </pc:cxnChg>
        <pc:cxnChg chg="mod">
          <ac:chgData name="Tiara Anggraini Prasetyo" userId="429542ff462e4103" providerId="LiveId" clId="{8A5F0D6C-3D4A-4F2F-9BCC-964969CE128A}" dt="2021-08-01T13:35:54.934" v="3745"/>
          <ac:cxnSpMkLst>
            <pc:docMk/>
            <pc:sldMk cId="522409845" sldId="269"/>
            <ac:cxnSpMk id="148" creationId="{C0629EE4-E7D1-4653-9734-1219550822FF}"/>
          </ac:cxnSpMkLst>
        </pc:cxnChg>
        <pc:cxnChg chg="mod">
          <ac:chgData name="Tiara Anggraini Prasetyo" userId="429542ff462e4103" providerId="LiveId" clId="{8A5F0D6C-3D4A-4F2F-9BCC-964969CE128A}" dt="2021-08-01T13:35:54.934" v="3745"/>
          <ac:cxnSpMkLst>
            <pc:docMk/>
            <pc:sldMk cId="522409845" sldId="269"/>
            <ac:cxnSpMk id="149" creationId="{2E2D69CC-995A-4C61-B1F7-A2E86E374551}"/>
          </ac:cxnSpMkLst>
        </pc:cxnChg>
        <pc:cxnChg chg="mod">
          <ac:chgData name="Tiara Anggraini Prasetyo" userId="429542ff462e4103" providerId="LiveId" clId="{8A5F0D6C-3D4A-4F2F-9BCC-964969CE128A}" dt="2021-08-01T13:35:54.934" v="3745"/>
          <ac:cxnSpMkLst>
            <pc:docMk/>
            <pc:sldMk cId="522409845" sldId="269"/>
            <ac:cxnSpMk id="150" creationId="{E96C29A1-3251-46D5-9103-EAD582F3D3C8}"/>
          </ac:cxnSpMkLst>
        </pc:cxnChg>
        <pc:cxnChg chg="mod">
          <ac:chgData name="Tiara Anggraini Prasetyo" userId="429542ff462e4103" providerId="LiveId" clId="{8A5F0D6C-3D4A-4F2F-9BCC-964969CE128A}" dt="2021-08-01T13:35:54.934" v="3745"/>
          <ac:cxnSpMkLst>
            <pc:docMk/>
            <pc:sldMk cId="522409845" sldId="269"/>
            <ac:cxnSpMk id="151" creationId="{5A538A95-2E72-42DE-ACF5-0C7470CD55FD}"/>
          </ac:cxnSpMkLst>
        </pc:cxnChg>
        <pc:cxnChg chg="mod">
          <ac:chgData name="Tiara Anggraini Prasetyo" userId="429542ff462e4103" providerId="LiveId" clId="{8A5F0D6C-3D4A-4F2F-9BCC-964969CE128A}" dt="2021-08-01T13:35:54.934" v="3745"/>
          <ac:cxnSpMkLst>
            <pc:docMk/>
            <pc:sldMk cId="522409845" sldId="269"/>
            <ac:cxnSpMk id="152" creationId="{75D96DCD-7E9F-4430-BE86-8398C464E079}"/>
          </ac:cxnSpMkLst>
        </pc:cxnChg>
        <pc:cxnChg chg="mod">
          <ac:chgData name="Tiara Anggraini Prasetyo" userId="429542ff462e4103" providerId="LiveId" clId="{8A5F0D6C-3D4A-4F2F-9BCC-964969CE128A}" dt="2021-08-01T13:35:54.934" v="3745"/>
          <ac:cxnSpMkLst>
            <pc:docMk/>
            <pc:sldMk cId="522409845" sldId="269"/>
            <ac:cxnSpMk id="153" creationId="{48EE24FA-6557-4182-B994-4D0781E1C425}"/>
          </ac:cxnSpMkLst>
        </pc:cxnChg>
        <pc:cxnChg chg="mod">
          <ac:chgData name="Tiara Anggraini Prasetyo" userId="429542ff462e4103" providerId="LiveId" clId="{8A5F0D6C-3D4A-4F2F-9BCC-964969CE128A}" dt="2021-08-01T13:35:54.934" v="3745"/>
          <ac:cxnSpMkLst>
            <pc:docMk/>
            <pc:sldMk cId="522409845" sldId="269"/>
            <ac:cxnSpMk id="154" creationId="{CA4F0D61-8871-4CA5-8F13-39F4A60D8FC5}"/>
          </ac:cxnSpMkLst>
        </pc:cxnChg>
        <pc:cxnChg chg="mod">
          <ac:chgData name="Tiara Anggraini Prasetyo" userId="429542ff462e4103" providerId="LiveId" clId="{8A5F0D6C-3D4A-4F2F-9BCC-964969CE128A}" dt="2021-08-01T13:35:54.934" v="3745"/>
          <ac:cxnSpMkLst>
            <pc:docMk/>
            <pc:sldMk cId="522409845" sldId="269"/>
            <ac:cxnSpMk id="155" creationId="{3B3ADB44-8C48-4ED9-ABA3-EA06633B8660}"/>
          </ac:cxnSpMkLst>
        </pc:cxnChg>
        <pc:cxnChg chg="mod">
          <ac:chgData name="Tiara Anggraini Prasetyo" userId="429542ff462e4103" providerId="LiveId" clId="{8A5F0D6C-3D4A-4F2F-9BCC-964969CE128A}" dt="2021-08-01T13:35:54.934" v="3745"/>
          <ac:cxnSpMkLst>
            <pc:docMk/>
            <pc:sldMk cId="522409845" sldId="269"/>
            <ac:cxnSpMk id="156" creationId="{D164CE72-9BC8-4EAA-BECF-811E8FF69639}"/>
          </ac:cxnSpMkLst>
        </pc:cxnChg>
        <pc:cxnChg chg="mod">
          <ac:chgData name="Tiara Anggraini Prasetyo" userId="429542ff462e4103" providerId="LiveId" clId="{8A5F0D6C-3D4A-4F2F-9BCC-964969CE128A}" dt="2021-08-01T13:35:54.934" v="3745"/>
          <ac:cxnSpMkLst>
            <pc:docMk/>
            <pc:sldMk cId="522409845" sldId="269"/>
            <ac:cxnSpMk id="157" creationId="{C1816AAA-8C1E-4216-A2F4-F7FF1A702106}"/>
          </ac:cxnSpMkLst>
        </pc:cxnChg>
        <pc:cxnChg chg="mod">
          <ac:chgData name="Tiara Anggraini Prasetyo" userId="429542ff462e4103" providerId="LiveId" clId="{8A5F0D6C-3D4A-4F2F-9BCC-964969CE128A}" dt="2021-08-01T13:35:54.934" v="3745"/>
          <ac:cxnSpMkLst>
            <pc:docMk/>
            <pc:sldMk cId="522409845" sldId="269"/>
            <ac:cxnSpMk id="158" creationId="{249D88E9-A1A8-4291-9F72-08CBF0161747}"/>
          </ac:cxnSpMkLst>
        </pc:cxnChg>
        <pc:cxnChg chg="mod">
          <ac:chgData name="Tiara Anggraini Prasetyo" userId="429542ff462e4103" providerId="LiveId" clId="{8A5F0D6C-3D4A-4F2F-9BCC-964969CE128A}" dt="2021-08-01T13:35:54.934" v="3745"/>
          <ac:cxnSpMkLst>
            <pc:docMk/>
            <pc:sldMk cId="522409845" sldId="269"/>
            <ac:cxnSpMk id="159" creationId="{0A791921-DD0E-46F9-B36B-40AEE0242D7F}"/>
          </ac:cxnSpMkLst>
        </pc:cxnChg>
        <pc:cxnChg chg="mod">
          <ac:chgData name="Tiara Anggraini Prasetyo" userId="429542ff462e4103" providerId="LiveId" clId="{8A5F0D6C-3D4A-4F2F-9BCC-964969CE128A}" dt="2021-08-01T13:35:54.934" v="3745"/>
          <ac:cxnSpMkLst>
            <pc:docMk/>
            <pc:sldMk cId="522409845" sldId="269"/>
            <ac:cxnSpMk id="160" creationId="{EAEF301F-FD28-4BA6-B6C4-C301ECAD42F2}"/>
          </ac:cxnSpMkLst>
        </pc:cxnChg>
        <pc:cxnChg chg="mod">
          <ac:chgData name="Tiara Anggraini Prasetyo" userId="429542ff462e4103" providerId="LiveId" clId="{8A5F0D6C-3D4A-4F2F-9BCC-964969CE128A}" dt="2021-08-01T13:35:54.934" v="3745"/>
          <ac:cxnSpMkLst>
            <pc:docMk/>
            <pc:sldMk cId="522409845" sldId="269"/>
            <ac:cxnSpMk id="161" creationId="{B578AC82-0C37-4AB1-999C-DB780A683B8F}"/>
          </ac:cxnSpMkLst>
        </pc:cxnChg>
        <pc:cxnChg chg="mod">
          <ac:chgData name="Tiara Anggraini Prasetyo" userId="429542ff462e4103" providerId="LiveId" clId="{8A5F0D6C-3D4A-4F2F-9BCC-964969CE128A}" dt="2021-08-01T13:35:54.934" v="3745"/>
          <ac:cxnSpMkLst>
            <pc:docMk/>
            <pc:sldMk cId="522409845" sldId="269"/>
            <ac:cxnSpMk id="162" creationId="{CE5DFD25-65D2-49EA-89DE-7773D0FB5857}"/>
          </ac:cxnSpMkLst>
        </pc:cxnChg>
        <pc:cxnChg chg="mod">
          <ac:chgData name="Tiara Anggraini Prasetyo" userId="429542ff462e4103" providerId="LiveId" clId="{8A5F0D6C-3D4A-4F2F-9BCC-964969CE128A}" dt="2021-08-01T13:35:54.934" v="3745"/>
          <ac:cxnSpMkLst>
            <pc:docMk/>
            <pc:sldMk cId="522409845" sldId="269"/>
            <ac:cxnSpMk id="163" creationId="{658F6648-9AE1-4D3F-AB04-224281FB0860}"/>
          </ac:cxnSpMkLst>
        </pc:cxnChg>
        <pc:cxnChg chg="mod">
          <ac:chgData name="Tiara Anggraini Prasetyo" userId="429542ff462e4103" providerId="LiveId" clId="{8A5F0D6C-3D4A-4F2F-9BCC-964969CE128A}" dt="2021-08-01T13:35:54.934" v="3745"/>
          <ac:cxnSpMkLst>
            <pc:docMk/>
            <pc:sldMk cId="522409845" sldId="269"/>
            <ac:cxnSpMk id="164" creationId="{18962F87-9DDF-4E2A-9C29-DB2B45A25DFA}"/>
          </ac:cxnSpMkLst>
        </pc:cxnChg>
        <pc:cxnChg chg="mod">
          <ac:chgData name="Tiara Anggraini Prasetyo" userId="429542ff462e4103" providerId="LiveId" clId="{8A5F0D6C-3D4A-4F2F-9BCC-964969CE128A}" dt="2021-08-01T13:35:54.934" v="3745"/>
          <ac:cxnSpMkLst>
            <pc:docMk/>
            <pc:sldMk cId="522409845" sldId="269"/>
            <ac:cxnSpMk id="165" creationId="{338EB137-A878-45FB-9C7F-28100E619F81}"/>
          </ac:cxnSpMkLst>
        </pc:cxnChg>
        <pc:cxnChg chg="mod">
          <ac:chgData name="Tiara Anggraini Prasetyo" userId="429542ff462e4103" providerId="LiveId" clId="{8A5F0D6C-3D4A-4F2F-9BCC-964969CE128A}" dt="2021-08-01T13:35:54.934" v="3745"/>
          <ac:cxnSpMkLst>
            <pc:docMk/>
            <pc:sldMk cId="522409845" sldId="269"/>
            <ac:cxnSpMk id="166" creationId="{B25FA397-FD74-4640-B278-12DD16942905}"/>
          </ac:cxnSpMkLst>
        </pc:cxnChg>
        <pc:cxnChg chg="mod">
          <ac:chgData name="Tiara Anggraini Prasetyo" userId="429542ff462e4103" providerId="LiveId" clId="{8A5F0D6C-3D4A-4F2F-9BCC-964969CE128A}" dt="2021-08-01T13:35:54.934" v="3745"/>
          <ac:cxnSpMkLst>
            <pc:docMk/>
            <pc:sldMk cId="522409845" sldId="269"/>
            <ac:cxnSpMk id="167" creationId="{C3461E3B-5077-4FF4-8810-269C45293E1D}"/>
          </ac:cxnSpMkLst>
        </pc:cxnChg>
        <pc:cxnChg chg="mod">
          <ac:chgData name="Tiara Anggraini Prasetyo" userId="429542ff462e4103" providerId="LiveId" clId="{8A5F0D6C-3D4A-4F2F-9BCC-964969CE128A}" dt="2021-08-01T13:35:54.934" v="3745"/>
          <ac:cxnSpMkLst>
            <pc:docMk/>
            <pc:sldMk cId="522409845" sldId="269"/>
            <ac:cxnSpMk id="168" creationId="{CD362E40-4C06-47C0-8473-CB24F1B45D3B}"/>
          </ac:cxnSpMkLst>
        </pc:cxnChg>
        <pc:cxnChg chg="mod">
          <ac:chgData name="Tiara Anggraini Prasetyo" userId="429542ff462e4103" providerId="LiveId" clId="{8A5F0D6C-3D4A-4F2F-9BCC-964969CE128A}" dt="2021-08-01T13:35:54.934" v="3745"/>
          <ac:cxnSpMkLst>
            <pc:docMk/>
            <pc:sldMk cId="522409845" sldId="269"/>
            <ac:cxnSpMk id="169" creationId="{7596912E-826C-4759-BB55-8296AE031AB1}"/>
          </ac:cxnSpMkLst>
        </pc:cxnChg>
        <pc:cxnChg chg="mod">
          <ac:chgData name="Tiara Anggraini Prasetyo" userId="429542ff462e4103" providerId="LiveId" clId="{8A5F0D6C-3D4A-4F2F-9BCC-964969CE128A}" dt="2021-08-01T13:35:54.934" v="3745"/>
          <ac:cxnSpMkLst>
            <pc:docMk/>
            <pc:sldMk cId="522409845" sldId="269"/>
            <ac:cxnSpMk id="170" creationId="{4AAEDDC4-A434-4FF9-A71E-1379AD34E7B5}"/>
          </ac:cxnSpMkLst>
        </pc:cxnChg>
        <pc:cxnChg chg="mod">
          <ac:chgData name="Tiara Anggraini Prasetyo" userId="429542ff462e4103" providerId="LiveId" clId="{8A5F0D6C-3D4A-4F2F-9BCC-964969CE128A}" dt="2021-08-01T13:35:54.934" v="3745"/>
          <ac:cxnSpMkLst>
            <pc:docMk/>
            <pc:sldMk cId="522409845" sldId="269"/>
            <ac:cxnSpMk id="171" creationId="{7925C03C-9553-44DD-B2B1-C2209704C1C8}"/>
          </ac:cxnSpMkLst>
        </pc:cxnChg>
        <pc:cxnChg chg="mod">
          <ac:chgData name="Tiara Anggraini Prasetyo" userId="429542ff462e4103" providerId="LiveId" clId="{8A5F0D6C-3D4A-4F2F-9BCC-964969CE128A}" dt="2021-08-01T13:35:54.934" v="3745"/>
          <ac:cxnSpMkLst>
            <pc:docMk/>
            <pc:sldMk cId="522409845" sldId="269"/>
            <ac:cxnSpMk id="172" creationId="{19DB01AE-3821-404A-9B5B-865003211EE3}"/>
          </ac:cxnSpMkLst>
        </pc:cxnChg>
        <pc:cxnChg chg="mod">
          <ac:chgData name="Tiara Anggraini Prasetyo" userId="429542ff462e4103" providerId="LiveId" clId="{8A5F0D6C-3D4A-4F2F-9BCC-964969CE128A}" dt="2021-08-01T13:35:54.934" v="3745"/>
          <ac:cxnSpMkLst>
            <pc:docMk/>
            <pc:sldMk cId="522409845" sldId="269"/>
            <ac:cxnSpMk id="173" creationId="{CC2385B2-D2C4-40F6-AC0D-3DB01DA6A1EA}"/>
          </ac:cxnSpMkLst>
        </pc:cxnChg>
        <pc:cxnChg chg="mod">
          <ac:chgData name="Tiara Anggraini Prasetyo" userId="429542ff462e4103" providerId="LiveId" clId="{8A5F0D6C-3D4A-4F2F-9BCC-964969CE128A}" dt="2021-08-01T13:35:54.934" v="3745"/>
          <ac:cxnSpMkLst>
            <pc:docMk/>
            <pc:sldMk cId="522409845" sldId="269"/>
            <ac:cxnSpMk id="174" creationId="{34995AF5-1073-4DDB-BF66-9770EC85E81B}"/>
          </ac:cxnSpMkLst>
        </pc:cxnChg>
        <pc:cxnChg chg="mod">
          <ac:chgData name="Tiara Anggraini Prasetyo" userId="429542ff462e4103" providerId="LiveId" clId="{8A5F0D6C-3D4A-4F2F-9BCC-964969CE128A}" dt="2021-08-01T13:35:54.934" v="3745"/>
          <ac:cxnSpMkLst>
            <pc:docMk/>
            <pc:sldMk cId="522409845" sldId="269"/>
            <ac:cxnSpMk id="175" creationId="{B0B4545B-A6C4-44B5-B69E-2C2A0A61FD31}"/>
          </ac:cxnSpMkLst>
        </pc:cxnChg>
        <pc:cxnChg chg="mod">
          <ac:chgData name="Tiara Anggraini Prasetyo" userId="429542ff462e4103" providerId="LiveId" clId="{8A5F0D6C-3D4A-4F2F-9BCC-964969CE128A}" dt="2021-08-01T13:35:54.934" v="3745"/>
          <ac:cxnSpMkLst>
            <pc:docMk/>
            <pc:sldMk cId="522409845" sldId="269"/>
            <ac:cxnSpMk id="176" creationId="{34C987BF-8B66-4AC0-80B5-407C371842E2}"/>
          </ac:cxnSpMkLst>
        </pc:cxnChg>
        <pc:cxnChg chg="mod">
          <ac:chgData name="Tiara Anggraini Prasetyo" userId="429542ff462e4103" providerId="LiveId" clId="{8A5F0D6C-3D4A-4F2F-9BCC-964969CE128A}" dt="2021-08-01T13:35:54.934" v="3745"/>
          <ac:cxnSpMkLst>
            <pc:docMk/>
            <pc:sldMk cId="522409845" sldId="269"/>
            <ac:cxnSpMk id="177" creationId="{7E47CBE5-728E-4FD5-A064-ABE22CF8E5A9}"/>
          </ac:cxnSpMkLst>
        </pc:cxnChg>
        <pc:cxnChg chg="mod">
          <ac:chgData name="Tiara Anggraini Prasetyo" userId="429542ff462e4103" providerId="LiveId" clId="{8A5F0D6C-3D4A-4F2F-9BCC-964969CE128A}" dt="2021-08-01T13:35:54.934" v="3745"/>
          <ac:cxnSpMkLst>
            <pc:docMk/>
            <pc:sldMk cId="522409845" sldId="269"/>
            <ac:cxnSpMk id="178" creationId="{CA3DB0DE-4306-4914-9535-49A065BABBFB}"/>
          </ac:cxnSpMkLst>
        </pc:cxnChg>
        <pc:cxnChg chg="mod">
          <ac:chgData name="Tiara Anggraini Prasetyo" userId="429542ff462e4103" providerId="LiveId" clId="{8A5F0D6C-3D4A-4F2F-9BCC-964969CE128A}" dt="2021-08-01T13:35:54.934" v="3745"/>
          <ac:cxnSpMkLst>
            <pc:docMk/>
            <pc:sldMk cId="522409845" sldId="269"/>
            <ac:cxnSpMk id="179" creationId="{B3390EE2-AAB9-4789-97BA-1DD34978818C}"/>
          </ac:cxnSpMkLst>
        </pc:cxnChg>
        <pc:cxnChg chg="mod">
          <ac:chgData name="Tiara Anggraini Prasetyo" userId="429542ff462e4103" providerId="LiveId" clId="{8A5F0D6C-3D4A-4F2F-9BCC-964969CE128A}" dt="2021-08-01T13:35:54.934" v="3745"/>
          <ac:cxnSpMkLst>
            <pc:docMk/>
            <pc:sldMk cId="522409845" sldId="269"/>
            <ac:cxnSpMk id="180" creationId="{D7E6E48E-E892-4BE0-BE8F-D77493E42E22}"/>
          </ac:cxnSpMkLst>
        </pc:cxnChg>
        <pc:cxnChg chg="mod">
          <ac:chgData name="Tiara Anggraini Prasetyo" userId="429542ff462e4103" providerId="LiveId" clId="{8A5F0D6C-3D4A-4F2F-9BCC-964969CE128A}" dt="2021-08-01T13:35:54.934" v="3745"/>
          <ac:cxnSpMkLst>
            <pc:docMk/>
            <pc:sldMk cId="522409845" sldId="269"/>
            <ac:cxnSpMk id="181" creationId="{583236AC-12E7-4B74-8074-37E699FC999E}"/>
          </ac:cxnSpMkLst>
        </pc:cxnChg>
        <pc:cxnChg chg="mod">
          <ac:chgData name="Tiara Anggraini Prasetyo" userId="429542ff462e4103" providerId="LiveId" clId="{8A5F0D6C-3D4A-4F2F-9BCC-964969CE128A}" dt="2021-08-01T13:35:54.934" v="3745"/>
          <ac:cxnSpMkLst>
            <pc:docMk/>
            <pc:sldMk cId="522409845" sldId="269"/>
            <ac:cxnSpMk id="182" creationId="{5F2F905A-5203-424D-90C9-A3541A5BD7E7}"/>
          </ac:cxnSpMkLst>
        </pc:cxnChg>
        <pc:cxnChg chg="mod">
          <ac:chgData name="Tiara Anggraini Prasetyo" userId="429542ff462e4103" providerId="LiveId" clId="{8A5F0D6C-3D4A-4F2F-9BCC-964969CE128A}" dt="2021-08-01T13:35:54.934" v="3745"/>
          <ac:cxnSpMkLst>
            <pc:docMk/>
            <pc:sldMk cId="522409845" sldId="269"/>
            <ac:cxnSpMk id="183" creationId="{3BA23EF0-A168-49E2-967D-9A167E3EAC70}"/>
          </ac:cxnSpMkLst>
        </pc:cxnChg>
        <pc:cxnChg chg="mod">
          <ac:chgData name="Tiara Anggraini Prasetyo" userId="429542ff462e4103" providerId="LiveId" clId="{8A5F0D6C-3D4A-4F2F-9BCC-964969CE128A}" dt="2021-08-01T13:35:54.934" v="3745"/>
          <ac:cxnSpMkLst>
            <pc:docMk/>
            <pc:sldMk cId="522409845" sldId="269"/>
            <ac:cxnSpMk id="184" creationId="{D6057577-FDC0-439F-9F49-C0A4CC0D3039}"/>
          </ac:cxnSpMkLst>
        </pc:cxnChg>
        <pc:cxnChg chg="mod">
          <ac:chgData name="Tiara Anggraini Prasetyo" userId="429542ff462e4103" providerId="LiveId" clId="{8A5F0D6C-3D4A-4F2F-9BCC-964969CE128A}" dt="2021-08-01T13:35:54.934" v="3745"/>
          <ac:cxnSpMkLst>
            <pc:docMk/>
            <pc:sldMk cId="522409845" sldId="269"/>
            <ac:cxnSpMk id="185" creationId="{82E45FD0-9D75-49EE-A1BB-DAF89012B7BD}"/>
          </ac:cxnSpMkLst>
        </pc:cxnChg>
        <pc:cxnChg chg="mod">
          <ac:chgData name="Tiara Anggraini Prasetyo" userId="429542ff462e4103" providerId="LiveId" clId="{8A5F0D6C-3D4A-4F2F-9BCC-964969CE128A}" dt="2021-08-01T13:35:54.934" v="3745"/>
          <ac:cxnSpMkLst>
            <pc:docMk/>
            <pc:sldMk cId="522409845" sldId="269"/>
            <ac:cxnSpMk id="186" creationId="{0BDAE645-9327-4F45-90E0-05F88557D6C0}"/>
          </ac:cxnSpMkLst>
        </pc:cxnChg>
        <pc:cxnChg chg="mod">
          <ac:chgData name="Tiara Anggraini Prasetyo" userId="429542ff462e4103" providerId="LiveId" clId="{8A5F0D6C-3D4A-4F2F-9BCC-964969CE128A}" dt="2021-08-01T13:35:54.934" v="3745"/>
          <ac:cxnSpMkLst>
            <pc:docMk/>
            <pc:sldMk cId="522409845" sldId="269"/>
            <ac:cxnSpMk id="187" creationId="{23C5B0C5-2183-42B0-8ABF-CF03C9D27EBD}"/>
          </ac:cxnSpMkLst>
        </pc:cxnChg>
      </pc:sldChg>
      <pc:sldChg chg="add del">
        <pc:chgData name="Tiara Anggraini Prasetyo" userId="429542ff462e4103" providerId="LiveId" clId="{8A5F0D6C-3D4A-4F2F-9BCC-964969CE128A}" dt="2021-08-01T10:28:39.390" v="3110"/>
        <pc:sldMkLst>
          <pc:docMk/>
          <pc:sldMk cId="859372887" sldId="269"/>
        </pc:sldMkLst>
      </pc:sldChg>
      <pc:sldChg chg="new del setBg">
        <pc:chgData name="Tiara Anggraini Prasetyo" userId="429542ff462e4103" providerId="LiveId" clId="{8A5F0D6C-3D4A-4F2F-9BCC-964969CE128A}" dt="2021-08-01T13:40:38.687" v="3783" actId="680"/>
        <pc:sldMkLst>
          <pc:docMk/>
          <pc:sldMk cId="3906521989" sldId="269"/>
        </pc:sldMkLst>
      </pc:sldChg>
      <pc:sldChg chg="new del">
        <pc:chgData name="Tiara Anggraini Prasetyo" userId="429542ff462e4103" providerId="LiveId" clId="{8A5F0D6C-3D4A-4F2F-9BCC-964969CE128A}" dt="2021-08-01T13:40:33.553" v="3781" actId="680"/>
        <pc:sldMkLst>
          <pc:docMk/>
          <pc:sldMk cId="2978436757" sldId="270"/>
        </pc:sldMkLst>
      </pc:sldChg>
      <pc:sldMasterChg chg="modSldLayout">
        <pc:chgData name="Tiara Anggraini Prasetyo" userId="429542ff462e4103" providerId="LiveId" clId="{8A5F0D6C-3D4A-4F2F-9BCC-964969CE128A}" dt="2021-08-01T18:10:09.494" v="4072"/>
        <pc:sldMasterMkLst>
          <pc:docMk/>
          <pc:sldMasterMk cId="2308743449" sldId="2147483648"/>
        </pc:sldMasterMkLst>
        <pc:sldLayoutChg chg="addSp delSp modSp mod modAnim">
          <pc:chgData name="Tiara Anggraini Prasetyo" userId="429542ff462e4103" providerId="LiveId" clId="{8A5F0D6C-3D4A-4F2F-9BCC-964969CE128A}" dt="2021-08-01T18:10:09.494" v="4072"/>
          <pc:sldLayoutMkLst>
            <pc:docMk/>
            <pc:sldMasterMk cId="2308743449" sldId="2147483648"/>
            <pc:sldLayoutMk cId="2550503486" sldId="2147483649"/>
          </pc:sldLayoutMkLst>
          <pc:spChg chg="mod">
            <ac:chgData name="Tiara Anggraini Prasetyo" userId="429542ff462e4103" providerId="LiveId" clId="{8A5F0D6C-3D4A-4F2F-9BCC-964969CE128A}" dt="2021-08-01T04:56:07.660" v="32" actId="1076"/>
            <ac:spMkLst>
              <pc:docMk/>
              <pc:sldMasterMk cId="2308743449" sldId="2147483648"/>
              <pc:sldLayoutMk cId="2550503486" sldId="2147483649"/>
              <ac:spMk id="2" creationId="{DC1422F0-A63C-41A8-9C7F-F2625EA73C35}"/>
            </ac:spMkLst>
          </pc:spChg>
          <pc:spChg chg="mod">
            <ac:chgData name="Tiara Anggraini Prasetyo" userId="429542ff462e4103" providerId="LiveId" clId="{8A5F0D6C-3D4A-4F2F-9BCC-964969CE128A}" dt="2021-08-01T04:56:07.660" v="32" actId="1076"/>
            <ac:spMkLst>
              <pc:docMk/>
              <pc:sldMasterMk cId="2308743449" sldId="2147483648"/>
              <pc:sldLayoutMk cId="2550503486" sldId="2147483649"/>
              <ac:spMk id="3" creationId="{DC4B9B81-E33A-4A53-A661-49F9CF49BAEA}"/>
            </ac:spMkLst>
          </pc:spChg>
          <pc:spChg chg="mod">
            <ac:chgData name="Tiara Anggraini Prasetyo" userId="429542ff462e4103" providerId="LiveId" clId="{8A5F0D6C-3D4A-4F2F-9BCC-964969CE128A}" dt="2021-08-01T18:08:58.556" v="4048" actId="164"/>
            <ac:spMkLst>
              <pc:docMk/>
              <pc:sldMasterMk cId="2308743449" sldId="2147483648"/>
              <pc:sldLayoutMk cId="2550503486" sldId="2147483649"/>
              <ac:spMk id="55" creationId="{92D30334-514B-4F6E-BE7E-4A21FD5C9370}"/>
            </ac:spMkLst>
          </pc:spChg>
          <pc:spChg chg="add mod">
            <ac:chgData name="Tiara Anggraini Prasetyo" userId="429542ff462e4103" providerId="LiveId" clId="{8A5F0D6C-3D4A-4F2F-9BCC-964969CE128A}" dt="2021-08-01T10:22:33.408" v="2985" actId="1076"/>
            <ac:spMkLst>
              <pc:docMk/>
              <pc:sldMasterMk cId="2308743449" sldId="2147483648"/>
              <pc:sldLayoutMk cId="2550503486" sldId="2147483649"/>
              <ac:spMk id="58" creationId="{9019C789-1086-4395-8908-3FFF42324B5E}"/>
            </ac:spMkLst>
          </pc:spChg>
          <pc:spChg chg="add mod">
            <ac:chgData name="Tiara Anggraini Prasetyo" userId="429542ff462e4103" providerId="LiveId" clId="{8A5F0D6C-3D4A-4F2F-9BCC-964969CE128A}" dt="2021-08-01T05:06:36.014" v="345" actId="164"/>
            <ac:spMkLst>
              <pc:docMk/>
              <pc:sldMasterMk cId="2308743449" sldId="2147483648"/>
              <pc:sldLayoutMk cId="2550503486" sldId="2147483649"/>
              <ac:spMk id="59" creationId="{FEDDB557-9CA6-4D8C-A570-86C144AAE2EF}"/>
            </ac:spMkLst>
          </pc:spChg>
          <pc:spChg chg="add del mod">
            <ac:chgData name="Tiara Anggraini Prasetyo" userId="429542ff462e4103" providerId="LiveId" clId="{8A5F0D6C-3D4A-4F2F-9BCC-964969CE128A}" dt="2021-08-01T05:04:56.089" v="314" actId="478"/>
            <ac:spMkLst>
              <pc:docMk/>
              <pc:sldMasterMk cId="2308743449" sldId="2147483648"/>
              <pc:sldLayoutMk cId="2550503486" sldId="2147483649"/>
              <ac:spMk id="60" creationId="{8B3090DF-C353-446E-92AE-B128B4FFA8CF}"/>
            </ac:spMkLst>
          </pc:spChg>
          <pc:spChg chg="add mod">
            <ac:chgData name="Tiara Anggraini Prasetyo" userId="429542ff462e4103" providerId="LiveId" clId="{8A5F0D6C-3D4A-4F2F-9BCC-964969CE128A}" dt="2021-08-01T05:06:36.014" v="345" actId="164"/>
            <ac:spMkLst>
              <pc:docMk/>
              <pc:sldMasterMk cId="2308743449" sldId="2147483648"/>
              <pc:sldLayoutMk cId="2550503486" sldId="2147483649"/>
              <ac:spMk id="61" creationId="{538D1C78-95EC-42FB-9B77-9B5969766133}"/>
            </ac:spMkLst>
          </pc:spChg>
          <pc:grpChg chg="add mod ord">
            <ac:chgData name="Tiara Anggraini Prasetyo" userId="429542ff462e4103" providerId="LiveId" clId="{8A5F0D6C-3D4A-4F2F-9BCC-964969CE128A}" dt="2021-08-01T18:09:01.879" v="4049" actId="171"/>
            <ac:grpSpMkLst>
              <pc:docMk/>
              <pc:sldMasterMk cId="2308743449" sldId="2147483648"/>
              <pc:sldLayoutMk cId="2550503486" sldId="2147483649"/>
              <ac:grpSpMk id="7" creationId="{FF83FA7C-D893-4C9E-826A-698FCB757DFB}"/>
            </ac:grpSpMkLst>
          </pc:grpChg>
          <pc:grpChg chg="add mod">
            <ac:chgData name="Tiara Anggraini Prasetyo" userId="429542ff462e4103" providerId="LiveId" clId="{8A5F0D6C-3D4A-4F2F-9BCC-964969CE128A}" dt="2021-08-01T18:08:58.556" v="4048" actId="164"/>
            <ac:grpSpMkLst>
              <pc:docMk/>
              <pc:sldMasterMk cId="2308743449" sldId="2147483648"/>
              <pc:sldLayoutMk cId="2550503486" sldId="2147483649"/>
              <ac:grpSpMk id="62" creationId="{EFEAAD6E-745F-4558-941E-94366AD83327}"/>
            </ac:grpSpMkLst>
          </pc:grpChg>
          <pc:picChg chg="mod">
            <ac:chgData name="Tiara Anggraini Prasetyo" userId="429542ff462e4103" providerId="LiveId" clId="{8A5F0D6C-3D4A-4F2F-9BCC-964969CE128A}" dt="2021-08-01T10:22:33.408" v="2985" actId="1076"/>
            <ac:picMkLst>
              <pc:docMk/>
              <pc:sldMasterMk cId="2308743449" sldId="2147483648"/>
              <pc:sldLayoutMk cId="2550503486" sldId="2147483649"/>
              <ac:picMk id="56" creationId="{83B0C42F-949C-40FC-A0BC-C8905CE123AB}"/>
            </ac:picMkLst>
          </pc:picChg>
          <pc:picChg chg="mod">
            <ac:chgData name="Tiara Anggraini Prasetyo" userId="429542ff462e4103" providerId="LiveId" clId="{8A5F0D6C-3D4A-4F2F-9BCC-964969CE128A}" dt="2021-08-01T10:22:33.408" v="2985" actId="1076"/>
            <ac:picMkLst>
              <pc:docMk/>
              <pc:sldMasterMk cId="2308743449" sldId="2147483648"/>
              <pc:sldLayoutMk cId="2550503486" sldId="2147483649"/>
              <ac:picMk id="57" creationId="{C6E4AC85-D8E4-4E94-8085-E31AC1D277B1}"/>
            </ac:picMkLst>
          </pc:pic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Relationship Id="rId4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  <c:perspective val="3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59191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0.43502</cdr:y>
    </cdr:from>
    <cdr:to>
      <cdr:x>0.35262</cdr:x>
      <cdr:y>0.65312</cdr:y>
    </cdr:to>
    <cdr:sp macro="" textlink="">
      <cdr:nvSpPr>
        <cdr:cNvPr id="2" name="TextBox 2"/>
        <cdr:cNvSpPr txBox="1"/>
      </cdr:nvSpPr>
      <cdr:spPr>
        <a:xfrm xmlns:a="http://schemas.openxmlformats.org/drawingml/2006/main">
          <a:off x="0" y="1709043"/>
          <a:ext cx="2150239" cy="856840"/>
        </a:xfrm>
        <a:prstGeom xmlns:a="http://schemas.openxmlformats.org/drawingml/2006/main" prst="rect">
          <a:avLst/>
        </a:prstGeom>
        <a:solidFill xmlns:a="http://schemas.openxmlformats.org/drawingml/2006/main">
          <a:schemeClr val="bg2">
            <a:lumMod val="50000"/>
          </a:schemeClr>
        </a:solidFill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801563" rtl="0" eaLnBrk="1" latinLnBrk="0" hangingPunct="1">
            <a:defRPr sz="1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00782" algn="l" defTabSz="801563" rtl="0" eaLnBrk="1" latinLnBrk="0" hangingPunct="1">
            <a:defRPr sz="1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801563" algn="l" defTabSz="801563" rtl="0" eaLnBrk="1" latinLnBrk="0" hangingPunct="1">
            <a:defRPr sz="1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202345" algn="l" defTabSz="801563" rtl="0" eaLnBrk="1" latinLnBrk="0" hangingPunct="1">
            <a:defRPr sz="1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603126" algn="l" defTabSz="801563" rtl="0" eaLnBrk="1" latinLnBrk="0" hangingPunct="1">
            <a:defRPr sz="1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003908" algn="l" defTabSz="801563" rtl="0" eaLnBrk="1" latinLnBrk="0" hangingPunct="1">
            <a:defRPr sz="1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404689" algn="l" defTabSz="801563" rtl="0" eaLnBrk="1" latinLnBrk="0" hangingPunct="1">
            <a:defRPr sz="1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2805471" algn="l" defTabSz="801563" rtl="0" eaLnBrk="1" latinLnBrk="0" hangingPunct="1">
            <a:defRPr sz="1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206252" algn="l" defTabSz="801563" rtl="0" eaLnBrk="1" latinLnBrk="0" hangingPunct="1">
            <a:defRPr sz="1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lvl="0" algn="ctr"/>
          <a:r>
            <a:rPr lang="en-US" sz="2400" b="1" dirty="0" err="1">
              <a:solidFill>
                <a:schemeClr val="bg1"/>
              </a:solidFill>
            </a:rPr>
            <a:t>Kalimat</a:t>
          </a:r>
          <a:r>
            <a:rPr lang="en-US" sz="2400" b="1" dirty="0">
              <a:solidFill>
                <a:schemeClr val="bg1"/>
              </a:solidFill>
            </a:rPr>
            <a:t> Tunggal (</a:t>
          </a:r>
          <a:r>
            <a:rPr lang="en-US" sz="2400" b="1" dirty="0" err="1">
              <a:solidFill>
                <a:schemeClr val="bg1"/>
              </a:solidFill>
            </a:rPr>
            <a:t>Simpleks</a:t>
          </a:r>
          <a:r>
            <a:rPr lang="en-US" sz="2400" b="1" dirty="0" smtClean="0">
              <a:solidFill>
                <a:schemeClr val="bg1"/>
              </a:solidFill>
            </a:rPr>
            <a:t>)</a:t>
          </a:r>
          <a:endParaRPr lang="en-US" sz="2400" b="1" dirty="0">
            <a:solidFill>
              <a:schemeClr val="bg1"/>
            </a:solidFill>
          </a:endParaRPr>
        </a:p>
      </cdr:txBody>
    </cdr:sp>
  </cdr:relSizeAnchor>
  <cdr:relSizeAnchor xmlns:cdr="http://schemas.openxmlformats.org/drawingml/2006/chartDrawing">
    <cdr:from>
      <cdr:x>0.58594</cdr:x>
      <cdr:y>0.2152</cdr:y>
    </cdr:from>
    <cdr:to>
      <cdr:x>0.94952</cdr:x>
      <cdr:y>0.33637</cdr:y>
    </cdr:to>
    <cdr:sp macro="" textlink="">
      <cdr:nvSpPr>
        <cdr:cNvPr id="3" name="Rectangle 2"/>
        <cdr:cNvSpPr/>
      </cdr:nvSpPr>
      <cdr:spPr>
        <a:xfrm xmlns:a="http://schemas.openxmlformats.org/drawingml/2006/main">
          <a:off x="3671484" y="819953"/>
          <a:ext cx="2278188" cy="461665"/>
        </a:xfrm>
        <a:prstGeom xmlns:a="http://schemas.openxmlformats.org/drawingml/2006/main" prst="rect">
          <a:avLst/>
        </a:prstGeom>
        <a:solidFill xmlns:a="http://schemas.openxmlformats.org/drawingml/2006/main">
          <a:schemeClr val="bg2">
            <a:lumMod val="50000"/>
          </a:schemeClr>
        </a:solidFill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en-US"/>
          </a:defPPr>
          <a:lvl1pPr marL="0" algn="l" defTabSz="801563" rtl="0" eaLnBrk="1" latinLnBrk="0" hangingPunct="1">
            <a:defRPr sz="1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00782" algn="l" defTabSz="801563" rtl="0" eaLnBrk="1" latinLnBrk="0" hangingPunct="1">
            <a:defRPr sz="1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801563" algn="l" defTabSz="801563" rtl="0" eaLnBrk="1" latinLnBrk="0" hangingPunct="1">
            <a:defRPr sz="1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202345" algn="l" defTabSz="801563" rtl="0" eaLnBrk="1" latinLnBrk="0" hangingPunct="1">
            <a:defRPr sz="1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603126" algn="l" defTabSz="801563" rtl="0" eaLnBrk="1" latinLnBrk="0" hangingPunct="1">
            <a:defRPr sz="1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003908" algn="l" defTabSz="801563" rtl="0" eaLnBrk="1" latinLnBrk="0" hangingPunct="1">
            <a:defRPr sz="1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404689" algn="l" defTabSz="801563" rtl="0" eaLnBrk="1" latinLnBrk="0" hangingPunct="1">
            <a:defRPr sz="1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2805471" algn="l" defTabSz="801563" rtl="0" eaLnBrk="1" latinLnBrk="0" hangingPunct="1">
            <a:defRPr sz="1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206252" algn="l" defTabSz="801563" rtl="0" eaLnBrk="1" latinLnBrk="0" hangingPunct="1">
            <a:defRPr sz="1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400" dirty="0" err="1">
              <a:solidFill>
                <a:schemeClr val="bg1"/>
              </a:solidFill>
            </a:rPr>
            <a:t>Kalimat</a:t>
          </a:r>
          <a:r>
            <a:rPr lang="en-US" sz="2400" dirty="0">
              <a:solidFill>
                <a:schemeClr val="bg1"/>
              </a:solidFill>
            </a:rPr>
            <a:t> nominal </a:t>
          </a:r>
        </a:p>
      </cdr:txBody>
    </cdr:sp>
  </cdr:relSizeAnchor>
  <cdr:relSizeAnchor xmlns:cdr="http://schemas.openxmlformats.org/drawingml/2006/chartDrawing">
    <cdr:from>
      <cdr:x>0.59693</cdr:x>
      <cdr:y>0.47945</cdr:y>
    </cdr:from>
    <cdr:to>
      <cdr:x>0.91091</cdr:x>
      <cdr:y>0.60062</cdr:y>
    </cdr:to>
    <cdr:sp macro="" textlink="">
      <cdr:nvSpPr>
        <cdr:cNvPr id="4" name="Rectangle 3"/>
        <cdr:cNvSpPr/>
      </cdr:nvSpPr>
      <cdr:spPr>
        <a:xfrm xmlns:a="http://schemas.openxmlformats.org/drawingml/2006/main">
          <a:off x="3740362" y="1826787"/>
          <a:ext cx="1967399" cy="461682"/>
        </a:xfrm>
        <a:prstGeom xmlns:a="http://schemas.openxmlformats.org/drawingml/2006/main" prst="rect">
          <a:avLst/>
        </a:prstGeom>
        <a:solidFill xmlns:a="http://schemas.openxmlformats.org/drawingml/2006/main">
          <a:schemeClr val="bg2">
            <a:lumMod val="50000"/>
          </a:schemeClr>
        </a:solidFill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en-US"/>
          </a:defPPr>
          <a:lvl1pPr marL="0" algn="l" defTabSz="801563" rtl="0" eaLnBrk="1" latinLnBrk="0" hangingPunct="1">
            <a:defRPr sz="1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00782" algn="l" defTabSz="801563" rtl="0" eaLnBrk="1" latinLnBrk="0" hangingPunct="1">
            <a:defRPr sz="1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801563" algn="l" defTabSz="801563" rtl="0" eaLnBrk="1" latinLnBrk="0" hangingPunct="1">
            <a:defRPr sz="1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202345" algn="l" defTabSz="801563" rtl="0" eaLnBrk="1" latinLnBrk="0" hangingPunct="1">
            <a:defRPr sz="1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603126" algn="l" defTabSz="801563" rtl="0" eaLnBrk="1" latinLnBrk="0" hangingPunct="1">
            <a:defRPr sz="1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003908" algn="l" defTabSz="801563" rtl="0" eaLnBrk="1" latinLnBrk="0" hangingPunct="1">
            <a:defRPr sz="1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404689" algn="l" defTabSz="801563" rtl="0" eaLnBrk="1" latinLnBrk="0" hangingPunct="1">
            <a:defRPr sz="1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2805471" algn="l" defTabSz="801563" rtl="0" eaLnBrk="1" latinLnBrk="0" hangingPunct="1">
            <a:defRPr sz="1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206252" algn="l" defTabSz="801563" rtl="0" eaLnBrk="1" latinLnBrk="0" hangingPunct="1">
            <a:defRPr sz="1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400" dirty="0" err="1" smtClean="0">
              <a:solidFill>
                <a:schemeClr val="bg1"/>
              </a:solidFill>
            </a:rPr>
            <a:t>Kalimat</a:t>
          </a:r>
          <a:r>
            <a:rPr lang="en-US" sz="2400" dirty="0" smtClean="0">
              <a:solidFill>
                <a:schemeClr val="bg1"/>
              </a:solidFill>
            </a:rPr>
            <a:t> verbal</a:t>
          </a:r>
          <a:endParaRPr lang="en-US" sz="2400" dirty="0">
            <a:solidFill>
              <a:schemeClr val="bg1"/>
            </a:solidFill>
          </a:endParaRPr>
        </a:p>
      </cdr:txBody>
    </cdr:sp>
  </cdr:relSizeAnchor>
  <cdr:relSizeAnchor xmlns:cdr="http://schemas.openxmlformats.org/drawingml/2006/chartDrawing">
    <cdr:from>
      <cdr:x>0.60019</cdr:x>
      <cdr:y>0.65237</cdr:y>
    </cdr:from>
    <cdr:to>
      <cdr:x>0.88692</cdr:x>
      <cdr:y>0.77354</cdr:y>
    </cdr:to>
    <cdr:sp macro="" textlink="">
      <cdr:nvSpPr>
        <cdr:cNvPr id="5" name="Rectangle 4"/>
        <cdr:cNvSpPr/>
      </cdr:nvSpPr>
      <cdr:spPr>
        <a:xfrm xmlns:a="http://schemas.openxmlformats.org/drawingml/2006/main">
          <a:off x="3760769" y="2485675"/>
          <a:ext cx="1796651" cy="461681"/>
        </a:xfrm>
        <a:prstGeom xmlns:a="http://schemas.openxmlformats.org/drawingml/2006/main" prst="rect">
          <a:avLst/>
        </a:prstGeom>
        <a:solidFill xmlns:a="http://schemas.openxmlformats.org/drawingml/2006/main">
          <a:schemeClr val="bg2">
            <a:lumMod val="50000"/>
          </a:schemeClr>
        </a:solidFill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en-US"/>
          </a:defPPr>
          <a:lvl1pPr marL="0" algn="l" defTabSz="801563" rtl="0" eaLnBrk="1" latinLnBrk="0" hangingPunct="1">
            <a:defRPr sz="1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00782" algn="l" defTabSz="801563" rtl="0" eaLnBrk="1" latinLnBrk="0" hangingPunct="1">
            <a:defRPr sz="1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801563" algn="l" defTabSz="801563" rtl="0" eaLnBrk="1" latinLnBrk="0" hangingPunct="1">
            <a:defRPr sz="1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202345" algn="l" defTabSz="801563" rtl="0" eaLnBrk="1" latinLnBrk="0" hangingPunct="1">
            <a:defRPr sz="1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603126" algn="l" defTabSz="801563" rtl="0" eaLnBrk="1" latinLnBrk="0" hangingPunct="1">
            <a:defRPr sz="1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003908" algn="l" defTabSz="801563" rtl="0" eaLnBrk="1" latinLnBrk="0" hangingPunct="1">
            <a:defRPr sz="1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404689" algn="l" defTabSz="801563" rtl="0" eaLnBrk="1" latinLnBrk="0" hangingPunct="1">
            <a:defRPr sz="1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2805471" algn="l" defTabSz="801563" rtl="0" eaLnBrk="1" latinLnBrk="0" hangingPunct="1">
            <a:defRPr sz="1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206252" algn="l" defTabSz="801563" rtl="0" eaLnBrk="1" latinLnBrk="0" hangingPunct="1">
            <a:defRPr sz="1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400" dirty="0" err="1" smtClean="0">
              <a:solidFill>
                <a:schemeClr val="bg1"/>
              </a:solidFill>
            </a:rPr>
            <a:t>kalimat</a:t>
          </a:r>
          <a:r>
            <a:rPr lang="en-US" sz="2400" dirty="0" smtClean="0">
              <a:solidFill>
                <a:schemeClr val="bg1"/>
              </a:solidFill>
            </a:rPr>
            <a:t> </a:t>
          </a:r>
          <a:r>
            <a:rPr lang="en-US" sz="2400" dirty="0" err="1">
              <a:solidFill>
                <a:schemeClr val="bg1"/>
              </a:solidFill>
            </a:rPr>
            <a:t>statif</a:t>
          </a:r>
          <a:endParaRPr lang="en-US" sz="2400" dirty="0">
            <a:solidFill>
              <a:schemeClr val="bg1"/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A3C16E1-970F-4100-B3B6-C7B175DFB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57D6-970F-4852-BBB1-F7FFD174D2A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92BD3A9-7AA1-429B-A47E-85ED822A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7500424-0AB2-48BB-AAC8-CE10E3D0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3DF4-29A8-46DE-A397-88F44F89194A}" type="slidenum">
              <a:rPr lang="en-US" smtClean="0"/>
              <a:t>‹#›</a:t>
            </a:fld>
            <a:endParaRPr lang="en-US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83B0C42F-949C-40FC-A0BC-C8905CE123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1"/>
          <a:stretch/>
        </p:blipFill>
        <p:spPr>
          <a:xfrm rot="21436771">
            <a:off x="5204067" y="4887680"/>
            <a:ext cx="330765" cy="49931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xmlns="" id="{C6E4AC85-D8E4-4E94-8085-E31AC1D277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61"/>
          <a:stretch/>
        </p:blipFill>
        <p:spPr>
          <a:xfrm>
            <a:off x="5285224" y="4106897"/>
            <a:ext cx="2154106" cy="1317327"/>
          </a:xfrm>
          <a:prstGeom prst="rect">
            <a:avLst/>
          </a:prstGeom>
          <a:effectLst>
            <a:outerShdw blurRad="38100" dir="18900000" sy="23000" kx="-1200000" algn="bl" rotWithShape="0">
              <a:schemeClr val="tx1">
                <a:lumMod val="95000"/>
                <a:lumOff val="5000"/>
                <a:alpha val="38000"/>
              </a:schemeClr>
            </a:outerShdw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C4B9B81-E33A-4A53-A661-49F9CF49B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1782" y="3184951"/>
            <a:ext cx="10058400" cy="64178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1422F0-A63C-41A8-9C7F-F2625EA73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782" y="1962141"/>
            <a:ext cx="10058400" cy="1122455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FF83FA7C-D893-4C9E-826A-698FCB757DFB}"/>
              </a:ext>
            </a:extLst>
          </p:cNvPr>
          <p:cNvGrpSpPr/>
          <p:nvPr userDrawn="1"/>
        </p:nvGrpSpPr>
        <p:grpSpPr>
          <a:xfrm>
            <a:off x="4906839" y="5468920"/>
            <a:ext cx="2683564" cy="365125"/>
            <a:chOff x="4906839" y="5468920"/>
            <a:chExt cx="2683564" cy="365125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xmlns="" id="{92D30334-514B-4F6E-BE7E-4A21FD5C9370}"/>
                </a:ext>
              </a:extLst>
            </p:cNvPr>
            <p:cNvSpPr/>
            <p:nvPr userDrawn="1"/>
          </p:nvSpPr>
          <p:spPr>
            <a:xfrm>
              <a:off x="4906839" y="5468920"/>
              <a:ext cx="2683564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127000" dir="5400000" sx="97000" sy="97000" algn="t" rotWithShape="0">
                <a:schemeClr val="tx1">
                  <a:lumMod val="95000"/>
                  <a:lumOff val="5000"/>
                  <a:alpha val="67000"/>
                </a:schemeClr>
              </a:outerShdw>
            </a:effectLst>
            <a:scene3d>
              <a:camera prst="orthographicFront"/>
              <a:lightRig rig="soft" dir="t"/>
            </a:scene3d>
            <a:sp3d prstMaterial="plastic">
              <a:bevelT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ochinspaw" panose="02000503000000000000" pitchFamily="2" charset="0"/>
              </a:endParaRP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xmlns="" id="{EFEAAD6E-745F-4558-941E-94366AD83327}"/>
                </a:ext>
              </a:extLst>
            </p:cNvPr>
            <p:cNvGrpSpPr/>
            <p:nvPr userDrawn="1"/>
          </p:nvGrpSpPr>
          <p:grpSpPr>
            <a:xfrm>
              <a:off x="7233701" y="5521930"/>
              <a:ext cx="273508" cy="272104"/>
              <a:chOff x="7010181" y="5521930"/>
              <a:chExt cx="273508" cy="272104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xmlns="" id="{FEDDB557-9CA6-4D8C-A570-86C144AAE2EF}"/>
                  </a:ext>
                </a:extLst>
              </p:cNvPr>
              <p:cNvSpPr/>
              <p:nvPr userDrawn="1"/>
            </p:nvSpPr>
            <p:spPr>
              <a:xfrm>
                <a:off x="7010181" y="5521930"/>
                <a:ext cx="273508" cy="27210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outerShdw blurRad="25400" dist="38100" algn="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soft" dir="t"/>
              </a:scene3d>
              <a:sp3d prstMaterial="plastic">
                <a:bevelT h="317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ochinspaw" panose="02000503000000000000" pitchFamily="2" charset="0"/>
                </a:endParaRPr>
              </a:p>
            </p:txBody>
          </p:sp>
          <p:sp>
            <p:nvSpPr>
              <p:cNvPr id="61" name="Arrow: Chevron 60">
                <a:extLst>
                  <a:ext uri="{FF2B5EF4-FFF2-40B4-BE49-F238E27FC236}">
                    <a16:creationId xmlns:a16="http://schemas.microsoft.com/office/drawing/2014/main" xmlns="" id="{538D1C78-95EC-42FB-9B77-9B5969766133}"/>
                  </a:ext>
                </a:extLst>
              </p:cNvPr>
              <p:cNvSpPr/>
              <p:nvPr userDrawn="1"/>
            </p:nvSpPr>
            <p:spPr>
              <a:xfrm>
                <a:off x="7100465" y="5600309"/>
                <a:ext cx="115345" cy="115345"/>
              </a:xfrm>
              <a:prstGeom prst="chevron">
                <a:avLst>
                  <a:gd name="adj" fmla="val 39603"/>
                </a:avLst>
              </a:prstGeom>
              <a:noFill/>
              <a:ln w="9525">
                <a:solidFill>
                  <a:schemeClr val="bg1"/>
                </a:solidFill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9019C789-1086-4395-8908-3FFF42324B5E}"/>
              </a:ext>
            </a:extLst>
          </p:cNvPr>
          <p:cNvSpPr txBox="1"/>
          <p:nvPr userDrawn="1"/>
        </p:nvSpPr>
        <p:spPr>
          <a:xfrm>
            <a:off x="5206042" y="5497593"/>
            <a:ext cx="1980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anose="020B0402020204020504" pitchFamily="34" charset="0"/>
              </a:rPr>
              <a:t>Start to Presentation</a:t>
            </a:r>
          </a:p>
        </p:txBody>
      </p:sp>
    </p:spTree>
    <p:extLst>
      <p:ext uri="{BB962C8B-B14F-4D97-AF65-F5344CB8AC3E}">
        <p14:creationId xmlns:p14="http://schemas.microsoft.com/office/powerpoint/2010/main" val="255050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nodeType="withEffect" p14:presetBounceEnd="40000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75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75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8" grpId="0"/>
        </p:bldLst>
      </p:timing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C3F56C-5559-4A4C-8364-F4384201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C769E39-D66E-49D3-95BB-46E6854C4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D1AEC6-4C0E-4DD8-8756-E25B05A1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57D6-970F-4852-BBB1-F7FFD174D2A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390838-8B0B-4D30-AE50-85C9EEEE6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0ADFCA-E7CA-4853-96DE-B7DB5FC4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3DF4-29A8-46DE-A397-88F44F891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7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C9B65A1-D542-45C3-9FE2-2576BB5CF3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0FA1C82-A2EA-4452-ADB5-BBECCB839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86EB9F-85EF-491E-8474-4CF9F84F1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57D6-970F-4852-BBB1-F7FFD174D2A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0945DF-2499-42F4-9605-A6D849307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72062A-A31B-469F-A29B-B51A5C94B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3DF4-29A8-46DE-A397-88F44F891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9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D9120F-E53B-4E2B-9869-43126453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ED6494-4BE8-4D3F-8A7A-89866555D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7E5451-2443-4D23-86FE-8AA810C12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57D6-970F-4852-BBB1-F7FFD174D2A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3624A4-AA7D-49A4-BD0E-7402690B1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203B426-A77D-4AA0-992B-1972CCDF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3DF4-29A8-46DE-A397-88F44F891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6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32D6F1-6696-4103-B97B-313E593AC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E9591-7FCA-400D-879C-5F5A7F7BF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9E932A-1BD6-490B-9E1C-20175FF63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57D6-970F-4852-BBB1-F7FFD174D2A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90349C7-B9BB-4BF2-9B4F-EEDF8230D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09B128-F401-455A-A941-6545A9E4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3DF4-29A8-46DE-A397-88F44F891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3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94C763-6B7C-43C7-9231-5F63031D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8ED95A-B007-4346-A623-98FCDB327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63F3241-0BFC-4093-BB3A-E63AF6B9A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FE61AEC-C7F8-434C-93B5-F0AB353DC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57D6-970F-4852-BBB1-F7FFD174D2A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0DF384C-88CB-40B4-BC24-02BC1A86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1A8418E-1D5E-40B7-9F8E-2ACA9F8B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3DF4-29A8-46DE-A397-88F44F891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40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CBC4B2-4BEB-42B8-A6AA-464A7B99D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9E3510E-34C3-422D-ACC4-1BDCD634F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84ECD72-4963-4B10-AEE2-FFB36F80F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D306D13-9690-4C2A-936D-09E47CF3AB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BED2111-BBA2-45F5-AE11-7143AC713C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01CB608-004D-4665-BB6F-8E437620A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57D6-970F-4852-BBB1-F7FFD174D2A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9B042A4-587C-4A9D-8E04-AD00BA10B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3182331-9FC3-43C7-B179-04039482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3DF4-29A8-46DE-A397-88F44F891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3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6A6FAE-A38D-48D3-A08C-B0957222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4B4AE32-4F6C-4E8E-BDC3-7805914D8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57D6-970F-4852-BBB1-F7FFD174D2A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9C8ED5F-7B68-4EBD-AF0D-3FCC463B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B8FFDAF-828B-48DD-BF5A-56CE2806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3DF4-29A8-46DE-A397-88F44F891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6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80728D2-F0FA-418A-833D-7BE8D2098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57D6-970F-4852-BBB1-F7FFD174D2A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B1687C3-A722-4636-AB6F-B248CC1F9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D97009A-FB9B-4AA3-9F16-8A7A0912B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3DF4-29A8-46DE-A397-88F44F891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2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ACDEE6-C376-4E1C-89C3-FB683A781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D7CC73-2E1D-4F68-92A3-4213C7B82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B5CA065-ACAC-4549-8F78-637F94083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6E22BB9-42CD-4AE9-AD04-4DB2E96C4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57D6-970F-4852-BBB1-F7FFD174D2A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FB51FC7-94D8-4CC1-8DC1-92DD37F5A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299B7E-B960-4B6C-B251-9B73EF37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3DF4-29A8-46DE-A397-88F44F891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8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E2E372-A245-43E3-A68B-B38DCA963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FC198A1-1F74-4CCA-8BFE-A2F923054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66DA019-0E58-4E6E-91BE-0ED31EADF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B1E3EF6-814D-475E-8CBD-38C230FEE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57D6-970F-4852-BBB1-F7FFD174D2A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10FDFFB-2439-4361-8F99-5E26ED230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37CA55-93AE-478D-90F7-CDC1AEE73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3DF4-29A8-46DE-A397-88F44F891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0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70BD854-D117-4864-90AE-C2AC75FD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6B62FBC-A285-4389-83E1-2E4F0D909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7280FB-3330-49CA-B90E-47B8A3586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E57D6-970F-4852-BBB1-F7FFD174D2A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0B21D8-278A-4F15-8E61-03AEE42A9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273926-BD9A-4EBC-A45C-33216625C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B3DF4-29A8-46DE-A397-88F44F89194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5B4506EE-C0A0-4F15-B755-DC43550C6064}"/>
              </a:ext>
            </a:extLst>
          </p:cNvPr>
          <p:cNvGrpSpPr/>
          <p:nvPr userDrawn="1"/>
        </p:nvGrpSpPr>
        <p:grpSpPr>
          <a:xfrm>
            <a:off x="1" y="0"/>
            <a:ext cx="12192003" cy="6858000"/>
            <a:chOff x="1" y="0"/>
            <a:chExt cx="12192003" cy="6858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D0D7A63E-E1A3-4D51-9F3C-92042793196B}"/>
                </a:ext>
              </a:extLst>
            </p:cNvPr>
            <p:cNvGrpSpPr/>
            <p:nvPr/>
          </p:nvGrpSpPr>
          <p:grpSpPr>
            <a:xfrm>
              <a:off x="304803" y="0"/>
              <a:ext cx="11631469" cy="6858000"/>
              <a:chOff x="387927" y="0"/>
              <a:chExt cx="11631469" cy="685800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xmlns="" id="{A589EEB0-18C9-4B5C-BE2E-156B3298D40F}"/>
                  </a:ext>
                </a:extLst>
              </p:cNvPr>
              <p:cNvCxnSpPr/>
              <p:nvPr/>
            </p:nvCxnSpPr>
            <p:spPr>
              <a:xfrm>
                <a:off x="387927" y="0"/>
                <a:ext cx="0" cy="68580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  <a:alpha val="16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xmlns="" id="{005B4D2C-A71B-48E8-B6E2-B5514F9CF4E9}"/>
                  </a:ext>
                </a:extLst>
              </p:cNvPr>
              <p:cNvCxnSpPr/>
              <p:nvPr/>
            </p:nvCxnSpPr>
            <p:spPr>
              <a:xfrm>
                <a:off x="803563" y="0"/>
                <a:ext cx="0" cy="68580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  <a:alpha val="16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xmlns="" id="{210CCEFF-FF94-4257-8786-11E385D4D88A}"/>
                  </a:ext>
                </a:extLst>
              </p:cNvPr>
              <p:cNvCxnSpPr/>
              <p:nvPr/>
            </p:nvCxnSpPr>
            <p:spPr>
              <a:xfrm>
                <a:off x="1214582" y="0"/>
                <a:ext cx="0" cy="68580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  <a:alpha val="16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xmlns="" id="{E281A514-3721-4EE3-AFC2-4A38581CCF16}"/>
                  </a:ext>
                </a:extLst>
              </p:cNvPr>
              <p:cNvCxnSpPr/>
              <p:nvPr/>
            </p:nvCxnSpPr>
            <p:spPr>
              <a:xfrm>
                <a:off x="1630218" y="0"/>
                <a:ext cx="0" cy="68580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  <a:alpha val="16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xmlns="" id="{DDA044F8-041C-4965-9EFC-74A45AB4830F}"/>
                  </a:ext>
                </a:extLst>
              </p:cNvPr>
              <p:cNvCxnSpPr/>
              <p:nvPr/>
            </p:nvCxnSpPr>
            <p:spPr>
              <a:xfrm>
                <a:off x="2041236" y="0"/>
                <a:ext cx="0" cy="68580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  <a:alpha val="16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xmlns="" id="{9BC81068-2CD7-424F-8B40-3B1599B664C0}"/>
                  </a:ext>
                </a:extLst>
              </p:cNvPr>
              <p:cNvCxnSpPr/>
              <p:nvPr/>
            </p:nvCxnSpPr>
            <p:spPr>
              <a:xfrm>
                <a:off x="2456872" y="0"/>
                <a:ext cx="0" cy="68580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  <a:alpha val="16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xmlns="" id="{958B9763-06A7-4EA7-964D-FEAE9EDED0FC}"/>
                  </a:ext>
                </a:extLst>
              </p:cNvPr>
              <p:cNvCxnSpPr/>
              <p:nvPr/>
            </p:nvCxnSpPr>
            <p:spPr>
              <a:xfrm>
                <a:off x="2867891" y="0"/>
                <a:ext cx="0" cy="68580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  <a:alpha val="16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xmlns="" id="{6B4AC392-3853-4B30-B129-FDCEA6DB97F2}"/>
                  </a:ext>
                </a:extLst>
              </p:cNvPr>
              <p:cNvCxnSpPr/>
              <p:nvPr/>
            </p:nvCxnSpPr>
            <p:spPr>
              <a:xfrm>
                <a:off x="3283527" y="0"/>
                <a:ext cx="0" cy="68580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  <a:alpha val="16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xmlns="" id="{DFBDF46E-0CE3-4B9F-ACE8-B81F64ADCD2B}"/>
                  </a:ext>
                </a:extLst>
              </p:cNvPr>
              <p:cNvCxnSpPr/>
              <p:nvPr/>
            </p:nvCxnSpPr>
            <p:spPr>
              <a:xfrm>
                <a:off x="3694546" y="0"/>
                <a:ext cx="0" cy="68580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  <a:alpha val="16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xmlns="" id="{386C8B83-118D-4A32-9373-EB78746E0ED1}"/>
                  </a:ext>
                </a:extLst>
              </p:cNvPr>
              <p:cNvCxnSpPr/>
              <p:nvPr/>
            </p:nvCxnSpPr>
            <p:spPr>
              <a:xfrm>
                <a:off x="4110182" y="0"/>
                <a:ext cx="0" cy="68580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  <a:alpha val="16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xmlns="" id="{A018E253-0A90-4BE2-B1FB-C4E26B08DF64}"/>
                  </a:ext>
                </a:extLst>
              </p:cNvPr>
              <p:cNvCxnSpPr/>
              <p:nvPr/>
            </p:nvCxnSpPr>
            <p:spPr>
              <a:xfrm>
                <a:off x="4521201" y="0"/>
                <a:ext cx="0" cy="68580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  <a:alpha val="16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xmlns="" id="{6413D167-31C8-4002-9109-002E507EDE8A}"/>
                  </a:ext>
                </a:extLst>
              </p:cNvPr>
              <p:cNvCxnSpPr/>
              <p:nvPr/>
            </p:nvCxnSpPr>
            <p:spPr>
              <a:xfrm>
                <a:off x="4936837" y="0"/>
                <a:ext cx="0" cy="68580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  <a:alpha val="16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7CCDC13-05A2-4CCB-BA2B-7AA51091815D}"/>
                  </a:ext>
                </a:extLst>
              </p:cNvPr>
              <p:cNvCxnSpPr/>
              <p:nvPr/>
            </p:nvCxnSpPr>
            <p:spPr>
              <a:xfrm>
                <a:off x="5347855" y="0"/>
                <a:ext cx="0" cy="68580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  <a:alpha val="16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46888C29-EE36-4B8A-8EFA-48B0213A8E2D}"/>
                  </a:ext>
                </a:extLst>
              </p:cNvPr>
              <p:cNvCxnSpPr/>
              <p:nvPr/>
            </p:nvCxnSpPr>
            <p:spPr>
              <a:xfrm>
                <a:off x="5763491" y="0"/>
                <a:ext cx="0" cy="68580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  <a:alpha val="16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7ABD9B03-3D43-412F-9106-AD0C4200F104}"/>
                  </a:ext>
                </a:extLst>
              </p:cNvPr>
              <p:cNvCxnSpPr/>
              <p:nvPr/>
            </p:nvCxnSpPr>
            <p:spPr>
              <a:xfrm>
                <a:off x="6174510" y="0"/>
                <a:ext cx="0" cy="68580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  <a:alpha val="16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4457DA4A-6C20-48A0-A08E-29499131613B}"/>
                  </a:ext>
                </a:extLst>
              </p:cNvPr>
              <p:cNvCxnSpPr/>
              <p:nvPr/>
            </p:nvCxnSpPr>
            <p:spPr>
              <a:xfrm>
                <a:off x="6590146" y="0"/>
                <a:ext cx="0" cy="68580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  <a:alpha val="16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xmlns="" id="{8B395DE7-21DF-4F2B-8CE1-D5153D9EACF2}"/>
                  </a:ext>
                </a:extLst>
              </p:cNvPr>
              <p:cNvCxnSpPr/>
              <p:nvPr/>
            </p:nvCxnSpPr>
            <p:spPr>
              <a:xfrm>
                <a:off x="7037821" y="0"/>
                <a:ext cx="0" cy="68580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  <a:alpha val="16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19E9024F-53D7-411B-97CD-D3B41B3CFA98}"/>
                  </a:ext>
                </a:extLst>
              </p:cNvPr>
              <p:cNvCxnSpPr/>
              <p:nvPr/>
            </p:nvCxnSpPr>
            <p:spPr>
              <a:xfrm>
                <a:off x="7453457" y="0"/>
                <a:ext cx="0" cy="68580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  <a:alpha val="16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4EC52417-3663-4EDD-9E12-CAD5A86C4973}"/>
                  </a:ext>
                </a:extLst>
              </p:cNvPr>
              <p:cNvCxnSpPr/>
              <p:nvPr/>
            </p:nvCxnSpPr>
            <p:spPr>
              <a:xfrm>
                <a:off x="7864476" y="0"/>
                <a:ext cx="0" cy="68580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  <a:alpha val="16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4436351-8FAD-4D41-B0F7-7049E0A42719}"/>
                  </a:ext>
                </a:extLst>
              </p:cNvPr>
              <p:cNvCxnSpPr/>
              <p:nvPr/>
            </p:nvCxnSpPr>
            <p:spPr>
              <a:xfrm>
                <a:off x="8280112" y="0"/>
                <a:ext cx="0" cy="68580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  <a:alpha val="16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1B7891A7-5B7D-4F9E-B8A3-968E2D237773}"/>
                  </a:ext>
                </a:extLst>
              </p:cNvPr>
              <p:cNvCxnSpPr/>
              <p:nvPr/>
            </p:nvCxnSpPr>
            <p:spPr>
              <a:xfrm>
                <a:off x="8691130" y="0"/>
                <a:ext cx="0" cy="68580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  <a:alpha val="16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xmlns="" id="{6AB43483-A25E-4862-AD1E-34632E258A28}"/>
                  </a:ext>
                </a:extLst>
              </p:cNvPr>
              <p:cNvCxnSpPr/>
              <p:nvPr/>
            </p:nvCxnSpPr>
            <p:spPr>
              <a:xfrm>
                <a:off x="9106766" y="0"/>
                <a:ext cx="0" cy="68580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  <a:alpha val="16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xmlns="" id="{55CD5D66-C9B4-498C-9F14-82721C43BADB}"/>
                  </a:ext>
                </a:extLst>
              </p:cNvPr>
              <p:cNvCxnSpPr/>
              <p:nvPr/>
            </p:nvCxnSpPr>
            <p:spPr>
              <a:xfrm>
                <a:off x="9517785" y="0"/>
                <a:ext cx="0" cy="68580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  <a:alpha val="16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xmlns="" id="{F1D71FDA-2499-4E89-8D37-4397775184A0}"/>
                  </a:ext>
                </a:extLst>
              </p:cNvPr>
              <p:cNvCxnSpPr/>
              <p:nvPr/>
            </p:nvCxnSpPr>
            <p:spPr>
              <a:xfrm>
                <a:off x="9933421" y="0"/>
                <a:ext cx="0" cy="68580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  <a:alpha val="16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xmlns="" id="{C3D4E7C3-F8AC-42C5-9064-B75887094F8F}"/>
                  </a:ext>
                </a:extLst>
              </p:cNvPr>
              <p:cNvCxnSpPr/>
              <p:nvPr/>
            </p:nvCxnSpPr>
            <p:spPr>
              <a:xfrm>
                <a:off x="10366087" y="0"/>
                <a:ext cx="0" cy="68580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  <a:alpha val="16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xmlns="" id="{40585327-402C-476A-8DA1-76BFEE190DEF}"/>
                  </a:ext>
                </a:extLst>
              </p:cNvPr>
              <p:cNvCxnSpPr/>
              <p:nvPr/>
            </p:nvCxnSpPr>
            <p:spPr>
              <a:xfrm>
                <a:off x="10777105" y="0"/>
                <a:ext cx="0" cy="68580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  <a:alpha val="16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xmlns="" id="{DCEE1285-2906-4EDC-8A14-410C6AB558AF}"/>
                  </a:ext>
                </a:extLst>
              </p:cNvPr>
              <p:cNvCxnSpPr/>
              <p:nvPr/>
            </p:nvCxnSpPr>
            <p:spPr>
              <a:xfrm>
                <a:off x="11192741" y="0"/>
                <a:ext cx="0" cy="68580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  <a:alpha val="16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xmlns="" id="{A90DDD11-ADCA-4899-8565-8FD7C84463E1}"/>
                  </a:ext>
                </a:extLst>
              </p:cNvPr>
              <p:cNvCxnSpPr/>
              <p:nvPr/>
            </p:nvCxnSpPr>
            <p:spPr>
              <a:xfrm>
                <a:off x="11603760" y="0"/>
                <a:ext cx="0" cy="68580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  <a:alpha val="16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xmlns="" id="{9E5C51CA-0C75-49C5-A51A-FBE6F4F00819}"/>
                  </a:ext>
                </a:extLst>
              </p:cNvPr>
              <p:cNvCxnSpPr/>
              <p:nvPr/>
            </p:nvCxnSpPr>
            <p:spPr>
              <a:xfrm>
                <a:off x="12019396" y="0"/>
                <a:ext cx="0" cy="68580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  <a:alpha val="16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D2C96995-8F79-4D04-AF89-7301335E8658}"/>
                </a:ext>
              </a:extLst>
            </p:cNvPr>
            <p:cNvGrpSpPr/>
            <p:nvPr/>
          </p:nvGrpSpPr>
          <p:grpSpPr>
            <a:xfrm rot="5400000">
              <a:off x="2994893" y="-2679990"/>
              <a:ext cx="6202219" cy="12192003"/>
              <a:chOff x="387927" y="-1"/>
              <a:chExt cx="6202219" cy="6858001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xmlns="" id="{1255244F-5DD6-49A7-B7BD-C8B339375956}"/>
                  </a:ext>
                </a:extLst>
              </p:cNvPr>
              <p:cNvCxnSpPr/>
              <p:nvPr/>
            </p:nvCxnSpPr>
            <p:spPr>
              <a:xfrm>
                <a:off x="5347855" y="-1"/>
                <a:ext cx="0" cy="68580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  <a:alpha val="16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xmlns="" id="{CAE30932-18A8-4573-9BDA-38B59557B47F}"/>
                  </a:ext>
                </a:extLst>
              </p:cNvPr>
              <p:cNvCxnSpPr/>
              <p:nvPr/>
            </p:nvCxnSpPr>
            <p:spPr>
              <a:xfrm>
                <a:off x="387927" y="0"/>
                <a:ext cx="0" cy="68580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  <a:alpha val="16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xmlns="" id="{3449D458-A338-4D9A-B0F2-3996C118EB3B}"/>
                  </a:ext>
                </a:extLst>
              </p:cNvPr>
              <p:cNvCxnSpPr/>
              <p:nvPr/>
            </p:nvCxnSpPr>
            <p:spPr>
              <a:xfrm>
                <a:off x="803563" y="0"/>
                <a:ext cx="0" cy="68580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  <a:alpha val="16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xmlns="" id="{20E798AF-357D-4BA0-BC01-189190D6288A}"/>
                  </a:ext>
                </a:extLst>
              </p:cNvPr>
              <p:cNvCxnSpPr/>
              <p:nvPr/>
            </p:nvCxnSpPr>
            <p:spPr>
              <a:xfrm>
                <a:off x="1214582" y="0"/>
                <a:ext cx="0" cy="68580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  <a:alpha val="16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xmlns="" id="{607C43E8-670B-43DB-B8AD-836A9ADB2FB9}"/>
                  </a:ext>
                </a:extLst>
              </p:cNvPr>
              <p:cNvCxnSpPr/>
              <p:nvPr/>
            </p:nvCxnSpPr>
            <p:spPr>
              <a:xfrm>
                <a:off x="1630218" y="0"/>
                <a:ext cx="0" cy="68580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  <a:alpha val="16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xmlns="" id="{75DDF837-0CB5-4AE2-8894-41D6B6E3DDC6}"/>
                  </a:ext>
                </a:extLst>
              </p:cNvPr>
              <p:cNvCxnSpPr/>
              <p:nvPr/>
            </p:nvCxnSpPr>
            <p:spPr>
              <a:xfrm>
                <a:off x="2041236" y="0"/>
                <a:ext cx="0" cy="68580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  <a:alpha val="16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xmlns="" id="{6D7397F5-69A5-431E-9291-94CF077339D6}"/>
                  </a:ext>
                </a:extLst>
              </p:cNvPr>
              <p:cNvCxnSpPr/>
              <p:nvPr/>
            </p:nvCxnSpPr>
            <p:spPr>
              <a:xfrm>
                <a:off x="2456872" y="0"/>
                <a:ext cx="0" cy="68580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  <a:alpha val="16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xmlns="" id="{FE1B7B7F-605A-45C5-874D-0E0C2768725D}"/>
                  </a:ext>
                </a:extLst>
              </p:cNvPr>
              <p:cNvCxnSpPr/>
              <p:nvPr/>
            </p:nvCxnSpPr>
            <p:spPr>
              <a:xfrm>
                <a:off x="2867891" y="0"/>
                <a:ext cx="0" cy="68580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  <a:alpha val="16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xmlns="" id="{72EF12D7-19D1-4B5B-B1C9-754346CC868D}"/>
                  </a:ext>
                </a:extLst>
              </p:cNvPr>
              <p:cNvCxnSpPr/>
              <p:nvPr/>
            </p:nvCxnSpPr>
            <p:spPr>
              <a:xfrm>
                <a:off x="3283527" y="0"/>
                <a:ext cx="0" cy="68580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  <a:alpha val="16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xmlns="" id="{310B0C3E-0DCD-4FDA-8EDB-5CA52B24E32D}"/>
                  </a:ext>
                </a:extLst>
              </p:cNvPr>
              <p:cNvCxnSpPr/>
              <p:nvPr/>
            </p:nvCxnSpPr>
            <p:spPr>
              <a:xfrm>
                <a:off x="3694546" y="0"/>
                <a:ext cx="0" cy="68580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  <a:alpha val="16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xmlns="" id="{9E540F28-4569-43BA-8702-56A2A3F10AF0}"/>
                  </a:ext>
                </a:extLst>
              </p:cNvPr>
              <p:cNvCxnSpPr/>
              <p:nvPr/>
            </p:nvCxnSpPr>
            <p:spPr>
              <a:xfrm>
                <a:off x="4110182" y="0"/>
                <a:ext cx="0" cy="68580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  <a:alpha val="16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B49D6FFD-4591-4071-9748-12F2C4DDFB8D}"/>
                  </a:ext>
                </a:extLst>
              </p:cNvPr>
              <p:cNvCxnSpPr/>
              <p:nvPr/>
            </p:nvCxnSpPr>
            <p:spPr>
              <a:xfrm>
                <a:off x="4521201" y="0"/>
                <a:ext cx="0" cy="68580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  <a:alpha val="16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71BB2E3C-7873-4DD9-840B-1BF68DC1FBEA}"/>
                  </a:ext>
                </a:extLst>
              </p:cNvPr>
              <p:cNvCxnSpPr/>
              <p:nvPr/>
            </p:nvCxnSpPr>
            <p:spPr>
              <a:xfrm>
                <a:off x="4936837" y="0"/>
                <a:ext cx="0" cy="68580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  <a:alpha val="16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68F0E4D9-144C-4DD6-8363-7AB7A17F1806}"/>
                  </a:ext>
                </a:extLst>
              </p:cNvPr>
              <p:cNvCxnSpPr/>
              <p:nvPr/>
            </p:nvCxnSpPr>
            <p:spPr>
              <a:xfrm>
                <a:off x="5763491" y="0"/>
                <a:ext cx="0" cy="68580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  <a:alpha val="16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74711715-4C6E-427F-91E8-D44F78C875CA}"/>
                  </a:ext>
                </a:extLst>
              </p:cNvPr>
              <p:cNvCxnSpPr/>
              <p:nvPr/>
            </p:nvCxnSpPr>
            <p:spPr>
              <a:xfrm>
                <a:off x="6174510" y="0"/>
                <a:ext cx="0" cy="68580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  <a:alpha val="16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xmlns="" id="{C3DD8B86-B3DA-4D21-8D69-51E4227E3BB6}"/>
                  </a:ext>
                </a:extLst>
              </p:cNvPr>
              <p:cNvCxnSpPr/>
              <p:nvPr/>
            </p:nvCxnSpPr>
            <p:spPr>
              <a:xfrm>
                <a:off x="6590146" y="0"/>
                <a:ext cx="0" cy="68580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  <a:alpha val="16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08743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60C6F79C-3BFD-42DA-914D-4F2F057E8D5D}"/>
              </a:ext>
            </a:extLst>
          </p:cNvPr>
          <p:cNvCxnSpPr>
            <a:cxnSpLocks/>
          </p:cNvCxnSpPr>
          <p:nvPr/>
        </p:nvCxnSpPr>
        <p:spPr>
          <a:xfrm>
            <a:off x="1543668" y="3651721"/>
            <a:ext cx="0" cy="1791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E7AF00DD-102C-4A4B-BB2D-F0CD3D9C8A49}"/>
              </a:ext>
            </a:extLst>
          </p:cNvPr>
          <p:cNvCxnSpPr>
            <a:cxnSpLocks/>
          </p:cNvCxnSpPr>
          <p:nvPr/>
        </p:nvCxnSpPr>
        <p:spPr>
          <a:xfrm>
            <a:off x="11943986" y="609094"/>
            <a:ext cx="0" cy="1791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B5D5BE21-3751-4432-9D33-FFD82C2AE47D}"/>
              </a:ext>
            </a:extLst>
          </p:cNvPr>
          <p:cNvCxnSpPr>
            <a:cxnSpLocks/>
          </p:cNvCxnSpPr>
          <p:nvPr/>
        </p:nvCxnSpPr>
        <p:spPr>
          <a:xfrm rot="5400000">
            <a:off x="8138322" y="-668137"/>
            <a:ext cx="0" cy="1791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6367209F-8264-47BC-BD18-A5D819DDA9F4}"/>
              </a:ext>
            </a:extLst>
          </p:cNvPr>
          <p:cNvGrpSpPr/>
          <p:nvPr/>
        </p:nvGrpSpPr>
        <p:grpSpPr>
          <a:xfrm>
            <a:off x="11730828" y="-3217"/>
            <a:ext cx="461172" cy="461172"/>
            <a:chOff x="11730828" y="-3217"/>
            <a:chExt cx="461172" cy="46117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CBEF3DDE-C6F1-43A5-A014-EE7F77CF96DF}"/>
                </a:ext>
              </a:extLst>
            </p:cNvPr>
            <p:cNvSpPr txBox="1"/>
            <p:nvPr/>
          </p:nvSpPr>
          <p:spPr>
            <a:xfrm>
              <a:off x="11793143" y="96564"/>
              <a:ext cx="3016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E1C61BD4-6B91-4830-82F6-84D46981A5F2}"/>
                </a:ext>
              </a:extLst>
            </p:cNvPr>
            <p:cNvSpPr/>
            <p:nvPr/>
          </p:nvSpPr>
          <p:spPr>
            <a:xfrm>
              <a:off x="11730828" y="-3217"/>
              <a:ext cx="461172" cy="461172"/>
            </a:xfrm>
            <a:prstGeom prst="rect">
              <a:avLst/>
            </a:prstGeom>
            <a:solidFill>
              <a:schemeClr val="bg1">
                <a:lumMod val="5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xmlns="" id="{63DA6392-FC75-4AC3-878B-B276A970B185}"/>
                </a:ext>
              </a:extLst>
            </p:cNvPr>
            <p:cNvSpPr/>
            <p:nvPr/>
          </p:nvSpPr>
          <p:spPr>
            <a:xfrm rot="5400000">
              <a:off x="11869990" y="135945"/>
              <a:ext cx="182847" cy="182847"/>
            </a:xfrm>
            <a:prstGeom prst="chevron">
              <a:avLst>
                <a:gd name="adj" fmla="val 5236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9E665B6D-D1E0-4DD9-A13F-7C31EF400E3D}"/>
              </a:ext>
            </a:extLst>
          </p:cNvPr>
          <p:cNvSpPr/>
          <p:nvPr/>
        </p:nvSpPr>
        <p:spPr>
          <a:xfrm>
            <a:off x="-10590460" y="-6700"/>
            <a:ext cx="12217023" cy="6858000"/>
          </a:xfrm>
          <a:custGeom>
            <a:avLst/>
            <a:gdLst>
              <a:gd name="connsiteX0" fmla="*/ 0 w 12217023"/>
              <a:gd name="connsiteY0" fmla="*/ 0 h 6858000"/>
              <a:gd name="connsiteX1" fmla="*/ 11817626 w 12217023"/>
              <a:gd name="connsiteY1" fmla="*/ 0 h 6858000"/>
              <a:gd name="connsiteX2" fmla="*/ 11817626 w 12217023"/>
              <a:gd name="connsiteY2" fmla="*/ 246529 h 6858000"/>
              <a:gd name="connsiteX3" fmla="*/ 12102721 w 12217023"/>
              <a:gd name="connsiteY3" fmla="*/ 246529 h 6858000"/>
              <a:gd name="connsiteX4" fmla="*/ 12217023 w 12217023"/>
              <a:gd name="connsiteY4" fmla="*/ 360831 h 6858000"/>
              <a:gd name="connsiteX5" fmla="*/ 12217023 w 12217023"/>
              <a:gd name="connsiteY5" fmla="*/ 1611581 h 6858000"/>
              <a:gd name="connsiteX6" fmla="*/ 12102721 w 12217023"/>
              <a:gd name="connsiteY6" fmla="*/ 1725883 h 6858000"/>
              <a:gd name="connsiteX7" fmla="*/ 11817626 w 12217023"/>
              <a:gd name="connsiteY7" fmla="*/ 1725883 h 6858000"/>
              <a:gd name="connsiteX8" fmla="*/ 11817626 w 12217023"/>
              <a:gd name="connsiteY8" fmla="*/ 6858000 h 6858000"/>
              <a:gd name="connsiteX9" fmla="*/ 0 w 12217023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7023" h="6858000">
                <a:moveTo>
                  <a:pt x="0" y="0"/>
                </a:moveTo>
                <a:lnTo>
                  <a:pt x="11817626" y="0"/>
                </a:lnTo>
                <a:lnTo>
                  <a:pt x="11817626" y="246529"/>
                </a:lnTo>
                <a:lnTo>
                  <a:pt x="12102721" y="246529"/>
                </a:lnTo>
                <a:cubicBezTo>
                  <a:pt x="12165848" y="246529"/>
                  <a:pt x="12217023" y="297704"/>
                  <a:pt x="12217023" y="360831"/>
                </a:cubicBezTo>
                <a:lnTo>
                  <a:pt x="12217023" y="1611581"/>
                </a:lnTo>
                <a:cubicBezTo>
                  <a:pt x="12217023" y="1674708"/>
                  <a:pt x="12165848" y="1725883"/>
                  <a:pt x="12102721" y="1725883"/>
                </a:cubicBezTo>
                <a:lnTo>
                  <a:pt x="11817626" y="1725883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27000" dist="38100" algn="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46560BD-1DB3-450C-B9A3-DA9193C46BD1}"/>
              </a:ext>
            </a:extLst>
          </p:cNvPr>
          <p:cNvSpPr/>
          <p:nvPr/>
        </p:nvSpPr>
        <p:spPr>
          <a:xfrm>
            <a:off x="-10765004" y="0"/>
            <a:ext cx="12193913" cy="6858000"/>
          </a:xfrm>
          <a:custGeom>
            <a:avLst/>
            <a:gdLst>
              <a:gd name="connsiteX0" fmla="*/ 0 w 12193913"/>
              <a:gd name="connsiteY0" fmla="*/ 0 h 6858000"/>
              <a:gd name="connsiteX1" fmla="*/ 11817626 w 12193913"/>
              <a:gd name="connsiteY1" fmla="*/ 0 h 6858000"/>
              <a:gd name="connsiteX2" fmla="*/ 11817626 w 12193913"/>
              <a:gd name="connsiteY2" fmla="*/ 1449687 h 6858000"/>
              <a:gd name="connsiteX3" fmla="*/ 12079611 w 12193913"/>
              <a:gd name="connsiteY3" fmla="*/ 1449687 h 6858000"/>
              <a:gd name="connsiteX4" fmla="*/ 12193913 w 12193913"/>
              <a:gd name="connsiteY4" fmla="*/ 1563989 h 6858000"/>
              <a:gd name="connsiteX5" fmla="*/ 12193913 w 12193913"/>
              <a:gd name="connsiteY5" fmla="*/ 2814739 h 6858000"/>
              <a:gd name="connsiteX6" fmla="*/ 12079611 w 12193913"/>
              <a:gd name="connsiteY6" fmla="*/ 2929041 h 6858000"/>
              <a:gd name="connsiteX7" fmla="*/ 11817626 w 12193913"/>
              <a:gd name="connsiteY7" fmla="*/ 2929041 h 6858000"/>
              <a:gd name="connsiteX8" fmla="*/ 11817626 w 12193913"/>
              <a:gd name="connsiteY8" fmla="*/ 6858000 h 6858000"/>
              <a:gd name="connsiteX9" fmla="*/ 0 w 12193913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3913" h="6858000">
                <a:moveTo>
                  <a:pt x="0" y="0"/>
                </a:moveTo>
                <a:lnTo>
                  <a:pt x="11817626" y="0"/>
                </a:lnTo>
                <a:lnTo>
                  <a:pt x="11817626" y="1449687"/>
                </a:lnTo>
                <a:lnTo>
                  <a:pt x="12079611" y="1449687"/>
                </a:lnTo>
                <a:cubicBezTo>
                  <a:pt x="12142738" y="1449687"/>
                  <a:pt x="12193913" y="1500862"/>
                  <a:pt x="12193913" y="1563989"/>
                </a:cubicBezTo>
                <a:lnTo>
                  <a:pt x="12193913" y="2814739"/>
                </a:lnTo>
                <a:cubicBezTo>
                  <a:pt x="12193913" y="2877866"/>
                  <a:pt x="12142738" y="2929041"/>
                  <a:pt x="12079611" y="2929041"/>
                </a:cubicBezTo>
                <a:lnTo>
                  <a:pt x="11817626" y="2929041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27000" dist="38100" algn="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A94EB775-AB8A-4D9F-93C7-9A93FC2AE21E}"/>
              </a:ext>
            </a:extLst>
          </p:cNvPr>
          <p:cNvSpPr/>
          <p:nvPr/>
        </p:nvSpPr>
        <p:spPr>
          <a:xfrm>
            <a:off x="-10952307" y="0"/>
            <a:ext cx="12193913" cy="6858000"/>
          </a:xfrm>
          <a:custGeom>
            <a:avLst/>
            <a:gdLst>
              <a:gd name="connsiteX0" fmla="*/ 0 w 12193913"/>
              <a:gd name="connsiteY0" fmla="*/ 0 h 6858000"/>
              <a:gd name="connsiteX1" fmla="*/ 11817626 w 12193913"/>
              <a:gd name="connsiteY1" fmla="*/ 0 h 6858000"/>
              <a:gd name="connsiteX2" fmla="*/ 11817626 w 12193913"/>
              <a:gd name="connsiteY2" fmla="*/ 2278545 h 6858000"/>
              <a:gd name="connsiteX3" fmla="*/ 12079611 w 12193913"/>
              <a:gd name="connsiteY3" fmla="*/ 2278545 h 6858000"/>
              <a:gd name="connsiteX4" fmla="*/ 12193913 w 12193913"/>
              <a:gd name="connsiteY4" fmla="*/ 2392847 h 6858000"/>
              <a:gd name="connsiteX5" fmla="*/ 12193913 w 12193913"/>
              <a:gd name="connsiteY5" fmla="*/ 3643597 h 6858000"/>
              <a:gd name="connsiteX6" fmla="*/ 12079611 w 12193913"/>
              <a:gd name="connsiteY6" fmla="*/ 3757899 h 6858000"/>
              <a:gd name="connsiteX7" fmla="*/ 11817626 w 12193913"/>
              <a:gd name="connsiteY7" fmla="*/ 3757899 h 6858000"/>
              <a:gd name="connsiteX8" fmla="*/ 11817626 w 12193913"/>
              <a:gd name="connsiteY8" fmla="*/ 6858000 h 6858000"/>
              <a:gd name="connsiteX9" fmla="*/ 0 w 12193913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3913" h="6858000">
                <a:moveTo>
                  <a:pt x="0" y="0"/>
                </a:moveTo>
                <a:lnTo>
                  <a:pt x="11817626" y="0"/>
                </a:lnTo>
                <a:lnTo>
                  <a:pt x="11817626" y="2278545"/>
                </a:lnTo>
                <a:lnTo>
                  <a:pt x="12079611" y="2278545"/>
                </a:lnTo>
                <a:cubicBezTo>
                  <a:pt x="12142738" y="2278545"/>
                  <a:pt x="12193913" y="2329720"/>
                  <a:pt x="12193913" y="2392847"/>
                </a:cubicBezTo>
                <a:lnTo>
                  <a:pt x="12193913" y="3643597"/>
                </a:lnTo>
                <a:cubicBezTo>
                  <a:pt x="12193913" y="3706724"/>
                  <a:pt x="12142738" y="3757899"/>
                  <a:pt x="12079611" y="3757899"/>
                </a:cubicBezTo>
                <a:lnTo>
                  <a:pt x="11817626" y="3757899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127000" dist="38100" algn="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A5820F83-50FB-4114-B214-543D6E2B0BFC}"/>
              </a:ext>
            </a:extLst>
          </p:cNvPr>
          <p:cNvSpPr/>
          <p:nvPr/>
        </p:nvSpPr>
        <p:spPr>
          <a:xfrm>
            <a:off x="-11129729" y="-1675"/>
            <a:ext cx="12176422" cy="6858000"/>
          </a:xfrm>
          <a:custGeom>
            <a:avLst/>
            <a:gdLst>
              <a:gd name="connsiteX0" fmla="*/ 0 w 12176422"/>
              <a:gd name="connsiteY0" fmla="*/ 0 h 6858000"/>
              <a:gd name="connsiteX1" fmla="*/ 11817626 w 12176422"/>
              <a:gd name="connsiteY1" fmla="*/ 0 h 6858000"/>
              <a:gd name="connsiteX2" fmla="*/ 11817626 w 12176422"/>
              <a:gd name="connsiteY2" fmla="*/ 3179706 h 6858000"/>
              <a:gd name="connsiteX3" fmla="*/ 12062120 w 12176422"/>
              <a:gd name="connsiteY3" fmla="*/ 3179706 h 6858000"/>
              <a:gd name="connsiteX4" fmla="*/ 12176422 w 12176422"/>
              <a:gd name="connsiteY4" fmla="*/ 3294008 h 6858000"/>
              <a:gd name="connsiteX5" fmla="*/ 12176422 w 12176422"/>
              <a:gd name="connsiteY5" fmla="*/ 4544758 h 6858000"/>
              <a:gd name="connsiteX6" fmla="*/ 12062120 w 12176422"/>
              <a:gd name="connsiteY6" fmla="*/ 4659060 h 6858000"/>
              <a:gd name="connsiteX7" fmla="*/ 11817626 w 12176422"/>
              <a:gd name="connsiteY7" fmla="*/ 4659060 h 6858000"/>
              <a:gd name="connsiteX8" fmla="*/ 11817626 w 12176422"/>
              <a:gd name="connsiteY8" fmla="*/ 6858000 h 6858000"/>
              <a:gd name="connsiteX9" fmla="*/ 0 w 12176422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76422" h="6858000">
                <a:moveTo>
                  <a:pt x="0" y="0"/>
                </a:moveTo>
                <a:lnTo>
                  <a:pt x="11817626" y="0"/>
                </a:lnTo>
                <a:lnTo>
                  <a:pt x="11817626" y="3179706"/>
                </a:lnTo>
                <a:lnTo>
                  <a:pt x="12062120" y="3179706"/>
                </a:lnTo>
                <a:cubicBezTo>
                  <a:pt x="12125247" y="3179706"/>
                  <a:pt x="12176422" y="3230881"/>
                  <a:pt x="12176422" y="3294008"/>
                </a:cubicBezTo>
                <a:lnTo>
                  <a:pt x="12176422" y="4544758"/>
                </a:lnTo>
                <a:cubicBezTo>
                  <a:pt x="12176422" y="4607885"/>
                  <a:pt x="12125247" y="4659060"/>
                  <a:pt x="12062120" y="4659060"/>
                </a:cubicBezTo>
                <a:lnTo>
                  <a:pt x="11817626" y="4659060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127000" dist="38100" algn="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7639BFA1-6D9F-4E35-B248-5A91BB1B4F7C}"/>
              </a:ext>
            </a:extLst>
          </p:cNvPr>
          <p:cNvSpPr/>
          <p:nvPr/>
        </p:nvSpPr>
        <p:spPr>
          <a:xfrm>
            <a:off x="-11327383" y="-3350"/>
            <a:ext cx="12176422" cy="6858000"/>
          </a:xfrm>
          <a:custGeom>
            <a:avLst/>
            <a:gdLst>
              <a:gd name="connsiteX0" fmla="*/ 0 w 12176422"/>
              <a:gd name="connsiteY0" fmla="*/ 0 h 6858000"/>
              <a:gd name="connsiteX1" fmla="*/ 11817626 w 12176422"/>
              <a:gd name="connsiteY1" fmla="*/ 0 h 6858000"/>
              <a:gd name="connsiteX2" fmla="*/ 11817626 w 12176422"/>
              <a:gd name="connsiteY2" fmla="*/ 4080867 h 6858000"/>
              <a:gd name="connsiteX3" fmla="*/ 12062120 w 12176422"/>
              <a:gd name="connsiteY3" fmla="*/ 4080867 h 6858000"/>
              <a:gd name="connsiteX4" fmla="*/ 12176422 w 12176422"/>
              <a:gd name="connsiteY4" fmla="*/ 4195169 h 6858000"/>
              <a:gd name="connsiteX5" fmla="*/ 12176422 w 12176422"/>
              <a:gd name="connsiteY5" fmla="*/ 5445919 h 6858000"/>
              <a:gd name="connsiteX6" fmla="*/ 12062120 w 12176422"/>
              <a:gd name="connsiteY6" fmla="*/ 5560221 h 6858000"/>
              <a:gd name="connsiteX7" fmla="*/ 11817626 w 12176422"/>
              <a:gd name="connsiteY7" fmla="*/ 5560221 h 6858000"/>
              <a:gd name="connsiteX8" fmla="*/ 11817626 w 12176422"/>
              <a:gd name="connsiteY8" fmla="*/ 6858000 h 6858000"/>
              <a:gd name="connsiteX9" fmla="*/ 0 w 12176422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76422" h="6858000">
                <a:moveTo>
                  <a:pt x="0" y="0"/>
                </a:moveTo>
                <a:lnTo>
                  <a:pt x="11817626" y="0"/>
                </a:lnTo>
                <a:lnTo>
                  <a:pt x="11817626" y="4080867"/>
                </a:lnTo>
                <a:lnTo>
                  <a:pt x="12062120" y="4080867"/>
                </a:lnTo>
                <a:cubicBezTo>
                  <a:pt x="12125247" y="4080867"/>
                  <a:pt x="12176422" y="4132042"/>
                  <a:pt x="12176422" y="4195169"/>
                </a:cubicBezTo>
                <a:lnTo>
                  <a:pt x="12176422" y="5445919"/>
                </a:lnTo>
                <a:cubicBezTo>
                  <a:pt x="12176422" y="5509046"/>
                  <a:pt x="12125247" y="5560221"/>
                  <a:pt x="12062120" y="5560221"/>
                </a:cubicBezTo>
                <a:lnTo>
                  <a:pt x="11817626" y="5560221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27000" dist="38100" algn="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8CEC465A-A583-482C-80B7-E051DCA48471}"/>
              </a:ext>
            </a:extLst>
          </p:cNvPr>
          <p:cNvSpPr/>
          <p:nvPr/>
        </p:nvSpPr>
        <p:spPr>
          <a:xfrm>
            <a:off x="-11490622" y="-5025"/>
            <a:ext cx="12176422" cy="6858000"/>
          </a:xfrm>
          <a:custGeom>
            <a:avLst/>
            <a:gdLst>
              <a:gd name="connsiteX0" fmla="*/ 0 w 12176422"/>
              <a:gd name="connsiteY0" fmla="*/ 0 h 6858000"/>
              <a:gd name="connsiteX1" fmla="*/ 11817626 w 12176422"/>
              <a:gd name="connsiteY1" fmla="*/ 0 h 6858000"/>
              <a:gd name="connsiteX2" fmla="*/ 11817626 w 12176422"/>
              <a:gd name="connsiteY2" fmla="*/ 5157165 h 6858000"/>
              <a:gd name="connsiteX3" fmla="*/ 12062120 w 12176422"/>
              <a:gd name="connsiteY3" fmla="*/ 5157165 h 6858000"/>
              <a:gd name="connsiteX4" fmla="*/ 12176422 w 12176422"/>
              <a:gd name="connsiteY4" fmla="*/ 5271467 h 6858000"/>
              <a:gd name="connsiteX5" fmla="*/ 12176422 w 12176422"/>
              <a:gd name="connsiteY5" fmla="*/ 6522217 h 6858000"/>
              <a:gd name="connsiteX6" fmla="*/ 12062120 w 12176422"/>
              <a:gd name="connsiteY6" fmla="*/ 6636519 h 6858000"/>
              <a:gd name="connsiteX7" fmla="*/ 11817626 w 12176422"/>
              <a:gd name="connsiteY7" fmla="*/ 6636519 h 6858000"/>
              <a:gd name="connsiteX8" fmla="*/ 11817626 w 12176422"/>
              <a:gd name="connsiteY8" fmla="*/ 6858000 h 6858000"/>
              <a:gd name="connsiteX9" fmla="*/ 0 w 12176422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76422" h="6858000">
                <a:moveTo>
                  <a:pt x="0" y="0"/>
                </a:moveTo>
                <a:lnTo>
                  <a:pt x="11817626" y="0"/>
                </a:lnTo>
                <a:lnTo>
                  <a:pt x="11817626" y="5157165"/>
                </a:lnTo>
                <a:lnTo>
                  <a:pt x="12062120" y="5157165"/>
                </a:lnTo>
                <a:cubicBezTo>
                  <a:pt x="12125247" y="5157165"/>
                  <a:pt x="12176422" y="5208340"/>
                  <a:pt x="12176422" y="5271467"/>
                </a:cubicBezTo>
                <a:lnTo>
                  <a:pt x="12176422" y="6522217"/>
                </a:lnTo>
                <a:cubicBezTo>
                  <a:pt x="12176422" y="6585344"/>
                  <a:pt x="12125247" y="6636519"/>
                  <a:pt x="12062120" y="6636519"/>
                </a:cubicBezTo>
                <a:lnTo>
                  <a:pt x="11817626" y="6636519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0" dist="38100" algn="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Title 19"/>
          <p:cNvSpPr>
            <a:spLocks noGrp="1"/>
          </p:cNvSpPr>
          <p:nvPr>
            <p:ph type="ctrTitle"/>
          </p:nvPr>
        </p:nvSpPr>
        <p:spPr>
          <a:xfrm>
            <a:off x="1569020" y="1219200"/>
            <a:ext cx="10058400" cy="976397"/>
          </a:xfrm>
        </p:spPr>
        <p:txBody>
          <a:bodyPr>
            <a:normAutofit/>
          </a:bodyPr>
          <a:lstStyle/>
          <a:p>
            <a:r>
              <a:rPr lang="en-US" sz="2800" b="1" dirty="0"/>
              <a:t>JENIS KALIMAT MENURUT STRUKTUR GRAMATIKAL, BESAR GAYA (RETORIKANYA</a:t>
            </a:r>
            <a:r>
              <a:rPr lang="en-US" sz="2800" b="1" dirty="0" smtClean="0"/>
              <a:t>),  FUNGSINYA </a:t>
            </a:r>
            <a:r>
              <a:rPr lang="en-US" sz="2800" b="1" dirty="0"/>
              <a:t> DAN </a:t>
            </a:r>
            <a:r>
              <a:rPr lang="en-US" sz="2800" b="1" dirty="0" smtClean="0"/>
              <a:t> KALIMAT </a:t>
            </a:r>
            <a:r>
              <a:rPr lang="en-US" sz="2800" b="1" dirty="0" smtClean="0"/>
              <a:t>EFEKTIF</a:t>
            </a:r>
            <a:endParaRPr lang="en-US" sz="4800" dirty="0"/>
          </a:p>
        </p:txBody>
      </p:sp>
      <p:sp>
        <p:nvSpPr>
          <p:cNvPr id="29" name="Subtitle 28"/>
          <p:cNvSpPr txBox="1">
            <a:spLocks noGrp="1"/>
          </p:cNvSpPr>
          <p:nvPr>
            <p:ph type="subTitle" idx="1"/>
          </p:nvPr>
        </p:nvSpPr>
        <p:spPr>
          <a:xfrm>
            <a:off x="1404625" y="3046738"/>
            <a:ext cx="10058400" cy="1209966"/>
          </a:xfrm>
          <a:prstGeom prst="rect">
            <a:avLst/>
          </a:prstGeom>
          <a:noFill/>
        </p:spPr>
        <p:txBody>
          <a:bodyPr wrap="square" lIns="80156" tIns="40078" rIns="80156" bIns="40078" rtlCol="0">
            <a:spAutoFit/>
          </a:bodyPr>
          <a:lstStyle/>
          <a:p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Disusun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Kelompok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7 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1. Muhammad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Rendi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Hidayat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(2204121425)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2. Ahmad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Rifani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(2204121421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7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1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1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1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1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0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105103A0-1921-42B0-B77C-0C4411CB95C9}"/>
              </a:ext>
            </a:extLst>
          </p:cNvPr>
          <p:cNvSpPr/>
          <p:nvPr/>
        </p:nvSpPr>
        <p:spPr>
          <a:xfrm>
            <a:off x="1097727" y="-6700"/>
            <a:ext cx="10994190" cy="6858000"/>
          </a:xfrm>
          <a:custGeom>
            <a:avLst/>
            <a:gdLst>
              <a:gd name="connsiteX0" fmla="*/ 0 w 12217023"/>
              <a:gd name="connsiteY0" fmla="*/ 0 h 6858000"/>
              <a:gd name="connsiteX1" fmla="*/ 11817626 w 12217023"/>
              <a:gd name="connsiteY1" fmla="*/ 0 h 6858000"/>
              <a:gd name="connsiteX2" fmla="*/ 11817626 w 12217023"/>
              <a:gd name="connsiteY2" fmla="*/ 246529 h 6858000"/>
              <a:gd name="connsiteX3" fmla="*/ 12102721 w 12217023"/>
              <a:gd name="connsiteY3" fmla="*/ 246529 h 6858000"/>
              <a:gd name="connsiteX4" fmla="*/ 12217023 w 12217023"/>
              <a:gd name="connsiteY4" fmla="*/ 360831 h 6858000"/>
              <a:gd name="connsiteX5" fmla="*/ 12217023 w 12217023"/>
              <a:gd name="connsiteY5" fmla="*/ 1611581 h 6858000"/>
              <a:gd name="connsiteX6" fmla="*/ 12102721 w 12217023"/>
              <a:gd name="connsiteY6" fmla="*/ 1725883 h 6858000"/>
              <a:gd name="connsiteX7" fmla="*/ 11817626 w 12217023"/>
              <a:gd name="connsiteY7" fmla="*/ 1725883 h 6858000"/>
              <a:gd name="connsiteX8" fmla="*/ 11817626 w 12217023"/>
              <a:gd name="connsiteY8" fmla="*/ 6858000 h 6858000"/>
              <a:gd name="connsiteX9" fmla="*/ 0 w 12217023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7023" h="6858000">
                <a:moveTo>
                  <a:pt x="0" y="0"/>
                </a:moveTo>
                <a:lnTo>
                  <a:pt x="11817626" y="0"/>
                </a:lnTo>
                <a:lnTo>
                  <a:pt x="11817626" y="246529"/>
                </a:lnTo>
                <a:lnTo>
                  <a:pt x="12102721" y="246529"/>
                </a:lnTo>
                <a:cubicBezTo>
                  <a:pt x="12165848" y="246529"/>
                  <a:pt x="12217023" y="297704"/>
                  <a:pt x="12217023" y="360831"/>
                </a:cubicBezTo>
                <a:lnTo>
                  <a:pt x="12217023" y="1611581"/>
                </a:lnTo>
                <a:cubicBezTo>
                  <a:pt x="12217023" y="1674708"/>
                  <a:pt x="12165848" y="1725883"/>
                  <a:pt x="12102721" y="1725883"/>
                </a:cubicBezTo>
                <a:lnTo>
                  <a:pt x="11817626" y="1725883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D814057E-78FB-46A5-A982-2EC9E68D6C46}"/>
              </a:ext>
            </a:extLst>
          </p:cNvPr>
          <p:cNvSpPr/>
          <p:nvPr/>
        </p:nvSpPr>
        <p:spPr>
          <a:xfrm>
            <a:off x="902813" y="0"/>
            <a:ext cx="11093569" cy="6858000"/>
          </a:xfrm>
          <a:custGeom>
            <a:avLst/>
            <a:gdLst>
              <a:gd name="connsiteX0" fmla="*/ 0 w 12193913"/>
              <a:gd name="connsiteY0" fmla="*/ 0 h 6858000"/>
              <a:gd name="connsiteX1" fmla="*/ 11817626 w 12193913"/>
              <a:gd name="connsiteY1" fmla="*/ 0 h 6858000"/>
              <a:gd name="connsiteX2" fmla="*/ 11817626 w 12193913"/>
              <a:gd name="connsiteY2" fmla="*/ 1449687 h 6858000"/>
              <a:gd name="connsiteX3" fmla="*/ 12079611 w 12193913"/>
              <a:gd name="connsiteY3" fmla="*/ 1449687 h 6858000"/>
              <a:gd name="connsiteX4" fmla="*/ 12193913 w 12193913"/>
              <a:gd name="connsiteY4" fmla="*/ 1563989 h 6858000"/>
              <a:gd name="connsiteX5" fmla="*/ 12193913 w 12193913"/>
              <a:gd name="connsiteY5" fmla="*/ 2814739 h 6858000"/>
              <a:gd name="connsiteX6" fmla="*/ 12079611 w 12193913"/>
              <a:gd name="connsiteY6" fmla="*/ 2929041 h 6858000"/>
              <a:gd name="connsiteX7" fmla="*/ 11817626 w 12193913"/>
              <a:gd name="connsiteY7" fmla="*/ 2929041 h 6858000"/>
              <a:gd name="connsiteX8" fmla="*/ 11817626 w 12193913"/>
              <a:gd name="connsiteY8" fmla="*/ 6858000 h 6858000"/>
              <a:gd name="connsiteX9" fmla="*/ 0 w 12193913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3913" h="6858000">
                <a:moveTo>
                  <a:pt x="0" y="0"/>
                </a:moveTo>
                <a:lnTo>
                  <a:pt x="11817626" y="0"/>
                </a:lnTo>
                <a:lnTo>
                  <a:pt x="11817626" y="1449687"/>
                </a:lnTo>
                <a:lnTo>
                  <a:pt x="12079611" y="1449687"/>
                </a:lnTo>
                <a:cubicBezTo>
                  <a:pt x="12142738" y="1449687"/>
                  <a:pt x="12193913" y="1500862"/>
                  <a:pt x="12193913" y="1563989"/>
                </a:cubicBezTo>
                <a:lnTo>
                  <a:pt x="12193913" y="2814739"/>
                </a:lnTo>
                <a:cubicBezTo>
                  <a:pt x="12193913" y="2877866"/>
                  <a:pt x="12142738" y="2929041"/>
                  <a:pt x="12079611" y="2929041"/>
                </a:cubicBezTo>
                <a:lnTo>
                  <a:pt x="11817626" y="2929041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22E19426-F382-4CB7-9114-B79C9A1635C0}"/>
              </a:ext>
            </a:extLst>
          </p:cNvPr>
          <p:cNvSpPr/>
          <p:nvPr/>
        </p:nvSpPr>
        <p:spPr>
          <a:xfrm>
            <a:off x="683268" y="0"/>
            <a:ext cx="11217579" cy="6858000"/>
          </a:xfrm>
          <a:custGeom>
            <a:avLst/>
            <a:gdLst>
              <a:gd name="connsiteX0" fmla="*/ 0 w 12193913"/>
              <a:gd name="connsiteY0" fmla="*/ 0 h 6858000"/>
              <a:gd name="connsiteX1" fmla="*/ 11817626 w 12193913"/>
              <a:gd name="connsiteY1" fmla="*/ 0 h 6858000"/>
              <a:gd name="connsiteX2" fmla="*/ 11817626 w 12193913"/>
              <a:gd name="connsiteY2" fmla="*/ 2278545 h 6858000"/>
              <a:gd name="connsiteX3" fmla="*/ 12079611 w 12193913"/>
              <a:gd name="connsiteY3" fmla="*/ 2278545 h 6858000"/>
              <a:gd name="connsiteX4" fmla="*/ 12193913 w 12193913"/>
              <a:gd name="connsiteY4" fmla="*/ 2392847 h 6858000"/>
              <a:gd name="connsiteX5" fmla="*/ 12193913 w 12193913"/>
              <a:gd name="connsiteY5" fmla="*/ 3643597 h 6858000"/>
              <a:gd name="connsiteX6" fmla="*/ 12079611 w 12193913"/>
              <a:gd name="connsiteY6" fmla="*/ 3757899 h 6858000"/>
              <a:gd name="connsiteX7" fmla="*/ 11817626 w 12193913"/>
              <a:gd name="connsiteY7" fmla="*/ 3757899 h 6858000"/>
              <a:gd name="connsiteX8" fmla="*/ 11817626 w 12193913"/>
              <a:gd name="connsiteY8" fmla="*/ 6858000 h 6858000"/>
              <a:gd name="connsiteX9" fmla="*/ 0 w 12193913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3913" h="6858000">
                <a:moveTo>
                  <a:pt x="0" y="0"/>
                </a:moveTo>
                <a:lnTo>
                  <a:pt x="11817626" y="0"/>
                </a:lnTo>
                <a:lnTo>
                  <a:pt x="11817626" y="2278545"/>
                </a:lnTo>
                <a:lnTo>
                  <a:pt x="12079611" y="2278545"/>
                </a:lnTo>
                <a:cubicBezTo>
                  <a:pt x="12142738" y="2278545"/>
                  <a:pt x="12193913" y="2329720"/>
                  <a:pt x="12193913" y="2392847"/>
                </a:cubicBezTo>
                <a:lnTo>
                  <a:pt x="12193913" y="3643597"/>
                </a:lnTo>
                <a:cubicBezTo>
                  <a:pt x="12193913" y="3706724"/>
                  <a:pt x="12142738" y="3757899"/>
                  <a:pt x="12079611" y="3757899"/>
                </a:cubicBezTo>
                <a:lnTo>
                  <a:pt x="11817626" y="3757899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9B56B6DF-8B9E-4C0E-8C7B-E4338E1411D6}"/>
              </a:ext>
            </a:extLst>
          </p:cNvPr>
          <p:cNvSpPr/>
          <p:nvPr/>
        </p:nvSpPr>
        <p:spPr>
          <a:xfrm>
            <a:off x="454667" y="-1675"/>
            <a:ext cx="11350645" cy="6858000"/>
          </a:xfrm>
          <a:custGeom>
            <a:avLst/>
            <a:gdLst>
              <a:gd name="connsiteX0" fmla="*/ 0 w 12176422"/>
              <a:gd name="connsiteY0" fmla="*/ 0 h 6858000"/>
              <a:gd name="connsiteX1" fmla="*/ 11817626 w 12176422"/>
              <a:gd name="connsiteY1" fmla="*/ 0 h 6858000"/>
              <a:gd name="connsiteX2" fmla="*/ 11817626 w 12176422"/>
              <a:gd name="connsiteY2" fmla="*/ 3179706 h 6858000"/>
              <a:gd name="connsiteX3" fmla="*/ 12062120 w 12176422"/>
              <a:gd name="connsiteY3" fmla="*/ 3179706 h 6858000"/>
              <a:gd name="connsiteX4" fmla="*/ 12176422 w 12176422"/>
              <a:gd name="connsiteY4" fmla="*/ 3294008 h 6858000"/>
              <a:gd name="connsiteX5" fmla="*/ 12176422 w 12176422"/>
              <a:gd name="connsiteY5" fmla="*/ 4544758 h 6858000"/>
              <a:gd name="connsiteX6" fmla="*/ 12062120 w 12176422"/>
              <a:gd name="connsiteY6" fmla="*/ 4659060 h 6858000"/>
              <a:gd name="connsiteX7" fmla="*/ 11817626 w 12176422"/>
              <a:gd name="connsiteY7" fmla="*/ 4659060 h 6858000"/>
              <a:gd name="connsiteX8" fmla="*/ 11817626 w 12176422"/>
              <a:gd name="connsiteY8" fmla="*/ 6858000 h 6858000"/>
              <a:gd name="connsiteX9" fmla="*/ 0 w 12176422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76422" h="6858000">
                <a:moveTo>
                  <a:pt x="0" y="0"/>
                </a:moveTo>
                <a:lnTo>
                  <a:pt x="11817626" y="0"/>
                </a:lnTo>
                <a:lnTo>
                  <a:pt x="11817626" y="3179706"/>
                </a:lnTo>
                <a:lnTo>
                  <a:pt x="12062120" y="3179706"/>
                </a:lnTo>
                <a:cubicBezTo>
                  <a:pt x="12125247" y="3179706"/>
                  <a:pt x="12176422" y="3230881"/>
                  <a:pt x="12176422" y="3294008"/>
                </a:cubicBezTo>
                <a:lnTo>
                  <a:pt x="12176422" y="4544758"/>
                </a:lnTo>
                <a:cubicBezTo>
                  <a:pt x="12176422" y="4607885"/>
                  <a:pt x="12125247" y="4659060"/>
                  <a:pt x="12062120" y="4659060"/>
                </a:cubicBezTo>
                <a:lnTo>
                  <a:pt x="11817626" y="4659060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E9B10B5-61A4-494B-A925-0CD8CAB930D8}"/>
              </a:ext>
            </a:extLst>
          </p:cNvPr>
          <p:cNvSpPr/>
          <p:nvPr/>
        </p:nvSpPr>
        <p:spPr>
          <a:xfrm>
            <a:off x="235124" y="-3350"/>
            <a:ext cx="11420064" cy="6858000"/>
          </a:xfrm>
          <a:custGeom>
            <a:avLst/>
            <a:gdLst>
              <a:gd name="connsiteX0" fmla="*/ 0 w 12176422"/>
              <a:gd name="connsiteY0" fmla="*/ 0 h 6858000"/>
              <a:gd name="connsiteX1" fmla="*/ 11817626 w 12176422"/>
              <a:gd name="connsiteY1" fmla="*/ 0 h 6858000"/>
              <a:gd name="connsiteX2" fmla="*/ 11817626 w 12176422"/>
              <a:gd name="connsiteY2" fmla="*/ 4080867 h 6858000"/>
              <a:gd name="connsiteX3" fmla="*/ 12062120 w 12176422"/>
              <a:gd name="connsiteY3" fmla="*/ 4080867 h 6858000"/>
              <a:gd name="connsiteX4" fmla="*/ 12176422 w 12176422"/>
              <a:gd name="connsiteY4" fmla="*/ 4195169 h 6858000"/>
              <a:gd name="connsiteX5" fmla="*/ 12176422 w 12176422"/>
              <a:gd name="connsiteY5" fmla="*/ 5445919 h 6858000"/>
              <a:gd name="connsiteX6" fmla="*/ 12062120 w 12176422"/>
              <a:gd name="connsiteY6" fmla="*/ 5560221 h 6858000"/>
              <a:gd name="connsiteX7" fmla="*/ 11817626 w 12176422"/>
              <a:gd name="connsiteY7" fmla="*/ 5560221 h 6858000"/>
              <a:gd name="connsiteX8" fmla="*/ 11817626 w 12176422"/>
              <a:gd name="connsiteY8" fmla="*/ 6858000 h 6858000"/>
              <a:gd name="connsiteX9" fmla="*/ 0 w 12176422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76422" h="6858000">
                <a:moveTo>
                  <a:pt x="0" y="0"/>
                </a:moveTo>
                <a:lnTo>
                  <a:pt x="11817626" y="0"/>
                </a:lnTo>
                <a:lnTo>
                  <a:pt x="11817626" y="4080867"/>
                </a:lnTo>
                <a:lnTo>
                  <a:pt x="12062120" y="4080867"/>
                </a:lnTo>
                <a:cubicBezTo>
                  <a:pt x="12125247" y="4080867"/>
                  <a:pt x="12176422" y="4132042"/>
                  <a:pt x="12176422" y="4195169"/>
                </a:cubicBezTo>
                <a:lnTo>
                  <a:pt x="12176422" y="5445919"/>
                </a:lnTo>
                <a:cubicBezTo>
                  <a:pt x="12176422" y="5509046"/>
                  <a:pt x="12125247" y="5560221"/>
                  <a:pt x="12062120" y="5560221"/>
                </a:cubicBezTo>
                <a:lnTo>
                  <a:pt x="11817626" y="5560221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12B54463-BB39-4189-A0D5-52022DD125C8}"/>
              </a:ext>
            </a:extLst>
          </p:cNvPr>
          <p:cNvSpPr/>
          <p:nvPr/>
        </p:nvSpPr>
        <p:spPr>
          <a:xfrm>
            <a:off x="-134550" y="-5025"/>
            <a:ext cx="11639610" cy="6858000"/>
          </a:xfrm>
          <a:custGeom>
            <a:avLst/>
            <a:gdLst>
              <a:gd name="connsiteX0" fmla="*/ 0 w 12176422"/>
              <a:gd name="connsiteY0" fmla="*/ 0 h 6858000"/>
              <a:gd name="connsiteX1" fmla="*/ 11817626 w 12176422"/>
              <a:gd name="connsiteY1" fmla="*/ 0 h 6858000"/>
              <a:gd name="connsiteX2" fmla="*/ 11817626 w 12176422"/>
              <a:gd name="connsiteY2" fmla="*/ 5157165 h 6858000"/>
              <a:gd name="connsiteX3" fmla="*/ 12062120 w 12176422"/>
              <a:gd name="connsiteY3" fmla="*/ 5157165 h 6858000"/>
              <a:gd name="connsiteX4" fmla="*/ 12176422 w 12176422"/>
              <a:gd name="connsiteY4" fmla="*/ 5271467 h 6858000"/>
              <a:gd name="connsiteX5" fmla="*/ 12176422 w 12176422"/>
              <a:gd name="connsiteY5" fmla="*/ 6522217 h 6858000"/>
              <a:gd name="connsiteX6" fmla="*/ 12062120 w 12176422"/>
              <a:gd name="connsiteY6" fmla="*/ 6636519 h 6858000"/>
              <a:gd name="connsiteX7" fmla="*/ 11817626 w 12176422"/>
              <a:gd name="connsiteY7" fmla="*/ 6636519 h 6858000"/>
              <a:gd name="connsiteX8" fmla="*/ 11817626 w 12176422"/>
              <a:gd name="connsiteY8" fmla="*/ 6858000 h 6858000"/>
              <a:gd name="connsiteX9" fmla="*/ 0 w 12176422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76422" h="6858000">
                <a:moveTo>
                  <a:pt x="0" y="0"/>
                </a:moveTo>
                <a:lnTo>
                  <a:pt x="11817626" y="0"/>
                </a:lnTo>
                <a:lnTo>
                  <a:pt x="11817626" y="5157165"/>
                </a:lnTo>
                <a:lnTo>
                  <a:pt x="12062120" y="5157165"/>
                </a:lnTo>
                <a:cubicBezTo>
                  <a:pt x="12125247" y="5157165"/>
                  <a:pt x="12176422" y="5208340"/>
                  <a:pt x="12176422" y="5271467"/>
                </a:cubicBezTo>
                <a:lnTo>
                  <a:pt x="12176422" y="6522217"/>
                </a:lnTo>
                <a:cubicBezTo>
                  <a:pt x="12176422" y="6585344"/>
                  <a:pt x="12125247" y="6636519"/>
                  <a:pt x="12062120" y="6636519"/>
                </a:cubicBezTo>
                <a:lnTo>
                  <a:pt x="11817626" y="6636519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8D8D37A7-4F17-4106-A1DE-D14D09FE5DE2}"/>
              </a:ext>
            </a:extLst>
          </p:cNvPr>
          <p:cNvGrpSpPr/>
          <p:nvPr/>
        </p:nvGrpSpPr>
        <p:grpSpPr>
          <a:xfrm>
            <a:off x="543666" y="622392"/>
            <a:ext cx="10458448" cy="5657850"/>
            <a:chOff x="-662376" y="622392"/>
            <a:chExt cx="11001379" cy="5657850"/>
          </a:xfrm>
        </p:grpSpPr>
        <p:sp>
          <p:nvSpPr>
            <p:cNvPr id="139" name="Rounded Rectangle 3">
              <a:extLst>
                <a:ext uri="{FF2B5EF4-FFF2-40B4-BE49-F238E27FC236}">
                  <a16:creationId xmlns:a16="http://schemas.microsoft.com/office/drawing/2014/main" xmlns="" id="{E7B19DC4-CA6A-42F4-89BC-EDBCE4961026}"/>
                </a:ext>
              </a:extLst>
            </p:cNvPr>
            <p:cNvSpPr/>
            <p:nvPr/>
          </p:nvSpPr>
          <p:spPr>
            <a:xfrm>
              <a:off x="-662376" y="622392"/>
              <a:ext cx="11001375" cy="5657850"/>
            </a:xfrm>
            <a:prstGeom prst="roundRect">
              <a:avLst>
                <a:gd name="adj" fmla="val 6426"/>
              </a:avLst>
            </a:prstGeom>
            <a:solidFill>
              <a:schemeClr val="bg1">
                <a:lumMod val="95000"/>
                <a:alpha val="55000"/>
              </a:schemeClr>
            </a:solidFill>
            <a:ln w="82550" cap="rnd">
              <a:solidFill>
                <a:schemeClr val="tx1">
                  <a:lumMod val="75000"/>
                  <a:lumOff val="25000"/>
                </a:schemeClr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xmlns="" id="{A0C2FA13-A6C9-4497-8BFE-B6DDDD44CA00}"/>
                </a:ext>
              </a:extLst>
            </p:cNvPr>
            <p:cNvGrpSpPr/>
            <p:nvPr/>
          </p:nvGrpSpPr>
          <p:grpSpPr>
            <a:xfrm>
              <a:off x="-648086" y="622392"/>
              <a:ext cx="10987089" cy="5657850"/>
              <a:chOff x="614364" y="614364"/>
              <a:chExt cx="10987089" cy="565785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xmlns="" id="{5C5F0DA3-6ADC-42C8-80D0-FB1BFC2B537D}"/>
                  </a:ext>
                </a:extLst>
              </p:cNvPr>
              <p:cNvGrpSpPr/>
              <p:nvPr/>
            </p:nvGrpSpPr>
            <p:grpSpPr>
              <a:xfrm>
                <a:off x="814385" y="614364"/>
                <a:ext cx="10572750" cy="5657850"/>
                <a:chOff x="814385" y="614364"/>
                <a:chExt cx="10572750" cy="5657850"/>
              </a:xfrm>
            </p:grpSpPr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xmlns="" id="{6EB99872-B925-402C-88EB-EB7034565E5A}"/>
                    </a:ext>
                  </a:extLst>
                </p:cNvPr>
                <p:cNvCxnSpPr/>
                <p:nvPr/>
              </p:nvCxnSpPr>
              <p:spPr>
                <a:xfrm>
                  <a:off x="814385" y="656167"/>
                  <a:ext cx="0" cy="5571066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xmlns="" id="{4FDE03D9-8F6F-4E12-8282-486D7CF9B553}"/>
                    </a:ext>
                  </a:extLst>
                </p:cNvPr>
                <p:cNvCxnSpPr/>
                <p:nvPr/>
              </p:nvCxnSpPr>
              <p:spPr>
                <a:xfrm>
                  <a:off x="1142998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xmlns="" id="{7BB2755A-2CDE-457B-8BD4-49F06C603542}"/>
                    </a:ext>
                  </a:extLst>
                </p:cNvPr>
                <p:cNvCxnSpPr/>
                <p:nvPr/>
              </p:nvCxnSpPr>
              <p:spPr>
                <a:xfrm>
                  <a:off x="1457322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xmlns="" id="{2C6C72A7-FC39-4660-91AA-D1129EC2D4FE}"/>
                    </a:ext>
                  </a:extLst>
                </p:cNvPr>
                <p:cNvCxnSpPr/>
                <p:nvPr/>
              </p:nvCxnSpPr>
              <p:spPr>
                <a:xfrm>
                  <a:off x="1785935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xmlns="" id="{A5437393-A398-411F-9B3D-8DBBBDB11DF0}"/>
                    </a:ext>
                  </a:extLst>
                </p:cNvPr>
                <p:cNvCxnSpPr/>
                <p:nvPr/>
              </p:nvCxnSpPr>
              <p:spPr>
                <a:xfrm>
                  <a:off x="2085973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xmlns="" id="{4A7DE65F-BF21-4AF8-9B8C-DAE103A2A059}"/>
                    </a:ext>
                  </a:extLst>
                </p:cNvPr>
                <p:cNvCxnSpPr/>
                <p:nvPr/>
              </p:nvCxnSpPr>
              <p:spPr>
                <a:xfrm>
                  <a:off x="2414586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xmlns="" id="{E798256E-1FFE-447C-96F7-AFB0038C793E}"/>
                    </a:ext>
                  </a:extLst>
                </p:cNvPr>
                <p:cNvCxnSpPr/>
                <p:nvPr/>
              </p:nvCxnSpPr>
              <p:spPr>
                <a:xfrm>
                  <a:off x="2728910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xmlns="" id="{EB1D9F61-4C1C-4B40-96E3-B4C6CB77EA18}"/>
                    </a:ext>
                  </a:extLst>
                </p:cNvPr>
                <p:cNvCxnSpPr/>
                <p:nvPr/>
              </p:nvCxnSpPr>
              <p:spPr>
                <a:xfrm>
                  <a:off x="3057523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xmlns="" id="{FD265DA6-5436-4009-817E-DBF6764F5057}"/>
                    </a:ext>
                  </a:extLst>
                </p:cNvPr>
                <p:cNvCxnSpPr/>
                <p:nvPr/>
              </p:nvCxnSpPr>
              <p:spPr>
                <a:xfrm>
                  <a:off x="3371848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xmlns="" id="{5E1DFF31-8DBF-42BC-AE90-8390B1A6344E}"/>
                    </a:ext>
                  </a:extLst>
                </p:cNvPr>
                <p:cNvCxnSpPr/>
                <p:nvPr/>
              </p:nvCxnSpPr>
              <p:spPr>
                <a:xfrm>
                  <a:off x="3700461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xmlns="" id="{C86D4D8A-8D80-4FCE-92B2-C5B93C2226CD}"/>
                    </a:ext>
                  </a:extLst>
                </p:cNvPr>
                <p:cNvCxnSpPr/>
                <p:nvPr/>
              </p:nvCxnSpPr>
              <p:spPr>
                <a:xfrm>
                  <a:off x="4014785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xmlns="" id="{701B6D26-1935-4E23-B280-D10D293445E0}"/>
                    </a:ext>
                  </a:extLst>
                </p:cNvPr>
                <p:cNvCxnSpPr/>
                <p:nvPr/>
              </p:nvCxnSpPr>
              <p:spPr>
                <a:xfrm>
                  <a:off x="4343398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xmlns="" id="{09ED6A4D-68CB-406A-A4C4-CD5128AE7230}"/>
                    </a:ext>
                  </a:extLst>
                </p:cNvPr>
                <p:cNvCxnSpPr/>
                <p:nvPr/>
              </p:nvCxnSpPr>
              <p:spPr>
                <a:xfrm>
                  <a:off x="4657723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xmlns="" id="{8EDB99E0-1622-4232-94D4-0CBAB1078AE4}"/>
                    </a:ext>
                  </a:extLst>
                </p:cNvPr>
                <p:cNvCxnSpPr/>
                <p:nvPr/>
              </p:nvCxnSpPr>
              <p:spPr>
                <a:xfrm>
                  <a:off x="4986336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xmlns="" id="{C6B0A325-C6D2-4275-9A77-D94A3CE515DA}"/>
                    </a:ext>
                  </a:extLst>
                </p:cNvPr>
                <p:cNvCxnSpPr/>
                <p:nvPr/>
              </p:nvCxnSpPr>
              <p:spPr>
                <a:xfrm>
                  <a:off x="5300660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xmlns="" id="{02EF5EA8-CA07-428E-BF06-C7A6052E54B0}"/>
                    </a:ext>
                  </a:extLst>
                </p:cNvPr>
                <p:cNvCxnSpPr/>
                <p:nvPr/>
              </p:nvCxnSpPr>
              <p:spPr>
                <a:xfrm>
                  <a:off x="5629273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xmlns="" id="{B447ED79-62F1-4E55-AAEC-F29ED18F3119}"/>
                    </a:ext>
                  </a:extLst>
                </p:cNvPr>
                <p:cNvCxnSpPr/>
                <p:nvPr/>
              </p:nvCxnSpPr>
              <p:spPr>
                <a:xfrm>
                  <a:off x="5929310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xmlns="" id="{56461E98-68B1-419F-BA16-9733E99C35A1}"/>
                    </a:ext>
                  </a:extLst>
                </p:cNvPr>
                <p:cNvCxnSpPr/>
                <p:nvPr/>
              </p:nvCxnSpPr>
              <p:spPr>
                <a:xfrm>
                  <a:off x="6257923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xmlns="" id="{F2F4C0F8-3587-434E-9533-D585D3AC14AA}"/>
                    </a:ext>
                  </a:extLst>
                </p:cNvPr>
                <p:cNvCxnSpPr/>
                <p:nvPr/>
              </p:nvCxnSpPr>
              <p:spPr>
                <a:xfrm>
                  <a:off x="6572247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xmlns="" id="{11277921-6A46-4D4C-B911-94ADB7352517}"/>
                    </a:ext>
                  </a:extLst>
                </p:cNvPr>
                <p:cNvCxnSpPr/>
                <p:nvPr/>
              </p:nvCxnSpPr>
              <p:spPr>
                <a:xfrm>
                  <a:off x="6900860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xmlns="" id="{A1BA61DD-6D0F-4D31-856B-05CE3CD85D0F}"/>
                    </a:ext>
                  </a:extLst>
                </p:cNvPr>
                <p:cNvCxnSpPr/>
                <p:nvPr/>
              </p:nvCxnSpPr>
              <p:spPr>
                <a:xfrm>
                  <a:off x="7229472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xmlns="" id="{C783BC3A-E751-40DC-8D71-B3DBADE60156}"/>
                    </a:ext>
                  </a:extLst>
                </p:cNvPr>
                <p:cNvCxnSpPr/>
                <p:nvPr/>
              </p:nvCxnSpPr>
              <p:spPr>
                <a:xfrm>
                  <a:off x="7558085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xmlns="" id="{7457AE13-1D4F-49A4-9A13-2898F482637A}"/>
                    </a:ext>
                  </a:extLst>
                </p:cNvPr>
                <p:cNvCxnSpPr/>
                <p:nvPr/>
              </p:nvCxnSpPr>
              <p:spPr>
                <a:xfrm>
                  <a:off x="7872409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xmlns="" id="{40AF7B9D-2124-48F2-B164-3B84ED02C624}"/>
                    </a:ext>
                  </a:extLst>
                </p:cNvPr>
                <p:cNvCxnSpPr/>
                <p:nvPr/>
              </p:nvCxnSpPr>
              <p:spPr>
                <a:xfrm>
                  <a:off x="8201022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xmlns="" id="{3F77CBC6-C85D-432A-AD9C-394F53060BAB}"/>
                    </a:ext>
                  </a:extLst>
                </p:cNvPr>
                <p:cNvCxnSpPr/>
                <p:nvPr/>
              </p:nvCxnSpPr>
              <p:spPr>
                <a:xfrm>
                  <a:off x="8543922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xmlns="" id="{2B75A179-DAA8-4D57-8653-0A6C41B08A4F}"/>
                    </a:ext>
                  </a:extLst>
                </p:cNvPr>
                <p:cNvCxnSpPr/>
                <p:nvPr/>
              </p:nvCxnSpPr>
              <p:spPr>
                <a:xfrm>
                  <a:off x="8872535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xmlns="" id="{D7C57282-F0ED-4AAB-853D-2F0B7D9D6FF5}"/>
                    </a:ext>
                  </a:extLst>
                </p:cNvPr>
                <p:cNvCxnSpPr/>
                <p:nvPr/>
              </p:nvCxnSpPr>
              <p:spPr>
                <a:xfrm>
                  <a:off x="9186859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xmlns="" id="{E7661827-7028-4AE1-B0B9-A7A1C9D6EFD1}"/>
                    </a:ext>
                  </a:extLst>
                </p:cNvPr>
                <p:cNvCxnSpPr/>
                <p:nvPr/>
              </p:nvCxnSpPr>
              <p:spPr>
                <a:xfrm>
                  <a:off x="9515472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xmlns="" id="{D04FD679-5011-44D1-8FB7-178E356A488D}"/>
                    </a:ext>
                  </a:extLst>
                </p:cNvPr>
                <p:cNvCxnSpPr/>
                <p:nvPr/>
              </p:nvCxnSpPr>
              <p:spPr>
                <a:xfrm>
                  <a:off x="9815510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xmlns="" id="{86A1E7FC-ED5C-41F2-A784-56998A0306A2}"/>
                    </a:ext>
                  </a:extLst>
                </p:cNvPr>
                <p:cNvCxnSpPr/>
                <p:nvPr/>
              </p:nvCxnSpPr>
              <p:spPr>
                <a:xfrm>
                  <a:off x="10144123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xmlns="" id="{A5319A56-01CE-4255-AAA5-97BA91D7368C}"/>
                    </a:ext>
                  </a:extLst>
                </p:cNvPr>
                <p:cNvCxnSpPr/>
                <p:nvPr/>
              </p:nvCxnSpPr>
              <p:spPr>
                <a:xfrm>
                  <a:off x="10458447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xmlns="" id="{615D126D-39C9-43F4-A77E-C1BEE6F06B79}"/>
                    </a:ext>
                  </a:extLst>
                </p:cNvPr>
                <p:cNvCxnSpPr/>
                <p:nvPr/>
              </p:nvCxnSpPr>
              <p:spPr>
                <a:xfrm>
                  <a:off x="10787060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xmlns="" id="{F6E29B58-3F69-4E45-9E9A-A035149A58EE}"/>
                    </a:ext>
                  </a:extLst>
                </p:cNvPr>
                <p:cNvCxnSpPr/>
                <p:nvPr/>
              </p:nvCxnSpPr>
              <p:spPr>
                <a:xfrm>
                  <a:off x="11058522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xmlns="" id="{E6D478EC-2EA3-4C21-8553-7A4507EB51B2}"/>
                    </a:ext>
                  </a:extLst>
                </p:cNvPr>
                <p:cNvCxnSpPr/>
                <p:nvPr/>
              </p:nvCxnSpPr>
              <p:spPr>
                <a:xfrm>
                  <a:off x="11387135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xmlns="" id="{2569FE19-7717-49F3-A6DD-DE7F8A9684A0}"/>
                  </a:ext>
                </a:extLst>
              </p:cNvPr>
              <p:cNvGrpSpPr/>
              <p:nvPr/>
            </p:nvGrpSpPr>
            <p:grpSpPr>
              <a:xfrm rot="5400000">
                <a:off x="3550446" y="-2050262"/>
                <a:ext cx="5114925" cy="10987089"/>
                <a:chOff x="814385" y="614364"/>
                <a:chExt cx="5114925" cy="5657850"/>
              </a:xfrm>
            </p:grpSpPr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xmlns="" id="{3BC63B69-EF37-4BDC-BCB7-B80F6A60B4E9}"/>
                    </a:ext>
                  </a:extLst>
                </p:cNvPr>
                <p:cNvCxnSpPr/>
                <p:nvPr/>
              </p:nvCxnSpPr>
              <p:spPr>
                <a:xfrm>
                  <a:off x="814385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xmlns="" id="{385FC051-C3BC-4C4D-9FE2-3F21EFE0000F}"/>
                    </a:ext>
                  </a:extLst>
                </p:cNvPr>
                <p:cNvCxnSpPr/>
                <p:nvPr/>
              </p:nvCxnSpPr>
              <p:spPr>
                <a:xfrm>
                  <a:off x="1142998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xmlns="" id="{CC3DEE4B-BDE8-4026-B2D4-06D937CE1E24}"/>
                    </a:ext>
                  </a:extLst>
                </p:cNvPr>
                <p:cNvCxnSpPr/>
                <p:nvPr/>
              </p:nvCxnSpPr>
              <p:spPr>
                <a:xfrm>
                  <a:off x="1457322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xmlns="" id="{FD5F6B51-A927-43AD-9C98-C4F1B2ABD536}"/>
                    </a:ext>
                  </a:extLst>
                </p:cNvPr>
                <p:cNvCxnSpPr/>
                <p:nvPr/>
              </p:nvCxnSpPr>
              <p:spPr>
                <a:xfrm>
                  <a:off x="1785935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xmlns="" id="{5A164D68-F11F-45F8-8345-2B146E26A3F6}"/>
                    </a:ext>
                  </a:extLst>
                </p:cNvPr>
                <p:cNvCxnSpPr/>
                <p:nvPr/>
              </p:nvCxnSpPr>
              <p:spPr>
                <a:xfrm>
                  <a:off x="2085973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xmlns="" id="{B7A80E29-BB3F-4EF0-A55F-160EBD5742E5}"/>
                    </a:ext>
                  </a:extLst>
                </p:cNvPr>
                <p:cNvCxnSpPr/>
                <p:nvPr/>
              </p:nvCxnSpPr>
              <p:spPr>
                <a:xfrm>
                  <a:off x="2414586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xmlns="" id="{1CBC84CF-BFD1-4B7A-9C55-3CE485BF2369}"/>
                    </a:ext>
                  </a:extLst>
                </p:cNvPr>
                <p:cNvCxnSpPr/>
                <p:nvPr/>
              </p:nvCxnSpPr>
              <p:spPr>
                <a:xfrm>
                  <a:off x="2728910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xmlns="" id="{00B0CBDC-41B2-439B-A17C-AEC0CA837FDD}"/>
                    </a:ext>
                  </a:extLst>
                </p:cNvPr>
                <p:cNvCxnSpPr/>
                <p:nvPr/>
              </p:nvCxnSpPr>
              <p:spPr>
                <a:xfrm>
                  <a:off x="3057523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xmlns="" id="{0734B0EC-74EB-4758-B2AE-616EF61A35A9}"/>
                    </a:ext>
                  </a:extLst>
                </p:cNvPr>
                <p:cNvCxnSpPr/>
                <p:nvPr/>
              </p:nvCxnSpPr>
              <p:spPr>
                <a:xfrm>
                  <a:off x="3371848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xmlns="" id="{15F8A940-F1A6-4331-A795-048E29E8541B}"/>
                    </a:ext>
                  </a:extLst>
                </p:cNvPr>
                <p:cNvCxnSpPr/>
                <p:nvPr/>
              </p:nvCxnSpPr>
              <p:spPr>
                <a:xfrm>
                  <a:off x="3700461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xmlns="" id="{AEE2749C-4F3D-4A23-8B0C-A050D77781DA}"/>
                    </a:ext>
                  </a:extLst>
                </p:cNvPr>
                <p:cNvCxnSpPr/>
                <p:nvPr/>
              </p:nvCxnSpPr>
              <p:spPr>
                <a:xfrm>
                  <a:off x="4014785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xmlns="" id="{9DCD3B75-E9C2-4339-88F5-8748AC3E1AD0}"/>
                    </a:ext>
                  </a:extLst>
                </p:cNvPr>
                <p:cNvCxnSpPr/>
                <p:nvPr/>
              </p:nvCxnSpPr>
              <p:spPr>
                <a:xfrm>
                  <a:off x="4343398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xmlns="" id="{C6874EF8-C64C-4263-AFF0-518791C8803C}"/>
                    </a:ext>
                  </a:extLst>
                </p:cNvPr>
                <p:cNvCxnSpPr/>
                <p:nvPr/>
              </p:nvCxnSpPr>
              <p:spPr>
                <a:xfrm>
                  <a:off x="4657723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xmlns="" id="{D5BC48D7-063F-45BB-BAED-842823D170C0}"/>
                    </a:ext>
                  </a:extLst>
                </p:cNvPr>
                <p:cNvCxnSpPr/>
                <p:nvPr/>
              </p:nvCxnSpPr>
              <p:spPr>
                <a:xfrm>
                  <a:off x="4986336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xmlns="" id="{8137DF64-CEC4-4184-A7BD-7B718A27C791}"/>
                    </a:ext>
                  </a:extLst>
                </p:cNvPr>
                <p:cNvCxnSpPr/>
                <p:nvPr/>
              </p:nvCxnSpPr>
              <p:spPr>
                <a:xfrm>
                  <a:off x="5300660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xmlns="" id="{CEE52849-4F6D-40A9-8CB5-C7311378537F}"/>
                    </a:ext>
                  </a:extLst>
                </p:cNvPr>
                <p:cNvCxnSpPr/>
                <p:nvPr/>
              </p:nvCxnSpPr>
              <p:spPr>
                <a:xfrm>
                  <a:off x="5629273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xmlns="" id="{72EAA031-6D2A-490B-8463-1A4D64FB4845}"/>
                    </a:ext>
                  </a:extLst>
                </p:cNvPr>
                <p:cNvCxnSpPr/>
                <p:nvPr/>
              </p:nvCxnSpPr>
              <p:spPr>
                <a:xfrm>
                  <a:off x="5929310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xmlns="" id="{8D8D37A7-4F17-4106-A1DE-D14D09FE5DE2}"/>
              </a:ext>
            </a:extLst>
          </p:cNvPr>
          <p:cNvGrpSpPr/>
          <p:nvPr/>
        </p:nvGrpSpPr>
        <p:grpSpPr>
          <a:xfrm>
            <a:off x="543666" y="622392"/>
            <a:ext cx="10458448" cy="5657850"/>
            <a:chOff x="-662376" y="622392"/>
            <a:chExt cx="11001379" cy="5657850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211" name="Rounded Rectangle 3">
              <a:extLst>
                <a:ext uri="{FF2B5EF4-FFF2-40B4-BE49-F238E27FC236}">
                  <a16:creationId xmlns:a16="http://schemas.microsoft.com/office/drawing/2014/main" xmlns="" id="{E7B19DC4-CA6A-42F4-89BC-EDBCE4961026}"/>
                </a:ext>
              </a:extLst>
            </p:cNvPr>
            <p:cNvSpPr/>
            <p:nvPr/>
          </p:nvSpPr>
          <p:spPr>
            <a:xfrm>
              <a:off x="-662376" y="622392"/>
              <a:ext cx="11001375" cy="5657850"/>
            </a:xfrm>
            <a:prstGeom prst="roundRect">
              <a:avLst>
                <a:gd name="adj" fmla="val 6426"/>
              </a:avLst>
            </a:prstGeom>
            <a:grpFill/>
            <a:ln w="82550" cap="rnd">
              <a:solidFill>
                <a:schemeClr val="tx1">
                  <a:lumMod val="75000"/>
                  <a:lumOff val="25000"/>
                </a:schemeClr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xmlns="" id="{A0C2FA13-A6C9-4497-8BFE-B6DDDD44CA00}"/>
                </a:ext>
              </a:extLst>
            </p:cNvPr>
            <p:cNvGrpSpPr/>
            <p:nvPr/>
          </p:nvGrpSpPr>
          <p:grpSpPr>
            <a:xfrm>
              <a:off x="-648086" y="622392"/>
              <a:ext cx="10987089" cy="5657850"/>
              <a:chOff x="614364" y="614364"/>
              <a:chExt cx="10987089" cy="5657850"/>
            </a:xfrm>
            <a:grpFill/>
          </p:grpSpPr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xmlns="" id="{5C5F0DA3-6ADC-42C8-80D0-FB1BFC2B537D}"/>
                  </a:ext>
                </a:extLst>
              </p:cNvPr>
              <p:cNvGrpSpPr/>
              <p:nvPr/>
            </p:nvGrpSpPr>
            <p:grpSpPr>
              <a:xfrm>
                <a:off x="814385" y="614364"/>
                <a:ext cx="10572750" cy="5657850"/>
                <a:chOff x="814385" y="614364"/>
                <a:chExt cx="10572750" cy="5657850"/>
              </a:xfrm>
              <a:grpFill/>
            </p:grpSpPr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xmlns="" id="{6EB99872-B925-402C-88EB-EB7034565E5A}"/>
                    </a:ext>
                  </a:extLst>
                </p:cNvPr>
                <p:cNvCxnSpPr/>
                <p:nvPr/>
              </p:nvCxnSpPr>
              <p:spPr>
                <a:xfrm>
                  <a:off x="814385" y="656167"/>
                  <a:ext cx="0" cy="5571066"/>
                </a:xfrm>
                <a:prstGeom prst="line">
                  <a:avLst/>
                </a:prstGeom>
                <a:grpFill/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xmlns="" id="{4FDE03D9-8F6F-4E12-8282-486D7CF9B553}"/>
                    </a:ext>
                  </a:extLst>
                </p:cNvPr>
                <p:cNvCxnSpPr/>
                <p:nvPr/>
              </p:nvCxnSpPr>
              <p:spPr>
                <a:xfrm>
                  <a:off x="1142998" y="614364"/>
                  <a:ext cx="0" cy="5657850"/>
                </a:xfrm>
                <a:prstGeom prst="line">
                  <a:avLst/>
                </a:prstGeom>
                <a:grpFill/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xmlns="" id="{7BB2755A-2CDE-457B-8BD4-49F06C603542}"/>
                    </a:ext>
                  </a:extLst>
                </p:cNvPr>
                <p:cNvCxnSpPr/>
                <p:nvPr/>
              </p:nvCxnSpPr>
              <p:spPr>
                <a:xfrm>
                  <a:off x="1457322" y="614364"/>
                  <a:ext cx="0" cy="5657850"/>
                </a:xfrm>
                <a:prstGeom prst="line">
                  <a:avLst/>
                </a:prstGeom>
                <a:grpFill/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xmlns="" id="{2C6C72A7-FC39-4660-91AA-D1129EC2D4FE}"/>
                    </a:ext>
                  </a:extLst>
                </p:cNvPr>
                <p:cNvCxnSpPr/>
                <p:nvPr/>
              </p:nvCxnSpPr>
              <p:spPr>
                <a:xfrm>
                  <a:off x="1785935" y="614364"/>
                  <a:ext cx="0" cy="5657850"/>
                </a:xfrm>
                <a:prstGeom prst="line">
                  <a:avLst/>
                </a:prstGeom>
                <a:grpFill/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xmlns="" id="{A5437393-A398-411F-9B3D-8DBBBDB11DF0}"/>
                    </a:ext>
                  </a:extLst>
                </p:cNvPr>
                <p:cNvCxnSpPr/>
                <p:nvPr/>
              </p:nvCxnSpPr>
              <p:spPr>
                <a:xfrm>
                  <a:off x="2085973" y="614364"/>
                  <a:ext cx="0" cy="5657850"/>
                </a:xfrm>
                <a:prstGeom prst="line">
                  <a:avLst/>
                </a:prstGeom>
                <a:grpFill/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xmlns="" id="{4A7DE65F-BF21-4AF8-9B8C-DAE103A2A059}"/>
                    </a:ext>
                  </a:extLst>
                </p:cNvPr>
                <p:cNvCxnSpPr/>
                <p:nvPr/>
              </p:nvCxnSpPr>
              <p:spPr>
                <a:xfrm>
                  <a:off x="2414586" y="614364"/>
                  <a:ext cx="0" cy="5657850"/>
                </a:xfrm>
                <a:prstGeom prst="line">
                  <a:avLst/>
                </a:prstGeom>
                <a:grpFill/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xmlns="" id="{E798256E-1FFE-447C-96F7-AFB0038C793E}"/>
                    </a:ext>
                  </a:extLst>
                </p:cNvPr>
                <p:cNvCxnSpPr/>
                <p:nvPr/>
              </p:nvCxnSpPr>
              <p:spPr>
                <a:xfrm>
                  <a:off x="2728910" y="614364"/>
                  <a:ext cx="0" cy="5657850"/>
                </a:xfrm>
                <a:prstGeom prst="line">
                  <a:avLst/>
                </a:prstGeom>
                <a:grpFill/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xmlns="" id="{EB1D9F61-4C1C-4B40-96E3-B4C6CB77EA18}"/>
                    </a:ext>
                  </a:extLst>
                </p:cNvPr>
                <p:cNvCxnSpPr/>
                <p:nvPr/>
              </p:nvCxnSpPr>
              <p:spPr>
                <a:xfrm>
                  <a:off x="3057523" y="614364"/>
                  <a:ext cx="0" cy="5657850"/>
                </a:xfrm>
                <a:prstGeom prst="line">
                  <a:avLst/>
                </a:prstGeom>
                <a:grpFill/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xmlns="" id="{FD265DA6-5436-4009-817E-DBF6764F5057}"/>
                    </a:ext>
                  </a:extLst>
                </p:cNvPr>
                <p:cNvCxnSpPr/>
                <p:nvPr/>
              </p:nvCxnSpPr>
              <p:spPr>
                <a:xfrm>
                  <a:off x="3371848" y="614364"/>
                  <a:ext cx="0" cy="5657850"/>
                </a:xfrm>
                <a:prstGeom prst="line">
                  <a:avLst/>
                </a:prstGeom>
                <a:grpFill/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xmlns="" id="{5E1DFF31-8DBF-42BC-AE90-8390B1A6344E}"/>
                    </a:ext>
                  </a:extLst>
                </p:cNvPr>
                <p:cNvCxnSpPr/>
                <p:nvPr/>
              </p:nvCxnSpPr>
              <p:spPr>
                <a:xfrm>
                  <a:off x="3700461" y="614364"/>
                  <a:ext cx="0" cy="5657850"/>
                </a:xfrm>
                <a:prstGeom prst="line">
                  <a:avLst/>
                </a:prstGeom>
                <a:grpFill/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xmlns="" id="{C86D4D8A-8D80-4FCE-92B2-C5B93C2226CD}"/>
                    </a:ext>
                  </a:extLst>
                </p:cNvPr>
                <p:cNvCxnSpPr/>
                <p:nvPr/>
              </p:nvCxnSpPr>
              <p:spPr>
                <a:xfrm>
                  <a:off x="4014785" y="614364"/>
                  <a:ext cx="0" cy="5657850"/>
                </a:xfrm>
                <a:prstGeom prst="line">
                  <a:avLst/>
                </a:prstGeom>
                <a:grpFill/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xmlns="" id="{701B6D26-1935-4E23-B280-D10D293445E0}"/>
                    </a:ext>
                  </a:extLst>
                </p:cNvPr>
                <p:cNvCxnSpPr/>
                <p:nvPr/>
              </p:nvCxnSpPr>
              <p:spPr>
                <a:xfrm>
                  <a:off x="4343398" y="614364"/>
                  <a:ext cx="0" cy="5657850"/>
                </a:xfrm>
                <a:prstGeom prst="line">
                  <a:avLst/>
                </a:prstGeom>
                <a:grpFill/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xmlns="" id="{09ED6A4D-68CB-406A-A4C4-CD5128AE7230}"/>
                    </a:ext>
                  </a:extLst>
                </p:cNvPr>
                <p:cNvCxnSpPr/>
                <p:nvPr/>
              </p:nvCxnSpPr>
              <p:spPr>
                <a:xfrm>
                  <a:off x="4657723" y="614364"/>
                  <a:ext cx="0" cy="5657850"/>
                </a:xfrm>
                <a:prstGeom prst="line">
                  <a:avLst/>
                </a:prstGeom>
                <a:grpFill/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xmlns="" id="{8EDB99E0-1622-4232-94D4-0CBAB1078AE4}"/>
                    </a:ext>
                  </a:extLst>
                </p:cNvPr>
                <p:cNvCxnSpPr/>
                <p:nvPr/>
              </p:nvCxnSpPr>
              <p:spPr>
                <a:xfrm>
                  <a:off x="4986336" y="614364"/>
                  <a:ext cx="0" cy="5657850"/>
                </a:xfrm>
                <a:prstGeom prst="line">
                  <a:avLst/>
                </a:prstGeom>
                <a:grpFill/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xmlns="" id="{C6B0A325-C6D2-4275-9A77-D94A3CE515DA}"/>
                    </a:ext>
                  </a:extLst>
                </p:cNvPr>
                <p:cNvCxnSpPr/>
                <p:nvPr/>
              </p:nvCxnSpPr>
              <p:spPr>
                <a:xfrm>
                  <a:off x="5300660" y="614364"/>
                  <a:ext cx="0" cy="5657850"/>
                </a:xfrm>
                <a:prstGeom prst="line">
                  <a:avLst/>
                </a:prstGeom>
                <a:grpFill/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xmlns="" id="{02EF5EA8-CA07-428E-BF06-C7A6052E54B0}"/>
                    </a:ext>
                  </a:extLst>
                </p:cNvPr>
                <p:cNvCxnSpPr/>
                <p:nvPr/>
              </p:nvCxnSpPr>
              <p:spPr>
                <a:xfrm>
                  <a:off x="5629273" y="614364"/>
                  <a:ext cx="0" cy="5657850"/>
                </a:xfrm>
                <a:prstGeom prst="line">
                  <a:avLst/>
                </a:prstGeom>
                <a:grpFill/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xmlns="" id="{B447ED79-62F1-4E55-AAEC-F29ED18F3119}"/>
                    </a:ext>
                  </a:extLst>
                </p:cNvPr>
                <p:cNvCxnSpPr/>
                <p:nvPr/>
              </p:nvCxnSpPr>
              <p:spPr>
                <a:xfrm>
                  <a:off x="5929310" y="614364"/>
                  <a:ext cx="0" cy="5657850"/>
                </a:xfrm>
                <a:prstGeom prst="line">
                  <a:avLst/>
                </a:prstGeom>
                <a:grpFill/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xmlns="" id="{56461E98-68B1-419F-BA16-9733E99C35A1}"/>
                    </a:ext>
                  </a:extLst>
                </p:cNvPr>
                <p:cNvCxnSpPr/>
                <p:nvPr/>
              </p:nvCxnSpPr>
              <p:spPr>
                <a:xfrm>
                  <a:off x="6257923" y="614364"/>
                  <a:ext cx="0" cy="5657850"/>
                </a:xfrm>
                <a:prstGeom prst="line">
                  <a:avLst/>
                </a:prstGeom>
                <a:grpFill/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xmlns="" id="{F2F4C0F8-3587-434E-9533-D585D3AC14AA}"/>
                    </a:ext>
                  </a:extLst>
                </p:cNvPr>
                <p:cNvCxnSpPr/>
                <p:nvPr/>
              </p:nvCxnSpPr>
              <p:spPr>
                <a:xfrm>
                  <a:off x="6572247" y="614364"/>
                  <a:ext cx="0" cy="5657850"/>
                </a:xfrm>
                <a:prstGeom prst="line">
                  <a:avLst/>
                </a:prstGeom>
                <a:grpFill/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xmlns="" id="{11277921-6A46-4D4C-B911-94ADB7352517}"/>
                    </a:ext>
                  </a:extLst>
                </p:cNvPr>
                <p:cNvCxnSpPr/>
                <p:nvPr/>
              </p:nvCxnSpPr>
              <p:spPr>
                <a:xfrm>
                  <a:off x="6900860" y="614364"/>
                  <a:ext cx="0" cy="5657850"/>
                </a:xfrm>
                <a:prstGeom prst="line">
                  <a:avLst/>
                </a:prstGeom>
                <a:grpFill/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xmlns="" id="{A1BA61DD-6D0F-4D31-856B-05CE3CD85D0F}"/>
                    </a:ext>
                  </a:extLst>
                </p:cNvPr>
                <p:cNvCxnSpPr/>
                <p:nvPr/>
              </p:nvCxnSpPr>
              <p:spPr>
                <a:xfrm>
                  <a:off x="7229472" y="614364"/>
                  <a:ext cx="0" cy="5657850"/>
                </a:xfrm>
                <a:prstGeom prst="line">
                  <a:avLst/>
                </a:prstGeom>
                <a:grpFill/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xmlns="" id="{C783BC3A-E751-40DC-8D71-B3DBADE60156}"/>
                    </a:ext>
                  </a:extLst>
                </p:cNvPr>
                <p:cNvCxnSpPr/>
                <p:nvPr/>
              </p:nvCxnSpPr>
              <p:spPr>
                <a:xfrm>
                  <a:off x="7558085" y="614364"/>
                  <a:ext cx="0" cy="5657850"/>
                </a:xfrm>
                <a:prstGeom prst="line">
                  <a:avLst/>
                </a:prstGeom>
                <a:grpFill/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xmlns="" id="{7457AE13-1D4F-49A4-9A13-2898F482637A}"/>
                    </a:ext>
                  </a:extLst>
                </p:cNvPr>
                <p:cNvCxnSpPr/>
                <p:nvPr/>
              </p:nvCxnSpPr>
              <p:spPr>
                <a:xfrm>
                  <a:off x="7872409" y="614364"/>
                  <a:ext cx="0" cy="5657850"/>
                </a:xfrm>
                <a:prstGeom prst="line">
                  <a:avLst/>
                </a:prstGeom>
                <a:grpFill/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xmlns="" id="{40AF7B9D-2124-48F2-B164-3B84ED02C624}"/>
                    </a:ext>
                  </a:extLst>
                </p:cNvPr>
                <p:cNvCxnSpPr/>
                <p:nvPr/>
              </p:nvCxnSpPr>
              <p:spPr>
                <a:xfrm>
                  <a:off x="8201022" y="614364"/>
                  <a:ext cx="0" cy="5657850"/>
                </a:xfrm>
                <a:prstGeom prst="line">
                  <a:avLst/>
                </a:prstGeom>
                <a:grpFill/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xmlns="" id="{3F77CBC6-C85D-432A-AD9C-394F53060BAB}"/>
                    </a:ext>
                  </a:extLst>
                </p:cNvPr>
                <p:cNvCxnSpPr/>
                <p:nvPr/>
              </p:nvCxnSpPr>
              <p:spPr>
                <a:xfrm>
                  <a:off x="8543922" y="614364"/>
                  <a:ext cx="0" cy="5657850"/>
                </a:xfrm>
                <a:prstGeom prst="line">
                  <a:avLst/>
                </a:prstGeom>
                <a:grpFill/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xmlns="" id="{2B75A179-DAA8-4D57-8653-0A6C41B08A4F}"/>
                    </a:ext>
                  </a:extLst>
                </p:cNvPr>
                <p:cNvCxnSpPr/>
                <p:nvPr/>
              </p:nvCxnSpPr>
              <p:spPr>
                <a:xfrm>
                  <a:off x="8872535" y="614364"/>
                  <a:ext cx="0" cy="5657850"/>
                </a:xfrm>
                <a:prstGeom prst="line">
                  <a:avLst/>
                </a:prstGeom>
                <a:grpFill/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xmlns="" id="{D7C57282-F0ED-4AAB-853D-2F0B7D9D6FF5}"/>
                    </a:ext>
                  </a:extLst>
                </p:cNvPr>
                <p:cNvCxnSpPr/>
                <p:nvPr/>
              </p:nvCxnSpPr>
              <p:spPr>
                <a:xfrm>
                  <a:off x="9186859" y="614364"/>
                  <a:ext cx="0" cy="5657850"/>
                </a:xfrm>
                <a:prstGeom prst="line">
                  <a:avLst/>
                </a:prstGeom>
                <a:grpFill/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xmlns="" id="{E7661827-7028-4AE1-B0B9-A7A1C9D6EFD1}"/>
                    </a:ext>
                  </a:extLst>
                </p:cNvPr>
                <p:cNvCxnSpPr/>
                <p:nvPr/>
              </p:nvCxnSpPr>
              <p:spPr>
                <a:xfrm>
                  <a:off x="9515472" y="614364"/>
                  <a:ext cx="0" cy="5657850"/>
                </a:xfrm>
                <a:prstGeom prst="line">
                  <a:avLst/>
                </a:prstGeom>
                <a:grpFill/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xmlns="" id="{D04FD679-5011-44D1-8FB7-178E356A488D}"/>
                    </a:ext>
                  </a:extLst>
                </p:cNvPr>
                <p:cNvCxnSpPr/>
                <p:nvPr/>
              </p:nvCxnSpPr>
              <p:spPr>
                <a:xfrm>
                  <a:off x="9815510" y="614364"/>
                  <a:ext cx="0" cy="5657850"/>
                </a:xfrm>
                <a:prstGeom prst="line">
                  <a:avLst/>
                </a:prstGeom>
                <a:grpFill/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xmlns="" id="{86A1E7FC-ED5C-41F2-A784-56998A0306A2}"/>
                    </a:ext>
                  </a:extLst>
                </p:cNvPr>
                <p:cNvCxnSpPr/>
                <p:nvPr/>
              </p:nvCxnSpPr>
              <p:spPr>
                <a:xfrm>
                  <a:off x="10144123" y="614364"/>
                  <a:ext cx="0" cy="5657850"/>
                </a:xfrm>
                <a:prstGeom prst="line">
                  <a:avLst/>
                </a:prstGeom>
                <a:grpFill/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xmlns="" id="{A5319A56-01CE-4255-AAA5-97BA91D7368C}"/>
                    </a:ext>
                  </a:extLst>
                </p:cNvPr>
                <p:cNvCxnSpPr/>
                <p:nvPr/>
              </p:nvCxnSpPr>
              <p:spPr>
                <a:xfrm>
                  <a:off x="10458447" y="614364"/>
                  <a:ext cx="0" cy="5657850"/>
                </a:xfrm>
                <a:prstGeom prst="line">
                  <a:avLst/>
                </a:prstGeom>
                <a:grpFill/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xmlns="" id="{615D126D-39C9-43F4-A77E-C1BEE6F06B79}"/>
                    </a:ext>
                  </a:extLst>
                </p:cNvPr>
                <p:cNvCxnSpPr/>
                <p:nvPr/>
              </p:nvCxnSpPr>
              <p:spPr>
                <a:xfrm>
                  <a:off x="10787060" y="614364"/>
                  <a:ext cx="0" cy="5657850"/>
                </a:xfrm>
                <a:prstGeom prst="line">
                  <a:avLst/>
                </a:prstGeom>
                <a:grpFill/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xmlns="" id="{F6E29B58-3F69-4E45-9E9A-A035149A58EE}"/>
                    </a:ext>
                  </a:extLst>
                </p:cNvPr>
                <p:cNvCxnSpPr/>
                <p:nvPr/>
              </p:nvCxnSpPr>
              <p:spPr>
                <a:xfrm>
                  <a:off x="11058522" y="614364"/>
                  <a:ext cx="0" cy="5657850"/>
                </a:xfrm>
                <a:prstGeom prst="line">
                  <a:avLst/>
                </a:prstGeom>
                <a:grpFill/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>
                  <a:extLst>
                    <a:ext uri="{FF2B5EF4-FFF2-40B4-BE49-F238E27FC236}">
                      <a16:creationId xmlns:a16="http://schemas.microsoft.com/office/drawing/2014/main" xmlns="" id="{E6D478EC-2EA3-4C21-8553-7A4507EB51B2}"/>
                    </a:ext>
                  </a:extLst>
                </p:cNvPr>
                <p:cNvCxnSpPr/>
                <p:nvPr/>
              </p:nvCxnSpPr>
              <p:spPr>
                <a:xfrm>
                  <a:off x="11387135" y="614364"/>
                  <a:ext cx="0" cy="5657850"/>
                </a:xfrm>
                <a:prstGeom prst="line">
                  <a:avLst/>
                </a:prstGeom>
                <a:grpFill/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xmlns="" id="{2569FE19-7717-49F3-A6DD-DE7F8A9684A0}"/>
                  </a:ext>
                </a:extLst>
              </p:cNvPr>
              <p:cNvGrpSpPr/>
              <p:nvPr/>
            </p:nvGrpSpPr>
            <p:grpSpPr>
              <a:xfrm rot="5400000">
                <a:off x="3550446" y="-2050262"/>
                <a:ext cx="5114925" cy="10987089"/>
                <a:chOff x="814385" y="614364"/>
                <a:chExt cx="5114925" cy="5657850"/>
              </a:xfrm>
              <a:grpFill/>
            </p:grpSpPr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xmlns="" id="{3BC63B69-EF37-4BDC-BCB7-B80F6A60B4E9}"/>
                    </a:ext>
                  </a:extLst>
                </p:cNvPr>
                <p:cNvCxnSpPr/>
                <p:nvPr/>
              </p:nvCxnSpPr>
              <p:spPr>
                <a:xfrm>
                  <a:off x="814385" y="614364"/>
                  <a:ext cx="0" cy="5657850"/>
                </a:xfrm>
                <a:prstGeom prst="line">
                  <a:avLst/>
                </a:prstGeom>
                <a:grpFill/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xmlns="" id="{385FC051-C3BC-4C4D-9FE2-3F21EFE0000F}"/>
                    </a:ext>
                  </a:extLst>
                </p:cNvPr>
                <p:cNvCxnSpPr/>
                <p:nvPr/>
              </p:nvCxnSpPr>
              <p:spPr>
                <a:xfrm>
                  <a:off x="1142998" y="614364"/>
                  <a:ext cx="0" cy="5657850"/>
                </a:xfrm>
                <a:prstGeom prst="line">
                  <a:avLst/>
                </a:prstGeom>
                <a:grpFill/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xmlns="" id="{CC3DEE4B-BDE8-4026-B2D4-06D937CE1E24}"/>
                    </a:ext>
                  </a:extLst>
                </p:cNvPr>
                <p:cNvCxnSpPr/>
                <p:nvPr/>
              </p:nvCxnSpPr>
              <p:spPr>
                <a:xfrm>
                  <a:off x="1457322" y="614364"/>
                  <a:ext cx="0" cy="5657850"/>
                </a:xfrm>
                <a:prstGeom prst="line">
                  <a:avLst/>
                </a:prstGeom>
                <a:grpFill/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xmlns="" id="{FD5F6B51-A927-43AD-9C98-C4F1B2ABD536}"/>
                    </a:ext>
                  </a:extLst>
                </p:cNvPr>
                <p:cNvCxnSpPr/>
                <p:nvPr/>
              </p:nvCxnSpPr>
              <p:spPr>
                <a:xfrm>
                  <a:off x="1785935" y="614364"/>
                  <a:ext cx="0" cy="5657850"/>
                </a:xfrm>
                <a:prstGeom prst="line">
                  <a:avLst/>
                </a:prstGeom>
                <a:grpFill/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xmlns="" id="{5A164D68-F11F-45F8-8345-2B146E26A3F6}"/>
                    </a:ext>
                  </a:extLst>
                </p:cNvPr>
                <p:cNvCxnSpPr/>
                <p:nvPr/>
              </p:nvCxnSpPr>
              <p:spPr>
                <a:xfrm>
                  <a:off x="2085973" y="614364"/>
                  <a:ext cx="0" cy="5657850"/>
                </a:xfrm>
                <a:prstGeom prst="line">
                  <a:avLst/>
                </a:prstGeom>
                <a:grpFill/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xmlns="" id="{B7A80E29-BB3F-4EF0-A55F-160EBD5742E5}"/>
                    </a:ext>
                  </a:extLst>
                </p:cNvPr>
                <p:cNvCxnSpPr/>
                <p:nvPr/>
              </p:nvCxnSpPr>
              <p:spPr>
                <a:xfrm>
                  <a:off x="2414586" y="614364"/>
                  <a:ext cx="0" cy="5657850"/>
                </a:xfrm>
                <a:prstGeom prst="line">
                  <a:avLst/>
                </a:prstGeom>
                <a:grpFill/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xmlns="" id="{1CBC84CF-BFD1-4B7A-9C55-3CE485BF2369}"/>
                    </a:ext>
                  </a:extLst>
                </p:cNvPr>
                <p:cNvCxnSpPr/>
                <p:nvPr/>
              </p:nvCxnSpPr>
              <p:spPr>
                <a:xfrm>
                  <a:off x="2728910" y="614364"/>
                  <a:ext cx="0" cy="5657850"/>
                </a:xfrm>
                <a:prstGeom prst="line">
                  <a:avLst/>
                </a:prstGeom>
                <a:grpFill/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xmlns="" id="{00B0CBDC-41B2-439B-A17C-AEC0CA837FDD}"/>
                    </a:ext>
                  </a:extLst>
                </p:cNvPr>
                <p:cNvCxnSpPr/>
                <p:nvPr/>
              </p:nvCxnSpPr>
              <p:spPr>
                <a:xfrm>
                  <a:off x="3057523" y="614364"/>
                  <a:ext cx="0" cy="5657850"/>
                </a:xfrm>
                <a:prstGeom prst="line">
                  <a:avLst/>
                </a:prstGeom>
                <a:grpFill/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xmlns="" id="{0734B0EC-74EB-4758-B2AE-616EF61A35A9}"/>
                    </a:ext>
                  </a:extLst>
                </p:cNvPr>
                <p:cNvCxnSpPr/>
                <p:nvPr/>
              </p:nvCxnSpPr>
              <p:spPr>
                <a:xfrm>
                  <a:off x="3371848" y="614364"/>
                  <a:ext cx="0" cy="5657850"/>
                </a:xfrm>
                <a:prstGeom prst="line">
                  <a:avLst/>
                </a:prstGeom>
                <a:grpFill/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xmlns="" id="{15F8A940-F1A6-4331-A795-048E29E8541B}"/>
                    </a:ext>
                  </a:extLst>
                </p:cNvPr>
                <p:cNvCxnSpPr/>
                <p:nvPr/>
              </p:nvCxnSpPr>
              <p:spPr>
                <a:xfrm>
                  <a:off x="3700461" y="614364"/>
                  <a:ext cx="0" cy="5657850"/>
                </a:xfrm>
                <a:prstGeom prst="line">
                  <a:avLst/>
                </a:prstGeom>
                <a:grpFill/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xmlns="" id="{AEE2749C-4F3D-4A23-8B0C-A050D77781DA}"/>
                    </a:ext>
                  </a:extLst>
                </p:cNvPr>
                <p:cNvCxnSpPr/>
                <p:nvPr/>
              </p:nvCxnSpPr>
              <p:spPr>
                <a:xfrm>
                  <a:off x="4014785" y="614364"/>
                  <a:ext cx="0" cy="5657850"/>
                </a:xfrm>
                <a:prstGeom prst="line">
                  <a:avLst/>
                </a:prstGeom>
                <a:grpFill/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xmlns="" id="{9DCD3B75-E9C2-4339-88F5-8748AC3E1AD0}"/>
                    </a:ext>
                  </a:extLst>
                </p:cNvPr>
                <p:cNvCxnSpPr/>
                <p:nvPr/>
              </p:nvCxnSpPr>
              <p:spPr>
                <a:xfrm>
                  <a:off x="4343398" y="614364"/>
                  <a:ext cx="0" cy="5657850"/>
                </a:xfrm>
                <a:prstGeom prst="line">
                  <a:avLst/>
                </a:prstGeom>
                <a:grpFill/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xmlns="" id="{C6874EF8-C64C-4263-AFF0-518791C8803C}"/>
                    </a:ext>
                  </a:extLst>
                </p:cNvPr>
                <p:cNvCxnSpPr/>
                <p:nvPr/>
              </p:nvCxnSpPr>
              <p:spPr>
                <a:xfrm>
                  <a:off x="4657723" y="614364"/>
                  <a:ext cx="0" cy="5657850"/>
                </a:xfrm>
                <a:prstGeom prst="line">
                  <a:avLst/>
                </a:prstGeom>
                <a:grpFill/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xmlns="" id="{D5BC48D7-063F-45BB-BAED-842823D170C0}"/>
                    </a:ext>
                  </a:extLst>
                </p:cNvPr>
                <p:cNvCxnSpPr/>
                <p:nvPr/>
              </p:nvCxnSpPr>
              <p:spPr>
                <a:xfrm>
                  <a:off x="4986336" y="614364"/>
                  <a:ext cx="0" cy="5657850"/>
                </a:xfrm>
                <a:prstGeom prst="line">
                  <a:avLst/>
                </a:prstGeom>
                <a:grpFill/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xmlns="" id="{8137DF64-CEC4-4184-A7BD-7B718A27C791}"/>
                    </a:ext>
                  </a:extLst>
                </p:cNvPr>
                <p:cNvCxnSpPr/>
                <p:nvPr/>
              </p:nvCxnSpPr>
              <p:spPr>
                <a:xfrm>
                  <a:off x="5300660" y="614364"/>
                  <a:ext cx="0" cy="5657850"/>
                </a:xfrm>
                <a:prstGeom prst="line">
                  <a:avLst/>
                </a:prstGeom>
                <a:grpFill/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xmlns="" id="{CEE52849-4F6D-40A9-8CB5-C7311378537F}"/>
                    </a:ext>
                  </a:extLst>
                </p:cNvPr>
                <p:cNvCxnSpPr/>
                <p:nvPr/>
              </p:nvCxnSpPr>
              <p:spPr>
                <a:xfrm>
                  <a:off x="5629273" y="614364"/>
                  <a:ext cx="0" cy="5657850"/>
                </a:xfrm>
                <a:prstGeom prst="line">
                  <a:avLst/>
                </a:prstGeom>
                <a:grpFill/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xmlns="" id="{72EAA031-6D2A-490B-8463-1A4D64FB4845}"/>
                    </a:ext>
                  </a:extLst>
                </p:cNvPr>
                <p:cNvCxnSpPr/>
                <p:nvPr/>
              </p:nvCxnSpPr>
              <p:spPr>
                <a:xfrm>
                  <a:off x="5929310" y="614364"/>
                  <a:ext cx="0" cy="5657850"/>
                </a:xfrm>
                <a:prstGeom prst="line">
                  <a:avLst/>
                </a:prstGeom>
                <a:grpFill/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67" name="Rectangle: Rounded Corners 72">
            <a:extLst>
              <a:ext uri="{FF2B5EF4-FFF2-40B4-BE49-F238E27FC236}">
                <a16:creationId xmlns:a16="http://schemas.microsoft.com/office/drawing/2014/main" xmlns="" id="{4C37846A-C0CA-4EDE-993C-4B2F46FE9F48}"/>
              </a:ext>
            </a:extLst>
          </p:cNvPr>
          <p:cNvSpPr/>
          <p:nvPr/>
        </p:nvSpPr>
        <p:spPr>
          <a:xfrm>
            <a:off x="2021208" y="762962"/>
            <a:ext cx="6964648" cy="58477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0" cap="rnd" cmpd="sng">
            <a:solidFill>
              <a:schemeClr val="bg1">
                <a:lumMod val="95000"/>
              </a:schemeClr>
            </a:solidFill>
            <a:round/>
          </a:ln>
          <a:effectLst>
            <a:outerShdw blurRad="1143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4312138" y="762962"/>
            <a:ext cx="301101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Arial Black" pitchFamily="34" charset="0"/>
              </a:rPr>
              <a:t>Kamu</a:t>
            </a:r>
            <a:r>
              <a:rPr lang="en-US" sz="2800" b="1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Arial Black" pitchFamily="34" charset="0"/>
              </a:rPr>
              <a:t>Nanya</a:t>
            </a:r>
            <a:r>
              <a:rPr lang="en-US" sz="2800" b="1" dirty="0" smtClean="0">
                <a:solidFill>
                  <a:schemeClr val="bg1"/>
                </a:solidFill>
                <a:latin typeface="Arial Black" pitchFamily="34" charset="0"/>
              </a:rPr>
              <a:t> ?</a:t>
            </a:r>
            <a:endParaRPr lang="en-US" sz="28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269" name="Picture 268">
            <a:extLst>
              <a:ext uri="{FF2B5EF4-FFF2-40B4-BE49-F238E27FC236}">
                <a16:creationId xmlns:a16="http://schemas.microsoft.com/office/drawing/2014/main" xmlns="" id="{28ED303A-855C-4F33-B668-19E230767F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35" y="589385"/>
            <a:ext cx="712733" cy="870373"/>
          </a:xfrm>
          <a:prstGeom prst="rect">
            <a:avLst/>
          </a:prstGeom>
          <a:effectLst>
            <a:outerShdw blurRad="114300" dir="18900000" sy="23000" kx="-1200000" algn="bl" rotWithShape="0">
              <a:prstClr val="black">
                <a:alpha val="19000"/>
              </a:prstClr>
            </a:outerShdw>
          </a:effectLst>
        </p:spPr>
      </p:pic>
      <p:pic>
        <p:nvPicPr>
          <p:cNvPr id="270" name="Picture 269">
            <a:extLst>
              <a:ext uri="{FF2B5EF4-FFF2-40B4-BE49-F238E27FC236}">
                <a16:creationId xmlns:a16="http://schemas.microsoft.com/office/drawing/2014/main" xmlns="" id="{DC8AB435-1931-4ACF-A16B-9FAC4BDACE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7" t="59123" r="75132" b="8948"/>
          <a:stretch/>
        </p:blipFill>
        <p:spPr>
          <a:xfrm>
            <a:off x="9160629" y="1024571"/>
            <a:ext cx="369365" cy="482447"/>
          </a:xfrm>
          <a:prstGeom prst="rect">
            <a:avLst/>
          </a:prstGeom>
          <a:effectLst>
            <a:outerShdw blurRad="76200" dist="101600" dir="18900000" sy="23000" kx="-1200000" algn="bl" rotWithShape="0">
              <a:prstClr val="black">
                <a:alpha val="26000"/>
              </a:prstClr>
            </a:outerShdw>
          </a:effectLst>
        </p:spPr>
      </p:pic>
      <p:pic>
        <p:nvPicPr>
          <p:cNvPr id="271" name="Picture 27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051" y="1682863"/>
            <a:ext cx="3533729" cy="3533729"/>
          </a:xfrm>
          <a:prstGeom prst="rect">
            <a:avLst/>
          </a:prstGeom>
        </p:spPr>
      </p:pic>
      <p:sp>
        <p:nvSpPr>
          <p:cNvPr id="272" name="TextBox 271"/>
          <p:cNvSpPr txBox="1"/>
          <p:nvPr/>
        </p:nvSpPr>
        <p:spPr>
          <a:xfrm>
            <a:off x="818773" y="1626850"/>
            <a:ext cx="60269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  <a:latin typeface="Arial Black" pitchFamily="34" charset="0"/>
              </a:rPr>
              <a:t>Kamu</a:t>
            </a:r>
            <a:r>
              <a:rPr lang="en-US" sz="36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Arial Black" pitchFamily="34" charset="0"/>
              </a:rPr>
              <a:t>nanyeaaa</a:t>
            </a:r>
            <a:r>
              <a:rPr lang="en-US" sz="3600" dirty="0" smtClean="0">
                <a:solidFill>
                  <a:schemeClr val="bg1"/>
                </a:solidFill>
                <a:latin typeface="Arial Black" pitchFamily="34" charset="0"/>
              </a:rPr>
              <a:t> ?</a:t>
            </a:r>
          </a:p>
          <a:p>
            <a:r>
              <a:rPr lang="en-US" sz="3600" dirty="0" err="1" smtClean="0">
                <a:solidFill>
                  <a:schemeClr val="bg1"/>
                </a:solidFill>
                <a:latin typeface="Arial Black" pitchFamily="34" charset="0"/>
              </a:rPr>
              <a:t>Kamu</a:t>
            </a:r>
            <a:r>
              <a:rPr lang="en-US" sz="36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Arial Black" pitchFamily="34" charset="0"/>
              </a:rPr>
              <a:t>bertanyeaa</a:t>
            </a:r>
            <a:r>
              <a:rPr lang="en-US" sz="36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Arial Black" pitchFamily="34" charset="0"/>
              </a:rPr>
              <a:t>tanyeaa</a:t>
            </a:r>
            <a:r>
              <a:rPr lang="en-US" sz="3600" dirty="0" smtClean="0">
                <a:solidFill>
                  <a:schemeClr val="bg1"/>
                </a:solidFill>
                <a:latin typeface="Arial Black" pitchFamily="34" charset="0"/>
              </a:rPr>
              <a:t> ?</a:t>
            </a:r>
          </a:p>
          <a:p>
            <a:r>
              <a:rPr lang="en-US" sz="3600" dirty="0" err="1" smtClean="0">
                <a:solidFill>
                  <a:schemeClr val="bg1"/>
                </a:solidFill>
                <a:latin typeface="Arial Black" pitchFamily="34" charset="0"/>
              </a:rPr>
              <a:t>Ywudah</a:t>
            </a:r>
            <a:r>
              <a:rPr lang="en-US" sz="36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Arial Black" pitchFamily="34" charset="0"/>
              </a:rPr>
              <a:t>sini</a:t>
            </a:r>
            <a:r>
              <a:rPr lang="en-US" sz="36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Arial Black" pitchFamily="34" charset="0"/>
              </a:rPr>
              <a:t>aku</a:t>
            </a:r>
            <a:r>
              <a:rPr lang="en-US" sz="36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Arial Black" pitchFamily="34" charset="0"/>
              </a:rPr>
              <a:t>jawab</a:t>
            </a:r>
            <a:r>
              <a:rPr lang="en-US" sz="3600" dirty="0" smtClean="0">
                <a:solidFill>
                  <a:schemeClr val="bg1"/>
                </a:solidFill>
                <a:latin typeface="Arial Black" pitchFamily="34" charset="0"/>
              </a:rPr>
              <a:t>…</a:t>
            </a:r>
          </a:p>
          <a:p>
            <a:r>
              <a:rPr lang="en-US" sz="3600" dirty="0" err="1" smtClean="0">
                <a:solidFill>
                  <a:schemeClr val="bg1"/>
                </a:solidFill>
                <a:latin typeface="Arial Black" pitchFamily="34" charset="0"/>
              </a:rPr>
              <a:t>Jangan</a:t>
            </a:r>
            <a:r>
              <a:rPr lang="en-US" sz="36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Arial Black" pitchFamily="34" charset="0"/>
              </a:rPr>
              <a:t>syusah</a:t>
            </a:r>
            <a:r>
              <a:rPr lang="en-US" sz="36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Arial Black" pitchFamily="34" charset="0"/>
              </a:rPr>
              <a:t>syusah</a:t>
            </a:r>
            <a:r>
              <a:rPr lang="en-US" sz="36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</a:p>
          <a:p>
            <a:r>
              <a:rPr lang="en-US" sz="3600" dirty="0" err="1" smtClean="0">
                <a:solidFill>
                  <a:schemeClr val="bg1"/>
                </a:solidFill>
                <a:latin typeface="Arial Black" pitchFamily="34" charset="0"/>
              </a:rPr>
              <a:t>ya</a:t>
            </a:r>
            <a:r>
              <a:rPr lang="en-US" sz="3600" dirty="0" smtClean="0">
                <a:solidFill>
                  <a:schemeClr val="bg1"/>
                </a:solidFill>
                <a:latin typeface="Arial Black" pitchFamily="34" charset="0"/>
              </a:rPr>
              <a:t>, </a:t>
            </a:r>
            <a:r>
              <a:rPr lang="en-US" sz="3600" dirty="0" err="1" smtClean="0">
                <a:solidFill>
                  <a:schemeClr val="bg1"/>
                </a:solidFill>
                <a:latin typeface="Arial Black" pitchFamily="34" charset="0"/>
              </a:rPr>
              <a:t>Rawrr</a:t>
            </a:r>
            <a:r>
              <a:rPr lang="en-US" sz="3600" dirty="0" smtClean="0">
                <a:solidFill>
                  <a:schemeClr val="bg1"/>
                </a:solidFill>
                <a:latin typeface="Arial Black" pitchFamily="34" charset="0"/>
              </a:rPr>
              <a:t>…..</a:t>
            </a:r>
            <a:endParaRPr lang="en-US" sz="3600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274" name="Picture 273">
            <a:extLst>
              <a:ext uri="{FF2B5EF4-FFF2-40B4-BE49-F238E27FC236}">
                <a16:creationId xmlns:a16="http://schemas.microsoft.com/office/drawing/2014/main" xmlns="" id="{B089626B-ADD3-42D2-985B-525C88D8828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7" t="59123" r="75132" b="8948"/>
          <a:stretch/>
        </p:blipFill>
        <p:spPr>
          <a:xfrm>
            <a:off x="1426208" y="461562"/>
            <a:ext cx="764227" cy="998196"/>
          </a:xfrm>
          <a:prstGeom prst="rect">
            <a:avLst/>
          </a:prstGeom>
          <a:effectLst>
            <a:outerShdw blurRad="76200" dist="101600" dir="18900000" sy="23000" kx="-1200000" algn="bl" rotWithShape="0">
              <a:prstClr val="black">
                <a:alpha val="26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71341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0" animBg="1"/>
      <p:bldP spid="268" grpId="0"/>
      <p:bldP spid="27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105103A0-1921-42B0-B77C-0C4411CB95C9}"/>
              </a:ext>
            </a:extLst>
          </p:cNvPr>
          <p:cNvSpPr/>
          <p:nvPr/>
        </p:nvSpPr>
        <p:spPr>
          <a:xfrm>
            <a:off x="1034544" y="-23195"/>
            <a:ext cx="11026825" cy="6858000"/>
          </a:xfrm>
          <a:custGeom>
            <a:avLst/>
            <a:gdLst>
              <a:gd name="connsiteX0" fmla="*/ 0 w 12217023"/>
              <a:gd name="connsiteY0" fmla="*/ 0 h 6858000"/>
              <a:gd name="connsiteX1" fmla="*/ 11817626 w 12217023"/>
              <a:gd name="connsiteY1" fmla="*/ 0 h 6858000"/>
              <a:gd name="connsiteX2" fmla="*/ 11817626 w 12217023"/>
              <a:gd name="connsiteY2" fmla="*/ 246529 h 6858000"/>
              <a:gd name="connsiteX3" fmla="*/ 12102721 w 12217023"/>
              <a:gd name="connsiteY3" fmla="*/ 246529 h 6858000"/>
              <a:gd name="connsiteX4" fmla="*/ 12217023 w 12217023"/>
              <a:gd name="connsiteY4" fmla="*/ 360831 h 6858000"/>
              <a:gd name="connsiteX5" fmla="*/ 12217023 w 12217023"/>
              <a:gd name="connsiteY5" fmla="*/ 1611581 h 6858000"/>
              <a:gd name="connsiteX6" fmla="*/ 12102721 w 12217023"/>
              <a:gd name="connsiteY6" fmla="*/ 1725883 h 6858000"/>
              <a:gd name="connsiteX7" fmla="*/ 11817626 w 12217023"/>
              <a:gd name="connsiteY7" fmla="*/ 1725883 h 6858000"/>
              <a:gd name="connsiteX8" fmla="*/ 11817626 w 12217023"/>
              <a:gd name="connsiteY8" fmla="*/ 6858000 h 6858000"/>
              <a:gd name="connsiteX9" fmla="*/ 0 w 12217023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7023" h="6858000">
                <a:moveTo>
                  <a:pt x="0" y="0"/>
                </a:moveTo>
                <a:lnTo>
                  <a:pt x="11817626" y="0"/>
                </a:lnTo>
                <a:lnTo>
                  <a:pt x="11817626" y="246529"/>
                </a:lnTo>
                <a:lnTo>
                  <a:pt x="12102721" y="246529"/>
                </a:lnTo>
                <a:cubicBezTo>
                  <a:pt x="12165848" y="246529"/>
                  <a:pt x="12217023" y="297704"/>
                  <a:pt x="12217023" y="360831"/>
                </a:cubicBezTo>
                <a:lnTo>
                  <a:pt x="12217023" y="1611581"/>
                </a:lnTo>
                <a:cubicBezTo>
                  <a:pt x="12217023" y="1674708"/>
                  <a:pt x="12165848" y="1725883"/>
                  <a:pt x="12102721" y="1725883"/>
                </a:cubicBezTo>
                <a:lnTo>
                  <a:pt x="11817626" y="1725883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D814057E-78FB-46A5-A982-2EC9E68D6C46}"/>
              </a:ext>
            </a:extLst>
          </p:cNvPr>
          <p:cNvSpPr/>
          <p:nvPr/>
        </p:nvSpPr>
        <p:spPr>
          <a:xfrm>
            <a:off x="839631" y="-16495"/>
            <a:ext cx="11105626" cy="6858000"/>
          </a:xfrm>
          <a:custGeom>
            <a:avLst/>
            <a:gdLst>
              <a:gd name="connsiteX0" fmla="*/ 0 w 12193913"/>
              <a:gd name="connsiteY0" fmla="*/ 0 h 6858000"/>
              <a:gd name="connsiteX1" fmla="*/ 11817626 w 12193913"/>
              <a:gd name="connsiteY1" fmla="*/ 0 h 6858000"/>
              <a:gd name="connsiteX2" fmla="*/ 11817626 w 12193913"/>
              <a:gd name="connsiteY2" fmla="*/ 1449687 h 6858000"/>
              <a:gd name="connsiteX3" fmla="*/ 12079611 w 12193913"/>
              <a:gd name="connsiteY3" fmla="*/ 1449687 h 6858000"/>
              <a:gd name="connsiteX4" fmla="*/ 12193913 w 12193913"/>
              <a:gd name="connsiteY4" fmla="*/ 1563989 h 6858000"/>
              <a:gd name="connsiteX5" fmla="*/ 12193913 w 12193913"/>
              <a:gd name="connsiteY5" fmla="*/ 2814739 h 6858000"/>
              <a:gd name="connsiteX6" fmla="*/ 12079611 w 12193913"/>
              <a:gd name="connsiteY6" fmla="*/ 2929041 h 6858000"/>
              <a:gd name="connsiteX7" fmla="*/ 11817626 w 12193913"/>
              <a:gd name="connsiteY7" fmla="*/ 2929041 h 6858000"/>
              <a:gd name="connsiteX8" fmla="*/ 11817626 w 12193913"/>
              <a:gd name="connsiteY8" fmla="*/ 6858000 h 6858000"/>
              <a:gd name="connsiteX9" fmla="*/ 0 w 12193913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3913" h="6858000">
                <a:moveTo>
                  <a:pt x="0" y="0"/>
                </a:moveTo>
                <a:lnTo>
                  <a:pt x="11817626" y="0"/>
                </a:lnTo>
                <a:lnTo>
                  <a:pt x="11817626" y="1449687"/>
                </a:lnTo>
                <a:lnTo>
                  <a:pt x="12079611" y="1449687"/>
                </a:lnTo>
                <a:cubicBezTo>
                  <a:pt x="12142738" y="1449687"/>
                  <a:pt x="12193913" y="1500862"/>
                  <a:pt x="12193913" y="1563989"/>
                </a:cubicBezTo>
                <a:lnTo>
                  <a:pt x="12193913" y="2814739"/>
                </a:lnTo>
                <a:cubicBezTo>
                  <a:pt x="12193913" y="2877866"/>
                  <a:pt x="12142738" y="2929041"/>
                  <a:pt x="12079611" y="2929041"/>
                </a:cubicBezTo>
                <a:lnTo>
                  <a:pt x="11817626" y="2929041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22E19426-F382-4CB7-9114-B79C9A1635C0}"/>
              </a:ext>
            </a:extLst>
          </p:cNvPr>
          <p:cNvSpPr/>
          <p:nvPr/>
        </p:nvSpPr>
        <p:spPr>
          <a:xfrm>
            <a:off x="620086" y="-16495"/>
            <a:ext cx="11209057" cy="6858000"/>
          </a:xfrm>
          <a:custGeom>
            <a:avLst/>
            <a:gdLst>
              <a:gd name="connsiteX0" fmla="*/ 0 w 12193913"/>
              <a:gd name="connsiteY0" fmla="*/ 0 h 6858000"/>
              <a:gd name="connsiteX1" fmla="*/ 11817626 w 12193913"/>
              <a:gd name="connsiteY1" fmla="*/ 0 h 6858000"/>
              <a:gd name="connsiteX2" fmla="*/ 11817626 w 12193913"/>
              <a:gd name="connsiteY2" fmla="*/ 2278545 h 6858000"/>
              <a:gd name="connsiteX3" fmla="*/ 12079611 w 12193913"/>
              <a:gd name="connsiteY3" fmla="*/ 2278545 h 6858000"/>
              <a:gd name="connsiteX4" fmla="*/ 12193913 w 12193913"/>
              <a:gd name="connsiteY4" fmla="*/ 2392847 h 6858000"/>
              <a:gd name="connsiteX5" fmla="*/ 12193913 w 12193913"/>
              <a:gd name="connsiteY5" fmla="*/ 3643597 h 6858000"/>
              <a:gd name="connsiteX6" fmla="*/ 12079611 w 12193913"/>
              <a:gd name="connsiteY6" fmla="*/ 3757899 h 6858000"/>
              <a:gd name="connsiteX7" fmla="*/ 11817626 w 12193913"/>
              <a:gd name="connsiteY7" fmla="*/ 3757899 h 6858000"/>
              <a:gd name="connsiteX8" fmla="*/ 11817626 w 12193913"/>
              <a:gd name="connsiteY8" fmla="*/ 6858000 h 6858000"/>
              <a:gd name="connsiteX9" fmla="*/ 0 w 12193913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3913" h="6858000">
                <a:moveTo>
                  <a:pt x="0" y="0"/>
                </a:moveTo>
                <a:lnTo>
                  <a:pt x="11817626" y="0"/>
                </a:lnTo>
                <a:lnTo>
                  <a:pt x="11817626" y="2278545"/>
                </a:lnTo>
                <a:lnTo>
                  <a:pt x="12079611" y="2278545"/>
                </a:lnTo>
                <a:cubicBezTo>
                  <a:pt x="12142738" y="2278545"/>
                  <a:pt x="12193913" y="2329720"/>
                  <a:pt x="12193913" y="2392847"/>
                </a:cubicBezTo>
                <a:lnTo>
                  <a:pt x="12193913" y="3643597"/>
                </a:lnTo>
                <a:cubicBezTo>
                  <a:pt x="12193913" y="3706724"/>
                  <a:pt x="12142738" y="3757899"/>
                  <a:pt x="12079611" y="3757899"/>
                </a:cubicBezTo>
                <a:lnTo>
                  <a:pt x="11817626" y="3757899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9B56B6DF-8B9E-4C0E-8C7B-E4338E1411D6}"/>
              </a:ext>
            </a:extLst>
          </p:cNvPr>
          <p:cNvSpPr/>
          <p:nvPr/>
        </p:nvSpPr>
        <p:spPr>
          <a:xfrm>
            <a:off x="391486" y="-18170"/>
            <a:ext cx="11295066" cy="6858000"/>
          </a:xfrm>
          <a:custGeom>
            <a:avLst/>
            <a:gdLst>
              <a:gd name="connsiteX0" fmla="*/ 0 w 12176422"/>
              <a:gd name="connsiteY0" fmla="*/ 0 h 6858000"/>
              <a:gd name="connsiteX1" fmla="*/ 11817626 w 12176422"/>
              <a:gd name="connsiteY1" fmla="*/ 0 h 6858000"/>
              <a:gd name="connsiteX2" fmla="*/ 11817626 w 12176422"/>
              <a:gd name="connsiteY2" fmla="*/ 3179706 h 6858000"/>
              <a:gd name="connsiteX3" fmla="*/ 12062120 w 12176422"/>
              <a:gd name="connsiteY3" fmla="*/ 3179706 h 6858000"/>
              <a:gd name="connsiteX4" fmla="*/ 12176422 w 12176422"/>
              <a:gd name="connsiteY4" fmla="*/ 3294008 h 6858000"/>
              <a:gd name="connsiteX5" fmla="*/ 12176422 w 12176422"/>
              <a:gd name="connsiteY5" fmla="*/ 4544758 h 6858000"/>
              <a:gd name="connsiteX6" fmla="*/ 12062120 w 12176422"/>
              <a:gd name="connsiteY6" fmla="*/ 4659060 h 6858000"/>
              <a:gd name="connsiteX7" fmla="*/ 11817626 w 12176422"/>
              <a:gd name="connsiteY7" fmla="*/ 4659060 h 6858000"/>
              <a:gd name="connsiteX8" fmla="*/ 11817626 w 12176422"/>
              <a:gd name="connsiteY8" fmla="*/ 6858000 h 6858000"/>
              <a:gd name="connsiteX9" fmla="*/ 0 w 12176422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76422" h="6858000">
                <a:moveTo>
                  <a:pt x="0" y="0"/>
                </a:moveTo>
                <a:lnTo>
                  <a:pt x="11817626" y="0"/>
                </a:lnTo>
                <a:lnTo>
                  <a:pt x="11817626" y="3179706"/>
                </a:lnTo>
                <a:lnTo>
                  <a:pt x="12062120" y="3179706"/>
                </a:lnTo>
                <a:cubicBezTo>
                  <a:pt x="12125247" y="3179706"/>
                  <a:pt x="12176422" y="3230881"/>
                  <a:pt x="12176422" y="3294008"/>
                </a:cubicBezTo>
                <a:lnTo>
                  <a:pt x="12176422" y="4544758"/>
                </a:lnTo>
                <a:cubicBezTo>
                  <a:pt x="12176422" y="4607885"/>
                  <a:pt x="12125247" y="4659060"/>
                  <a:pt x="12062120" y="4659060"/>
                </a:cubicBezTo>
                <a:lnTo>
                  <a:pt x="11817626" y="4659060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E9B10B5-61A4-494B-A925-0CD8CAB930D8}"/>
              </a:ext>
            </a:extLst>
          </p:cNvPr>
          <p:cNvSpPr/>
          <p:nvPr/>
        </p:nvSpPr>
        <p:spPr>
          <a:xfrm>
            <a:off x="171941" y="-19845"/>
            <a:ext cx="11309922" cy="6858000"/>
          </a:xfrm>
          <a:custGeom>
            <a:avLst/>
            <a:gdLst>
              <a:gd name="connsiteX0" fmla="*/ 0 w 12176422"/>
              <a:gd name="connsiteY0" fmla="*/ 0 h 6858000"/>
              <a:gd name="connsiteX1" fmla="*/ 11817626 w 12176422"/>
              <a:gd name="connsiteY1" fmla="*/ 0 h 6858000"/>
              <a:gd name="connsiteX2" fmla="*/ 11817626 w 12176422"/>
              <a:gd name="connsiteY2" fmla="*/ 4080867 h 6858000"/>
              <a:gd name="connsiteX3" fmla="*/ 12062120 w 12176422"/>
              <a:gd name="connsiteY3" fmla="*/ 4080867 h 6858000"/>
              <a:gd name="connsiteX4" fmla="*/ 12176422 w 12176422"/>
              <a:gd name="connsiteY4" fmla="*/ 4195169 h 6858000"/>
              <a:gd name="connsiteX5" fmla="*/ 12176422 w 12176422"/>
              <a:gd name="connsiteY5" fmla="*/ 5445919 h 6858000"/>
              <a:gd name="connsiteX6" fmla="*/ 12062120 w 12176422"/>
              <a:gd name="connsiteY6" fmla="*/ 5560221 h 6858000"/>
              <a:gd name="connsiteX7" fmla="*/ 11817626 w 12176422"/>
              <a:gd name="connsiteY7" fmla="*/ 5560221 h 6858000"/>
              <a:gd name="connsiteX8" fmla="*/ 11817626 w 12176422"/>
              <a:gd name="connsiteY8" fmla="*/ 6858000 h 6858000"/>
              <a:gd name="connsiteX9" fmla="*/ 0 w 12176422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76422" h="6858000">
                <a:moveTo>
                  <a:pt x="0" y="0"/>
                </a:moveTo>
                <a:lnTo>
                  <a:pt x="11817626" y="0"/>
                </a:lnTo>
                <a:lnTo>
                  <a:pt x="11817626" y="4080867"/>
                </a:lnTo>
                <a:lnTo>
                  <a:pt x="12062120" y="4080867"/>
                </a:lnTo>
                <a:cubicBezTo>
                  <a:pt x="12125247" y="4080867"/>
                  <a:pt x="12176422" y="4132042"/>
                  <a:pt x="12176422" y="4195169"/>
                </a:cubicBezTo>
                <a:lnTo>
                  <a:pt x="12176422" y="5445919"/>
                </a:lnTo>
                <a:cubicBezTo>
                  <a:pt x="12176422" y="5509046"/>
                  <a:pt x="12125247" y="5560221"/>
                  <a:pt x="12062120" y="5560221"/>
                </a:cubicBezTo>
                <a:lnTo>
                  <a:pt x="11817626" y="5560221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12B54463-BB39-4189-A0D5-52022DD125C8}"/>
              </a:ext>
            </a:extLst>
          </p:cNvPr>
          <p:cNvSpPr/>
          <p:nvPr/>
        </p:nvSpPr>
        <p:spPr>
          <a:xfrm>
            <a:off x="-47604" y="-21520"/>
            <a:ext cx="11426804" cy="6858000"/>
          </a:xfrm>
          <a:custGeom>
            <a:avLst/>
            <a:gdLst>
              <a:gd name="connsiteX0" fmla="*/ 0 w 12176422"/>
              <a:gd name="connsiteY0" fmla="*/ 0 h 6858000"/>
              <a:gd name="connsiteX1" fmla="*/ 11817626 w 12176422"/>
              <a:gd name="connsiteY1" fmla="*/ 0 h 6858000"/>
              <a:gd name="connsiteX2" fmla="*/ 11817626 w 12176422"/>
              <a:gd name="connsiteY2" fmla="*/ 5157165 h 6858000"/>
              <a:gd name="connsiteX3" fmla="*/ 12062120 w 12176422"/>
              <a:gd name="connsiteY3" fmla="*/ 5157165 h 6858000"/>
              <a:gd name="connsiteX4" fmla="*/ 12176422 w 12176422"/>
              <a:gd name="connsiteY4" fmla="*/ 5271467 h 6858000"/>
              <a:gd name="connsiteX5" fmla="*/ 12176422 w 12176422"/>
              <a:gd name="connsiteY5" fmla="*/ 6522217 h 6858000"/>
              <a:gd name="connsiteX6" fmla="*/ 12062120 w 12176422"/>
              <a:gd name="connsiteY6" fmla="*/ 6636519 h 6858000"/>
              <a:gd name="connsiteX7" fmla="*/ 11817626 w 12176422"/>
              <a:gd name="connsiteY7" fmla="*/ 6636519 h 6858000"/>
              <a:gd name="connsiteX8" fmla="*/ 11817626 w 12176422"/>
              <a:gd name="connsiteY8" fmla="*/ 6858000 h 6858000"/>
              <a:gd name="connsiteX9" fmla="*/ 0 w 12176422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76422" h="6858000">
                <a:moveTo>
                  <a:pt x="0" y="0"/>
                </a:moveTo>
                <a:lnTo>
                  <a:pt x="11817626" y="0"/>
                </a:lnTo>
                <a:lnTo>
                  <a:pt x="11817626" y="5157165"/>
                </a:lnTo>
                <a:lnTo>
                  <a:pt x="12062120" y="5157165"/>
                </a:lnTo>
                <a:cubicBezTo>
                  <a:pt x="12125247" y="5157165"/>
                  <a:pt x="12176422" y="5208340"/>
                  <a:pt x="12176422" y="5271467"/>
                </a:cubicBezTo>
                <a:lnTo>
                  <a:pt x="12176422" y="6522217"/>
                </a:lnTo>
                <a:cubicBezTo>
                  <a:pt x="12176422" y="6585344"/>
                  <a:pt x="12125247" y="6636519"/>
                  <a:pt x="12062120" y="6636519"/>
                </a:cubicBezTo>
                <a:lnTo>
                  <a:pt x="11817626" y="6636519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8D8D37A7-4F17-4106-A1DE-D14D09FE5DE2}"/>
              </a:ext>
            </a:extLst>
          </p:cNvPr>
          <p:cNvGrpSpPr/>
          <p:nvPr/>
        </p:nvGrpSpPr>
        <p:grpSpPr>
          <a:xfrm>
            <a:off x="480483" y="605897"/>
            <a:ext cx="10303631" cy="5657850"/>
            <a:chOff x="-662376" y="622392"/>
            <a:chExt cx="11001379" cy="5657850"/>
          </a:xfrm>
        </p:grpSpPr>
        <p:sp>
          <p:nvSpPr>
            <p:cNvPr id="139" name="Rounded Rectangle 3">
              <a:extLst>
                <a:ext uri="{FF2B5EF4-FFF2-40B4-BE49-F238E27FC236}">
                  <a16:creationId xmlns:a16="http://schemas.microsoft.com/office/drawing/2014/main" xmlns="" id="{E7B19DC4-CA6A-42F4-89BC-EDBCE4961026}"/>
                </a:ext>
              </a:extLst>
            </p:cNvPr>
            <p:cNvSpPr/>
            <p:nvPr/>
          </p:nvSpPr>
          <p:spPr>
            <a:xfrm>
              <a:off x="-662376" y="622392"/>
              <a:ext cx="11001375" cy="5657850"/>
            </a:xfrm>
            <a:prstGeom prst="roundRect">
              <a:avLst>
                <a:gd name="adj" fmla="val 6426"/>
              </a:avLst>
            </a:prstGeom>
            <a:solidFill>
              <a:schemeClr val="bg1">
                <a:lumMod val="95000"/>
                <a:alpha val="55000"/>
              </a:schemeClr>
            </a:solidFill>
            <a:ln w="82550" cap="rnd">
              <a:solidFill>
                <a:schemeClr val="tx1">
                  <a:lumMod val="75000"/>
                  <a:lumOff val="25000"/>
                </a:schemeClr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xmlns="" id="{A0C2FA13-A6C9-4497-8BFE-B6DDDD44CA00}"/>
                </a:ext>
              </a:extLst>
            </p:cNvPr>
            <p:cNvGrpSpPr/>
            <p:nvPr/>
          </p:nvGrpSpPr>
          <p:grpSpPr>
            <a:xfrm>
              <a:off x="-648086" y="622392"/>
              <a:ext cx="10987089" cy="5657850"/>
              <a:chOff x="614364" y="614364"/>
              <a:chExt cx="10987089" cy="565785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xmlns="" id="{5C5F0DA3-6ADC-42C8-80D0-FB1BFC2B537D}"/>
                  </a:ext>
                </a:extLst>
              </p:cNvPr>
              <p:cNvGrpSpPr/>
              <p:nvPr/>
            </p:nvGrpSpPr>
            <p:grpSpPr>
              <a:xfrm>
                <a:off x="814385" y="614364"/>
                <a:ext cx="10572750" cy="5657850"/>
                <a:chOff x="814385" y="614364"/>
                <a:chExt cx="10572750" cy="5657850"/>
              </a:xfrm>
            </p:grpSpPr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xmlns="" id="{6EB99872-B925-402C-88EB-EB7034565E5A}"/>
                    </a:ext>
                  </a:extLst>
                </p:cNvPr>
                <p:cNvCxnSpPr/>
                <p:nvPr/>
              </p:nvCxnSpPr>
              <p:spPr>
                <a:xfrm>
                  <a:off x="814385" y="656167"/>
                  <a:ext cx="0" cy="5571066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xmlns="" id="{4FDE03D9-8F6F-4E12-8282-486D7CF9B553}"/>
                    </a:ext>
                  </a:extLst>
                </p:cNvPr>
                <p:cNvCxnSpPr/>
                <p:nvPr/>
              </p:nvCxnSpPr>
              <p:spPr>
                <a:xfrm>
                  <a:off x="1142998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xmlns="" id="{7BB2755A-2CDE-457B-8BD4-49F06C603542}"/>
                    </a:ext>
                  </a:extLst>
                </p:cNvPr>
                <p:cNvCxnSpPr/>
                <p:nvPr/>
              </p:nvCxnSpPr>
              <p:spPr>
                <a:xfrm>
                  <a:off x="1457322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xmlns="" id="{2C6C72A7-FC39-4660-91AA-D1129EC2D4FE}"/>
                    </a:ext>
                  </a:extLst>
                </p:cNvPr>
                <p:cNvCxnSpPr/>
                <p:nvPr/>
              </p:nvCxnSpPr>
              <p:spPr>
                <a:xfrm>
                  <a:off x="1785935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xmlns="" id="{A5437393-A398-411F-9B3D-8DBBBDB11DF0}"/>
                    </a:ext>
                  </a:extLst>
                </p:cNvPr>
                <p:cNvCxnSpPr/>
                <p:nvPr/>
              </p:nvCxnSpPr>
              <p:spPr>
                <a:xfrm>
                  <a:off x="2085973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xmlns="" id="{4A7DE65F-BF21-4AF8-9B8C-DAE103A2A059}"/>
                    </a:ext>
                  </a:extLst>
                </p:cNvPr>
                <p:cNvCxnSpPr/>
                <p:nvPr/>
              </p:nvCxnSpPr>
              <p:spPr>
                <a:xfrm>
                  <a:off x="2414586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xmlns="" id="{E798256E-1FFE-447C-96F7-AFB0038C793E}"/>
                    </a:ext>
                  </a:extLst>
                </p:cNvPr>
                <p:cNvCxnSpPr/>
                <p:nvPr/>
              </p:nvCxnSpPr>
              <p:spPr>
                <a:xfrm>
                  <a:off x="2728910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xmlns="" id="{EB1D9F61-4C1C-4B40-96E3-B4C6CB77EA18}"/>
                    </a:ext>
                  </a:extLst>
                </p:cNvPr>
                <p:cNvCxnSpPr/>
                <p:nvPr/>
              </p:nvCxnSpPr>
              <p:spPr>
                <a:xfrm>
                  <a:off x="3057523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xmlns="" id="{FD265DA6-5436-4009-817E-DBF6764F5057}"/>
                    </a:ext>
                  </a:extLst>
                </p:cNvPr>
                <p:cNvCxnSpPr/>
                <p:nvPr/>
              </p:nvCxnSpPr>
              <p:spPr>
                <a:xfrm>
                  <a:off x="3371848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xmlns="" id="{5E1DFF31-8DBF-42BC-AE90-8390B1A6344E}"/>
                    </a:ext>
                  </a:extLst>
                </p:cNvPr>
                <p:cNvCxnSpPr/>
                <p:nvPr/>
              </p:nvCxnSpPr>
              <p:spPr>
                <a:xfrm>
                  <a:off x="3700461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xmlns="" id="{C86D4D8A-8D80-4FCE-92B2-C5B93C2226CD}"/>
                    </a:ext>
                  </a:extLst>
                </p:cNvPr>
                <p:cNvCxnSpPr/>
                <p:nvPr/>
              </p:nvCxnSpPr>
              <p:spPr>
                <a:xfrm>
                  <a:off x="4014785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xmlns="" id="{701B6D26-1935-4E23-B280-D10D293445E0}"/>
                    </a:ext>
                  </a:extLst>
                </p:cNvPr>
                <p:cNvCxnSpPr/>
                <p:nvPr/>
              </p:nvCxnSpPr>
              <p:spPr>
                <a:xfrm>
                  <a:off x="4343398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xmlns="" id="{09ED6A4D-68CB-406A-A4C4-CD5128AE7230}"/>
                    </a:ext>
                  </a:extLst>
                </p:cNvPr>
                <p:cNvCxnSpPr/>
                <p:nvPr/>
              </p:nvCxnSpPr>
              <p:spPr>
                <a:xfrm>
                  <a:off x="4657723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xmlns="" id="{8EDB99E0-1622-4232-94D4-0CBAB1078AE4}"/>
                    </a:ext>
                  </a:extLst>
                </p:cNvPr>
                <p:cNvCxnSpPr/>
                <p:nvPr/>
              </p:nvCxnSpPr>
              <p:spPr>
                <a:xfrm>
                  <a:off x="4986336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xmlns="" id="{C6B0A325-C6D2-4275-9A77-D94A3CE515DA}"/>
                    </a:ext>
                  </a:extLst>
                </p:cNvPr>
                <p:cNvCxnSpPr/>
                <p:nvPr/>
              </p:nvCxnSpPr>
              <p:spPr>
                <a:xfrm>
                  <a:off x="5300660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xmlns="" id="{02EF5EA8-CA07-428E-BF06-C7A6052E54B0}"/>
                    </a:ext>
                  </a:extLst>
                </p:cNvPr>
                <p:cNvCxnSpPr/>
                <p:nvPr/>
              </p:nvCxnSpPr>
              <p:spPr>
                <a:xfrm>
                  <a:off x="5629273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xmlns="" id="{B447ED79-62F1-4E55-AAEC-F29ED18F3119}"/>
                    </a:ext>
                  </a:extLst>
                </p:cNvPr>
                <p:cNvCxnSpPr/>
                <p:nvPr/>
              </p:nvCxnSpPr>
              <p:spPr>
                <a:xfrm>
                  <a:off x="5929310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xmlns="" id="{56461E98-68B1-419F-BA16-9733E99C35A1}"/>
                    </a:ext>
                  </a:extLst>
                </p:cNvPr>
                <p:cNvCxnSpPr/>
                <p:nvPr/>
              </p:nvCxnSpPr>
              <p:spPr>
                <a:xfrm>
                  <a:off x="6257923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xmlns="" id="{F2F4C0F8-3587-434E-9533-D585D3AC14AA}"/>
                    </a:ext>
                  </a:extLst>
                </p:cNvPr>
                <p:cNvCxnSpPr/>
                <p:nvPr/>
              </p:nvCxnSpPr>
              <p:spPr>
                <a:xfrm>
                  <a:off x="6572247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xmlns="" id="{11277921-6A46-4D4C-B911-94ADB7352517}"/>
                    </a:ext>
                  </a:extLst>
                </p:cNvPr>
                <p:cNvCxnSpPr/>
                <p:nvPr/>
              </p:nvCxnSpPr>
              <p:spPr>
                <a:xfrm>
                  <a:off x="6900860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xmlns="" id="{A1BA61DD-6D0F-4D31-856B-05CE3CD85D0F}"/>
                    </a:ext>
                  </a:extLst>
                </p:cNvPr>
                <p:cNvCxnSpPr/>
                <p:nvPr/>
              </p:nvCxnSpPr>
              <p:spPr>
                <a:xfrm>
                  <a:off x="7229472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xmlns="" id="{C783BC3A-E751-40DC-8D71-B3DBADE60156}"/>
                    </a:ext>
                  </a:extLst>
                </p:cNvPr>
                <p:cNvCxnSpPr/>
                <p:nvPr/>
              </p:nvCxnSpPr>
              <p:spPr>
                <a:xfrm>
                  <a:off x="7558085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xmlns="" id="{7457AE13-1D4F-49A4-9A13-2898F482637A}"/>
                    </a:ext>
                  </a:extLst>
                </p:cNvPr>
                <p:cNvCxnSpPr/>
                <p:nvPr/>
              </p:nvCxnSpPr>
              <p:spPr>
                <a:xfrm>
                  <a:off x="7872409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xmlns="" id="{40AF7B9D-2124-48F2-B164-3B84ED02C624}"/>
                    </a:ext>
                  </a:extLst>
                </p:cNvPr>
                <p:cNvCxnSpPr/>
                <p:nvPr/>
              </p:nvCxnSpPr>
              <p:spPr>
                <a:xfrm>
                  <a:off x="8201022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xmlns="" id="{3F77CBC6-C85D-432A-AD9C-394F53060BAB}"/>
                    </a:ext>
                  </a:extLst>
                </p:cNvPr>
                <p:cNvCxnSpPr/>
                <p:nvPr/>
              </p:nvCxnSpPr>
              <p:spPr>
                <a:xfrm>
                  <a:off x="8543922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xmlns="" id="{2B75A179-DAA8-4D57-8653-0A6C41B08A4F}"/>
                    </a:ext>
                  </a:extLst>
                </p:cNvPr>
                <p:cNvCxnSpPr/>
                <p:nvPr/>
              </p:nvCxnSpPr>
              <p:spPr>
                <a:xfrm>
                  <a:off x="8872535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xmlns="" id="{D7C57282-F0ED-4AAB-853D-2F0B7D9D6FF5}"/>
                    </a:ext>
                  </a:extLst>
                </p:cNvPr>
                <p:cNvCxnSpPr/>
                <p:nvPr/>
              </p:nvCxnSpPr>
              <p:spPr>
                <a:xfrm>
                  <a:off x="9186859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xmlns="" id="{E7661827-7028-4AE1-B0B9-A7A1C9D6EFD1}"/>
                    </a:ext>
                  </a:extLst>
                </p:cNvPr>
                <p:cNvCxnSpPr/>
                <p:nvPr/>
              </p:nvCxnSpPr>
              <p:spPr>
                <a:xfrm>
                  <a:off x="9515472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xmlns="" id="{D04FD679-5011-44D1-8FB7-178E356A488D}"/>
                    </a:ext>
                  </a:extLst>
                </p:cNvPr>
                <p:cNvCxnSpPr/>
                <p:nvPr/>
              </p:nvCxnSpPr>
              <p:spPr>
                <a:xfrm>
                  <a:off x="9815510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xmlns="" id="{86A1E7FC-ED5C-41F2-A784-56998A0306A2}"/>
                    </a:ext>
                  </a:extLst>
                </p:cNvPr>
                <p:cNvCxnSpPr/>
                <p:nvPr/>
              </p:nvCxnSpPr>
              <p:spPr>
                <a:xfrm>
                  <a:off x="10144123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xmlns="" id="{A5319A56-01CE-4255-AAA5-97BA91D7368C}"/>
                    </a:ext>
                  </a:extLst>
                </p:cNvPr>
                <p:cNvCxnSpPr/>
                <p:nvPr/>
              </p:nvCxnSpPr>
              <p:spPr>
                <a:xfrm>
                  <a:off x="10458447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xmlns="" id="{615D126D-39C9-43F4-A77E-C1BEE6F06B79}"/>
                    </a:ext>
                  </a:extLst>
                </p:cNvPr>
                <p:cNvCxnSpPr/>
                <p:nvPr/>
              </p:nvCxnSpPr>
              <p:spPr>
                <a:xfrm>
                  <a:off x="10787060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xmlns="" id="{F6E29B58-3F69-4E45-9E9A-A035149A58EE}"/>
                    </a:ext>
                  </a:extLst>
                </p:cNvPr>
                <p:cNvCxnSpPr/>
                <p:nvPr/>
              </p:nvCxnSpPr>
              <p:spPr>
                <a:xfrm>
                  <a:off x="11058522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xmlns="" id="{E6D478EC-2EA3-4C21-8553-7A4507EB51B2}"/>
                    </a:ext>
                  </a:extLst>
                </p:cNvPr>
                <p:cNvCxnSpPr/>
                <p:nvPr/>
              </p:nvCxnSpPr>
              <p:spPr>
                <a:xfrm>
                  <a:off x="11387135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xmlns="" id="{2569FE19-7717-49F3-A6DD-DE7F8A9684A0}"/>
                  </a:ext>
                </a:extLst>
              </p:cNvPr>
              <p:cNvGrpSpPr/>
              <p:nvPr/>
            </p:nvGrpSpPr>
            <p:grpSpPr>
              <a:xfrm rot="5400000">
                <a:off x="3550446" y="-2050262"/>
                <a:ext cx="5114925" cy="10987089"/>
                <a:chOff x="814385" y="614364"/>
                <a:chExt cx="5114925" cy="5657850"/>
              </a:xfrm>
            </p:grpSpPr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xmlns="" id="{3BC63B69-EF37-4BDC-BCB7-B80F6A60B4E9}"/>
                    </a:ext>
                  </a:extLst>
                </p:cNvPr>
                <p:cNvCxnSpPr/>
                <p:nvPr/>
              </p:nvCxnSpPr>
              <p:spPr>
                <a:xfrm>
                  <a:off x="814385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xmlns="" id="{385FC051-C3BC-4C4D-9FE2-3F21EFE0000F}"/>
                    </a:ext>
                  </a:extLst>
                </p:cNvPr>
                <p:cNvCxnSpPr/>
                <p:nvPr/>
              </p:nvCxnSpPr>
              <p:spPr>
                <a:xfrm>
                  <a:off x="1142998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xmlns="" id="{CC3DEE4B-BDE8-4026-B2D4-06D937CE1E24}"/>
                    </a:ext>
                  </a:extLst>
                </p:cNvPr>
                <p:cNvCxnSpPr/>
                <p:nvPr/>
              </p:nvCxnSpPr>
              <p:spPr>
                <a:xfrm>
                  <a:off x="1457322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xmlns="" id="{FD5F6B51-A927-43AD-9C98-C4F1B2ABD536}"/>
                    </a:ext>
                  </a:extLst>
                </p:cNvPr>
                <p:cNvCxnSpPr/>
                <p:nvPr/>
              </p:nvCxnSpPr>
              <p:spPr>
                <a:xfrm>
                  <a:off x="1785935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xmlns="" id="{5A164D68-F11F-45F8-8345-2B146E26A3F6}"/>
                    </a:ext>
                  </a:extLst>
                </p:cNvPr>
                <p:cNvCxnSpPr/>
                <p:nvPr/>
              </p:nvCxnSpPr>
              <p:spPr>
                <a:xfrm>
                  <a:off x="2085973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xmlns="" id="{B7A80E29-BB3F-4EF0-A55F-160EBD5742E5}"/>
                    </a:ext>
                  </a:extLst>
                </p:cNvPr>
                <p:cNvCxnSpPr/>
                <p:nvPr/>
              </p:nvCxnSpPr>
              <p:spPr>
                <a:xfrm>
                  <a:off x="2414586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xmlns="" id="{1CBC84CF-BFD1-4B7A-9C55-3CE485BF2369}"/>
                    </a:ext>
                  </a:extLst>
                </p:cNvPr>
                <p:cNvCxnSpPr/>
                <p:nvPr/>
              </p:nvCxnSpPr>
              <p:spPr>
                <a:xfrm>
                  <a:off x="2728910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xmlns="" id="{00B0CBDC-41B2-439B-A17C-AEC0CA837FDD}"/>
                    </a:ext>
                  </a:extLst>
                </p:cNvPr>
                <p:cNvCxnSpPr/>
                <p:nvPr/>
              </p:nvCxnSpPr>
              <p:spPr>
                <a:xfrm>
                  <a:off x="3057523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xmlns="" id="{0734B0EC-74EB-4758-B2AE-616EF61A35A9}"/>
                    </a:ext>
                  </a:extLst>
                </p:cNvPr>
                <p:cNvCxnSpPr/>
                <p:nvPr/>
              </p:nvCxnSpPr>
              <p:spPr>
                <a:xfrm>
                  <a:off x="3371848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xmlns="" id="{15F8A940-F1A6-4331-A795-048E29E8541B}"/>
                    </a:ext>
                  </a:extLst>
                </p:cNvPr>
                <p:cNvCxnSpPr/>
                <p:nvPr/>
              </p:nvCxnSpPr>
              <p:spPr>
                <a:xfrm>
                  <a:off x="3700461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xmlns="" id="{AEE2749C-4F3D-4A23-8B0C-A050D77781DA}"/>
                    </a:ext>
                  </a:extLst>
                </p:cNvPr>
                <p:cNvCxnSpPr/>
                <p:nvPr/>
              </p:nvCxnSpPr>
              <p:spPr>
                <a:xfrm>
                  <a:off x="4014785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xmlns="" id="{9DCD3B75-E9C2-4339-88F5-8748AC3E1AD0}"/>
                    </a:ext>
                  </a:extLst>
                </p:cNvPr>
                <p:cNvCxnSpPr/>
                <p:nvPr/>
              </p:nvCxnSpPr>
              <p:spPr>
                <a:xfrm>
                  <a:off x="4343398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xmlns="" id="{C6874EF8-C64C-4263-AFF0-518791C8803C}"/>
                    </a:ext>
                  </a:extLst>
                </p:cNvPr>
                <p:cNvCxnSpPr/>
                <p:nvPr/>
              </p:nvCxnSpPr>
              <p:spPr>
                <a:xfrm>
                  <a:off x="4657723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xmlns="" id="{D5BC48D7-063F-45BB-BAED-842823D170C0}"/>
                    </a:ext>
                  </a:extLst>
                </p:cNvPr>
                <p:cNvCxnSpPr/>
                <p:nvPr/>
              </p:nvCxnSpPr>
              <p:spPr>
                <a:xfrm>
                  <a:off x="4986336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xmlns="" id="{8137DF64-CEC4-4184-A7BD-7B718A27C791}"/>
                    </a:ext>
                  </a:extLst>
                </p:cNvPr>
                <p:cNvCxnSpPr/>
                <p:nvPr/>
              </p:nvCxnSpPr>
              <p:spPr>
                <a:xfrm>
                  <a:off x="5300660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xmlns="" id="{CEE52849-4F6D-40A9-8CB5-C7311378537F}"/>
                    </a:ext>
                  </a:extLst>
                </p:cNvPr>
                <p:cNvCxnSpPr/>
                <p:nvPr/>
              </p:nvCxnSpPr>
              <p:spPr>
                <a:xfrm>
                  <a:off x="5629273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xmlns="" id="{72EAA031-6D2A-490B-8463-1A4D64FB4845}"/>
                    </a:ext>
                  </a:extLst>
                </p:cNvPr>
                <p:cNvCxnSpPr/>
                <p:nvPr/>
              </p:nvCxnSpPr>
              <p:spPr>
                <a:xfrm>
                  <a:off x="5929310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7" name="Rectangle: Rounded Corners 72">
            <a:extLst>
              <a:ext uri="{FF2B5EF4-FFF2-40B4-BE49-F238E27FC236}">
                <a16:creationId xmlns:a16="http://schemas.microsoft.com/office/drawing/2014/main" xmlns="" id="{4C37846A-C0CA-4EDE-993C-4B2F46FE9F48}"/>
              </a:ext>
            </a:extLst>
          </p:cNvPr>
          <p:cNvSpPr/>
          <p:nvPr/>
        </p:nvSpPr>
        <p:spPr>
          <a:xfrm>
            <a:off x="2764573" y="313509"/>
            <a:ext cx="6964648" cy="58477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0" cap="rnd" cmpd="sng">
            <a:solidFill>
              <a:schemeClr val="bg1">
                <a:lumMod val="95000"/>
              </a:schemeClr>
            </a:solidFill>
            <a:round/>
          </a:ln>
          <a:effectLst>
            <a:outerShdw blurRad="1143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003200" y="354133"/>
            <a:ext cx="216565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KESIMPULAN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xmlns="" id="{28ED303A-855C-4F33-B668-19E230767F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514" y="244468"/>
            <a:ext cx="712733" cy="870373"/>
          </a:xfrm>
          <a:prstGeom prst="rect">
            <a:avLst/>
          </a:prstGeom>
          <a:effectLst>
            <a:outerShdw blurRad="114300" dir="18900000" sy="23000" kx="-1200000" algn="bl" rotWithShape="0">
              <a:prstClr val="black">
                <a:alpha val="19000"/>
              </a:prstClr>
            </a:outerShdw>
          </a:effectLst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xmlns="" id="{DC8AB435-1931-4ACF-A16B-9FAC4BDACE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7" t="59123" r="75132" b="8948"/>
          <a:stretch/>
        </p:blipFill>
        <p:spPr>
          <a:xfrm>
            <a:off x="9652008" y="657061"/>
            <a:ext cx="369365" cy="482447"/>
          </a:xfrm>
          <a:prstGeom prst="rect">
            <a:avLst/>
          </a:prstGeom>
          <a:effectLst>
            <a:outerShdw blurRad="76200" dist="101600" dir="18900000" sy="23000" kx="-1200000" algn="bl" rotWithShape="0">
              <a:prstClr val="black">
                <a:alpha val="26000"/>
              </a:prst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681202" y="1022898"/>
            <a:ext cx="971102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 </a:t>
            </a:r>
            <a:r>
              <a:rPr lang="en-US" u="sng" dirty="0" err="1" smtClean="0"/>
              <a:t>struktur</a:t>
            </a:r>
            <a:r>
              <a:rPr lang="en-US" u="sng" dirty="0" smtClean="0"/>
              <a:t> </a:t>
            </a:r>
            <a:r>
              <a:rPr lang="en-US" u="sng" dirty="0" err="1" smtClean="0"/>
              <a:t>gramatikalnya</a:t>
            </a:r>
            <a:r>
              <a:rPr lang="en-US" u="sng" dirty="0" smtClean="0"/>
              <a:t> </a:t>
            </a:r>
            <a:r>
              <a:rPr lang="en-US" u="sng" dirty="0" err="1" smtClean="0"/>
              <a:t>dibagi</a:t>
            </a:r>
            <a:r>
              <a:rPr lang="en-US" u="sng" dirty="0" smtClean="0"/>
              <a:t> </a:t>
            </a:r>
            <a:r>
              <a:rPr lang="en-US" u="sng" dirty="0"/>
              <a:t>2 </a:t>
            </a:r>
            <a:r>
              <a:rPr lang="en-US" u="sng" dirty="0" err="1"/>
              <a:t>yaitu</a:t>
            </a:r>
            <a:r>
              <a:rPr lang="en-US" u="sng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berjenis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 (</a:t>
            </a:r>
            <a:r>
              <a:rPr lang="en-US" dirty="0" err="1"/>
              <a:t>simpleks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majemuk</a:t>
            </a:r>
            <a:r>
              <a:rPr lang="en-US" dirty="0"/>
              <a:t> (</a:t>
            </a:r>
            <a:r>
              <a:rPr lang="en-US" dirty="0" err="1"/>
              <a:t>kompleks</a:t>
            </a:r>
            <a:r>
              <a:rPr lang="en-US" dirty="0"/>
              <a:t>). Yang </a:t>
            </a:r>
            <a:r>
              <a:rPr lang="en-US" dirty="0" err="1"/>
              <a:t>majemuk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setara</a:t>
            </a:r>
            <a:r>
              <a:rPr lang="en-US" dirty="0"/>
              <a:t> (</a:t>
            </a:r>
            <a:r>
              <a:rPr lang="en-US" dirty="0" err="1"/>
              <a:t>koordinatif</a:t>
            </a:r>
            <a:r>
              <a:rPr lang="en-US" dirty="0"/>
              <a:t>),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setara</a:t>
            </a:r>
            <a:r>
              <a:rPr lang="en-US" dirty="0"/>
              <a:t> (</a:t>
            </a:r>
            <a:r>
              <a:rPr lang="en-US" dirty="0" err="1"/>
              <a:t>subordinatif</a:t>
            </a:r>
            <a:r>
              <a:rPr lang="en-US" dirty="0"/>
              <a:t>),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campuran</a:t>
            </a:r>
            <a:r>
              <a:rPr lang="en-US" dirty="0"/>
              <a:t> (</a:t>
            </a:r>
            <a:r>
              <a:rPr lang="en-US" dirty="0" err="1"/>
              <a:t>koordinatif</a:t>
            </a:r>
            <a:r>
              <a:rPr lang="en-US" dirty="0"/>
              <a:t> </a:t>
            </a:r>
            <a:r>
              <a:rPr lang="en-US" dirty="0" err="1"/>
              <a:t>subordinatif</a:t>
            </a:r>
            <a:r>
              <a:rPr lang="en-US" dirty="0" smtClean="0"/>
              <a:t>).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/>
              <a:t>majemuk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dikelompokkan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majemuk</a:t>
            </a:r>
            <a:r>
              <a:rPr lang="en-US" dirty="0"/>
              <a:t> </a:t>
            </a:r>
            <a:r>
              <a:rPr lang="en-US" dirty="0" err="1"/>
              <a:t>setara</a:t>
            </a:r>
            <a:r>
              <a:rPr lang="en-US" dirty="0"/>
              <a:t>,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majemuk</a:t>
            </a:r>
            <a:r>
              <a:rPr lang="en-US" dirty="0"/>
              <a:t> </a:t>
            </a:r>
            <a:r>
              <a:rPr lang="en-US" dirty="0" err="1"/>
              <a:t>campuran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majemuk</a:t>
            </a:r>
            <a:r>
              <a:rPr lang="en-US" dirty="0"/>
              <a:t> </a:t>
            </a:r>
            <a:r>
              <a:rPr lang="en-US" dirty="0" err="1"/>
              <a:t>bertingkat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retorikanya</a:t>
            </a:r>
            <a:r>
              <a:rPr lang="en-US" dirty="0"/>
              <a:t> di </a:t>
            </a:r>
            <a:r>
              <a:rPr lang="en-US" dirty="0" err="1"/>
              <a:t>bagi</a:t>
            </a:r>
            <a:r>
              <a:rPr lang="en-US" dirty="0"/>
              <a:t> 3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r>
              <a:rPr lang="en-US" dirty="0"/>
              <a:t>1. </a:t>
            </a:r>
            <a:r>
              <a:rPr lang="en-US" dirty="0" err="1"/>
              <a:t>Kalimat</a:t>
            </a:r>
            <a:r>
              <a:rPr lang="en-US" dirty="0"/>
              <a:t> yang </a:t>
            </a:r>
            <a:r>
              <a:rPr lang="en-US" dirty="0" err="1"/>
              <a:t>Melepas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Kalimat</a:t>
            </a:r>
            <a:r>
              <a:rPr lang="en-US" dirty="0"/>
              <a:t> yang </a:t>
            </a:r>
            <a:r>
              <a:rPr lang="en-US" dirty="0" err="1"/>
              <a:t>klimaks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Kalimat</a:t>
            </a:r>
            <a:r>
              <a:rPr lang="en-US" dirty="0"/>
              <a:t> yang </a:t>
            </a:r>
            <a:r>
              <a:rPr lang="en-US" dirty="0" err="1" smtClean="0"/>
              <a:t>berimbang</a:t>
            </a:r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 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pikiran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pembicara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pendengar</a:t>
            </a:r>
            <a:r>
              <a:rPr lang="en-US" dirty="0"/>
              <a:t>/</a:t>
            </a:r>
            <a:r>
              <a:rPr lang="en-US" dirty="0" err="1"/>
              <a:t>pembaca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pikiran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,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pembicaranya</a:t>
            </a:r>
            <a:r>
              <a:rPr lang="en-US" dirty="0"/>
              <a:t>.</a:t>
            </a:r>
          </a:p>
          <a:p>
            <a:r>
              <a:rPr lang="en-US" dirty="0" err="1"/>
              <a:t>Unsur-Unsur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Efektif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Subjek</a:t>
            </a:r>
            <a:r>
              <a:rPr lang="en-US" dirty="0"/>
              <a:t> ( S 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Predikat</a:t>
            </a:r>
            <a:r>
              <a:rPr lang="en-US" dirty="0"/>
              <a:t> ( P 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Objek</a:t>
            </a:r>
            <a:r>
              <a:rPr lang="en-US" dirty="0"/>
              <a:t>( O 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Pelengkap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Keterangan</a:t>
            </a:r>
            <a:r>
              <a:rPr lang="en-US" dirty="0"/>
              <a:t>( </a:t>
            </a:r>
            <a:r>
              <a:rPr lang="en-US" dirty="0" err="1"/>
              <a:t>ket</a:t>
            </a:r>
            <a:r>
              <a:rPr lang="en-US" dirty="0"/>
              <a:t> 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xmlns="" id="{B089626B-ADD3-42D2-985B-525C88D8828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7" t="59123" r="75132" b="8948"/>
          <a:stretch/>
        </p:blipFill>
        <p:spPr>
          <a:xfrm>
            <a:off x="2474301" y="116645"/>
            <a:ext cx="764227" cy="998196"/>
          </a:xfrm>
          <a:prstGeom prst="rect">
            <a:avLst/>
          </a:prstGeom>
          <a:effectLst>
            <a:outerShdw blurRad="76200" dist="101600" dir="18900000" sy="23000" kx="-1200000" algn="bl" rotWithShape="0">
              <a:prstClr val="black">
                <a:alpha val="26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22364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3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105103A0-1921-42B0-B77C-0C4411CB95C9}"/>
              </a:ext>
            </a:extLst>
          </p:cNvPr>
          <p:cNvSpPr/>
          <p:nvPr/>
        </p:nvSpPr>
        <p:spPr>
          <a:xfrm>
            <a:off x="-10456646" y="-6700"/>
            <a:ext cx="12217023" cy="6858000"/>
          </a:xfrm>
          <a:custGeom>
            <a:avLst/>
            <a:gdLst>
              <a:gd name="connsiteX0" fmla="*/ 0 w 12217023"/>
              <a:gd name="connsiteY0" fmla="*/ 0 h 6858000"/>
              <a:gd name="connsiteX1" fmla="*/ 11817626 w 12217023"/>
              <a:gd name="connsiteY1" fmla="*/ 0 h 6858000"/>
              <a:gd name="connsiteX2" fmla="*/ 11817626 w 12217023"/>
              <a:gd name="connsiteY2" fmla="*/ 246529 h 6858000"/>
              <a:gd name="connsiteX3" fmla="*/ 12102721 w 12217023"/>
              <a:gd name="connsiteY3" fmla="*/ 246529 h 6858000"/>
              <a:gd name="connsiteX4" fmla="*/ 12217023 w 12217023"/>
              <a:gd name="connsiteY4" fmla="*/ 360831 h 6858000"/>
              <a:gd name="connsiteX5" fmla="*/ 12217023 w 12217023"/>
              <a:gd name="connsiteY5" fmla="*/ 1611581 h 6858000"/>
              <a:gd name="connsiteX6" fmla="*/ 12102721 w 12217023"/>
              <a:gd name="connsiteY6" fmla="*/ 1725883 h 6858000"/>
              <a:gd name="connsiteX7" fmla="*/ 11817626 w 12217023"/>
              <a:gd name="connsiteY7" fmla="*/ 1725883 h 6858000"/>
              <a:gd name="connsiteX8" fmla="*/ 11817626 w 12217023"/>
              <a:gd name="connsiteY8" fmla="*/ 6858000 h 6858000"/>
              <a:gd name="connsiteX9" fmla="*/ 0 w 12217023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7023" h="6858000">
                <a:moveTo>
                  <a:pt x="0" y="0"/>
                </a:moveTo>
                <a:lnTo>
                  <a:pt x="11817626" y="0"/>
                </a:lnTo>
                <a:lnTo>
                  <a:pt x="11817626" y="246529"/>
                </a:lnTo>
                <a:lnTo>
                  <a:pt x="12102721" y="246529"/>
                </a:lnTo>
                <a:cubicBezTo>
                  <a:pt x="12165848" y="246529"/>
                  <a:pt x="12217023" y="297704"/>
                  <a:pt x="12217023" y="360831"/>
                </a:cubicBezTo>
                <a:lnTo>
                  <a:pt x="12217023" y="1611581"/>
                </a:lnTo>
                <a:cubicBezTo>
                  <a:pt x="12217023" y="1674708"/>
                  <a:pt x="12165848" y="1725883"/>
                  <a:pt x="12102721" y="1725883"/>
                </a:cubicBezTo>
                <a:lnTo>
                  <a:pt x="11817626" y="1725883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D814057E-78FB-46A5-A982-2EC9E68D6C46}"/>
              </a:ext>
            </a:extLst>
          </p:cNvPr>
          <p:cNvSpPr/>
          <p:nvPr/>
        </p:nvSpPr>
        <p:spPr>
          <a:xfrm>
            <a:off x="-10651559" y="0"/>
            <a:ext cx="12193913" cy="6858000"/>
          </a:xfrm>
          <a:custGeom>
            <a:avLst/>
            <a:gdLst>
              <a:gd name="connsiteX0" fmla="*/ 0 w 12193913"/>
              <a:gd name="connsiteY0" fmla="*/ 0 h 6858000"/>
              <a:gd name="connsiteX1" fmla="*/ 11817626 w 12193913"/>
              <a:gd name="connsiteY1" fmla="*/ 0 h 6858000"/>
              <a:gd name="connsiteX2" fmla="*/ 11817626 w 12193913"/>
              <a:gd name="connsiteY2" fmla="*/ 1449687 h 6858000"/>
              <a:gd name="connsiteX3" fmla="*/ 12079611 w 12193913"/>
              <a:gd name="connsiteY3" fmla="*/ 1449687 h 6858000"/>
              <a:gd name="connsiteX4" fmla="*/ 12193913 w 12193913"/>
              <a:gd name="connsiteY4" fmla="*/ 1563989 h 6858000"/>
              <a:gd name="connsiteX5" fmla="*/ 12193913 w 12193913"/>
              <a:gd name="connsiteY5" fmla="*/ 2814739 h 6858000"/>
              <a:gd name="connsiteX6" fmla="*/ 12079611 w 12193913"/>
              <a:gd name="connsiteY6" fmla="*/ 2929041 h 6858000"/>
              <a:gd name="connsiteX7" fmla="*/ 11817626 w 12193913"/>
              <a:gd name="connsiteY7" fmla="*/ 2929041 h 6858000"/>
              <a:gd name="connsiteX8" fmla="*/ 11817626 w 12193913"/>
              <a:gd name="connsiteY8" fmla="*/ 6858000 h 6858000"/>
              <a:gd name="connsiteX9" fmla="*/ 0 w 12193913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3913" h="6858000">
                <a:moveTo>
                  <a:pt x="0" y="0"/>
                </a:moveTo>
                <a:lnTo>
                  <a:pt x="11817626" y="0"/>
                </a:lnTo>
                <a:lnTo>
                  <a:pt x="11817626" y="1449687"/>
                </a:lnTo>
                <a:lnTo>
                  <a:pt x="12079611" y="1449687"/>
                </a:lnTo>
                <a:cubicBezTo>
                  <a:pt x="12142738" y="1449687"/>
                  <a:pt x="12193913" y="1500862"/>
                  <a:pt x="12193913" y="1563989"/>
                </a:cubicBezTo>
                <a:lnTo>
                  <a:pt x="12193913" y="2814739"/>
                </a:lnTo>
                <a:cubicBezTo>
                  <a:pt x="12193913" y="2877866"/>
                  <a:pt x="12142738" y="2929041"/>
                  <a:pt x="12079611" y="2929041"/>
                </a:cubicBezTo>
                <a:lnTo>
                  <a:pt x="11817626" y="2929041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22E19426-F382-4CB7-9114-B79C9A1635C0}"/>
              </a:ext>
            </a:extLst>
          </p:cNvPr>
          <p:cNvSpPr/>
          <p:nvPr/>
        </p:nvSpPr>
        <p:spPr>
          <a:xfrm>
            <a:off x="-10871104" y="0"/>
            <a:ext cx="12193913" cy="6858000"/>
          </a:xfrm>
          <a:custGeom>
            <a:avLst/>
            <a:gdLst>
              <a:gd name="connsiteX0" fmla="*/ 0 w 12193913"/>
              <a:gd name="connsiteY0" fmla="*/ 0 h 6858000"/>
              <a:gd name="connsiteX1" fmla="*/ 11817626 w 12193913"/>
              <a:gd name="connsiteY1" fmla="*/ 0 h 6858000"/>
              <a:gd name="connsiteX2" fmla="*/ 11817626 w 12193913"/>
              <a:gd name="connsiteY2" fmla="*/ 2278545 h 6858000"/>
              <a:gd name="connsiteX3" fmla="*/ 12079611 w 12193913"/>
              <a:gd name="connsiteY3" fmla="*/ 2278545 h 6858000"/>
              <a:gd name="connsiteX4" fmla="*/ 12193913 w 12193913"/>
              <a:gd name="connsiteY4" fmla="*/ 2392847 h 6858000"/>
              <a:gd name="connsiteX5" fmla="*/ 12193913 w 12193913"/>
              <a:gd name="connsiteY5" fmla="*/ 3643597 h 6858000"/>
              <a:gd name="connsiteX6" fmla="*/ 12079611 w 12193913"/>
              <a:gd name="connsiteY6" fmla="*/ 3757899 h 6858000"/>
              <a:gd name="connsiteX7" fmla="*/ 11817626 w 12193913"/>
              <a:gd name="connsiteY7" fmla="*/ 3757899 h 6858000"/>
              <a:gd name="connsiteX8" fmla="*/ 11817626 w 12193913"/>
              <a:gd name="connsiteY8" fmla="*/ 6858000 h 6858000"/>
              <a:gd name="connsiteX9" fmla="*/ 0 w 12193913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3913" h="6858000">
                <a:moveTo>
                  <a:pt x="0" y="0"/>
                </a:moveTo>
                <a:lnTo>
                  <a:pt x="11817626" y="0"/>
                </a:lnTo>
                <a:lnTo>
                  <a:pt x="11817626" y="2278545"/>
                </a:lnTo>
                <a:lnTo>
                  <a:pt x="12079611" y="2278545"/>
                </a:lnTo>
                <a:cubicBezTo>
                  <a:pt x="12142738" y="2278545"/>
                  <a:pt x="12193913" y="2329720"/>
                  <a:pt x="12193913" y="2392847"/>
                </a:cubicBezTo>
                <a:lnTo>
                  <a:pt x="12193913" y="3643597"/>
                </a:lnTo>
                <a:cubicBezTo>
                  <a:pt x="12193913" y="3706724"/>
                  <a:pt x="12142738" y="3757899"/>
                  <a:pt x="12079611" y="3757899"/>
                </a:cubicBezTo>
                <a:lnTo>
                  <a:pt x="11817626" y="3757899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9B56B6DF-8B9E-4C0E-8C7B-E4338E1411D6}"/>
              </a:ext>
            </a:extLst>
          </p:cNvPr>
          <p:cNvSpPr/>
          <p:nvPr/>
        </p:nvSpPr>
        <p:spPr>
          <a:xfrm>
            <a:off x="-11099704" y="-1675"/>
            <a:ext cx="12176422" cy="6858000"/>
          </a:xfrm>
          <a:custGeom>
            <a:avLst/>
            <a:gdLst>
              <a:gd name="connsiteX0" fmla="*/ 0 w 12176422"/>
              <a:gd name="connsiteY0" fmla="*/ 0 h 6858000"/>
              <a:gd name="connsiteX1" fmla="*/ 11817626 w 12176422"/>
              <a:gd name="connsiteY1" fmla="*/ 0 h 6858000"/>
              <a:gd name="connsiteX2" fmla="*/ 11817626 w 12176422"/>
              <a:gd name="connsiteY2" fmla="*/ 3179706 h 6858000"/>
              <a:gd name="connsiteX3" fmla="*/ 12062120 w 12176422"/>
              <a:gd name="connsiteY3" fmla="*/ 3179706 h 6858000"/>
              <a:gd name="connsiteX4" fmla="*/ 12176422 w 12176422"/>
              <a:gd name="connsiteY4" fmla="*/ 3294008 h 6858000"/>
              <a:gd name="connsiteX5" fmla="*/ 12176422 w 12176422"/>
              <a:gd name="connsiteY5" fmla="*/ 4544758 h 6858000"/>
              <a:gd name="connsiteX6" fmla="*/ 12062120 w 12176422"/>
              <a:gd name="connsiteY6" fmla="*/ 4659060 h 6858000"/>
              <a:gd name="connsiteX7" fmla="*/ 11817626 w 12176422"/>
              <a:gd name="connsiteY7" fmla="*/ 4659060 h 6858000"/>
              <a:gd name="connsiteX8" fmla="*/ 11817626 w 12176422"/>
              <a:gd name="connsiteY8" fmla="*/ 6858000 h 6858000"/>
              <a:gd name="connsiteX9" fmla="*/ 0 w 12176422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76422" h="6858000">
                <a:moveTo>
                  <a:pt x="0" y="0"/>
                </a:moveTo>
                <a:lnTo>
                  <a:pt x="11817626" y="0"/>
                </a:lnTo>
                <a:lnTo>
                  <a:pt x="11817626" y="3179706"/>
                </a:lnTo>
                <a:lnTo>
                  <a:pt x="12062120" y="3179706"/>
                </a:lnTo>
                <a:cubicBezTo>
                  <a:pt x="12125247" y="3179706"/>
                  <a:pt x="12176422" y="3230881"/>
                  <a:pt x="12176422" y="3294008"/>
                </a:cubicBezTo>
                <a:lnTo>
                  <a:pt x="12176422" y="4544758"/>
                </a:lnTo>
                <a:cubicBezTo>
                  <a:pt x="12176422" y="4607885"/>
                  <a:pt x="12125247" y="4659060"/>
                  <a:pt x="12062120" y="4659060"/>
                </a:cubicBezTo>
                <a:lnTo>
                  <a:pt x="11817626" y="4659060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E9B10B5-61A4-494B-A925-0CD8CAB930D8}"/>
              </a:ext>
            </a:extLst>
          </p:cNvPr>
          <p:cNvSpPr/>
          <p:nvPr/>
        </p:nvSpPr>
        <p:spPr>
          <a:xfrm>
            <a:off x="-11319249" y="-3350"/>
            <a:ext cx="12176422" cy="6858000"/>
          </a:xfrm>
          <a:custGeom>
            <a:avLst/>
            <a:gdLst>
              <a:gd name="connsiteX0" fmla="*/ 0 w 12176422"/>
              <a:gd name="connsiteY0" fmla="*/ 0 h 6858000"/>
              <a:gd name="connsiteX1" fmla="*/ 11817626 w 12176422"/>
              <a:gd name="connsiteY1" fmla="*/ 0 h 6858000"/>
              <a:gd name="connsiteX2" fmla="*/ 11817626 w 12176422"/>
              <a:gd name="connsiteY2" fmla="*/ 4080867 h 6858000"/>
              <a:gd name="connsiteX3" fmla="*/ 12062120 w 12176422"/>
              <a:gd name="connsiteY3" fmla="*/ 4080867 h 6858000"/>
              <a:gd name="connsiteX4" fmla="*/ 12176422 w 12176422"/>
              <a:gd name="connsiteY4" fmla="*/ 4195169 h 6858000"/>
              <a:gd name="connsiteX5" fmla="*/ 12176422 w 12176422"/>
              <a:gd name="connsiteY5" fmla="*/ 5445919 h 6858000"/>
              <a:gd name="connsiteX6" fmla="*/ 12062120 w 12176422"/>
              <a:gd name="connsiteY6" fmla="*/ 5560221 h 6858000"/>
              <a:gd name="connsiteX7" fmla="*/ 11817626 w 12176422"/>
              <a:gd name="connsiteY7" fmla="*/ 5560221 h 6858000"/>
              <a:gd name="connsiteX8" fmla="*/ 11817626 w 12176422"/>
              <a:gd name="connsiteY8" fmla="*/ 6858000 h 6858000"/>
              <a:gd name="connsiteX9" fmla="*/ 0 w 12176422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76422" h="6858000">
                <a:moveTo>
                  <a:pt x="0" y="0"/>
                </a:moveTo>
                <a:lnTo>
                  <a:pt x="11817626" y="0"/>
                </a:lnTo>
                <a:lnTo>
                  <a:pt x="11817626" y="4080867"/>
                </a:lnTo>
                <a:lnTo>
                  <a:pt x="12062120" y="4080867"/>
                </a:lnTo>
                <a:cubicBezTo>
                  <a:pt x="12125247" y="4080867"/>
                  <a:pt x="12176422" y="4132042"/>
                  <a:pt x="12176422" y="4195169"/>
                </a:cubicBezTo>
                <a:lnTo>
                  <a:pt x="12176422" y="5445919"/>
                </a:lnTo>
                <a:cubicBezTo>
                  <a:pt x="12176422" y="5509046"/>
                  <a:pt x="12125247" y="5560221"/>
                  <a:pt x="12062120" y="5560221"/>
                </a:cubicBezTo>
                <a:lnTo>
                  <a:pt x="11817626" y="5560221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12B54463-BB39-4189-A0D5-52022DD125C8}"/>
              </a:ext>
            </a:extLst>
          </p:cNvPr>
          <p:cNvSpPr/>
          <p:nvPr/>
        </p:nvSpPr>
        <p:spPr>
          <a:xfrm>
            <a:off x="-11538794" y="-5025"/>
            <a:ext cx="12176422" cy="6858000"/>
          </a:xfrm>
          <a:custGeom>
            <a:avLst/>
            <a:gdLst>
              <a:gd name="connsiteX0" fmla="*/ 0 w 12176422"/>
              <a:gd name="connsiteY0" fmla="*/ 0 h 6858000"/>
              <a:gd name="connsiteX1" fmla="*/ 11817626 w 12176422"/>
              <a:gd name="connsiteY1" fmla="*/ 0 h 6858000"/>
              <a:gd name="connsiteX2" fmla="*/ 11817626 w 12176422"/>
              <a:gd name="connsiteY2" fmla="*/ 5157165 h 6858000"/>
              <a:gd name="connsiteX3" fmla="*/ 12062120 w 12176422"/>
              <a:gd name="connsiteY3" fmla="*/ 5157165 h 6858000"/>
              <a:gd name="connsiteX4" fmla="*/ 12176422 w 12176422"/>
              <a:gd name="connsiteY4" fmla="*/ 5271467 h 6858000"/>
              <a:gd name="connsiteX5" fmla="*/ 12176422 w 12176422"/>
              <a:gd name="connsiteY5" fmla="*/ 6522217 h 6858000"/>
              <a:gd name="connsiteX6" fmla="*/ 12062120 w 12176422"/>
              <a:gd name="connsiteY6" fmla="*/ 6636519 h 6858000"/>
              <a:gd name="connsiteX7" fmla="*/ 11817626 w 12176422"/>
              <a:gd name="connsiteY7" fmla="*/ 6636519 h 6858000"/>
              <a:gd name="connsiteX8" fmla="*/ 11817626 w 12176422"/>
              <a:gd name="connsiteY8" fmla="*/ 6858000 h 6858000"/>
              <a:gd name="connsiteX9" fmla="*/ 0 w 12176422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76422" h="6858000">
                <a:moveTo>
                  <a:pt x="0" y="0"/>
                </a:moveTo>
                <a:lnTo>
                  <a:pt x="11817626" y="0"/>
                </a:lnTo>
                <a:lnTo>
                  <a:pt x="11817626" y="5157165"/>
                </a:lnTo>
                <a:lnTo>
                  <a:pt x="12062120" y="5157165"/>
                </a:lnTo>
                <a:cubicBezTo>
                  <a:pt x="12125247" y="5157165"/>
                  <a:pt x="12176422" y="5208340"/>
                  <a:pt x="12176422" y="5271467"/>
                </a:cubicBezTo>
                <a:lnTo>
                  <a:pt x="12176422" y="6522217"/>
                </a:lnTo>
                <a:cubicBezTo>
                  <a:pt x="12176422" y="6585344"/>
                  <a:pt x="12125247" y="6636519"/>
                  <a:pt x="12062120" y="6636519"/>
                </a:cubicBezTo>
                <a:lnTo>
                  <a:pt x="11817626" y="6636519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xmlns="" id="{468762B2-8B65-4099-9EBA-9988E064F337}"/>
              </a:ext>
            </a:extLst>
          </p:cNvPr>
          <p:cNvSpPr txBox="1">
            <a:spLocks/>
          </p:cNvSpPr>
          <p:nvPr/>
        </p:nvSpPr>
        <p:spPr>
          <a:xfrm>
            <a:off x="1822981" y="2867772"/>
            <a:ext cx="10058400" cy="11224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AdamGorry-Lights" panose="020F0702020204020204" pitchFamily="34" charset="0"/>
              </a:rPr>
              <a:t>. . . Thank you . . 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2CB1F6B8-37E0-482D-9699-F3EA29120534}"/>
              </a:ext>
            </a:extLst>
          </p:cNvPr>
          <p:cNvCxnSpPr>
            <a:cxnSpLocks/>
          </p:cNvCxnSpPr>
          <p:nvPr/>
        </p:nvCxnSpPr>
        <p:spPr>
          <a:xfrm>
            <a:off x="11943986" y="609094"/>
            <a:ext cx="0" cy="1791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D3E30C13-16C9-4377-AB50-EC2EC0A3D1E5}"/>
              </a:ext>
            </a:extLst>
          </p:cNvPr>
          <p:cNvCxnSpPr>
            <a:cxnSpLocks/>
          </p:cNvCxnSpPr>
          <p:nvPr/>
        </p:nvCxnSpPr>
        <p:spPr>
          <a:xfrm>
            <a:off x="11946063" y="5066987"/>
            <a:ext cx="0" cy="1791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76EAA5AE-BE18-4E3D-B222-78070B8EE181}"/>
              </a:ext>
            </a:extLst>
          </p:cNvPr>
          <p:cNvCxnSpPr>
            <a:cxnSpLocks/>
          </p:cNvCxnSpPr>
          <p:nvPr/>
        </p:nvCxnSpPr>
        <p:spPr>
          <a:xfrm rot="5400000">
            <a:off x="8138322" y="-668137"/>
            <a:ext cx="0" cy="1791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6DABAE3C-0E73-4AA2-8907-058B1F569C51}"/>
              </a:ext>
            </a:extLst>
          </p:cNvPr>
          <p:cNvGrpSpPr/>
          <p:nvPr/>
        </p:nvGrpSpPr>
        <p:grpSpPr>
          <a:xfrm>
            <a:off x="11730828" y="-3217"/>
            <a:ext cx="461172" cy="461172"/>
            <a:chOff x="11730828" y="-3217"/>
            <a:chExt cx="461172" cy="46117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BF3D6400-1976-421C-9BCB-22DFA8FAA393}"/>
                </a:ext>
              </a:extLst>
            </p:cNvPr>
            <p:cNvSpPr txBox="1"/>
            <p:nvPr/>
          </p:nvSpPr>
          <p:spPr>
            <a:xfrm>
              <a:off x="11793143" y="96564"/>
              <a:ext cx="3016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58ED8910-11C3-4315-8825-B10A4D941CD4}"/>
                </a:ext>
              </a:extLst>
            </p:cNvPr>
            <p:cNvSpPr/>
            <p:nvPr/>
          </p:nvSpPr>
          <p:spPr>
            <a:xfrm>
              <a:off x="11730828" y="-3217"/>
              <a:ext cx="461172" cy="461172"/>
            </a:xfrm>
            <a:prstGeom prst="rect">
              <a:avLst/>
            </a:prstGeom>
            <a:solidFill>
              <a:schemeClr val="bg1">
                <a:lumMod val="5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row: Chevron 26">
              <a:extLst>
                <a:ext uri="{FF2B5EF4-FFF2-40B4-BE49-F238E27FC236}">
                  <a16:creationId xmlns:a16="http://schemas.microsoft.com/office/drawing/2014/main" xmlns="" id="{20118E8B-2B89-4A7F-977D-EEDF7144B521}"/>
                </a:ext>
              </a:extLst>
            </p:cNvPr>
            <p:cNvSpPr/>
            <p:nvPr/>
          </p:nvSpPr>
          <p:spPr>
            <a:xfrm rot="5400000">
              <a:off x="11869990" y="135945"/>
              <a:ext cx="182847" cy="182847"/>
            </a:xfrm>
            <a:prstGeom prst="chevron">
              <a:avLst>
                <a:gd name="adj" fmla="val 5236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5A8A1220-5687-4FF8-8266-9CBACD5B97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7" t="59123" r="75132" b="8948"/>
          <a:stretch/>
        </p:blipFill>
        <p:spPr>
          <a:xfrm>
            <a:off x="6508260" y="2045782"/>
            <a:ext cx="859361" cy="1122455"/>
          </a:xfrm>
          <a:prstGeom prst="rect">
            <a:avLst/>
          </a:prstGeom>
          <a:effectLst>
            <a:outerShdw blurRad="101600" dist="101600" dir="18900000" sy="23000" kx="-1200000" algn="bl" rotWithShape="0">
              <a:prstClr val="black">
                <a:alpha val="36000"/>
              </a:prstClr>
            </a:outerShdw>
          </a:effectLst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EB14BBF9-2F22-41B7-95DE-FB530ECE5450}"/>
              </a:ext>
            </a:extLst>
          </p:cNvPr>
          <p:cNvCxnSpPr>
            <a:cxnSpLocks/>
          </p:cNvCxnSpPr>
          <p:nvPr/>
        </p:nvCxnSpPr>
        <p:spPr>
          <a:xfrm>
            <a:off x="1543668" y="3651721"/>
            <a:ext cx="0" cy="1791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34840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105103A0-1921-42B0-B77C-0C4411CB95C9}"/>
              </a:ext>
            </a:extLst>
          </p:cNvPr>
          <p:cNvSpPr/>
          <p:nvPr/>
        </p:nvSpPr>
        <p:spPr>
          <a:xfrm>
            <a:off x="-108315" y="-6700"/>
            <a:ext cx="12217023" cy="6858000"/>
          </a:xfrm>
          <a:custGeom>
            <a:avLst/>
            <a:gdLst>
              <a:gd name="connsiteX0" fmla="*/ 0 w 12217023"/>
              <a:gd name="connsiteY0" fmla="*/ 0 h 6858000"/>
              <a:gd name="connsiteX1" fmla="*/ 11817626 w 12217023"/>
              <a:gd name="connsiteY1" fmla="*/ 0 h 6858000"/>
              <a:gd name="connsiteX2" fmla="*/ 11817626 w 12217023"/>
              <a:gd name="connsiteY2" fmla="*/ 246529 h 6858000"/>
              <a:gd name="connsiteX3" fmla="*/ 12102721 w 12217023"/>
              <a:gd name="connsiteY3" fmla="*/ 246529 h 6858000"/>
              <a:gd name="connsiteX4" fmla="*/ 12217023 w 12217023"/>
              <a:gd name="connsiteY4" fmla="*/ 360831 h 6858000"/>
              <a:gd name="connsiteX5" fmla="*/ 12217023 w 12217023"/>
              <a:gd name="connsiteY5" fmla="*/ 1611581 h 6858000"/>
              <a:gd name="connsiteX6" fmla="*/ 12102721 w 12217023"/>
              <a:gd name="connsiteY6" fmla="*/ 1725883 h 6858000"/>
              <a:gd name="connsiteX7" fmla="*/ 11817626 w 12217023"/>
              <a:gd name="connsiteY7" fmla="*/ 1725883 h 6858000"/>
              <a:gd name="connsiteX8" fmla="*/ 11817626 w 12217023"/>
              <a:gd name="connsiteY8" fmla="*/ 6858000 h 6858000"/>
              <a:gd name="connsiteX9" fmla="*/ 0 w 12217023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7023" h="6858000">
                <a:moveTo>
                  <a:pt x="0" y="0"/>
                </a:moveTo>
                <a:lnTo>
                  <a:pt x="11817626" y="0"/>
                </a:lnTo>
                <a:lnTo>
                  <a:pt x="11817626" y="246529"/>
                </a:lnTo>
                <a:lnTo>
                  <a:pt x="12102721" y="246529"/>
                </a:lnTo>
                <a:cubicBezTo>
                  <a:pt x="12165848" y="246529"/>
                  <a:pt x="12217023" y="297704"/>
                  <a:pt x="12217023" y="360831"/>
                </a:cubicBezTo>
                <a:lnTo>
                  <a:pt x="12217023" y="1611581"/>
                </a:lnTo>
                <a:cubicBezTo>
                  <a:pt x="12217023" y="1674708"/>
                  <a:pt x="12165848" y="1725883"/>
                  <a:pt x="12102721" y="1725883"/>
                </a:cubicBezTo>
                <a:lnTo>
                  <a:pt x="11817626" y="1725883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xmlns="" id="{A881CF17-ACA2-43DA-B526-53F6D2F96415}"/>
              </a:ext>
            </a:extLst>
          </p:cNvPr>
          <p:cNvGrpSpPr/>
          <p:nvPr/>
        </p:nvGrpSpPr>
        <p:grpSpPr>
          <a:xfrm>
            <a:off x="1" y="0"/>
            <a:ext cx="12108707" cy="6858000"/>
            <a:chOff x="1" y="0"/>
            <a:chExt cx="12108707" cy="6858000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xmlns="" id="{E0C96809-8897-4111-ADD2-D93767CA49D2}"/>
                </a:ext>
              </a:extLst>
            </p:cNvPr>
            <p:cNvGrpSpPr/>
            <p:nvPr/>
          </p:nvGrpSpPr>
          <p:grpSpPr>
            <a:xfrm>
              <a:off x="1" y="0"/>
              <a:ext cx="12108707" cy="6858000"/>
              <a:chOff x="1" y="0"/>
              <a:chExt cx="12625418" cy="6858000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xmlns="" id="{74916CE0-D677-4D08-AE9B-932843D602D3}"/>
                  </a:ext>
                </a:extLst>
              </p:cNvPr>
              <p:cNvGrpSpPr/>
              <p:nvPr/>
            </p:nvGrpSpPr>
            <p:grpSpPr>
              <a:xfrm>
                <a:off x="304803" y="0"/>
                <a:ext cx="11631469" cy="6858000"/>
                <a:chOff x="387927" y="0"/>
                <a:chExt cx="11631469" cy="6858000"/>
              </a:xfrm>
            </p:grpSpPr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xmlns="" id="{0C8BC147-0802-4800-B7B2-2A9485F9EB56}"/>
                    </a:ext>
                  </a:extLst>
                </p:cNvPr>
                <p:cNvCxnSpPr/>
                <p:nvPr/>
              </p:nvCxnSpPr>
              <p:spPr>
                <a:xfrm>
                  <a:off x="387927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xmlns="" id="{45AE3159-C464-4018-A5A1-CCA06E626888}"/>
                    </a:ext>
                  </a:extLst>
                </p:cNvPr>
                <p:cNvCxnSpPr/>
                <p:nvPr/>
              </p:nvCxnSpPr>
              <p:spPr>
                <a:xfrm>
                  <a:off x="803563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xmlns="" id="{EE9CC099-323F-4D9D-A1BE-E5A7C27D4619}"/>
                    </a:ext>
                  </a:extLst>
                </p:cNvPr>
                <p:cNvCxnSpPr/>
                <p:nvPr/>
              </p:nvCxnSpPr>
              <p:spPr>
                <a:xfrm>
                  <a:off x="1214582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xmlns="" id="{6036C529-A44C-4725-8646-4D8DE6CBCADD}"/>
                    </a:ext>
                  </a:extLst>
                </p:cNvPr>
                <p:cNvCxnSpPr/>
                <p:nvPr/>
              </p:nvCxnSpPr>
              <p:spPr>
                <a:xfrm>
                  <a:off x="1630218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xmlns="" id="{4D2A6E7B-CBF9-45C6-BAA3-317499A317F6}"/>
                    </a:ext>
                  </a:extLst>
                </p:cNvPr>
                <p:cNvCxnSpPr/>
                <p:nvPr/>
              </p:nvCxnSpPr>
              <p:spPr>
                <a:xfrm>
                  <a:off x="2041236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xmlns="" id="{5960402F-9E8C-4A6B-95B8-8B096D71C016}"/>
                    </a:ext>
                  </a:extLst>
                </p:cNvPr>
                <p:cNvCxnSpPr/>
                <p:nvPr/>
              </p:nvCxnSpPr>
              <p:spPr>
                <a:xfrm>
                  <a:off x="2456872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xmlns="" id="{E0391DDB-3932-478D-9F39-2CBD408A1ABA}"/>
                    </a:ext>
                  </a:extLst>
                </p:cNvPr>
                <p:cNvCxnSpPr/>
                <p:nvPr/>
              </p:nvCxnSpPr>
              <p:spPr>
                <a:xfrm>
                  <a:off x="2867891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xmlns="" id="{5862842F-D27C-4331-9AE2-038FAB4460F2}"/>
                    </a:ext>
                  </a:extLst>
                </p:cNvPr>
                <p:cNvCxnSpPr/>
                <p:nvPr/>
              </p:nvCxnSpPr>
              <p:spPr>
                <a:xfrm>
                  <a:off x="3283527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xmlns="" id="{DE7366F2-9475-42F9-BE53-E8100E78C843}"/>
                    </a:ext>
                  </a:extLst>
                </p:cNvPr>
                <p:cNvCxnSpPr/>
                <p:nvPr/>
              </p:nvCxnSpPr>
              <p:spPr>
                <a:xfrm>
                  <a:off x="3694546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xmlns="" id="{B24AC47F-7B66-49AA-B17E-B04A85C4BBB7}"/>
                    </a:ext>
                  </a:extLst>
                </p:cNvPr>
                <p:cNvCxnSpPr/>
                <p:nvPr/>
              </p:nvCxnSpPr>
              <p:spPr>
                <a:xfrm>
                  <a:off x="4110182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xmlns="" id="{7835AEE7-9D3A-4DAD-AE6C-F060E172E4BA}"/>
                    </a:ext>
                  </a:extLst>
                </p:cNvPr>
                <p:cNvCxnSpPr/>
                <p:nvPr/>
              </p:nvCxnSpPr>
              <p:spPr>
                <a:xfrm>
                  <a:off x="4521201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xmlns="" id="{41938D5E-4CD3-4903-8407-A3373DCF4627}"/>
                    </a:ext>
                  </a:extLst>
                </p:cNvPr>
                <p:cNvCxnSpPr/>
                <p:nvPr/>
              </p:nvCxnSpPr>
              <p:spPr>
                <a:xfrm>
                  <a:off x="4936837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xmlns="" id="{F79B64B5-C784-433D-9A1D-2EE04AB8FCA8}"/>
                    </a:ext>
                  </a:extLst>
                </p:cNvPr>
                <p:cNvCxnSpPr/>
                <p:nvPr/>
              </p:nvCxnSpPr>
              <p:spPr>
                <a:xfrm>
                  <a:off x="5347855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xmlns="" id="{AC3091EF-91EB-4CA4-BA26-3F0436D0A181}"/>
                    </a:ext>
                  </a:extLst>
                </p:cNvPr>
                <p:cNvCxnSpPr/>
                <p:nvPr/>
              </p:nvCxnSpPr>
              <p:spPr>
                <a:xfrm>
                  <a:off x="5763491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xmlns="" id="{5D6EA675-6F25-4DB6-B4FA-E1763B08BD58}"/>
                    </a:ext>
                  </a:extLst>
                </p:cNvPr>
                <p:cNvCxnSpPr/>
                <p:nvPr/>
              </p:nvCxnSpPr>
              <p:spPr>
                <a:xfrm>
                  <a:off x="6174510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xmlns="" id="{970445C1-D38D-462F-B019-0B4E37FC40EF}"/>
                    </a:ext>
                  </a:extLst>
                </p:cNvPr>
                <p:cNvCxnSpPr/>
                <p:nvPr/>
              </p:nvCxnSpPr>
              <p:spPr>
                <a:xfrm>
                  <a:off x="6590146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xmlns="" id="{3028689F-764F-41F3-8C01-C8626CA3A1E4}"/>
                    </a:ext>
                  </a:extLst>
                </p:cNvPr>
                <p:cNvCxnSpPr/>
                <p:nvPr/>
              </p:nvCxnSpPr>
              <p:spPr>
                <a:xfrm>
                  <a:off x="7037821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xmlns="" id="{42579444-4539-4BEB-883D-96F0A543147A}"/>
                    </a:ext>
                  </a:extLst>
                </p:cNvPr>
                <p:cNvCxnSpPr/>
                <p:nvPr/>
              </p:nvCxnSpPr>
              <p:spPr>
                <a:xfrm>
                  <a:off x="7453457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xmlns="" id="{F7809877-B115-4E7F-9270-F4FA3E2CBD4E}"/>
                    </a:ext>
                  </a:extLst>
                </p:cNvPr>
                <p:cNvCxnSpPr/>
                <p:nvPr/>
              </p:nvCxnSpPr>
              <p:spPr>
                <a:xfrm>
                  <a:off x="7864476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xmlns="" id="{395867A9-7EAD-49F4-861C-4ABCA99F7321}"/>
                    </a:ext>
                  </a:extLst>
                </p:cNvPr>
                <p:cNvCxnSpPr/>
                <p:nvPr/>
              </p:nvCxnSpPr>
              <p:spPr>
                <a:xfrm>
                  <a:off x="8280112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xmlns="" id="{0D8015F6-09C7-4BD1-9145-10FCDCBB1E3B}"/>
                    </a:ext>
                  </a:extLst>
                </p:cNvPr>
                <p:cNvCxnSpPr/>
                <p:nvPr/>
              </p:nvCxnSpPr>
              <p:spPr>
                <a:xfrm>
                  <a:off x="8691130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xmlns="" id="{DDE5B3E4-9638-4A0E-9E84-CA6DAD587C79}"/>
                    </a:ext>
                  </a:extLst>
                </p:cNvPr>
                <p:cNvCxnSpPr/>
                <p:nvPr/>
              </p:nvCxnSpPr>
              <p:spPr>
                <a:xfrm>
                  <a:off x="9106766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xmlns="" id="{215DDF3E-E295-454C-990A-F2AB9099097E}"/>
                    </a:ext>
                  </a:extLst>
                </p:cNvPr>
                <p:cNvCxnSpPr/>
                <p:nvPr/>
              </p:nvCxnSpPr>
              <p:spPr>
                <a:xfrm>
                  <a:off x="9517785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xmlns="" id="{8694DACB-EB11-4D2D-B83C-E5F182F622E2}"/>
                    </a:ext>
                  </a:extLst>
                </p:cNvPr>
                <p:cNvCxnSpPr/>
                <p:nvPr/>
              </p:nvCxnSpPr>
              <p:spPr>
                <a:xfrm>
                  <a:off x="9933421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xmlns="" id="{393A1CFA-F030-4171-8673-ABB55CA70236}"/>
                    </a:ext>
                  </a:extLst>
                </p:cNvPr>
                <p:cNvCxnSpPr/>
                <p:nvPr/>
              </p:nvCxnSpPr>
              <p:spPr>
                <a:xfrm>
                  <a:off x="10366087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xmlns="" id="{50DC5283-86D0-4AF9-BDFA-3384B839C719}"/>
                    </a:ext>
                  </a:extLst>
                </p:cNvPr>
                <p:cNvCxnSpPr/>
                <p:nvPr/>
              </p:nvCxnSpPr>
              <p:spPr>
                <a:xfrm>
                  <a:off x="10777105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xmlns="" id="{933FE557-FC52-4FE7-A1D5-E64F3B95FFFC}"/>
                    </a:ext>
                  </a:extLst>
                </p:cNvPr>
                <p:cNvCxnSpPr/>
                <p:nvPr/>
              </p:nvCxnSpPr>
              <p:spPr>
                <a:xfrm>
                  <a:off x="11192741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xmlns="" id="{95BD42B0-01AD-4835-9315-85DA4AD30F1A}"/>
                    </a:ext>
                  </a:extLst>
                </p:cNvPr>
                <p:cNvCxnSpPr/>
                <p:nvPr/>
              </p:nvCxnSpPr>
              <p:spPr>
                <a:xfrm>
                  <a:off x="11603760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xmlns="" id="{70074D70-F953-4365-97D2-2451C62A2060}"/>
                    </a:ext>
                  </a:extLst>
                </p:cNvPr>
                <p:cNvCxnSpPr/>
                <p:nvPr/>
              </p:nvCxnSpPr>
              <p:spPr>
                <a:xfrm>
                  <a:off x="12019396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xmlns="" id="{AC6E0D82-CF7C-45AF-A9FC-DD5AE5D7BE8F}"/>
                  </a:ext>
                </a:extLst>
              </p:cNvPr>
              <p:cNvGrpSpPr/>
              <p:nvPr/>
            </p:nvGrpSpPr>
            <p:grpSpPr>
              <a:xfrm rot="5400000">
                <a:off x="3211600" y="-2896698"/>
                <a:ext cx="6202220" cy="12625418"/>
                <a:chOff x="387926" y="-243797"/>
                <a:chExt cx="6202220" cy="7101797"/>
              </a:xfrm>
            </p:grpSpPr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xmlns="" id="{10EC6897-A2C9-46FD-B87E-0DFB5CB4C89F}"/>
                    </a:ext>
                  </a:extLst>
                </p:cNvPr>
                <p:cNvCxnSpPr/>
                <p:nvPr/>
              </p:nvCxnSpPr>
              <p:spPr>
                <a:xfrm>
                  <a:off x="5347855" y="-1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xmlns="" id="{2964E462-2479-4A4E-BDF9-61F6737A2D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-3162972" y="3307102"/>
                  <a:ext cx="7101796" cy="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xmlns="" id="{F4BA228F-A91F-4C8D-9A3B-28E787D760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-2747335" y="3307102"/>
                  <a:ext cx="7101797" cy="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xmlns="" id="{269B0D13-018C-408E-A0F5-3216651D45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-2336316" y="3307102"/>
                  <a:ext cx="7101796" cy="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xmlns="" id="{26D4C97E-27C9-4426-9676-A0411F923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-1920680" y="3307102"/>
                  <a:ext cx="7101796" cy="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xmlns="" id="{E76F8EA3-48A2-4882-BBEA-F34C49BC3BD7}"/>
                    </a:ext>
                  </a:extLst>
                </p:cNvPr>
                <p:cNvCxnSpPr/>
                <p:nvPr/>
              </p:nvCxnSpPr>
              <p:spPr>
                <a:xfrm>
                  <a:off x="2041236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xmlns="" id="{9BCA9FE2-4E31-459F-9468-62F579FC8165}"/>
                    </a:ext>
                  </a:extLst>
                </p:cNvPr>
                <p:cNvCxnSpPr/>
                <p:nvPr/>
              </p:nvCxnSpPr>
              <p:spPr>
                <a:xfrm>
                  <a:off x="2456872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xmlns="" id="{B7678957-AFF6-45FF-B628-A0A9ABC0F408}"/>
                    </a:ext>
                  </a:extLst>
                </p:cNvPr>
                <p:cNvCxnSpPr/>
                <p:nvPr/>
              </p:nvCxnSpPr>
              <p:spPr>
                <a:xfrm>
                  <a:off x="2867891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xmlns="" id="{1A9B72DA-899F-498B-9204-E585E9AE2ADD}"/>
                    </a:ext>
                  </a:extLst>
                </p:cNvPr>
                <p:cNvCxnSpPr/>
                <p:nvPr/>
              </p:nvCxnSpPr>
              <p:spPr>
                <a:xfrm>
                  <a:off x="3283527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xmlns="" id="{D3378FA7-1633-4CAA-B190-518CA4FF9D27}"/>
                    </a:ext>
                  </a:extLst>
                </p:cNvPr>
                <p:cNvCxnSpPr/>
                <p:nvPr/>
              </p:nvCxnSpPr>
              <p:spPr>
                <a:xfrm>
                  <a:off x="3694546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xmlns="" id="{325AD7F7-2A28-4032-A969-B130D6190242}"/>
                    </a:ext>
                  </a:extLst>
                </p:cNvPr>
                <p:cNvCxnSpPr/>
                <p:nvPr/>
              </p:nvCxnSpPr>
              <p:spPr>
                <a:xfrm>
                  <a:off x="4110182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xmlns="" id="{BA2C8C90-78FD-4919-816E-CE82C804E227}"/>
                    </a:ext>
                  </a:extLst>
                </p:cNvPr>
                <p:cNvCxnSpPr/>
                <p:nvPr/>
              </p:nvCxnSpPr>
              <p:spPr>
                <a:xfrm>
                  <a:off x="4521201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xmlns="" id="{A7218D85-CA6B-4F7F-B146-FE03B797EF3A}"/>
                    </a:ext>
                  </a:extLst>
                </p:cNvPr>
                <p:cNvCxnSpPr/>
                <p:nvPr/>
              </p:nvCxnSpPr>
              <p:spPr>
                <a:xfrm>
                  <a:off x="4936837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xmlns="" id="{9FF68A45-2356-47F3-9133-B07A5453E9F6}"/>
                    </a:ext>
                  </a:extLst>
                </p:cNvPr>
                <p:cNvCxnSpPr/>
                <p:nvPr/>
              </p:nvCxnSpPr>
              <p:spPr>
                <a:xfrm>
                  <a:off x="5763491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xmlns="" id="{10E489A1-F4BE-408E-9895-25007F9184F3}"/>
                    </a:ext>
                  </a:extLst>
                </p:cNvPr>
                <p:cNvCxnSpPr/>
                <p:nvPr/>
              </p:nvCxnSpPr>
              <p:spPr>
                <a:xfrm>
                  <a:off x="6174510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xmlns="" id="{AD49C68F-7549-402F-9673-BB907823D657}"/>
                    </a:ext>
                  </a:extLst>
                </p:cNvPr>
                <p:cNvCxnSpPr/>
                <p:nvPr/>
              </p:nvCxnSpPr>
              <p:spPr>
                <a:xfrm>
                  <a:off x="6590146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xmlns="" id="{7EC06454-BC0E-4746-A64D-8A8D3FAB2F22}"/>
                </a:ext>
              </a:extLst>
            </p:cNvPr>
            <p:cNvCxnSpPr>
              <a:cxnSpLocks/>
            </p:cNvCxnSpPr>
            <p:nvPr/>
          </p:nvCxnSpPr>
          <p:spPr>
            <a:xfrm>
              <a:off x="11823080" y="216565"/>
              <a:ext cx="0" cy="1498504"/>
            </a:xfrm>
            <a:prstGeom prst="line">
              <a:avLst/>
            </a:prstGeom>
            <a:ln w="12700">
              <a:solidFill>
                <a:srgbClr val="3A4E4F">
                  <a:alpha val="21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9" name="Picture 148">
            <a:extLst>
              <a:ext uri="{FF2B5EF4-FFF2-40B4-BE49-F238E27FC236}">
                <a16:creationId xmlns:a16="http://schemas.microsoft.com/office/drawing/2014/main" xmlns="" id="{7538F3F3-BD31-4016-863C-5A214CABD5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516" y="411905"/>
            <a:ext cx="1222190" cy="816151"/>
          </a:xfrm>
          <a:prstGeom prst="rect">
            <a:avLst/>
          </a:prstGeom>
          <a:effectLst>
            <a:outerShdw blurRad="304800" dist="254000" dir="2700000" algn="tl" rotWithShape="0">
              <a:prstClr val="black">
                <a:alpha val="27000"/>
              </a:prstClr>
            </a:outerShdw>
          </a:effec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18BE3A9B-BACD-4049-B5E3-9662E96AB5AF}"/>
              </a:ext>
            </a:extLst>
          </p:cNvPr>
          <p:cNvSpPr txBox="1"/>
          <p:nvPr/>
        </p:nvSpPr>
        <p:spPr>
          <a:xfrm>
            <a:off x="2672243" y="1707357"/>
            <a:ext cx="6009850" cy="461665"/>
          </a:xfrm>
          <a:prstGeom prst="rect">
            <a:avLst/>
          </a:prstGeom>
          <a:noFill/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b="1" dirty="0" err="1"/>
              <a:t>Jenis</a:t>
            </a:r>
            <a:r>
              <a:rPr lang="en-US" sz="2400" b="1" dirty="0"/>
              <a:t> </a:t>
            </a:r>
            <a:r>
              <a:rPr lang="en-US" sz="2400" b="1" dirty="0" err="1"/>
              <a:t>Kalimat</a:t>
            </a:r>
            <a:r>
              <a:rPr lang="en-US" sz="2400" b="1" dirty="0"/>
              <a:t> </a:t>
            </a:r>
            <a:r>
              <a:rPr lang="en-US" sz="2400" b="1" dirty="0" err="1"/>
              <a:t>menurut</a:t>
            </a:r>
            <a:r>
              <a:rPr lang="en-US" sz="2400" b="1" dirty="0"/>
              <a:t> </a:t>
            </a:r>
            <a:r>
              <a:rPr lang="en-US" sz="2400" b="1" dirty="0" err="1"/>
              <a:t>struktur</a:t>
            </a:r>
            <a:r>
              <a:rPr lang="en-US" sz="2400" b="1" dirty="0"/>
              <a:t> </a:t>
            </a:r>
            <a:r>
              <a:rPr lang="en-US" sz="2400" b="1" dirty="0" err="1"/>
              <a:t>gramatikalnya</a:t>
            </a:r>
            <a:endParaRPr lang="en-US" sz="2400" b="1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xmlns="" id="{1E823C7D-2982-4EDF-8400-2C4830A508BF}"/>
              </a:ext>
            </a:extLst>
          </p:cNvPr>
          <p:cNvSpPr/>
          <p:nvPr/>
        </p:nvSpPr>
        <p:spPr>
          <a:xfrm>
            <a:off x="-222179" y="132346"/>
            <a:ext cx="12226631" cy="6593307"/>
          </a:xfrm>
          <a:custGeom>
            <a:avLst/>
            <a:gdLst>
              <a:gd name="connsiteX0" fmla="*/ 0 w 12226631"/>
              <a:gd name="connsiteY0" fmla="*/ 0 h 6593307"/>
              <a:gd name="connsiteX1" fmla="*/ 11817626 w 12226631"/>
              <a:gd name="connsiteY1" fmla="*/ 0 h 6593307"/>
              <a:gd name="connsiteX2" fmla="*/ 11817626 w 12226631"/>
              <a:gd name="connsiteY2" fmla="*/ 240633 h 6593307"/>
              <a:gd name="connsiteX3" fmla="*/ 12130983 w 12226631"/>
              <a:gd name="connsiteY3" fmla="*/ 240633 h 6593307"/>
              <a:gd name="connsiteX4" fmla="*/ 12226631 w 12226631"/>
              <a:gd name="connsiteY4" fmla="*/ 336281 h 6593307"/>
              <a:gd name="connsiteX5" fmla="*/ 12226631 w 12226631"/>
              <a:gd name="connsiteY5" fmla="*/ 1382905 h 6593307"/>
              <a:gd name="connsiteX6" fmla="*/ 12130983 w 12226631"/>
              <a:gd name="connsiteY6" fmla="*/ 1478553 h 6593307"/>
              <a:gd name="connsiteX7" fmla="*/ 11817626 w 12226631"/>
              <a:gd name="connsiteY7" fmla="*/ 1478553 h 6593307"/>
              <a:gd name="connsiteX8" fmla="*/ 11817626 w 12226631"/>
              <a:gd name="connsiteY8" fmla="*/ 6593307 h 6593307"/>
              <a:gd name="connsiteX9" fmla="*/ 0 w 12226631"/>
              <a:gd name="connsiteY9" fmla="*/ 6593307 h 6593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6631" h="6593307">
                <a:moveTo>
                  <a:pt x="0" y="0"/>
                </a:moveTo>
                <a:lnTo>
                  <a:pt x="11817626" y="0"/>
                </a:lnTo>
                <a:lnTo>
                  <a:pt x="11817626" y="240633"/>
                </a:lnTo>
                <a:lnTo>
                  <a:pt x="12130983" y="240633"/>
                </a:lnTo>
                <a:cubicBezTo>
                  <a:pt x="12183808" y="240633"/>
                  <a:pt x="12226631" y="283456"/>
                  <a:pt x="12226631" y="336281"/>
                </a:cubicBezTo>
                <a:lnTo>
                  <a:pt x="12226631" y="1382905"/>
                </a:lnTo>
                <a:cubicBezTo>
                  <a:pt x="12226631" y="1435730"/>
                  <a:pt x="12183808" y="1478553"/>
                  <a:pt x="12130983" y="1478553"/>
                </a:cubicBezTo>
                <a:lnTo>
                  <a:pt x="11817626" y="1478553"/>
                </a:lnTo>
                <a:lnTo>
                  <a:pt x="11817626" y="6593307"/>
                </a:lnTo>
                <a:lnTo>
                  <a:pt x="0" y="6593307"/>
                </a:lnTo>
                <a:close/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D814057E-78FB-46A5-A982-2EC9E68D6C46}"/>
              </a:ext>
            </a:extLst>
          </p:cNvPr>
          <p:cNvSpPr/>
          <p:nvPr/>
        </p:nvSpPr>
        <p:spPr>
          <a:xfrm>
            <a:off x="-10765004" y="0"/>
            <a:ext cx="12193913" cy="6858000"/>
          </a:xfrm>
          <a:custGeom>
            <a:avLst/>
            <a:gdLst>
              <a:gd name="connsiteX0" fmla="*/ 0 w 12193913"/>
              <a:gd name="connsiteY0" fmla="*/ 0 h 6858000"/>
              <a:gd name="connsiteX1" fmla="*/ 11817626 w 12193913"/>
              <a:gd name="connsiteY1" fmla="*/ 0 h 6858000"/>
              <a:gd name="connsiteX2" fmla="*/ 11817626 w 12193913"/>
              <a:gd name="connsiteY2" fmla="*/ 1449687 h 6858000"/>
              <a:gd name="connsiteX3" fmla="*/ 12079611 w 12193913"/>
              <a:gd name="connsiteY3" fmla="*/ 1449687 h 6858000"/>
              <a:gd name="connsiteX4" fmla="*/ 12193913 w 12193913"/>
              <a:gd name="connsiteY4" fmla="*/ 1563989 h 6858000"/>
              <a:gd name="connsiteX5" fmla="*/ 12193913 w 12193913"/>
              <a:gd name="connsiteY5" fmla="*/ 2814739 h 6858000"/>
              <a:gd name="connsiteX6" fmla="*/ 12079611 w 12193913"/>
              <a:gd name="connsiteY6" fmla="*/ 2929041 h 6858000"/>
              <a:gd name="connsiteX7" fmla="*/ 11817626 w 12193913"/>
              <a:gd name="connsiteY7" fmla="*/ 2929041 h 6858000"/>
              <a:gd name="connsiteX8" fmla="*/ 11817626 w 12193913"/>
              <a:gd name="connsiteY8" fmla="*/ 6858000 h 6858000"/>
              <a:gd name="connsiteX9" fmla="*/ 0 w 12193913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3913" h="6858000">
                <a:moveTo>
                  <a:pt x="0" y="0"/>
                </a:moveTo>
                <a:lnTo>
                  <a:pt x="11817626" y="0"/>
                </a:lnTo>
                <a:lnTo>
                  <a:pt x="11817626" y="1449687"/>
                </a:lnTo>
                <a:lnTo>
                  <a:pt x="12079611" y="1449687"/>
                </a:lnTo>
                <a:cubicBezTo>
                  <a:pt x="12142738" y="1449687"/>
                  <a:pt x="12193913" y="1500862"/>
                  <a:pt x="12193913" y="1563989"/>
                </a:cubicBezTo>
                <a:lnTo>
                  <a:pt x="12193913" y="2814739"/>
                </a:lnTo>
                <a:cubicBezTo>
                  <a:pt x="12193913" y="2877866"/>
                  <a:pt x="12142738" y="2929041"/>
                  <a:pt x="12079611" y="2929041"/>
                </a:cubicBezTo>
                <a:lnTo>
                  <a:pt x="11817626" y="2929041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22E19426-F382-4CB7-9114-B79C9A1635C0}"/>
              </a:ext>
            </a:extLst>
          </p:cNvPr>
          <p:cNvSpPr/>
          <p:nvPr/>
        </p:nvSpPr>
        <p:spPr>
          <a:xfrm>
            <a:off x="-10952307" y="0"/>
            <a:ext cx="12193913" cy="6858000"/>
          </a:xfrm>
          <a:custGeom>
            <a:avLst/>
            <a:gdLst>
              <a:gd name="connsiteX0" fmla="*/ 0 w 12193913"/>
              <a:gd name="connsiteY0" fmla="*/ 0 h 6858000"/>
              <a:gd name="connsiteX1" fmla="*/ 11817626 w 12193913"/>
              <a:gd name="connsiteY1" fmla="*/ 0 h 6858000"/>
              <a:gd name="connsiteX2" fmla="*/ 11817626 w 12193913"/>
              <a:gd name="connsiteY2" fmla="*/ 2278545 h 6858000"/>
              <a:gd name="connsiteX3" fmla="*/ 12079611 w 12193913"/>
              <a:gd name="connsiteY3" fmla="*/ 2278545 h 6858000"/>
              <a:gd name="connsiteX4" fmla="*/ 12193913 w 12193913"/>
              <a:gd name="connsiteY4" fmla="*/ 2392847 h 6858000"/>
              <a:gd name="connsiteX5" fmla="*/ 12193913 w 12193913"/>
              <a:gd name="connsiteY5" fmla="*/ 3643597 h 6858000"/>
              <a:gd name="connsiteX6" fmla="*/ 12079611 w 12193913"/>
              <a:gd name="connsiteY6" fmla="*/ 3757899 h 6858000"/>
              <a:gd name="connsiteX7" fmla="*/ 11817626 w 12193913"/>
              <a:gd name="connsiteY7" fmla="*/ 3757899 h 6858000"/>
              <a:gd name="connsiteX8" fmla="*/ 11817626 w 12193913"/>
              <a:gd name="connsiteY8" fmla="*/ 6858000 h 6858000"/>
              <a:gd name="connsiteX9" fmla="*/ 0 w 12193913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3913" h="6858000">
                <a:moveTo>
                  <a:pt x="0" y="0"/>
                </a:moveTo>
                <a:lnTo>
                  <a:pt x="11817626" y="0"/>
                </a:lnTo>
                <a:lnTo>
                  <a:pt x="11817626" y="2278545"/>
                </a:lnTo>
                <a:lnTo>
                  <a:pt x="12079611" y="2278545"/>
                </a:lnTo>
                <a:cubicBezTo>
                  <a:pt x="12142738" y="2278545"/>
                  <a:pt x="12193913" y="2329720"/>
                  <a:pt x="12193913" y="2392847"/>
                </a:cubicBezTo>
                <a:lnTo>
                  <a:pt x="12193913" y="3643597"/>
                </a:lnTo>
                <a:cubicBezTo>
                  <a:pt x="12193913" y="3706724"/>
                  <a:pt x="12142738" y="3757899"/>
                  <a:pt x="12079611" y="3757899"/>
                </a:cubicBezTo>
                <a:lnTo>
                  <a:pt x="11817626" y="3757899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9B56B6DF-8B9E-4C0E-8C7B-E4338E1411D6}"/>
              </a:ext>
            </a:extLst>
          </p:cNvPr>
          <p:cNvSpPr/>
          <p:nvPr/>
        </p:nvSpPr>
        <p:spPr>
          <a:xfrm>
            <a:off x="-11129729" y="-1675"/>
            <a:ext cx="12176422" cy="6858000"/>
          </a:xfrm>
          <a:custGeom>
            <a:avLst/>
            <a:gdLst>
              <a:gd name="connsiteX0" fmla="*/ 0 w 12176422"/>
              <a:gd name="connsiteY0" fmla="*/ 0 h 6858000"/>
              <a:gd name="connsiteX1" fmla="*/ 11817626 w 12176422"/>
              <a:gd name="connsiteY1" fmla="*/ 0 h 6858000"/>
              <a:gd name="connsiteX2" fmla="*/ 11817626 w 12176422"/>
              <a:gd name="connsiteY2" fmla="*/ 3179706 h 6858000"/>
              <a:gd name="connsiteX3" fmla="*/ 12062120 w 12176422"/>
              <a:gd name="connsiteY3" fmla="*/ 3179706 h 6858000"/>
              <a:gd name="connsiteX4" fmla="*/ 12176422 w 12176422"/>
              <a:gd name="connsiteY4" fmla="*/ 3294008 h 6858000"/>
              <a:gd name="connsiteX5" fmla="*/ 12176422 w 12176422"/>
              <a:gd name="connsiteY5" fmla="*/ 4544758 h 6858000"/>
              <a:gd name="connsiteX6" fmla="*/ 12062120 w 12176422"/>
              <a:gd name="connsiteY6" fmla="*/ 4659060 h 6858000"/>
              <a:gd name="connsiteX7" fmla="*/ 11817626 w 12176422"/>
              <a:gd name="connsiteY7" fmla="*/ 4659060 h 6858000"/>
              <a:gd name="connsiteX8" fmla="*/ 11817626 w 12176422"/>
              <a:gd name="connsiteY8" fmla="*/ 6858000 h 6858000"/>
              <a:gd name="connsiteX9" fmla="*/ 0 w 12176422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76422" h="6858000">
                <a:moveTo>
                  <a:pt x="0" y="0"/>
                </a:moveTo>
                <a:lnTo>
                  <a:pt x="11817626" y="0"/>
                </a:lnTo>
                <a:lnTo>
                  <a:pt x="11817626" y="3179706"/>
                </a:lnTo>
                <a:lnTo>
                  <a:pt x="12062120" y="3179706"/>
                </a:lnTo>
                <a:cubicBezTo>
                  <a:pt x="12125247" y="3179706"/>
                  <a:pt x="12176422" y="3230881"/>
                  <a:pt x="12176422" y="3294008"/>
                </a:cubicBezTo>
                <a:lnTo>
                  <a:pt x="12176422" y="4544758"/>
                </a:lnTo>
                <a:cubicBezTo>
                  <a:pt x="12176422" y="4607885"/>
                  <a:pt x="12125247" y="4659060"/>
                  <a:pt x="12062120" y="4659060"/>
                </a:cubicBezTo>
                <a:lnTo>
                  <a:pt x="11817626" y="4659060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E9B10B5-61A4-494B-A925-0CD8CAB930D8}"/>
              </a:ext>
            </a:extLst>
          </p:cNvPr>
          <p:cNvSpPr/>
          <p:nvPr/>
        </p:nvSpPr>
        <p:spPr>
          <a:xfrm>
            <a:off x="-11327383" y="-3350"/>
            <a:ext cx="12176422" cy="6858000"/>
          </a:xfrm>
          <a:custGeom>
            <a:avLst/>
            <a:gdLst>
              <a:gd name="connsiteX0" fmla="*/ 0 w 12176422"/>
              <a:gd name="connsiteY0" fmla="*/ 0 h 6858000"/>
              <a:gd name="connsiteX1" fmla="*/ 11817626 w 12176422"/>
              <a:gd name="connsiteY1" fmla="*/ 0 h 6858000"/>
              <a:gd name="connsiteX2" fmla="*/ 11817626 w 12176422"/>
              <a:gd name="connsiteY2" fmla="*/ 4080867 h 6858000"/>
              <a:gd name="connsiteX3" fmla="*/ 12062120 w 12176422"/>
              <a:gd name="connsiteY3" fmla="*/ 4080867 h 6858000"/>
              <a:gd name="connsiteX4" fmla="*/ 12176422 w 12176422"/>
              <a:gd name="connsiteY4" fmla="*/ 4195169 h 6858000"/>
              <a:gd name="connsiteX5" fmla="*/ 12176422 w 12176422"/>
              <a:gd name="connsiteY5" fmla="*/ 5445919 h 6858000"/>
              <a:gd name="connsiteX6" fmla="*/ 12062120 w 12176422"/>
              <a:gd name="connsiteY6" fmla="*/ 5560221 h 6858000"/>
              <a:gd name="connsiteX7" fmla="*/ 11817626 w 12176422"/>
              <a:gd name="connsiteY7" fmla="*/ 5560221 h 6858000"/>
              <a:gd name="connsiteX8" fmla="*/ 11817626 w 12176422"/>
              <a:gd name="connsiteY8" fmla="*/ 6858000 h 6858000"/>
              <a:gd name="connsiteX9" fmla="*/ 0 w 12176422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76422" h="6858000">
                <a:moveTo>
                  <a:pt x="0" y="0"/>
                </a:moveTo>
                <a:lnTo>
                  <a:pt x="11817626" y="0"/>
                </a:lnTo>
                <a:lnTo>
                  <a:pt x="11817626" y="4080867"/>
                </a:lnTo>
                <a:lnTo>
                  <a:pt x="12062120" y="4080867"/>
                </a:lnTo>
                <a:cubicBezTo>
                  <a:pt x="12125247" y="4080867"/>
                  <a:pt x="12176422" y="4132042"/>
                  <a:pt x="12176422" y="4195169"/>
                </a:cubicBezTo>
                <a:lnTo>
                  <a:pt x="12176422" y="5445919"/>
                </a:lnTo>
                <a:cubicBezTo>
                  <a:pt x="12176422" y="5509046"/>
                  <a:pt x="12125247" y="5560221"/>
                  <a:pt x="12062120" y="5560221"/>
                </a:cubicBezTo>
                <a:lnTo>
                  <a:pt x="11817626" y="5560221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12B54463-BB39-4189-A0D5-52022DD125C8}"/>
              </a:ext>
            </a:extLst>
          </p:cNvPr>
          <p:cNvSpPr/>
          <p:nvPr/>
        </p:nvSpPr>
        <p:spPr>
          <a:xfrm>
            <a:off x="-11490622" y="-5025"/>
            <a:ext cx="12176422" cy="6858000"/>
          </a:xfrm>
          <a:custGeom>
            <a:avLst/>
            <a:gdLst>
              <a:gd name="connsiteX0" fmla="*/ 0 w 12176422"/>
              <a:gd name="connsiteY0" fmla="*/ 0 h 6858000"/>
              <a:gd name="connsiteX1" fmla="*/ 11817626 w 12176422"/>
              <a:gd name="connsiteY1" fmla="*/ 0 h 6858000"/>
              <a:gd name="connsiteX2" fmla="*/ 11817626 w 12176422"/>
              <a:gd name="connsiteY2" fmla="*/ 5157165 h 6858000"/>
              <a:gd name="connsiteX3" fmla="*/ 12062120 w 12176422"/>
              <a:gd name="connsiteY3" fmla="*/ 5157165 h 6858000"/>
              <a:gd name="connsiteX4" fmla="*/ 12176422 w 12176422"/>
              <a:gd name="connsiteY4" fmla="*/ 5271467 h 6858000"/>
              <a:gd name="connsiteX5" fmla="*/ 12176422 w 12176422"/>
              <a:gd name="connsiteY5" fmla="*/ 6522217 h 6858000"/>
              <a:gd name="connsiteX6" fmla="*/ 12062120 w 12176422"/>
              <a:gd name="connsiteY6" fmla="*/ 6636519 h 6858000"/>
              <a:gd name="connsiteX7" fmla="*/ 11817626 w 12176422"/>
              <a:gd name="connsiteY7" fmla="*/ 6636519 h 6858000"/>
              <a:gd name="connsiteX8" fmla="*/ 11817626 w 12176422"/>
              <a:gd name="connsiteY8" fmla="*/ 6858000 h 6858000"/>
              <a:gd name="connsiteX9" fmla="*/ 0 w 12176422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76422" h="6858000">
                <a:moveTo>
                  <a:pt x="0" y="0"/>
                </a:moveTo>
                <a:lnTo>
                  <a:pt x="11817626" y="0"/>
                </a:lnTo>
                <a:lnTo>
                  <a:pt x="11817626" y="5157165"/>
                </a:lnTo>
                <a:lnTo>
                  <a:pt x="12062120" y="5157165"/>
                </a:lnTo>
                <a:cubicBezTo>
                  <a:pt x="12125247" y="5157165"/>
                  <a:pt x="12176422" y="5208340"/>
                  <a:pt x="12176422" y="5271467"/>
                </a:cubicBezTo>
                <a:lnTo>
                  <a:pt x="12176422" y="6522217"/>
                </a:lnTo>
                <a:cubicBezTo>
                  <a:pt x="12176422" y="6585344"/>
                  <a:pt x="12125247" y="6636519"/>
                  <a:pt x="12062120" y="6636519"/>
                </a:cubicBezTo>
                <a:lnTo>
                  <a:pt x="11817626" y="6636519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xmlns="" id="{150BD220-44CE-4172-A20A-D1D41F477026}"/>
              </a:ext>
            </a:extLst>
          </p:cNvPr>
          <p:cNvSpPr/>
          <p:nvPr/>
        </p:nvSpPr>
        <p:spPr>
          <a:xfrm>
            <a:off x="2163632" y="2099640"/>
            <a:ext cx="8279780" cy="3889715"/>
          </a:xfrm>
          <a:prstGeom prst="roundRect">
            <a:avLst/>
          </a:prstGeom>
          <a:solidFill>
            <a:srgbClr val="3A4E4F"/>
          </a:solidFill>
          <a:ln>
            <a:noFill/>
          </a:ln>
          <a:effectLst>
            <a:outerShdw blurRad="177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0" name="Picture 149">
            <a:extLst>
              <a:ext uri="{FF2B5EF4-FFF2-40B4-BE49-F238E27FC236}">
                <a16:creationId xmlns:a16="http://schemas.microsoft.com/office/drawing/2014/main" xmlns="" id="{8A9466D3-F05D-4786-9979-BBDD54FF66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576" y="703520"/>
            <a:ext cx="1222190" cy="816151"/>
          </a:xfrm>
          <a:prstGeom prst="rect">
            <a:avLst/>
          </a:prstGeom>
          <a:effectLst>
            <a:outerShdw blurRad="304800" dist="254000" dir="2700000" algn="tl" rotWithShape="0">
              <a:prstClr val="black">
                <a:alpha val="27000"/>
              </a:prstClr>
            </a:outerShdw>
          </a:effec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2145AFA5-3C65-498A-BFF7-5269CE86FFD9}"/>
              </a:ext>
            </a:extLst>
          </p:cNvPr>
          <p:cNvSpPr txBox="1"/>
          <p:nvPr/>
        </p:nvSpPr>
        <p:spPr>
          <a:xfrm>
            <a:off x="2507947" y="3013530"/>
            <a:ext cx="750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id-ID" sz="2400" dirty="0">
              <a:solidFill>
                <a:schemeClr val="bg1">
                  <a:lumMod val="95000"/>
                </a:schemeClr>
              </a:solidFill>
              <a:latin typeface="Caviar Dreams" panose="020B0402020204020504" pitchFamily="34" charset="0"/>
            </a:endParaRP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xmlns="" id="{0A5400C8-CDF6-4709-AB6D-812189535D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7" t="59123" r="75132" b="8948"/>
          <a:stretch/>
        </p:blipFill>
        <p:spPr>
          <a:xfrm>
            <a:off x="9778822" y="5041232"/>
            <a:ext cx="919331" cy="1200785"/>
          </a:xfrm>
          <a:prstGeom prst="rect">
            <a:avLst/>
          </a:prstGeom>
          <a:effectLst>
            <a:outerShdw blurRad="76200" dist="101600" dir="18900000" sy="23000" kx="-1200000" algn="bl" rotWithShape="0">
              <a:prstClr val="black">
                <a:alpha val="26000"/>
              </a:prstClr>
            </a:outerShdw>
          </a:effectLst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xmlns="" id="{98DE4914-3B18-4B6F-9A16-B9381C8F62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056" y="799396"/>
            <a:ext cx="529104" cy="1890985"/>
          </a:xfrm>
          <a:prstGeom prst="rect">
            <a:avLst/>
          </a:prstGeom>
          <a:effectLst>
            <a:outerShdw blurRad="165100" dist="508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9" name="Rectangle 68"/>
          <p:cNvSpPr/>
          <p:nvPr/>
        </p:nvSpPr>
        <p:spPr>
          <a:xfrm>
            <a:off x="2484863" y="2597566"/>
            <a:ext cx="744081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Menurut</a:t>
            </a:r>
            <a:r>
              <a:rPr lang="en-US" sz="2000" dirty="0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strukturnya</a:t>
            </a:r>
            <a:r>
              <a:rPr lang="en-US" sz="2000" dirty="0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kalimat</a:t>
            </a:r>
            <a:r>
              <a:rPr lang="en-US" sz="2000" dirty="0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berjenis</a:t>
            </a:r>
            <a:r>
              <a:rPr lang="en-US" sz="2000" dirty="0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tunggal</a:t>
            </a:r>
            <a:r>
              <a:rPr lang="en-US" sz="2000" dirty="0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 (</a:t>
            </a:r>
            <a:r>
              <a:rPr lang="en-US" sz="2000" dirty="0" err="1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simpleks</a:t>
            </a:r>
            <a:r>
              <a:rPr lang="en-US" sz="2000" dirty="0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) </a:t>
            </a:r>
            <a:r>
              <a:rPr lang="en-US" sz="2000" dirty="0" err="1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dan</a:t>
            </a:r>
            <a:r>
              <a:rPr lang="en-US" sz="2000" dirty="0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majemuk</a:t>
            </a:r>
            <a:r>
              <a:rPr lang="en-US" sz="2000" dirty="0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 (</a:t>
            </a:r>
            <a:r>
              <a:rPr lang="en-US" sz="2000" dirty="0" err="1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kompleks</a:t>
            </a:r>
            <a:r>
              <a:rPr lang="en-US" sz="2000" dirty="0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). Yang </a:t>
            </a:r>
            <a:r>
              <a:rPr lang="en-US" sz="2000" dirty="0" err="1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majemuk</a:t>
            </a:r>
            <a:r>
              <a:rPr lang="en-US" sz="2000" dirty="0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dapat</a:t>
            </a:r>
            <a:r>
              <a:rPr lang="en-US" sz="2000" dirty="0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bersifat</a:t>
            </a:r>
            <a:r>
              <a:rPr lang="en-US" sz="2000" dirty="0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setara</a:t>
            </a:r>
            <a:r>
              <a:rPr lang="en-US" sz="2000" dirty="0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 (</a:t>
            </a:r>
            <a:r>
              <a:rPr lang="en-US" sz="2000" dirty="0" err="1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koordinatif</a:t>
            </a:r>
            <a:r>
              <a:rPr lang="en-US" sz="2000" dirty="0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), </a:t>
            </a:r>
            <a:r>
              <a:rPr lang="en-US" sz="2000" dirty="0" err="1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tidak</a:t>
            </a:r>
            <a:r>
              <a:rPr lang="en-US" sz="2000" dirty="0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setara</a:t>
            </a:r>
            <a:r>
              <a:rPr lang="en-US" sz="2000" dirty="0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 (</a:t>
            </a:r>
            <a:r>
              <a:rPr lang="en-US" sz="2000" dirty="0" err="1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subordinatif</a:t>
            </a:r>
            <a:r>
              <a:rPr lang="en-US" sz="2000" dirty="0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), </a:t>
            </a:r>
            <a:r>
              <a:rPr lang="en-US" sz="2000" dirty="0" err="1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ataupun</a:t>
            </a:r>
            <a:r>
              <a:rPr lang="en-US" sz="2000" dirty="0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campuran</a:t>
            </a:r>
            <a:r>
              <a:rPr lang="en-US" sz="2000" dirty="0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 (</a:t>
            </a:r>
            <a:r>
              <a:rPr lang="en-US" sz="2000" dirty="0" err="1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koordinatif</a:t>
            </a:r>
            <a:r>
              <a:rPr lang="en-US" sz="2000" dirty="0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subordinatif</a:t>
            </a:r>
            <a:r>
              <a:rPr lang="en-US" sz="2000" dirty="0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). </a:t>
            </a:r>
            <a:r>
              <a:rPr lang="en-US" sz="2000" dirty="0" err="1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Semuanya</a:t>
            </a:r>
            <a:r>
              <a:rPr lang="en-US" sz="2000" dirty="0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dipakai</a:t>
            </a:r>
            <a:r>
              <a:rPr lang="en-US" sz="2000" dirty="0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dalam</a:t>
            </a:r>
            <a:r>
              <a:rPr lang="en-US" sz="2000" dirty="0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karangan</a:t>
            </a:r>
            <a:r>
              <a:rPr lang="en-US" sz="2000" dirty="0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 yang </a:t>
            </a:r>
            <a:r>
              <a:rPr lang="en-US" sz="2000" dirty="0" err="1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baik</a:t>
            </a:r>
            <a:r>
              <a:rPr lang="en-US" sz="2000" dirty="0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sesuai</a:t>
            </a:r>
            <a:r>
              <a:rPr lang="en-US" sz="2000" dirty="0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dengan</a:t>
            </a:r>
            <a:r>
              <a:rPr lang="en-US" sz="2000" dirty="0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pokok</a:t>
            </a:r>
            <a:r>
              <a:rPr lang="en-US" sz="2000" dirty="0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pikiran</a:t>
            </a:r>
            <a:r>
              <a:rPr lang="en-US" sz="2000" dirty="0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 yang </a:t>
            </a:r>
            <a:r>
              <a:rPr lang="en-US" sz="2000" dirty="0" err="1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diajukan</a:t>
            </a:r>
            <a:r>
              <a:rPr lang="en-US" sz="2000" dirty="0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. </a:t>
            </a:r>
            <a:r>
              <a:rPr lang="en-US" sz="2000" dirty="0" err="1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Gagasan</a:t>
            </a:r>
            <a:r>
              <a:rPr lang="en-US" sz="2000" dirty="0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 yang </a:t>
            </a:r>
            <a:r>
              <a:rPr lang="en-US" sz="2000" dirty="0" err="1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tunggal</a:t>
            </a:r>
            <a:r>
              <a:rPr lang="en-US" sz="2000" dirty="0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dinyatakan</a:t>
            </a:r>
            <a:r>
              <a:rPr lang="en-US" sz="2000" dirty="0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dalam</a:t>
            </a:r>
            <a:r>
              <a:rPr lang="en-US" sz="2000" dirty="0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kalimat</a:t>
            </a:r>
            <a:r>
              <a:rPr lang="en-US" sz="2000" dirty="0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tunggal</a:t>
            </a:r>
            <a:r>
              <a:rPr lang="en-US" sz="2000" dirty="0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; </a:t>
            </a:r>
            <a:r>
              <a:rPr lang="en-US" sz="2000" dirty="0" err="1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gagasan</a:t>
            </a:r>
            <a:r>
              <a:rPr lang="en-US" sz="2000" dirty="0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 yang </a:t>
            </a:r>
            <a:r>
              <a:rPr lang="en-US" sz="2000" dirty="0" err="1" smtClean="0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bersegi-segi</a:t>
            </a:r>
            <a:r>
              <a:rPr lang="en-US" sz="2000" dirty="0" smtClean="0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diungkapkan</a:t>
            </a:r>
            <a:r>
              <a:rPr lang="en-US" sz="2000" dirty="0" smtClean="0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dengan</a:t>
            </a:r>
            <a:r>
              <a:rPr lang="en-US" sz="2000" dirty="0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kalimat</a:t>
            </a:r>
            <a:r>
              <a:rPr lang="en-US" sz="2000" dirty="0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majemuk</a:t>
            </a:r>
            <a:r>
              <a:rPr lang="en-US" sz="2000" dirty="0">
                <a:solidFill>
                  <a:schemeClr val="bg1"/>
                </a:solidFill>
                <a:latin typeface="Caviar Dreams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92048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 L 0.10625 -0.0044 " pathEditMode="relative" rAng="0" ptsTypes="AA">
                                      <p:cBhvr>
                                        <p:cTn id="32" dur="10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3" y="-23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44444E-6 L -0.3043 -0.00439 " pathEditMode="relative" rAng="0" ptsTypes="AA">
                                      <p:cBhvr>
                                        <p:cTn id="34" dur="138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21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87" grpId="0" animBg="1"/>
      <p:bldP spid="71" grpId="0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Freeform: Shape 112">
            <a:extLst>
              <a:ext uri="{FF2B5EF4-FFF2-40B4-BE49-F238E27FC236}">
                <a16:creationId xmlns:a16="http://schemas.microsoft.com/office/drawing/2014/main" xmlns="" id="{E40FD020-E62A-494F-839A-F8DFF5E88F16}"/>
              </a:ext>
            </a:extLst>
          </p:cNvPr>
          <p:cNvSpPr/>
          <p:nvPr/>
        </p:nvSpPr>
        <p:spPr>
          <a:xfrm>
            <a:off x="-222179" y="132346"/>
            <a:ext cx="12226631" cy="6593307"/>
          </a:xfrm>
          <a:custGeom>
            <a:avLst/>
            <a:gdLst>
              <a:gd name="connsiteX0" fmla="*/ 0 w 12226631"/>
              <a:gd name="connsiteY0" fmla="*/ 0 h 6593307"/>
              <a:gd name="connsiteX1" fmla="*/ 11817626 w 12226631"/>
              <a:gd name="connsiteY1" fmla="*/ 0 h 6593307"/>
              <a:gd name="connsiteX2" fmla="*/ 11817626 w 12226631"/>
              <a:gd name="connsiteY2" fmla="*/ 240633 h 6593307"/>
              <a:gd name="connsiteX3" fmla="*/ 12130983 w 12226631"/>
              <a:gd name="connsiteY3" fmla="*/ 240633 h 6593307"/>
              <a:gd name="connsiteX4" fmla="*/ 12226631 w 12226631"/>
              <a:gd name="connsiteY4" fmla="*/ 336281 h 6593307"/>
              <a:gd name="connsiteX5" fmla="*/ 12226631 w 12226631"/>
              <a:gd name="connsiteY5" fmla="*/ 1382905 h 6593307"/>
              <a:gd name="connsiteX6" fmla="*/ 12130983 w 12226631"/>
              <a:gd name="connsiteY6" fmla="*/ 1478553 h 6593307"/>
              <a:gd name="connsiteX7" fmla="*/ 11817626 w 12226631"/>
              <a:gd name="connsiteY7" fmla="*/ 1478553 h 6593307"/>
              <a:gd name="connsiteX8" fmla="*/ 11817626 w 12226631"/>
              <a:gd name="connsiteY8" fmla="*/ 6593307 h 6593307"/>
              <a:gd name="connsiteX9" fmla="*/ 0 w 12226631"/>
              <a:gd name="connsiteY9" fmla="*/ 6593307 h 6593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6631" h="6593307">
                <a:moveTo>
                  <a:pt x="0" y="0"/>
                </a:moveTo>
                <a:lnTo>
                  <a:pt x="11817626" y="0"/>
                </a:lnTo>
                <a:lnTo>
                  <a:pt x="11817626" y="240633"/>
                </a:lnTo>
                <a:lnTo>
                  <a:pt x="12130983" y="240633"/>
                </a:lnTo>
                <a:cubicBezTo>
                  <a:pt x="12183808" y="240633"/>
                  <a:pt x="12226631" y="283456"/>
                  <a:pt x="12226631" y="336281"/>
                </a:cubicBezTo>
                <a:lnTo>
                  <a:pt x="12226631" y="1382905"/>
                </a:lnTo>
                <a:cubicBezTo>
                  <a:pt x="12226631" y="1435730"/>
                  <a:pt x="12183808" y="1478553"/>
                  <a:pt x="12130983" y="1478553"/>
                </a:cubicBezTo>
                <a:lnTo>
                  <a:pt x="11817626" y="1478553"/>
                </a:lnTo>
                <a:lnTo>
                  <a:pt x="11817626" y="6593307"/>
                </a:lnTo>
                <a:lnTo>
                  <a:pt x="0" y="6593307"/>
                </a:lnTo>
                <a:close/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105103A0-1921-42B0-B77C-0C4411CB95C9}"/>
              </a:ext>
            </a:extLst>
          </p:cNvPr>
          <p:cNvSpPr/>
          <p:nvPr/>
        </p:nvSpPr>
        <p:spPr>
          <a:xfrm>
            <a:off x="-108315" y="-6700"/>
            <a:ext cx="12217023" cy="6858000"/>
          </a:xfrm>
          <a:custGeom>
            <a:avLst/>
            <a:gdLst>
              <a:gd name="connsiteX0" fmla="*/ 0 w 12217023"/>
              <a:gd name="connsiteY0" fmla="*/ 0 h 6858000"/>
              <a:gd name="connsiteX1" fmla="*/ 11817626 w 12217023"/>
              <a:gd name="connsiteY1" fmla="*/ 0 h 6858000"/>
              <a:gd name="connsiteX2" fmla="*/ 11817626 w 12217023"/>
              <a:gd name="connsiteY2" fmla="*/ 246529 h 6858000"/>
              <a:gd name="connsiteX3" fmla="*/ 12102721 w 12217023"/>
              <a:gd name="connsiteY3" fmla="*/ 246529 h 6858000"/>
              <a:gd name="connsiteX4" fmla="*/ 12217023 w 12217023"/>
              <a:gd name="connsiteY4" fmla="*/ 360831 h 6858000"/>
              <a:gd name="connsiteX5" fmla="*/ 12217023 w 12217023"/>
              <a:gd name="connsiteY5" fmla="*/ 1611581 h 6858000"/>
              <a:gd name="connsiteX6" fmla="*/ 12102721 w 12217023"/>
              <a:gd name="connsiteY6" fmla="*/ 1725883 h 6858000"/>
              <a:gd name="connsiteX7" fmla="*/ 11817626 w 12217023"/>
              <a:gd name="connsiteY7" fmla="*/ 1725883 h 6858000"/>
              <a:gd name="connsiteX8" fmla="*/ 11817626 w 12217023"/>
              <a:gd name="connsiteY8" fmla="*/ 6858000 h 6858000"/>
              <a:gd name="connsiteX9" fmla="*/ 0 w 12217023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7023" h="6858000">
                <a:moveTo>
                  <a:pt x="0" y="0"/>
                </a:moveTo>
                <a:lnTo>
                  <a:pt x="11817626" y="0"/>
                </a:lnTo>
                <a:lnTo>
                  <a:pt x="11817626" y="246529"/>
                </a:lnTo>
                <a:lnTo>
                  <a:pt x="12102721" y="246529"/>
                </a:lnTo>
                <a:cubicBezTo>
                  <a:pt x="12165848" y="246529"/>
                  <a:pt x="12217023" y="297704"/>
                  <a:pt x="12217023" y="360831"/>
                </a:cubicBezTo>
                <a:lnTo>
                  <a:pt x="12217023" y="1611581"/>
                </a:lnTo>
                <a:cubicBezTo>
                  <a:pt x="12217023" y="1674708"/>
                  <a:pt x="12165848" y="1725883"/>
                  <a:pt x="12102721" y="1725883"/>
                </a:cubicBezTo>
                <a:lnTo>
                  <a:pt x="11817626" y="1725883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D814057E-78FB-46A5-A982-2EC9E68D6C46}"/>
              </a:ext>
            </a:extLst>
          </p:cNvPr>
          <p:cNvSpPr/>
          <p:nvPr/>
        </p:nvSpPr>
        <p:spPr>
          <a:xfrm>
            <a:off x="-303228" y="0"/>
            <a:ext cx="12193913" cy="6858000"/>
          </a:xfrm>
          <a:custGeom>
            <a:avLst/>
            <a:gdLst>
              <a:gd name="connsiteX0" fmla="*/ 0 w 12193913"/>
              <a:gd name="connsiteY0" fmla="*/ 0 h 6858000"/>
              <a:gd name="connsiteX1" fmla="*/ 11817626 w 12193913"/>
              <a:gd name="connsiteY1" fmla="*/ 0 h 6858000"/>
              <a:gd name="connsiteX2" fmla="*/ 11817626 w 12193913"/>
              <a:gd name="connsiteY2" fmla="*/ 1449687 h 6858000"/>
              <a:gd name="connsiteX3" fmla="*/ 12079611 w 12193913"/>
              <a:gd name="connsiteY3" fmla="*/ 1449687 h 6858000"/>
              <a:gd name="connsiteX4" fmla="*/ 12193913 w 12193913"/>
              <a:gd name="connsiteY4" fmla="*/ 1563989 h 6858000"/>
              <a:gd name="connsiteX5" fmla="*/ 12193913 w 12193913"/>
              <a:gd name="connsiteY5" fmla="*/ 2814739 h 6858000"/>
              <a:gd name="connsiteX6" fmla="*/ 12079611 w 12193913"/>
              <a:gd name="connsiteY6" fmla="*/ 2929041 h 6858000"/>
              <a:gd name="connsiteX7" fmla="*/ 11817626 w 12193913"/>
              <a:gd name="connsiteY7" fmla="*/ 2929041 h 6858000"/>
              <a:gd name="connsiteX8" fmla="*/ 11817626 w 12193913"/>
              <a:gd name="connsiteY8" fmla="*/ 6858000 h 6858000"/>
              <a:gd name="connsiteX9" fmla="*/ 0 w 12193913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3913" h="6858000">
                <a:moveTo>
                  <a:pt x="0" y="0"/>
                </a:moveTo>
                <a:lnTo>
                  <a:pt x="11817626" y="0"/>
                </a:lnTo>
                <a:lnTo>
                  <a:pt x="11817626" y="1449687"/>
                </a:lnTo>
                <a:lnTo>
                  <a:pt x="12079611" y="1449687"/>
                </a:lnTo>
                <a:cubicBezTo>
                  <a:pt x="12142738" y="1449687"/>
                  <a:pt x="12193913" y="1500862"/>
                  <a:pt x="12193913" y="1563989"/>
                </a:cubicBezTo>
                <a:lnTo>
                  <a:pt x="12193913" y="2814739"/>
                </a:lnTo>
                <a:cubicBezTo>
                  <a:pt x="12193913" y="2877866"/>
                  <a:pt x="12142738" y="2929041"/>
                  <a:pt x="12079611" y="2929041"/>
                </a:cubicBezTo>
                <a:lnTo>
                  <a:pt x="11817626" y="2929041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37ABD2C4-196C-4C6F-827C-86EC88508A86}"/>
              </a:ext>
            </a:extLst>
          </p:cNvPr>
          <p:cNvGrpSpPr/>
          <p:nvPr/>
        </p:nvGrpSpPr>
        <p:grpSpPr>
          <a:xfrm>
            <a:off x="1" y="0"/>
            <a:ext cx="11904865" cy="6858000"/>
            <a:chOff x="1" y="0"/>
            <a:chExt cx="12108705" cy="68580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xmlns="" id="{4182B233-434A-4A22-AD96-F9A5B08B40B9}"/>
                </a:ext>
              </a:extLst>
            </p:cNvPr>
            <p:cNvGrpSpPr/>
            <p:nvPr/>
          </p:nvGrpSpPr>
          <p:grpSpPr>
            <a:xfrm>
              <a:off x="1" y="0"/>
              <a:ext cx="12108705" cy="6858000"/>
              <a:chOff x="1" y="0"/>
              <a:chExt cx="12625416" cy="68580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xmlns="" id="{DD92E45B-1CBE-40C3-BBDA-A2C4B382389A}"/>
                  </a:ext>
                </a:extLst>
              </p:cNvPr>
              <p:cNvGrpSpPr/>
              <p:nvPr/>
            </p:nvGrpSpPr>
            <p:grpSpPr>
              <a:xfrm>
                <a:off x="304803" y="0"/>
                <a:ext cx="11631469" cy="6858000"/>
                <a:chOff x="387927" y="0"/>
                <a:chExt cx="11631469" cy="6858000"/>
              </a:xfrm>
            </p:grpSpPr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xmlns="" id="{D9739061-EA61-4FC4-9BB2-EFD636475859}"/>
                    </a:ext>
                  </a:extLst>
                </p:cNvPr>
                <p:cNvCxnSpPr/>
                <p:nvPr/>
              </p:nvCxnSpPr>
              <p:spPr>
                <a:xfrm>
                  <a:off x="387927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xmlns="" id="{AEB6058A-045C-4BE4-8110-A71C7FD512C4}"/>
                    </a:ext>
                  </a:extLst>
                </p:cNvPr>
                <p:cNvCxnSpPr/>
                <p:nvPr/>
              </p:nvCxnSpPr>
              <p:spPr>
                <a:xfrm>
                  <a:off x="803563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xmlns="" id="{13A1B841-E9CA-4321-AB52-15BCE0950BC0}"/>
                    </a:ext>
                  </a:extLst>
                </p:cNvPr>
                <p:cNvCxnSpPr/>
                <p:nvPr/>
              </p:nvCxnSpPr>
              <p:spPr>
                <a:xfrm>
                  <a:off x="1214582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xmlns="" id="{D918F31A-1946-4610-BEBF-1638974A0F4F}"/>
                    </a:ext>
                  </a:extLst>
                </p:cNvPr>
                <p:cNvCxnSpPr/>
                <p:nvPr/>
              </p:nvCxnSpPr>
              <p:spPr>
                <a:xfrm>
                  <a:off x="1630218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xmlns="" id="{4977A020-D618-41BF-80CE-01887905303B}"/>
                    </a:ext>
                  </a:extLst>
                </p:cNvPr>
                <p:cNvCxnSpPr/>
                <p:nvPr/>
              </p:nvCxnSpPr>
              <p:spPr>
                <a:xfrm>
                  <a:off x="2041236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xmlns="" id="{7B91A916-74C9-45D6-BECE-723AB9632A1E}"/>
                    </a:ext>
                  </a:extLst>
                </p:cNvPr>
                <p:cNvCxnSpPr/>
                <p:nvPr/>
              </p:nvCxnSpPr>
              <p:spPr>
                <a:xfrm>
                  <a:off x="2456872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xmlns="" id="{8C6F6F2C-84EC-46AF-93C2-B25F4A5142CC}"/>
                    </a:ext>
                  </a:extLst>
                </p:cNvPr>
                <p:cNvCxnSpPr/>
                <p:nvPr/>
              </p:nvCxnSpPr>
              <p:spPr>
                <a:xfrm>
                  <a:off x="2867891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xmlns="" id="{DAAD3454-3F45-4910-AE69-533BDFC09B79}"/>
                    </a:ext>
                  </a:extLst>
                </p:cNvPr>
                <p:cNvCxnSpPr/>
                <p:nvPr/>
              </p:nvCxnSpPr>
              <p:spPr>
                <a:xfrm>
                  <a:off x="3283527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xmlns="" id="{D97F2437-5911-4076-ADDF-D7373D5692A9}"/>
                    </a:ext>
                  </a:extLst>
                </p:cNvPr>
                <p:cNvCxnSpPr/>
                <p:nvPr/>
              </p:nvCxnSpPr>
              <p:spPr>
                <a:xfrm>
                  <a:off x="3694546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xmlns="" id="{FF40BB84-1F0D-41CA-B06F-7A736FDBF080}"/>
                    </a:ext>
                  </a:extLst>
                </p:cNvPr>
                <p:cNvCxnSpPr/>
                <p:nvPr/>
              </p:nvCxnSpPr>
              <p:spPr>
                <a:xfrm>
                  <a:off x="4110182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xmlns="" id="{59FD4CF4-39F8-4D80-8AAF-ADF8C709B2CB}"/>
                    </a:ext>
                  </a:extLst>
                </p:cNvPr>
                <p:cNvCxnSpPr/>
                <p:nvPr/>
              </p:nvCxnSpPr>
              <p:spPr>
                <a:xfrm>
                  <a:off x="4521201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xmlns="" id="{57787A0B-B56F-453A-BF25-8C39B79C57B0}"/>
                    </a:ext>
                  </a:extLst>
                </p:cNvPr>
                <p:cNvCxnSpPr/>
                <p:nvPr/>
              </p:nvCxnSpPr>
              <p:spPr>
                <a:xfrm>
                  <a:off x="4936837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xmlns="" id="{B371E921-302F-4E16-B9B8-6217384D9795}"/>
                    </a:ext>
                  </a:extLst>
                </p:cNvPr>
                <p:cNvCxnSpPr/>
                <p:nvPr/>
              </p:nvCxnSpPr>
              <p:spPr>
                <a:xfrm>
                  <a:off x="5347855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xmlns="" id="{8311630D-AFF5-4550-95FB-23427EF3C3CC}"/>
                    </a:ext>
                  </a:extLst>
                </p:cNvPr>
                <p:cNvCxnSpPr/>
                <p:nvPr/>
              </p:nvCxnSpPr>
              <p:spPr>
                <a:xfrm>
                  <a:off x="5763491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xmlns="" id="{8AC024E2-819C-4B7D-BACE-BF1CD5F389B6}"/>
                    </a:ext>
                  </a:extLst>
                </p:cNvPr>
                <p:cNvCxnSpPr/>
                <p:nvPr/>
              </p:nvCxnSpPr>
              <p:spPr>
                <a:xfrm>
                  <a:off x="6174510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xmlns="" id="{07AC7A34-5DE1-47E2-9310-7240FAA0F4D5}"/>
                    </a:ext>
                  </a:extLst>
                </p:cNvPr>
                <p:cNvCxnSpPr/>
                <p:nvPr/>
              </p:nvCxnSpPr>
              <p:spPr>
                <a:xfrm>
                  <a:off x="6590146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xmlns="" id="{10796560-575A-4CDE-933A-FB2795DD6412}"/>
                    </a:ext>
                  </a:extLst>
                </p:cNvPr>
                <p:cNvCxnSpPr/>
                <p:nvPr/>
              </p:nvCxnSpPr>
              <p:spPr>
                <a:xfrm>
                  <a:off x="7037821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xmlns="" id="{0E16CBB5-E70A-411F-A548-76FA7E913C7B}"/>
                    </a:ext>
                  </a:extLst>
                </p:cNvPr>
                <p:cNvCxnSpPr/>
                <p:nvPr/>
              </p:nvCxnSpPr>
              <p:spPr>
                <a:xfrm>
                  <a:off x="7453457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xmlns="" id="{C45C9CE3-D478-4C77-A16D-63847A56E75C}"/>
                    </a:ext>
                  </a:extLst>
                </p:cNvPr>
                <p:cNvCxnSpPr/>
                <p:nvPr/>
              </p:nvCxnSpPr>
              <p:spPr>
                <a:xfrm>
                  <a:off x="7864476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xmlns="" id="{5585D9A6-3E5A-4481-892E-FC5322D08784}"/>
                    </a:ext>
                  </a:extLst>
                </p:cNvPr>
                <p:cNvCxnSpPr/>
                <p:nvPr/>
              </p:nvCxnSpPr>
              <p:spPr>
                <a:xfrm>
                  <a:off x="8280112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xmlns="" id="{8C4FB7AB-02A3-4769-AAFE-B04C2FDEF58C}"/>
                    </a:ext>
                  </a:extLst>
                </p:cNvPr>
                <p:cNvCxnSpPr/>
                <p:nvPr/>
              </p:nvCxnSpPr>
              <p:spPr>
                <a:xfrm>
                  <a:off x="8691130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xmlns="" id="{33B8DF59-D5BB-4768-A94E-34E156F2486D}"/>
                    </a:ext>
                  </a:extLst>
                </p:cNvPr>
                <p:cNvCxnSpPr/>
                <p:nvPr/>
              </p:nvCxnSpPr>
              <p:spPr>
                <a:xfrm>
                  <a:off x="9106766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xmlns="" id="{0C36C391-707C-400C-8885-03D9A7418E03}"/>
                    </a:ext>
                  </a:extLst>
                </p:cNvPr>
                <p:cNvCxnSpPr/>
                <p:nvPr/>
              </p:nvCxnSpPr>
              <p:spPr>
                <a:xfrm>
                  <a:off x="9517785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xmlns="" id="{4AEAA85C-0701-4EA0-9C6F-2A8DF430BE22}"/>
                    </a:ext>
                  </a:extLst>
                </p:cNvPr>
                <p:cNvCxnSpPr/>
                <p:nvPr/>
              </p:nvCxnSpPr>
              <p:spPr>
                <a:xfrm>
                  <a:off x="9933421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xmlns="" id="{B25D838F-FC8E-4571-8A8D-62F0ACA071A1}"/>
                    </a:ext>
                  </a:extLst>
                </p:cNvPr>
                <p:cNvCxnSpPr/>
                <p:nvPr/>
              </p:nvCxnSpPr>
              <p:spPr>
                <a:xfrm>
                  <a:off x="10366087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xmlns="" id="{705DAD16-DAF2-4753-8AF0-6742BD5FD355}"/>
                    </a:ext>
                  </a:extLst>
                </p:cNvPr>
                <p:cNvCxnSpPr/>
                <p:nvPr/>
              </p:nvCxnSpPr>
              <p:spPr>
                <a:xfrm>
                  <a:off x="10777105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xmlns="" id="{E6F4B183-2158-4902-8580-89BEF4608F8D}"/>
                    </a:ext>
                  </a:extLst>
                </p:cNvPr>
                <p:cNvCxnSpPr/>
                <p:nvPr/>
              </p:nvCxnSpPr>
              <p:spPr>
                <a:xfrm>
                  <a:off x="11192741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xmlns="" id="{DAE5E592-2C71-47C0-930B-43A640808A1B}"/>
                    </a:ext>
                  </a:extLst>
                </p:cNvPr>
                <p:cNvCxnSpPr/>
                <p:nvPr/>
              </p:nvCxnSpPr>
              <p:spPr>
                <a:xfrm>
                  <a:off x="11603760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xmlns="" id="{9FBDAEBF-2F34-40EE-82C2-84D9989CFC96}"/>
                    </a:ext>
                  </a:extLst>
                </p:cNvPr>
                <p:cNvCxnSpPr/>
                <p:nvPr/>
              </p:nvCxnSpPr>
              <p:spPr>
                <a:xfrm>
                  <a:off x="12019396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xmlns="" id="{38B104FE-C09C-40D2-8891-5FBD3415D924}"/>
                  </a:ext>
                </a:extLst>
              </p:cNvPr>
              <p:cNvGrpSpPr/>
              <p:nvPr/>
            </p:nvGrpSpPr>
            <p:grpSpPr>
              <a:xfrm rot="5400000">
                <a:off x="3211599" y="-2896697"/>
                <a:ext cx="6202220" cy="12625416"/>
                <a:chOff x="387926" y="-243796"/>
                <a:chExt cx="6202220" cy="7101796"/>
              </a:xfrm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xmlns="" id="{66F2369B-EF33-44A7-9C6E-AA7C40A784B2}"/>
                    </a:ext>
                  </a:extLst>
                </p:cNvPr>
                <p:cNvCxnSpPr/>
                <p:nvPr/>
              </p:nvCxnSpPr>
              <p:spPr>
                <a:xfrm>
                  <a:off x="5347855" y="-1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xmlns="" id="{7F4C36F3-B676-49DB-BE5C-515624D1FC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-3045993" y="3424081"/>
                  <a:ext cx="6867837" cy="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xmlns="" id="{988AAC3C-60B4-4F23-8099-96AA655F8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-2630355" y="3424081"/>
                  <a:ext cx="6867837" cy="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xmlns="" id="{EFE9B25F-AB4D-44EB-BAE5-03D024F275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-2219337" y="3424081"/>
                  <a:ext cx="6867836" cy="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xmlns="" id="{63063B7A-36D4-4D81-99CB-C231648F4D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-1920680" y="3307102"/>
                  <a:ext cx="7101796" cy="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xmlns="" id="{1238AD0A-7534-42D6-BFF6-684592039A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-1499398" y="3317365"/>
                  <a:ext cx="7081268" cy="1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xmlns="" id="{5CC0E5BF-E279-48D5-A0E7-5EB2E12B23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-1089796" y="3311331"/>
                  <a:ext cx="7093337" cy="1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xmlns="" id="{1262FB23-C987-4C18-841F-D2FA799428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-678777" y="3311331"/>
                  <a:ext cx="7093337" cy="1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xmlns="" id="{E562AB70-4450-41D6-BEF0-8EC28B9B344B}"/>
                    </a:ext>
                  </a:extLst>
                </p:cNvPr>
                <p:cNvCxnSpPr/>
                <p:nvPr/>
              </p:nvCxnSpPr>
              <p:spPr>
                <a:xfrm>
                  <a:off x="3283527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xmlns="" id="{66BB1092-7FC5-4415-ABA4-F29E739014C3}"/>
                    </a:ext>
                  </a:extLst>
                </p:cNvPr>
                <p:cNvCxnSpPr/>
                <p:nvPr/>
              </p:nvCxnSpPr>
              <p:spPr>
                <a:xfrm>
                  <a:off x="3694546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xmlns="" id="{E8DE86CB-9CEB-460C-A3A9-91233E01FBF6}"/>
                    </a:ext>
                  </a:extLst>
                </p:cNvPr>
                <p:cNvCxnSpPr/>
                <p:nvPr/>
              </p:nvCxnSpPr>
              <p:spPr>
                <a:xfrm>
                  <a:off x="4110182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xmlns="" id="{1C93EF4A-3F26-4ADE-B7F6-2AF3EE3BE2AA}"/>
                    </a:ext>
                  </a:extLst>
                </p:cNvPr>
                <p:cNvCxnSpPr/>
                <p:nvPr/>
              </p:nvCxnSpPr>
              <p:spPr>
                <a:xfrm>
                  <a:off x="4521201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xmlns="" id="{98611D7D-FC4E-4E58-9440-52B15DA11980}"/>
                    </a:ext>
                  </a:extLst>
                </p:cNvPr>
                <p:cNvCxnSpPr/>
                <p:nvPr/>
              </p:nvCxnSpPr>
              <p:spPr>
                <a:xfrm>
                  <a:off x="4936837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xmlns="" id="{5010CA79-998D-4831-8F5B-AF08D4F02986}"/>
                    </a:ext>
                  </a:extLst>
                </p:cNvPr>
                <p:cNvCxnSpPr/>
                <p:nvPr/>
              </p:nvCxnSpPr>
              <p:spPr>
                <a:xfrm>
                  <a:off x="5763491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xmlns="" id="{DD8E624D-6EF1-44F8-BDD8-7BE0D2FBD637}"/>
                    </a:ext>
                  </a:extLst>
                </p:cNvPr>
                <p:cNvCxnSpPr/>
                <p:nvPr/>
              </p:nvCxnSpPr>
              <p:spPr>
                <a:xfrm>
                  <a:off x="6174510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xmlns="" id="{6E0B7349-FA3C-467D-B27D-472CF361C552}"/>
                    </a:ext>
                  </a:extLst>
                </p:cNvPr>
                <p:cNvCxnSpPr/>
                <p:nvPr/>
              </p:nvCxnSpPr>
              <p:spPr>
                <a:xfrm>
                  <a:off x="6590146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58BA324E-70D3-410E-AC1D-BF1933A46B85}"/>
                </a:ext>
              </a:extLst>
            </p:cNvPr>
            <p:cNvCxnSpPr>
              <a:cxnSpLocks/>
            </p:cNvCxnSpPr>
            <p:nvPr/>
          </p:nvCxnSpPr>
          <p:spPr>
            <a:xfrm>
              <a:off x="11823080" y="1430484"/>
              <a:ext cx="0" cy="1498504"/>
            </a:xfrm>
            <a:prstGeom prst="line">
              <a:avLst/>
            </a:prstGeom>
            <a:ln w="12700">
              <a:solidFill>
                <a:srgbClr val="3A4E4F">
                  <a:alpha val="21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xmlns="" id="{5442910E-D4BE-46FB-944D-65915405914E}"/>
              </a:ext>
            </a:extLst>
          </p:cNvPr>
          <p:cNvSpPr/>
          <p:nvPr/>
        </p:nvSpPr>
        <p:spPr>
          <a:xfrm>
            <a:off x="-463083" y="230636"/>
            <a:ext cx="12242633" cy="6396726"/>
          </a:xfrm>
          <a:custGeom>
            <a:avLst/>
            <a:gdLst>
              <a:gd name="connsiteX0" fmla="*/ 0 w 12242633"/>
              <a:gd name="connsiteY0" fmla="*/ 0 h 6396726"/>
              <a:gd name="connsiteX1" fmla="*/ 11785656 w 12242633"/>
              <a:gd name="connsiteY1" fmla="*/ 0 h 6396726"/>
              <a:gd name="connsiteX2" fmla="*/ 11785656 w 12242633"/>
              <a:gd name="connsiteY2" fmla="*/ 1342172 h 6396726"/>
              <a:gd name="connsiteX3" fmla="*/ 12144811 w 12242633"/>
              <a:gd name="connsiteY3" fmla="*/ 1342172 h 6396726"/>
              <a:gd name="connsiteX4" fmla="*/ 12242633 w 12242633"/>
              <a:gd name="connsiteY4" fmla="*/ 1439994 h 6396726"/>
              <a:gd name="connsiteX5" fmla="*/ 12242633 w 12242633"/>
              <a:gd name="connsiteY5" fmla="*/ 2458203 h 6396726"/>
              <a:gd name="connsiteX6" fmla="*/ 12144811 w 12242633"/>
              <a:gd name="connsiteY6" fmla="*/ 2556025 h 6396726"/>
              <a:gd name="connsiteX7" fmla="*/ 11785656 w 12242633"/>
              <a:gd name="connsiteY7" fmla="*/ 2556025 h 6396726"/>
              <a:gd name="connsiteX8" fmla="*/ 11785656 w 12242633"/>
              <a:gd name="connsiteY8" fmla="*/ 6396726 h 6396726"/>
              <a:gd name="connsiteX9" fmla="*/ 0 w 12242633"/>
              <a:gd name="connsiteY9" fmla="*/ 6396726 h 6396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42633" h="6396726">
                <a:moveTo>
                  <a:pt x="0" y="0"/>
                </a:moveTo>
                <a:lnTo>
                  <a:pt x="11785656" y="0"/>
                </a:lnTo>
                <a:lnTo>
                  <a:pt x="11785656" y="1342172"/>
                </a:lnTo>
                <a:lnTo>
                  <a:pt x="12144811" y="1342172"/>
                </a:lnTo>
                <a:cubicBezTo>
                  <a:pt x="12198837" y="1342172"/>
                  <a:pt x="12242633" y="1385968"/>
                  <a:pt x="12242633" y="1439994"/>
                </a:cubicBezTo>
                <a:lnTo>
                  <a:pt x="12242633" y="2458203"/>
                </a:lnTo>
                <a:cubicBezTo>
                  <a:pt x="12242633" y="2512229"/>
                  <a:pt x="12198837" y="2556025"/>
                  <a:pt x="12144811" y="2556025"/>
                </a:cubicBezTo>
                <a:lnTo>
                  <a:pt x="11785656" y="2556025"/>
                </a:lnTo>
                <a:lnTo>
                  <a:pt x="11785656" y="6396726"/>
                </a:lnTo>
                <a:lnTo>
                  <a:pt x="0" y="6396726"/>
                </a:lnTo>
                <a:close/>
              </a:path>
            </a:pathLst>
          </a:custGeom>
          <a:noFill/>
          <a:ln w="19050" cap="rnd">
            <a:solidFill>
              <a:schemeClr val="tx1">
                <a:lumMod val="65000"/>
                <a:lumOff val="3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22E19426-F382-4CB7-9114-B79C9A1635C0}"/>
              </a:ext>
            </a:extLst>
          </p:cNvPr>
          <p:cNvSpPr/>
          <p:nvPr/>
        </p:nvSpPr>
        <p:spPr>
          <a:xfrm>
            <a:off x="-10952307" y="0"/>
            <a:ext cx="12193913" cy="6858000"/>
          </a:xfrm>
          <a:custGeom>
            <a:avLst/>
            <a:gdLst>
              <a:gd name="connsiteX0" fmla="*/ 0 w 12193913"/>
              <a:gd name="connsiteY0" fmla="*/ 0 h 6858000"/>
              <a:gd name="connsiteX1" fmla="*/ 11817626 w 12193913"/>
              <a:gd name="connsiteY1" fmla="*/ 0 h 6858000"/>
              <a:gd name="connsiteX2" fmla="*/ 11817626 w 12193913"/>
              <a:gd name="connsiteY2" fmla="*/ 2278545 h 6858000"/>
              <a:gd name="connsiteX3" fmla="*/ 12079611 w 12193913"/>
              <a:gd name="connsiteY3" fmla="*/ 2278545 h 6858000"/>
              <a:gd name="connsiteX4" fmla="*/ 12193913 w 12193913"/>
              <a:gd name="connsiteY4" fmla="*/ 2392847 h 6858000"/>
              <a:gd name="connsiteX5" fmla="*/ 12193913 w 12193913"/>
              <a:gd name="connsiteY5" fmla="*/ 3643597 h 6858000"/>
              <a:gd name="connsiteX6" fmla="*/ 12079611 w 12193913"/>
              <a:gd name="connsiteY6" fmla="*/ 3757899 h 6858000"/>
              <a:gd name="connsiteX7" fmla="*/ 11817626 w 12193913"/>
              <a:gd name="connsiteY7" fmla="*/ 3757899 h 6858000"/>
              <a:gd name="connsiteX8" fmla="*/ 11817626 w 12193913"/>
              <a:gd name="connsiteY8" fmla="*/ 6858000 h 6858000"/>
              <a:gd name="connsiteX9" fmla="*/ 0 w 12193913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3913" h="6858000">
                <a:moveTo>
                  <a:pt x="0" y="0"/>
                </a:moveTo>
                <a:lnTo>
                  <a:pt x="11817626" y="0"/>
                </a:lnTo>
                <a:lnTo>
                  <a:pt x="11817626" y="2278545"/>
                </a:lnTo>
                <a:lnTo>
                  <a:pt x="12079611" y="2278545"/>
                </a:lnTo>
                <a:cubicBezTo>
                  <a:pt x="12142738" y="2278545"/>
                  <a:pt x="12193913" y="2329720"/>
                  <a:pt x="12193913" y="2392847"/>
                </a:cubicBezTo>
                <a:lnTo>
                  <a:pt x="12193913" y="3643597"/>
                </a:lnTo>
                <a:cubicBezTo>
                  <a:pt x="12193913" y="3706724"/>
                  <a:pt x="12142738" y="3757899"/>
                  <a:pt x="12079611" y="3757899"/>
                </a:cubicBezTo>
                <a:lnTo>
                  <a:pt x="11817626" y="3757899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9B56B6DF-8B9E-4C0E-8C7B-E4338E1411D6}"/>
              </a:ext>
            </a:extLst>
          </p:cNvPr>
          <p:cNvSpPr/>
          <p:nvPr/>
        </p:nvSpPr>
        <p:spPr>
          <a:xfrm>
            <a:off x="-11129729" y="-1675"/>
            <a:ext cx="12176422" cy="6858000"/>
          </a:xfrm>
          <a:custGeom>
            <a:avLst/>
            <a:gdLst>
              <a:gd name="connsiteX0" fmla="*/ 0 w 12176422"/>
              <a:gd name="connsiteY0" fmla="*/ 0 h 6858000"/>
              <a:gd name="connsiteX1" fmla="*/ 11817626 w 12176422"/>
              <a:gd name="connsiteY1" fmla="*/ 0 h 6858000"/>
              <a:gd name="connsiteX2" fmla="*/ 11817626 w 12176422"/>
              <a:gd name="connsiteY2" fmla="*/ 3179706 h 6858000"/>
              <a:gd name="connsiteX3" fmla="*/ 12062120 w 12176422"/>
              <a:gd name="connsiteY3" fmla="*/ 3179706 h 6858000"/>
              <a:gd name="connsiteX4" fmla="*/ 12176422 w 12176422"/>
              <a:gd name="connsiteY4" fmla="*/ 3294008 h 6858000"/>
              <a:gd name="connsiteX5" fmla="*/ 12176422 w 12176422"/>
              <a:gd name="connsiteY5" fmla="*/ 4544758 h 6858000"/>
              <a:gd name="connsiteX6" fmla="*/ 12062120 w 12176422"/>
              <a:gd name="connsiteY6" fmla="*/ 4659060 h 6858000"/>
              <a:gd name="connsiteX7" fmla="*/ 11817626 w 12176422"/>
              <a:gd name="connsiteY7" fmla="*/ 4659060 h 6858000"/>
              <a:gd name="connsiteX8" fmla="*/ 11817626 w 12176422"/>
              <a:gd name="connsiteY8" fmla="*/ 6858000 h 6858000"/>
              <a:gd name="connsiteX9" fmla="*/ 0 w 12176422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76422" h="6858000">
                <a:moveTo>
                  <a:pt x="0" y="0"/>
                </a:moveTo>
                <a:lnTo>
                  <a:pt x="11817626" y="0"/>
                </a:lnTo>
                <a:lnTo>
                  <a:pt x="11817626" y="3179706"/>
                </a:lnTo>
                <a:lnTo>
                  <a:pt x="12062120" y="3179706"/>
                </a:lnTo>
                <a:cubicBezTo>
                  <a:pt x="12125247" y="3179706"/>
                  <a:pt x="12176422" y="3230881"/>
                  <a:pt x="12176422" y="3294008"/>
                </a:cubicBezTo>
                <a:lnTo>
                  <a:pt x="12176422" y="4544758"/>
                </a:lnTo>
                <a:cubicBezTo>
                  <a:pt x="12176422" y="4607885"/>
                  <a:pt x="12125247" y="4659060"/>
                  <a:pt x="12062120" y="4659060"/>
                </a:cubicBezTo>
                <a:lnTo>
                  <a:pt x="11817626" y="4659060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E9B10B5-61A4-494B-A925-0CD8CAB930D8}"/>
              </a:ext>
            </a:extLst>
          </p:cNvPr>
          <p:cNvSpPr/>
          <p:nvPr/>
        </p:nvSpPr>
        <p:spPr>
          <a:xfrm>
            <a:off x="-11327383" y="-3350"/>
            <a:ext cx="12176422" cy="6858000"/>
          </a:xfrm>
          <a:custGeom>
            <a:avLst/>
            <a:gdLst>
              <a:gd name="connsiteX0" fmla="*/ 0 w 12176422"/>
              <a:gd name="connsiteY0" fmla="*/ 0 h 6858000"/>
              <a:gd name="connsiteX1" fmla="*/ 11817626 w 12176422"/>
              <a:gd name="connsiteY1" fmla="*/ 0 h 6858000"/>
              <a:gd name="connsiteX2" fmla="*/ 11817626 w 12176422"/>
              <a:gd name="connsiteY2" fmla="*/ 4080867 h 6858000"/>
              <a:gd name="connsiteX3" fmla="*/ 12062120 w 12176422"/>
              <a:gd name="connsiteY3" fmla="*/ 4080867 h 6858000"/>
              <a:gd name="connsiteX4" fmla="*/ 12176422 w 12176422"/>
              <a:gd name="connsiteY4" fmla="*/ 4195169 h 6858000"/>
              <a:gd name="connsiteX5" fmla="*/ 12176422 w 12176422"/>
              <a:gd name="connsiteY5" fmla="*/ 5445919 h 6858000"/>
              <a:gd name="connsiteX6" fmla="*/ 12062120 w 12176422"/>
              <a:gd name="connsiteY6" fmla="*/ 5560221 h 6858000"/>
              <a:gd name="connsiteX7" fmla="*/ 11817626 w 12176422"/>
              <a:gd name="connsiteY7" fmla="*/ 5560221 h 6858000"/>
              <a:gd name="connsiteX8" fmla="*/ 11817626 w 12176422"/>
              <a:gd name="connsiteY8" fmla="*/ 6858000 h 6858000"/>
              <a:gd name="connsiteX9" fmla="*/ 0 w 12176422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76422" h="6858000">
                <a:moveTo>
                  <a:pt x="0" y="0"/>
                </a:moveTo>
                <a:lnTo>
                  <a:pt x="11817626" y="0"/>
                </a:lnTo>
                <a:lnTo>
                  <a:pt x="11817626" y="4080867"/>
                </a:lnTo>
                <a:lnTo>
                  <a:pt x="12062120" y="4080867"/>
                </a:lnTo>
                <a:cubicBezTo>
                  <a:pt x="12125247" y="4080867"/>
                  <a:pt x="12176422" y="4132042"/>
                  <a:pt x="12176422" y="4195169"/>
                </a:cubicBezTo>
                <a:lnTo>
                  <a:pt x="12176422" y="5445919"/>
                </a:lnTo>
                <a:cubicBezTo>
                  <a:pt x="12176422" y="5509046"/>
                  <a:pt x="12125247" y="5560221"/>
                  <a:pt x="12062120" y="5560221"/>
                </a:cubicBezTo>
                <a:lnTo>
                  <a:pt x="11817626" y="5560221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12B54463-BB39-4189-A0D5-52022DD125C8}"/>
              </a:ext>
            </a:extLst>
          </p:cNvPr>
          <p:cNvSpPr/>
          <p:nvPr/>
        </p:nvSpPr>
        <p:spPr>
          <a:xfrm>
            <a:off x="-11490622" y="-5025"/>
            <a:ext cx="12176422" cy="6858000"/>
          </a:xfrm>
          <a:custGeom>
            <a:avLst/>
            <a:gdLst>
              <a:gd name="connsiteX0" fmla="*/ 0 w 12176422"/>
              <a:gd name="connsiteY0" fmla="*/ 0 h 6858000"/>
              <a:gd name="connsiteX1" fmla="*/ 11817626 w 12176422"/>
              <a:gd name="connsiteY1" fmla="*/ 0 h 6858000"/>
              <a:gd name="connsiteX2" fmla="*/ 11817626 w 12176422"/>
              <a:gd name="connsiteY2" fmla="*/ 5157165 h 6858000"/>
              <a:gd name="connsiteX3" fmla="*/ 12062120 w 12176422"/>
              <a:gd name="connsiteY3" fmla="*/ 5157165 h 6858000"/>
              <a:gd name="connsiteX4" fmla="*/ 12176422 w 12176422"/>
              <a:gd name="connsiteY4" fmla="*/ 5271467 h 6858000"/>
              <a:gd name="connsiteX5" fmla="*/ 12176422 w 12176422"/>
              <a:gd name="connsiteY5" fmla="*/ 6522217 h 6858000"/>
              <a:gd name="connsiteX6" fmla="*/ 12062120 w 12176422"/>
              <a:gd name="connsiteY6" fmla="*/ 6636519 h 6858000"/>
              <a:gd name="connsiteX7" fmla="*/ 11817626 w 12176422"/>
              <a:gd name="connsiteY7" fmla="*/ 6636519 h 6858000"/>
              <a:gd name="connsiteX8" fmla="*/ 11817626 w 12176422"/>
              <a:gd name="connsiteY8" fmla="*/ 6858000 h 6858000"/>
              <a:gd name="connsiteX9" fmla="*/ 0 w 12176422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76422" h="6858000">
                <a:moveTo>
                  <a:pt x="0" y="0"/>
                </a:moveTo>
                <a:lnTo>
                  <a:pt x="11817626" y="0"/>
                </a:lnTo>
                <a:lnTo>
                  <a:pt x="11817626" y="5157165"/>
                </a:lnTo>
                <a:lnTo>
                  <a:pt x="12062120" y="5157165"/>
                </a:lnTo>
                <a:cubicBezTo>
                  <a:pt x="12125247" y="5157165"/>
                  <a:pt x="12176422" y="5208340"/>
                  <a:pt x="12176422" y="5271467"/>
                </a:cubicBezTo>
                <a:lnTo>
                  <a:pt x="12176422" y="6522217"/>
                </a:lnTo>
                <a:cubicBezTo>
                  <a:pt x="12176422" y="6585344"/>
                  <a:pt x="12125247" y="6636519"/>
                  <a:pt x="12062120" y="6636519"/>
                </a:cubicBezTo>
                <a:lnTo>
                  <a:pt x="11817626" y="6636519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DDDFA7E-996F-439B-94FA-245F876B5988}"/>
              </a:ext>
            </a:extLst>
          </p:cNvPr>
          <p:cNvSpPr txBox="1"/>
          <p:nvPr/>
        </p:nvSpPr>
        <p:spPr>
          <a:xfrm>
            <a:off x="3485669" y="757092"/>
            <a:ext cx="4933530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amGorry-Lights" panose="020F0702020204020204" pitchFamily="34" charset="0"/>
              </a:rPr>
              <a:t>K</a:t>
            </a:r>
            <a:r>
              <a:rPr lang="en-US" sz="4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damGorry-Lights" panose="020F0702020204020204" pitchFamily="34" charset="0"/>
              </a:rPr>
              <a:t>alimat</a:t>
            </a:r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amGorry-Lights" panose="020F0702020204020204" pitchFamily="34" charset="0"/>
              </a:rPr>
              <a:t> 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amGorry-Lights" panose="020F0702020204020204" pitchFamily="34" charset="0"/>
              </a:rPr>
              <a:t>T</a:t>
            </a:r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amGorry-Lights" panose="020F0702020204020204" pitchFamily="34" charset="0"/>
              </a:rPr>
              <a:t>unggal</a:t>
            </a:r>
            <a:endParaRPr lang="id-ID" sz="4800" b="1" dirty="0">
              <a:solidFill>
                <a:schemeClr val="tx1">
                  <a:lumMod val="75000"/>
                  <a:lumOff val="25000"/>
                </a:schemeClr>
              </a:solidFill>
              <a:latin typeface="AdamGorry-Lights" panose="020F0702020204020204" pitchFamily="34" charset="0"/>
            </a:endParaRP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xmlns="" id="{77F60B6E-029F-40A3-B166-4126F19F52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6418454"/>
              </p:ext>
            </p:extLst>
          </p:nvPr>
        </p:nvGraphicFramePr>
        <p:xfrm>
          <a:off x="1108206" y="2383847"/>
          <a:ext cx="6265824" cy="3840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98B67AEC-0AC3-449B-B485-C6F44F8B3F68}"/>
              </a:ext>
            </a:extLst>
          </p:cNvPr>
          <p:cNvGrpSpPr/>
          <p:nvPr/>
        </p:nvGrpSpPr>
        <p:grpSpPr>
          <a:xfrm>
            <a:off x="8458662" y="1019813"/>
            <a:ext cx="1086033" cy="326838"/>
            <a:chOff x="9306158" y="567897"/>
            <a:chExt cx="2322177" cy="6988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88E22434-E131-493A-B828-7CCAAE2FD341}"/>
                </a:ext>
              </a:extLst>
            </p:cNvPr>
            <p:cNvGrpSpPr/>
            <p:nvPr/>
          </p:nvGrpSpPr>
          <p:grpSpPr>
            <a:xfrm>
              <a:off x="10953304" y="568460"/>
              <a:ext cx="675031" cy="640456"/>
              <a:chOff x="4000500" y="3427172"/>
              <a:chExt cx="979727" cy="929545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xmlns="" id="{80320C3A-8E12-4C82-8DDC-AC79EAEFEDD8}"/>
                  </a:ext>
                </a:extLst>
              </p:cNvPr>
              <p:cNvSpPr/>
              <p:nvPr/>
            </p:nvSpPr>
            <p:spPr>
              <a:xfrm>
                <a:off x="4000500" y="3427172"/>
                <a:ext cx="914400" cy="914400"/>
              </a:xfrm>
              <a:prstGeom prst="ellipse">
                <a:avLst/>
              </a:prstGeom>
              <a:solidFill>
                <a:srgbClr val="3A4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xmlns="" id="{04486CF5-85FB-488A-8CE6-DA107DFE0921}"/>
                  </a:ext>
                </a:extLst>
              </p:cNvPr>
              <p:cNvSpPr/>
              <p:nvPr/>
            </p:nvSpPr>
            <p:spPr>
              <a:xfrm>
                <a:off x="4122057" y="3498547"/>
                <a:ext cx="858170" cy="858170"/>
              </a:xfrm>
              <a:prstGeom prst="ellipse">
                <a:avLst/>
              </a:prstGeom>
              <a:noFill/>
              <a:ln w="22225">
                <a:solidFill>
                  <a:srgbClr val="E4DD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0E6ED4C2-6264-48F4-A1E6-AA57D30BC9E7}"/>
                </a:ext>
              </a:extLst>
            </p:cNvPr>
            <p:cNvGrpSpPr/>
            <p:nvPr/>
          </p:nvGrpSpPr>
          <p:grpSpPr>
            <a:xfrm rot="14544264">
              <a:off x="10133826" y="585185"/>
              <a:ext cx="675031" cy="640456"/>
              <a:chOff x="4000500" y="3427172"/>
              <a:chExt cx="979727" cy="929545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xmlns="" id="{C9CE4CE6-903B-477A-A459-E57FEE334973}"/>
                  </a:ext>
                </a:extLst>
              </p:cNvPr>
              <p:cNvSpPr/>
              <p:nvPr/>
            </p:nvSpPr>
            <p:spPr>
              <a:xfrm>
                <a:off x="4000500" y="3427172"/>
                <a:ext cx="914400" cy="914400"/>
              </a:xfrm>
              <a:prstGeom prst="ellipse">
                <a:avLst/>
              </a:prstGeom>
              <a:solidFill>
                <a:srgbClr val="B4C7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xmlns="" id="{DEE05AF8-DD50-467C-A262-3A97336A47B5}"/>
                  </a:ext>
                </a:extLst>
              </p:cNvPr>
              <p:cNvSpPr/>
              <p:nvPr/>
            </p:nvSpPr>
            <p:spPr>
              <a:xfrm>
                <a:off x="4122057" y="3498547"/>
                <a:ext cx="858170" cy="858170"/>
              </a:xfrm>
              <a:prstGeom prst="ellipse">
                <a:avLst/>
              </a:prstGeom>
              <a:noFill/>
              <a:ln w="22225">
                <a:solidFill>
                  <a:srgbClr val="3A4E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A167E75F-BB04-4BDF-B21A-8DE42E530C02}"/>
                </a:ext>
              </a:extLst>
            </p:cNvPr>
            <p:cNvGrpSpPr/>
            <p:nvPr/>
          </p:nvGrpSpPr>
          <p:grpSpPr>
            <a:xfrm rot="14544264">
              <a:off x="9288643" y="606740"/>
              <a:ext cx="677523" cy="642493"/>
              <a:chOff x="4000500" y="3409071"/>
              <a:chExt cx="983344" cy="932501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xmlns="" id="{92D96477-82C9-48A3-A003-D08359778546}"/>
                  </a:ext>
                </a:extLst>
              </p:cNvPr>
              <p:cNvSpPr/>
              <p:nvPr/>
            </p:nvSpPr>
            <p:spPr>
              <a:xfrm>
                <a:off x="4000500" y="3427172"/>
                <a:ext cx="914400" cy="914400"/>
              </a:xfrm>
              <a:prstGeom prst="ellipse">
                <a:avLst/>
              </a:prstGeom>
              <a:solidFill>
                <a:srgbClr val="E4DD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F7C45630-2450-4DB9-B3C8-9A44CBB56656}"/>
                  </a:ext>
                </a:extLst>
              </p:cNvPr>
              <p:cNvSpPr/>
              <p:nvPr/>
            </p:nvSpPr>
            <p:spPr>
              <a:xfrm>
                <a:off x="4125674" y="3409071"/>
                <a:ext cx="858170" cy="858170"/>
              </a:xfrm>
              <a:prstGeom prst="ellipse">
                <a:avLst/>
              </a:prstGeom>
              <a:noFill/>
              <a:ln w="22225">
                <a:solidFill>
                  <a:srgbClr val="97B2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56E7B7E1-4E61-4516-BA6A-5A4D8B6E433D}"/>
              </a:ext>
            </a:extLst>
          </p:cNvPr>
          <p:cNvGrpSpPr/>
          <p:nvPr/>
        </p:nvGrpSpPr>
        <p:grpSpPr>
          <a:xfrm>
            <a:off x="2365998" y="1041722"/>
            <a:ext cx="1086033" cy="326838"/>
            <a:chOff x="1869580" y="567897"/>
            <a:chExt cx="2322177" cy="6988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B701563D-8F1A-4E43-A2CA-321C47FD8737}"/>
                </a:ext>
              </a:extLst>
            </p:cNvPr>
            <p:cNvGrpSpPr/>
            <p:nvPr/>
          </p:nvGrpSpPr>
          <p:grpSpPr>
            <a:xfrm flipH="1">
              <a:off x="1869580" y="568460"/>
              <a:ext cx="675031" cy="640456"/>
              <a:chOff x="4000500" y="3427172"/>
              <a:chExt cx="979727" cy="929545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xmlns="" id="{DA565918-8D3F-4F3D-B19C-BA403C7CAF6A}"/>
                  </a:ext>
                </a:extLst>
              </p:cNvPr>
              <p:cNvSpPr/>
              <p:nvPr/>
            </p:nvSpPr>
            <p:spPr>
              <a:xfrm>
                <a:off x="4000500" y="3427172"/>
                <a:ext cx="914400" cy="914400"/>
              </a:xfrm>
              <a:prstGeom prst="ellipse">
                <a:avLst/>
              </a:prstGeom>
              <a:solidFill>
                <a:srgbClr val="3A4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xmlns="" id="{D741C151-E989-4A52-B24B-6BE2EFA94E43}"/>
                  </a:ext>
                </a:extLst>
              </p:cNvPr>
              <p:cNvSpPr/>
              <p:nvPr/>
            </p:nvSpPr>
            <p:spPr>
              <a:xfrm>
                <a:off x="4122057" y="3498547"/>
                <a:ext cx="858170" cy="858170"/>
              </a:xfrm>
              <a:prstGeom prst="ellipse">
                <a:avLst/>
              </a:prstGeom>
              <a:noFill/>
              <a:ln w="22225">
                <a:solidFill>
                  <a:srgbClr val="E4DD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xmlns="" id="{1C5298F1-FC48-42C0-B045-2516821064DF}"/>
                </a:ext>
              </a:extLst>
            </p:cNvPr>
            <p:cNvGrpSpPr/>
            <p:nvPr/>
          </p:nvGrpSpPr>
          <p:grpSpPr>
            <a:xfrm rot="7055736" flipH="1">
              <a:off x="2689058" y="585185"/>
              <a:ext cx="675031" cy="640456"/>
              <a:chOff x="4000500" y="3427172"/>
              <a:chExt cx="979727" cy="929545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xmlns="" id="{16FFDE1D-3F6F-4632-8FEF-1E71907D4B68}"/>
                  </a:ext>
                </a:extLst>
              </p:cNvPr>
              <p:cNvSpPr/>
              <p:nvPr/>
            </p:nvSpPr>
            <p:spPr>
              <a:xfrm>
                <a:off x="4000500" y="3427172"/>
                <a:ext cx="914400" cy="914400"/>
              </a:xfrm>
              <a:prstGeom prst="ellipse">
                <a:avLst/>
              </a:prstGeom>
              <a:solidFill>
                <a:srgbClr val="B4C7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xmlns="" id="{8DC934B3-8FE1-4670-9CD5-DD59164633D3}"/>
                  </a:ext>
                </a:extLst>
              </p:cNvPr>
              <p:cNvSpPr/>
              <p:nvPr/>
            </p:nvSpPr>
            <p:spPr>
              <a:xfrm>
                <a:off x="4122057" y="3498547"/>
                <a:ext cx="858170" cy="858170"/>
              </a:xfrm>
              <a:prstGeom prst="ellipse">
                <a:avLst/>
              </a:prstGeom>
              <a:noFill/>
              <a:ln w="22225">
                <a:solidFill>
                  <a:srgbClr val="3A4E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xmlns="" id="{590081B2-2A66-4846-BE54-569736D77191}"/>
                </a:ext>
              </a:extLst>
            </p:cNvPr>
            <p:cNvGrpSpPr/>
            <p:nvPr/>
          </p:nvGrpSpPr>
          <p:grpSpPr>
            <a:xfrm rot="7055736" flipH="1">
              <a:off x="3531749" y="606740"/>
              <a:ext cx="677523" cy="642493"/>
              <a:chOff x="4000500" y="3409071"/>
              <a:chExt cx="983344" cy="932501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xmlns="" id="{9B3B46C9-3B47-46A2-8009-FAE1C92280B2}"/>
                  </a:ext>
                </a:extLst>
              </p:cNvPr>
              <p:cNvSpPr/>
              <p:nvPr/>
            </p:nvSpPr>
            <p:spPr>
              <a:xfrm>
                <a:off x="4000500" y="3427172"/>
                <a:ext cx="914400" cy="914400"/>
              </a:xfrm>
              <a:prstGeom prst="ellipse">
                <a:avLst/>
              </a:prstGeom>
              <a:solidFill>
                <a:srgbClr val="E4DD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xmlns="" id="{CF146156-2A90-41D9-9D6C-867038664E79}"/>
                  </a:ext>
                </a:extLst>
              </p:cNvPr>
              <p:cNvSpPr/>
              <p:nvPr/>
            </p:nvSpPr>
            <p:spPr>
              <a:xfrm>
                <a:off x="4125674" y="3409071"/>
                <a:ext cx="858170" cy="858170"/>
              </a:xfrm>
              <a:prstGeom prst="ellipse">
                <a:avLst/>
              </a:prstGeom>
              <a:noFill/>
              <a:ln w="22225">
                <a:solidFill>
                  <a:srgbClr val="97B2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xmlns="" id="{47057F5A-81F6-4214-93BB-D371BC3DD7D6}"/>
              </a:ext>
            </a:extLst>
          </p:cNvPr>
          <p:cNvSpPr/>
          <p:nvPr/>
        </p:nvSpPr>
        <p:spPr>
          <a:xfrm>
            <a:off x="7374029" y="2039312"/>
            <a:ext cx="3751082" cy="4322944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2" descr="See the source image">
            <a:extLst>
              <a:ext uri="{FF2B5EF4-FFF2-40B4-BE49-F238E27FC236}">
                <a16:creationId xmlns:a16="http://schemas.microsoft.com/office/drawing/2014/main" xmlns="" id="{5E2282C7-1492-4B60-B11A-0B57B487C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6881" y="5555895"/>
            <a:ext cx="1007998" cy="107146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xmlns="" id="{10965347-36B2-4E2F-B058-83DFF3348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6" y="1713979"/>
            <a:ext cx="1007998" cy="100799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Oval 104">
            <a:extLst>
              <a:ext uri="{FF2B5EF4-FFF2-40B4-BE49-F238E27FC236}">
                <a16:creationId xmlns:a16="http://schemas.microsoft.com/office/drawing/2014/main" xmlns="" id="{458C29DF-C57B-43E5-95AB-2FA56AC05B6B}"/>
              </a:ext>
            </a:extLst>
          </p:cNvPr>
          <p:cNvSpPr/>
          <p:nvPr/>
        </p:nvSpPr>
        <p:spPr>
          <a:xfrm>
            <a:off x="7158768" y="6350382"/>
            <a:ext cx="753981" cy="255121"/>
          </a:xfrm>
          <a:prstGeom prst="ellipse">
            <a:avLst/>
          </a:prstGeom>
          <a:solidFill>
            <a:schemeClr val="tx1">
              <a:lumMod val="75000"/>
              <a:lumOff val="25000"/>
              <a:alpha val="42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xmlns="" id="{BBA27DE1-F7D4-4B1E-9217-3DE94BB030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347" y="4793783"/>
            <a:ext cx="687573" cy="1672783"/>
          </a:xfrm>
          <a:prstGeom prst="rect">
            <a:avLst/>
          </a:prstGeom>
          <a:effectLst>
            <a:outerShdw blurRad="2667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4CABEAB4-7CFF-49E7-A56D-FC9254C9AFE2}"/>
              </a:ext>
            </a:extLst>
          </p:cNvPr>
          <p:cNvSpPr txBox="1"/>
          <p:nvPr/>
        </p:nvSpPr>
        <p:spPr>
          <a:xfrm>
            <a:off x="7678352" y="2272088"/>
            <a:ext cx="339593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Caviar Dreams"/>
              </a:rPr>
              <a:t>Kalimat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tunggal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adalah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kalimat</a:t>
            </a:r>
            <a:r>
              <a:rPr lang="en-US" sz="2000" dirty="0">
                <a:latin typeface="Caviar Dreams"/>
              </a:rPr>
              <a:t> yang </a:t>
            </a:r>
            <a:r>
              <a:rPr lang="en-US" sz="2000" dirty="0" err="1">
                <a:latin typeface="Caviar Dreams"/>
              </a:rPr>
              <a:t>hanya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terdiri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atas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satu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pola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kalimat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atau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satu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klausa.Pola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kalimatnya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itu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dibentuk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oleh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subjek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dan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predikat</a:t>
            </a:r>
            <a:r>
              <a:rPr lang="en-US" sz="2000" dirty="0">
                <a:latin typeface="Caviar Dreams"/>
              </a:rPr>
              <a:t>. Ada pula yang </a:t>
            </a:r>
            <a:r>
              <a:rPr lang="en-US" sz="2000" dirty="0" err="1">
                <a:latin typeface="Caviar Dreams"/>
              </a:rPr>
              <a:t>lebih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lengkap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lagi</a:t>
            </a:r>
            <a:r>
              <a:rPr lang="en-US" sz="2000" dirty="0">
                <a:latin typeface="Caviar Dreams"/>
              </a:rPr>
              <a:t>, </a:t>
            </a:r>
            <a:r>
              <a:rPr lang="en-US" sz="2000" dirty="0" err="1">
                <a:latin typeface="Caviar Dreams"/>
              </a:rPr>
              <a:t>yakni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terdiri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atas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subjek</a:t>
            </a:r>
            <a:r>
              <a:rPr lang="en-US" sz="2000" dirty="0">
                <a:latin typeface="Caviar Dreams"/>
              </a:rPr>
              <a:t>, </a:t>
            </a:r>
            <a:r>
              <a:rPr lang="en-US" sz="2000" dirty="0" err="1">
                <a:latin typeface="Caviar Dreams"/>
              </a:rPr>
              <a:t>predikat</a:t>
            </a:r>
            <a:r>
              <a:rPr lang="en-US" sz="2000" dirty="0">
                <a:latin typeface="Caviar Dreams"/>
              </a:rPr>
              <a:t>, </a:t>
            </a:r>
            <a:r>
              <a:rPr lang="en-US" sz="2000" dirty="0" err="1">
                <a:latin typeface="Caviar Dreams"/>
              </a:rPr>
              <a:t>objek</a:t>
            </a:r>
            <a:r>
              <a:rPr lang="en-US" sz="2000" dirty="0">
                <a:latin typeface="Caviar Dreams"/>
              </a:rPr>
              <a:t>, </a:t>
            </a:r>
            <a:r>
              <a:rPr lang="en-US" sz="2000" dirty="0" err="1">
                <a:latin typeface="Caviar Dreams"/>
              </a:rPr>
              <a:t>dan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atau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pelengkap</a:t>
            </a:r>
            <a:r>
              <a:rPr lang="en-US" sz="2000" dirty="0">
                <a:latin typeface="Caviar Dreams"/>
              </a:rPr>
              <a:t>. Di </a:t>
            </a:r>
            <a:r>
              <a:rPr lang="en-US" sz="2000" dirty="0" err="1">
                <a:latin typeface="Caviar Dreams"/>
              </a:rPr>
              <a:t>samping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itu</a:t>
            </a:r>
            <a:r>
              <a:rPr lang="en-US" sz="2000" dirty="0">
                <a:latin typeface="Caviar Dreams"/>
              </a:rPr>
              <a:t>, </a:t>
            </a:r>
            <a:r>
              <a:rPr lang="en-US" sz="2000" dirty="0" err="1">
                <a:latin typeface="Caviar Dreams"/>
              </a:rPr>
              <a:t>tidak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mustahil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terdapat</a:t>
            </a:r>
            <a:r>
              <a:rPr lang="en-US" sz="2000" dirty="0">
                <a:latin typeface="Caviar Dreams"/>
              </a:rPr>
              <a:t> pula </a:t>
            </a:r>
            <a:r>
              <a:rPr lang="en-US" sz="2000" dirty="0" err="1">
                <a:latin typeface="Caviar Dreams"/>
              </a:rPr>
              <a:t>unsur</a:t>
            </a:r>
            <a:r>
              <a:rPr lang="en-US" sz="2000" dirty="0">
                <a:latin typeface="Caviar Dreams"/>
              </a:rPr>
              <a:t> yang </a:t>
            </a:r>
            <a:r>
              <a:rPr lang="en-US" sz="2000" dirty="0" err="1">
                <a:latin typeface="Caviar Dreams"/>
              </a:rPr>
              <a:t>bukan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inti</a:t>
            </a:r>
            <a:r>
              <a:rPr lang="en-US" sz="2000" dirty="0">
                <a:latin typeface="Caviar Dreams"/>
              </a:rPr>
              <a:t>, </a:t>
            </a:r>
            <a:r>
              <a:rPr lang="en-US" sz="2000" dirty="0" err="1">
                <a:latin typeface="Caviar Dreams"/>
              </a:rPr>
              <a:t>yakni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keterangan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aviar Dreams"/>
            </a:endParaRPr>
          </a:p>
        </p:txBody>
      </p:sp>
      <p:cxnSp>
        <p:nvCxnSpPr>
          <p:cNvPr id="3" name="Elbow Connector 2"/>
          <p:cNvCxnSpPr/>
          <p:nvPr/>
        </p:nvCxnSpPr>
        <p:spPr>
          <a:xfrm>
            <a:off x="3492869" y="4448176"/>
            <a:ext cx="1427619" cy="657224"/>
          </a:xfrm>
          <a:prstGeom prst="bentConnector3">
            <a:avLst>
              <a:gd name="adj1" fmla="val 45073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/>
          <p:nvPr/>
        </p:nvCxnSpPr>
        <p:spPr>
          <a:xfrm flipV="1">
            <a:off x="3449091" y="3422300"/>
            <a:ext cx="1360144" cy="102587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94060" y="4448175"/>
            <a:ext cx="1515175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3102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Graphic spid="19" grpId="0">
        <p:bldAsOne/>
      </p:bldGraphic>
      <p:bldP spid="97" grpId="0" animBg="1"/>
      <p:bldP spid="10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105103A0-1921-42B0-B77C-0C4411CB95C9}"/>
              </a:ext>
            </a:extLst>
          </p:cNvPr>
          <p:cNvSpPr/>
          <p:nvPr/>
        </p:nvSpPr>
        <p:spPr>
          <a:xfrm>
            <a:off x="-108315" y="-6700"/>
            <a:ext cx="12217023" cy="6858000"/>
          </a:xfrm>
          <a:custGeom>
            <a:avLst/>
            <a:gdLst>
              <a:gd name="connsiteX0" fmla="*/ 0 w 12217023"/>
              <a:gd name="connsiteY0" fmla="*/ 0 h 6858000"/>
              <a:gd name="connsiteX1" fmla="*/ 11817626 w 12217023"/>
              <a:gd name="connsiteY1" fmla="*/ 0 h 6858000"/>
              <a:gd name="connsiteX2" fmla="*/ 11817626 w 12217023"/>
              <a:gd name="connsiteY2" fmla="*/ 246529 h 6858000"/>
              <a:gd name="connsiteX3" fmla="*/ 12102721 w 12217023"/>
              <a:gd name="connsiteY3" fmla="*/ 246529 h 6858000"/>
              <a:gd name="connsiteX4" fmla="*/ 12217023 w 12217023"/>
              <a:gd name="connsiteY4" fmla="*/ 360831 h 6858000"/>
              <a:gd name="connsiteX5" fmla="*/ 12217023 w 12217023"/>
              <a:gd name="connsiteY5" fmla="*/ 1611581 h 6858000"/>
              <a:gd name="connsiteX6" fmla="*/ 12102721 w 12217023"/>
              <a:gd name="connsiteY6" fmla="*/ 1725883 h 6858000"/>
              <a:gd name="connsiteX7" fmla="*/ 11817626 w 12217023"/>
              <a:gd name="connsiteY7" fmla="*/ 1725883 h 6858000"/>
              <a:gd name="connsiteX8" fmla="*/ 11817626 w 12217023"/>
              <a:gd name="connsiteY8" fmla="*/ 6858000 h 6858000"/>
              <a:gd name="connsiteX9" fmla="*/ 0 w 12217023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7023" h="6858000">
                <a:moveTo>
                  <a:pt x="0" y="0"/>
                </a:moveTo>
                <a:lnTo>
                  <a:pt x="11817626" y="0"/>
                </a:lnTo>
                <a:lnTo>
                  <a:pt x="11817626" y="246529"/>
                </a:lnTo>
                <a:lnTo>
                  <a:pt x="12102721" y="246529"/>
                </a:lnTo>
                <a:cubicBezTo>
                  <a:pt x="12165848" y="246529"/>
                  <a:pt x="12217023" y="297704"/>
                  <a:pt x="12217023" y="360831"/>
                </a:cubicBezTo>
                <a:lnTo>
                  <a:pt x="12217023" y="1611581"/>
                </a:lnTo>
                <a:cubicBezTo>
                  <a:pt x="12217023" y="1674708"/>
                  <a:pt x="12165848" y="1725883"/>
                  <a:pt x="12102721" y="1725883"/>
                </a:cubicBezTo>
                <a:lnTo>
                  <a:pt x="11817626" y="1725883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D814057E-78FB-46A5-A982-2EC9E68D6C46}"/>
              </a:ext>
            </a:extLst>
          </p:cNvPr>
          <p:cNvSpPr/>
          <p:nvPr/>
        </p:nvSpPr>
        <p:spPr>
          <a:xfrm>
            <a:off x="-303228" y="0"/>
            <a:ext cx="12193913" cy="6858000"/>
          </a:xfrm>
          <a:custGeom>
            <a:avLst/>
            <a:gdLst>
              <a:gd name="connsiteX0" fmla="*/ 0 w 12193913"/>
              <a:gd name="connsiteY0" fmla="*/ 0 h 6858000"/>
              <a:gd name="connsiteX1" fmla="*/ 11817626 w 12193913"/>
              <a:gd name="connsiteY1" fmla="*/ 0 h 6858000"/>
              <a:gd name="connsiteX2" fmla="*/ 11817626 w 12193913"/>
              <a:gd name="connsiteY2" fmla="*/ 1449687 h 6858000"/>
              <a:gd name="connsiteX3" fmla="*/ 12079611 w 12193913"/>
              <a:gd name="connsiteY3" fmla="*/ 1449687 h 6858000"/>
              <a:gd name="connsiteX4" fmla="*/ 12193913 w 12193913"/>
              <a:gd name="connsiteY4" fmla="*/ 1563989 h 6858000"/>
              <a:gd name="connsiteX5" fmla="*/ 12193913 w 12193913"/>
              <a:gd name="connsiteY5" fmla="*/ 2814739 h 6858000"/>
              <a:gd name="connsiteX6" fmla="*/ 12079611 w 12193913"/>
              <a:gd name="connsiteY6" fmla="*/ 2929041 h 6858000"/>
              <a:gd name="connsiteX7" fmla="*/ 11817626 w 12193913"/>
              <a:gd name="connsiteY7" fmla="*/ 2929041 h 6858000"/>
              <a:gd name="connsiteX8" fmla="*/ 11817626 w 12193913"/>
              <a:gd name="connsiteY8" fmla="*/ 6858000 h 6858000"/>
              <a:gd name="connsiteX9" fmla="*/ 0 w 12193913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3913" h="6858000">
                <a:moveTo>
                  <a:pt x="0" y="0"/>
                </a:moveTo>
                <a:lnTo>
                  <a:pt x="11817626" y="0"/>
                </a:lnTo>
                <a:lnTo>
                  <a:pt x="11817626" y="1449687"/>
                </a:lnTo>
                <a:lnTo>
                  <a:pt x="12079611" y="1449687"/>
                </a:lnTo>
                <a:cubicBezTo>
                  <a:pt x="12142738" y="1449687"/>
                  <a:pt x="12193913" y="1500862"/>
                  <a:pt x="12193913" y="1563989"/>
                </a:cubicBezTo>
                <a:lnTo>
                  <a:pt x="12193913" y="2814739"/>
                </a:lnTo>
                <a:cubicBezTo>
                  <a:pt x="12193913" y="2877866"/>
                  <a:pt x="12142738" y="2929041"/>
                  <a:pt x="12079611" y="2929041"/>
                </a:cubicBezTo>
                <a:lnTo>
                  <a:pt x="11817626" y="2929041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22E19426-F382-4CB7-9114-B79C9A1635C0}"/>
              </a:ext>
            </a:extLst>
          </p:cNvPr>
          <p:cNvSpPr/>
          <p:nvPr/>
        </p:nvSpPr>
        <p:spPr>
          <a:xfrm>
            <a:off x="-522773" y="0"/>
            <a:ext cx="12193913" cy="6858000"/>
          </a:xfrm>
          <a:custGeom>
            <a:avLst/>
            <a:gdLst>
              <a:gd name="connsiteX0" fmla="*/ 0 w 12193913"/>
              <a:gd name="connsiteY0" fmla="*/ 0 h 6858000"/>
              <a:gd name="connsiteX1" fmla="*/ 11817626 w 12193913"/>
              <a:gd name="connsiteY1" fmla="*/ 0 h 6858000"/>
              <a:gd name="connsiteX2" fmla="*/ 11817626 w 12193913"/>
              <a:gd name="connsiteY2" fmla="*/ 2278545 h 6858000"/>
              <a:gd name="connsiteX3" fmla="*/ 12079611 w 12193913"/>
              <a:gd name="connsiteY3" fmla="*/ 2278545 h 6858000"/>
              <a:gd name="connsiteX4" fmla="*/ 12193913 w 12193913"/>
              <a:gd name="connsiteY4" fmla="*/ 2392847 h 6858000"/>
              <a:gd name="connsiteX5" fmla="*/ 12193913 w 12193913"/>
              <a:gd name="connsiteY5" fmla="*/ 3643597 h 6858000"/>
              <a:gd name="connsiteX6" fmla="*/ 12079611 w 12193913"/>
              <a:gd name="connsiteY6" fmla="*/ 3757899 h 6858000"/>
              <a:gd name="connsiteX7" fmla="*/ 11817626 w 12193913"/>
              <a:gd name="connsiteY7" fmla="*/ 3757899 h 6858000"/>
              <a:gd name="connsiteX8" fmla="*/ 11817626 w 12193913"/>
              <a:gd name="connsiteY8" fmla="*/ 6858000 h 6858000"/>
              <a:gd name="connsiteX9" fmla="*/ 0 w 12193913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3913" h="6858000">
                <a:moveTo>
                  <a:pt x="0" y="0"/>
                </a:moveTo>
                <a:lnTo>
                  <a:pt x="11817626" y="0"/>
                </a:lnTo>
                <a:lnTo>
                  <a:pt x="11817626" y="2278545"/>
                </a:lnTo>
                <a:lnTo>
                  <a:pt x="12079611" y="2278545"/>
                </a:lnTo>
                <a:cubicBezTo>
                  <a:pt x="12142738" y="2278545"/>
                  <a:pt x="12193913" y="2329720"/>
                  <a:pt x="12193913" y="2392847"/>
                </a:cubicBezTo>
                <a:lnTo>
                  <a:pt x="12193913" y="3643597"/>
                </a:lnTo>
                <a:cubicBezTo>
                  <a:pt x="12193913" y="3706724"/>
                  <a:pt x="12142738" y="3757899"/>
                  <a:pt x="12079611" y="3757899"/>
                </a:cubicBezTo>
                <a:lnTo>
                  <a:pt x="11817626" y="3757899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2B02B375-B8AC-4A2D-A3DD-85823D391F6D}"/>
              </a:ext>
            </a:extLst>
          </p:cNvPr>
          <p:cNvGrpSpPr/>
          <p:nvPr/>
        </p:nvGrpSpPr>
        <p:grpSpPr>
          <a:xfrm>
            <a:off x="2" y="0"/>
            <a:ext cx="11671139" cy="6858000"/>
            <a:chOff x="1" y="0"/>
            <a:chExt cx="12126879" cy="68580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DBA814CB-354B-4584-A73C-5E592315DCFE}"/>
                </a:ext>
              </a:extLst>
            </p:cNvPr>
            <p:cNvGrpSpPr/>
            <p:nvPr/>
          </p:nvGrpSpPr>
          <p:grpSpPr>
            <a:xfrm>
              <a:off x="1" y="0"/>
              <a:ext cx="12126879" cy="6858000"/>
              <a:chOff x="1" y="0"/>
              <a:chExt cx="12644366" cy="685800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xmlns="" id="{247BA803-1BDA-4690-A09D-FA8B26D476BF}"/>
                  </a:ext>
                </a:extLst>
              </p:cNvPr>
              <p:cNvGrpSpPr/>
              <p:nvPr/>
            </p:nvGrpSpPr>
            <p:grpSpPr>
              <a:xfrm>
                <a:off x="304803" y="0"/>
                <a:ext cx="11631469" cy="6858000"/>
                <a:chOff x="387927" y="0"/>
                <a:chExt cx="11631469" cy="6858000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xmlns="" id="{0B55F738-5117-4162-911C-17AA45FE27F2}"/>
                    </a:ext>
                  </a:extLst>
                </p:cNvPr>
                <p:cNvCxnSpPr/>
                <p:nvPr/>
              </p:nvCxnSpPr>
              <p:spPr>
                <a:xfrm>
                  <a:off x="387927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xmlns="" id="{B5321F82-E48D-46E4-8D9A-E4E4CDF71601}"/>
                    </a:ext>
                  </a:extLst>
                </p:cNvPr>
                <p:cNvCxnSpPr/>
                <p:nvPr/>
              </p:nvCxnSpPr>
              <p:spPr>
                <a:xfrm>
                  <a:off x="803563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xmlns="" id="{96F0E2AA-098B-4259-AB65-27A49FD56145}"/>
                    </a:ext>
                  </a:extLst>
                </p:cNvPr>
                <p:cNvCxnSpPr/>
                <p:nvPr/>
              </p:nvCxnSpPr>
              <p:spPr>
                <a:xfrm>
                  <a:off x="1214582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xmlns="" id="{1A389222-32DD-43B5-A343-1EBCF2E5F4D2}"/>
                    </a:ext>
                  </a:extLst>
                </p:cNvPr>
                <p:cNvCxnSpPr/>
                <p:nvPr/>
              </p:nvCxnSpPr>
              <p:spPr>
                <a:xfrm>
                  <a:off x="1630218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xmlns="" id="{D3D64338-090F-40A7-81FD-514A6ABB95FB}"/>
                    </a:ext>
                  </a:extLst>
                </p:cNvPr>
                <p:cNvCxnSpPr/>
                <p:nvPr/>
              </p:nvCxnSpPr>
              <p:spPr>
                <a:xfrm>
                  <a:off x="2041236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xmlns="" id="{D10C600D-92E1-4735-8559-AA3C31ABA70C}"/>
                    </a:ext>
                  </a:extLst>
                </p:cNvPr>
                <p:cNvCxnSpPr/>
                <p:nvPr/>
              </p:nvCxnSpPr>
              <p:spPr>
                <a:xfrm>
                  <a:off x="2456872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xmlns="" id="{30312385-0A8D-4685-AA55-40B04DF60BC2}"/>
                    </a:ext>
                  </a:extLst>
                </p:cNvPr>
                <p:cNvCxnSpPr/>
                <p:nvPr/>
              </p:nvCxnSpPr>
              <p:spPr>
                <a:xfrm>
                  <a:off x="2867891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xmlns="" id="{152A1350-6496-4007-9FB7-AAEB831C88BC}"/>
                    </a:ext>
                  </a:extLst>
                </p:cNvPr>
                <p:cNvCxnSpPr/>
                <p:nvPr/>
              </p:nvCxnSpPr>
              <p:spPr>
                <a:xfrm>
                  <a:off x="3283527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xmlns="" id="{7322F7CE-2657-4F7F-8EA3-52901B29FE7C}"/>
                    </a:ext>
                  </a:extLst>
                </p:cNvPr>
                <p:cNvCxnSpPr/>
                <p:nvPr/>
              </p:nvCxnSpPr>
              <p:spPr>
                <a:xfrm>
                  <a:off x="3694546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xmlns="" id="{75AB9B6F-DB09-49E3-BA67-4E4C1D5C4CB9}"/>
                    </a:ext>
                  </a:extLst>
                </p:cNvPr>
                <p:cNvCxnSpPr/>
                <p:nvPr/>
              </p:nvCxnSpPr>
              <p:spPr>
                <a:xfrm>
                  <a:off x="4110182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xmlns="" id="{4AC952B5-56E0-42AE-9784-07ADC80BAE3D}"/>
                    </a:ext>
                  </a:extLst>
                </p:cNvPr>
                <p:cNvCxnSpPr/>
                <p:nvPr/>
              </p:nvCxnSpPr>
              <p:spPr>
                <a:xfrm>
                  <a:off x="4521201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xmlns="" id="{00158707-C991-493F-866D-E0F6E72D0DAB}"/>
                    </a:ext>
                  </a:extLst>
                </p:cNvPr>
                <p:cNvCxnSpPr/>
                <p:nvPr/>
              </p:nvCxnSpPr>
              <p:spPr>
                <a:xfrm>
                  <a:off x="4936837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xmlns="" id="{5074AAE6-A8A8-4480-9D7B-1A4C99A86192}"/>
                    </a:ext>
                  </a:extLst>
                </p:cNvPr>
                <p:cNvCxnSpPr/>
                <p:nvPr/>
              </p:nvCxnSpPr>
              <p:spPr>
                <a:xfrm>
                  <a:off x="5347855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xmlns="" id="{5D544A41-D7D8-4747-928C-8D313272F616}"/>
                    </a:ext>
                  </a:extLst>
                </p:cNvPr>
                <p:cNvCxnSpPr/>
                <p:nvPr/>
              </p:nvCxnSpPr>
              <p:spPr>
                <a:xfrm>
                  <a:off x="5763491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xmlns="" id="{C5CCAC44-2225-4E9D-BE51-1EF2CD7B90C5}"/>
                    </a:ext>
                  </a:extLst>
                </p:cNvPr>
                <p:cNvCxnSpPr/>
                <p:nvPr/>
              </p:nvCxnSpPr>
              <p:spPr>
                <a:xfrm>
                  <a:off x="6174510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xmlns="" id="{2AEB789B-F69C-414D-8762-A40FF4E5950E}"/>
                    </a:ext>
                  </a:extLst>
                </p:cNvPr>
                <p:cNvCxnSpPr/>
                <p:nvPr/>
              </p:nvCxnSpPr>
              <p:spPr>
                <a:xfrm>
                  <a:off x="6590146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xmlns="" id="{E863AA57-7A0D-40FC-988C-647177941359}"/>
                    </a:ext>
                  </a:extLst>
                </p:cNvPr>
                <p:cNvCxnSpPr/>
                <p:nvPr/>
              </p:nvCxnSpPr>
              <p:spPr>
                <a:xfrm>
                  <a:off x="7037821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xmlns="" id="{FD1D1599-0A65-4E37-9C69-BFEBACF0DEB1}"/>
                    </a:ext>
                  </a:extLst>
                </p:cNvPr>
                <p:cNvCxnSpPr/>
                <p:nvPr/>
              </p:nvCxnSpPr>
              <p:spPr>
                <a:xfrm>
                  <a:off x="7453457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xmlns="" id="{5F390B1A-2918-478B-84D6-BDAB9CA821B2}"/>
                    </a:ext>
                  </a:extLst>
                </p:cNvPr>
                <p:cNvCxnSpPr/>
                <p:nvPr/>
              </p:nvCxnSpPr>
              <p:spPr>
                <a:xfrm>
                  <a:off x="7864476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xmlns="" id="{CF1B91A5-0D29-4F0C-8001-70EE5CD62980}"/>
                    </a:ext>
                  </a:extLst>
                </p:cNvPr>
                <p:cNvCxnSpPr/>
                <p:nvPr/>
              </p:nvCxnSpPr>
              <p:spPr>
                <a:xfrm>
                  <a:off x="8280112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xmlns="" id="{0A6524F6-365E-49CD-A57D-6805F426CCCF}"/>
                    </a:ext>
                  </a:extLst>
                </p:cNvPr>
                <p:cNvCxnSpPr/>
                <p:nvPr/>
              </p:nvCxnSpPr>
              <p:spPr>
                <a:xfrm>
                  <a:off x="8691130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xmlns="" id="{6A7047F1-4289-452D-8FF8-F2B56129CBA3}"/>
                    </a:ext>
                  </a:extLst>
                </p:cNvPr>
                <p:cNvCxnSpPr/>
                <p:nvPr/>
              </p:nvCxnSpPr>
              <p:spPr>
                <a:xfrm>
                  <a:off x="9106766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xmlns="" id="{59EDAC76-971A-4FAA-92C8-CF966F87020D}"/>
                    </a:ext>
                  </a:extLst>
                </p:cNvPr>
                <p:cNvCxnSpPr/>
                <p:nvPr/>
              </p:nvCxnSpPr>
              <p:spPr>
                <a:xfrm>
                  <a:off x="9517785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xmlns="" id="{A0041C0D-097E-4A72-BBB3-F4D98F9F6B64}"/>
                    </a:ext>
                  </a:extLst>
                </p:cNvPr>
                <p:cNvCxnSpPr/>
                <p:nvPr/>
              </p:nvCxnSpPr>
              <p:spPr>
                <a:xfrm>
                  <a:off x="9933421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xmlns="" id="{7076FA14-D739-400B-B8D8-8B2AB5E11A85}"/>
                    </a:ext>
                  </a:extLst>
                </p:cNvPr>
                <p:cNvCxnSpPr/>
                <p:nvPr/>
              </p:nvCxnSpPr>
              <p:spPr>
                <a:xfrm>
                  <a:off x="10366087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xmlns="" id="{74EF8CD1-5B47-42C6-AF1B-237A3318AC4F}"/>
                    </a:ext>
                  </a:extLst>
                </p:cNvPr>
                <p:cNvCxnSpPr/>
                <p:nvPr/>
              </p:nvCxnSpPr>
              <p:spPr>
                <a:xfrm>
                  <a:off x="10777105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xmlns="" id="{F15DCACF-AC17-45CA-B3A4-97BADAF37BFE}"/>
                    </a:ext>
                  </a:extLst>
                </p:cNvPr>
                <p:cNvCxnSpPr/>
                <p:nvPr/>
              </p:nvCxnSpPr>
              <p:spPr>
                <a:xfrm>
                  <a:off x="11192741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xmlns="" id="{7A3993FF-6560-4C4F-BBAE-82FBFE4AAC9B}"/>
                    </a:ext>
                  </a:extLst>
                </p:cNvPr>
                <p:cNvCxnSpPr/>
                <p:nvPr/>
              </p:nvCxnSpPr>
              <p:spPr>
                <a:xfrm>
                  <a:off x="11603760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xmlns="" id="{D1E82712-81A4-47FC-BB99-31409D74B6A3}"/>
                    </a:ext>
                  </a:extLst>
                </p:cNvPr>
                <p:cNvCxnSpPr/>
                <p:nvPr/>
              </p:nvCxnSpPr>
              <p:spPr>
                <a:xfrm>
                  <a:off x="12019396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xmlns="" id="{BF0CF3C4-BA31-4524-8557-9A2FF4E0AACE}"/>
                  </a:ext>
                </a:extLst>
              </p:cNvPr>
              <p:cNvGrpSpPr/>
              <p:nvPr/>
            </p:nvGrpSpPr>
            <p:grpSpPr>
              <a:xfrm rot="5400000">
                <a:off x="3221074" y="-2906173"/>
                <a:ext cx="6202220" cy="12644366"/>
                <a:chOff x="387926" y="-254455"/>
                <a:chExt cx="6202220" cy="7112455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xmlns="" id="{28DC0F61-1331-4905-8D0D-96400CE5FF29}"/>
                    </a:ext>
                  </a:extLst>
                </p:cNvPr>
                <p:cNvCxnSpPr/>
                <p:nvPr/>
              </p:nvCxnSpPr>
              <p:spPr>
                <a:xfrm>
                  <a:off x="5347855" y="-1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xmlns="" id="{3F0AC26E-D25A-49E8-BBE3-113CF3DFE5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-3045993" y="3424081"/>
                  <a:ext cx="6867837" cy="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xmlns="" id="{F9B57ECA-F2A9-47EB-A120-FE6C79A2A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-2630355" y="3424081"/>
                  <a:ext cx="6867837" cy="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xmlns="" id="{33066372-F645-446D-876F-63AB3697EA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-2219337" y="3424081"/>
                  <a:ext cx="6867836" cy="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xmlns="" id="{E7870DCD-AF91-401B-9CD8-D7A6A0DDEA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-1810715" y="3417067"/>
                  <a:ext cx="6881865" cy="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xmlns="" id="{D7A6F260-0199-40C7-86C6-C5AC99EDE5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-1399696" y="3417067"/>
                  <a:ext cx="6881864" cy="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xmlns="" id="{331372A9-AB71-4870-8FA9-B15BE2CFB9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-1089796" y="3311331"/>
                  <a:ext cx="7093337" cy="1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xmlns="" id="{A981BE7E-3FC4-4179-9A74-BFCA7FAAB7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-678777" y="3311331"/>
                  <a:ext cx="7093337" cy="1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xmlns="" id="{919028D7-DC4B-4CA3-91C0-43810CFB87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-272701" y="3301773"/>
                  <a:ext cx="7112454" cy="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xmlns="" id="{9FA0AE50-AB5E-40A4-B4D9-9EEC80167EC8}"/>
                    </a:ext>
                  </a:extLst>
                </p:cNvPr>
                <p:cNvCxnSpPr>
                  <a:cxnSpLocks/>
                  <a:stCxn id="6" idx="5"/>
                </p:cNvCxnSpPr>
                <p:nvPr/>
              </p:nvCxnSpPr>
              <p:spPr>
                <a:xfrm rot="16200000" flipH="1" flipV="1">
                  <a:off x="149358" y="3290734"/>
                  <a:ext cx="7112453" cy="22076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xmlns="" id="{DC1C6460-DF17-4835-B75A-95559172AD2E}"/>
                    </a:ext>
                  </a:extLst>
                </p:cNvPr>
                <p:cNvCxnSpPr/>
                <p:nvPr/>
              </p:nvCxnSpPr>
              <p:spPr>
                <a:xfrm>
                  <a:off x="4110182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xmlns="" id="{60FFA26A-30E2-485E-B7F5-CA3B430E20C6}"/>
                    </a:ext>
                  </a:extLst>
                </p:cNvPr>
                <p:cNvCxnSpPr/>
                <p:nvPr/>
              </p:nvCxnSpPr>
              <p:spPr>
                <a:xfrm>
                  <a:off x="4521201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xmlns="" id="{6FC0D3C3-08E3-4EB6-A486-2612ADD4E190}"/>
                    </a:ext>
                  </a:extLst>
                </p:cNvPr>
                <p:cNvCxnSpPr/>
                <p:nvPr/>
              </p:nvCxnSpPr>
              <p:spPr>
                <a:xfrm>
                  <a:off x="4936837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xmlns="" id="{15E7A1C3-29FD-46C1-9E33-BC6D8C94A39D}"/>
                    </a:ext>
                  </a:extLst>
                </p:cNvPr>
                <p:cNvCxnSpPr/>
                <p:nvPr/>
              </p:nvCxnSpPr>
              <p:spPr>
                <a:xfrm>
                  <a:off x="5763491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xmlns="" id="{772B5AE5-73B7-4DEA-92E1-1606D4D43C85}"/>
                    </a:ext>
                  </a:extLst>
                </p:cNvPr>
                <p:cNvCxnSpPr/>
                <p:nvPr/>
              </p:nvCxnSpPr>
              <p:spPr>
                <a:xfrm>
                  <a:off x="6174510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xmlns="" id="{3DBCA2E6-A3C6-4E98-9FE2-7CA450800888}"/>
                    </a:ext>
                  </a:extLst>
                </p:cNvPr>
                <p:cNvCxnSpPr/>
                <p:nvPr/>
              </p:nvCxnSpPr>
              <p:spPr>
                <a:xfrm>
                  <a:off x="6590146" y="0"/>
                  <a:ext cx="0" cy="6858000"/>
                </a:xfrm>
                <a:prstGeom prst="line">
                  <a:avLst/>
                </a:prstGeom>
                <a:ln w="12700">
                  <a:solidFill>
                    <a:srgbClr val="3A4E4F">
                      <a:alpha val="21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DD1230D5-5247-42BA-B574-268C166FB979}"/>
                </a:ext>
              </a:extLst>
            </p:cNvPr>
            <p:cNvCxnSpPr>
              <a:cxnSpLocks/>
            </p:cNvCxnSpPr>
            <p:nvPr/>
          </p:nvCxnSpPr>
          <p:spPr>
            <a:xfrm>
              <a:off x="11823080" y="2280200"/>
              <a:ext cx="0" cy="1498504"/>
            </a:xfrm>
            <a:prstGeom prst="line">
              <a:avLst/>
            </a:prstGeom>
            <a:ln w="12700">
              <a:solidFill>
                <a:srgbClr val="3A4E4F">
                  <a:alpha val="21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9B56B6DF-8B9E-4C0E-8C7B-E4338E1411D6}"/>
              </a:ext>
            </a:extLst>
          </p:cNvPr>
          <p:cNvSpPr/>
          <p:nvPr/>
        </p:nvSpPr>
        <p:spPr>
          <a:xfrm>
            <a:off x="-11129729" y="-1675"/>
            <a:ext cx="12176422" cy="6858000"/>
          </a:xfrm>
          <a:custGeom>
            <a:avLst/>
            <a:gdLst>
              <a:gd name="connsiteX0" fmla="*/ 0 w 12176422"/>
              <a:gd name="connsiteY0" fmla="*/ 0 h 6858000"/>
              <a:gd name="connsiteX1" fmla="*/ 11817626 w 12176422"/>
              <a:gd name="connsiteY1" fmla="*/ 0 h 6858000"/>
              <a:gd name="connsiteX2" fmla="*/ 11817626 w 12176422"/>
              <a:gd name="connsiteY2" fmla="*/ 3179706 h 6858000"/>
              <a:gd name="connsiteX3" fmla="*/ 12062120 w 12176422"/>
              <a:gd name="connsiteY3" fmla="*/ 3179706 h 6858000"/>
              <a:gd name="connsiteX4" fmla="*/ 12176422 w 12176422"/>
              <a:gd name="connsiteY4" fmla="*/ 3294008 h 6858000"/>
              <a:gd name="connsiteX5" fmla="*/ 12176422 w 12176422"/>
              <a:gd name="connsiteY5" fmla="*/ 4544758 h 6858000"/>
              <a:gd name="connsiteX6" fmla="*/ 12062120 w 12176422"/>
              <a:gd name="connsiteY6" fmla="*/ 4659060 h 6858000"/>
              <a:gd name="connsiteX7" fmla="*/ 11817626 w 12176422"/>
              <a:gd name="connsiteY7" fmla="*/ 4659060 h 6858000"/>
              <a:gd name="connsiteX8" fmla="*/ 11817626 w 12176422"/>
              <a:gd name="connsiteY8" fmla="*/ 6858000 h 6858000"/>
              <a:gd name="connsiteX9" fmla="*/ 0 w 12176422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76422" h="6858000">
                <a:moveTo>
                  <a:pt x="0" y="0"/>
                </a:moveTo>
                <a:lnTo>
                  <a:pt x="11817626" y="0"/>
                </a:lnTo>
                <a:lnTo>
                  <a:pt x="11817626" y="3179706"/>
                </a:lnTo>
                <a:lnTo>
                  <a:pt x="12062120" y="3179706"/>
                </a:lnTo>
                <a:cubicBezTo>
                  <a:pt x="12125247" y="3179706"/>
                  <a:pt x="12176422" y="3230881"/>
                  <a:pt x="12176422" y="3294008"/>
                </a:cubicBezTo>
                <a:lnTo>
                  <a:pt x="12176422" y="4544758"/>
                </a:lnTo>
                <a:cubicBezTo>
                  <a:pt x="12176422" y="4607885"/>
                  <a:pt x="12125247" y="4659060"/>
                  <a:pt x="12062120" y="4659060"/>
                </a:cubicBezTo>
                <a:lnTo>
                  <a:pt x="11817626" y="4659060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xmlns="" id="{1B32F563-C2F8-4A15-94D3-C5FDEC82C4B0}"/>
              </a:ext>
            </a:extLst>
          </p:cNvPr>
          <p:cNvSpPr/>
          <p:nvPr/>
        </p:nvSpPr>
        <p:spPr>
          <a:xfrm>
            <a:off x="-687127" y="236933"/>
            <a:ext cx="12245816" cy="6377427"/>
          </a:xfrm>
          <a:custGeom>
            <a:avLst/>
            <a:gdLst>
              <a:gd name="connsiteX0" fmla="*/ 0 w 12245816"/>
              <a:gd name="connsiteY0" fmla="*/ 0 h 6377427"/>
              <a:gd name="connsiteX1" fmla="*/ 11817626 w 12245816"/>
              <a:gd name="connsiteY1" fmla="*/ 0 h 6377427"/>
              <a:gd name="connsiteX2" fmla="*/ 11817626 w 12245816"/>
              <a:gd name="connsiteY2" fmla="*/ 2130747 h 6377427"/>
              <a:gd name="connsiteX3" fmla="*/ 12150501 w 12245816"/>
              <a:gd name="connsiteY3" fmla="*/ 2130747 h 6377427"/>
              <a:gd name="connsiteX4" fmla="*/ 12245816 w 12245816"/>
              <a:gd name="connsiteY4" fmla="*/ 2226062 h 6377427"/>
              <a:gd name="connsiteX5" fmla="*/ 12245816 w 12245816"/>
              <a:gd name="connsiteY5" fmla="*/ 3344444 h 6377427"/>
              <a:gd name="connsiteX6" fmla="*/ 12150501 w 12245816"/>
              <a:gd name="connsiteY6" fmla="*/ 3439759 h 6377427"/>
              <a:gd name="connsiteX7" fmla="*/ 11817626 w 12245816"/>
              <a:gd name="connsiteY7" fmla="*/ 3439759 h 6377427"/>
              <a:gd name="connsiteX8" fmla="*/ 11817626 w 12245816"/>
              <a:gd name="connsiteY8" fmla="*/ 6377427 h 6377427"/>
              <a:gd name="connsiteX9" fmla="*/ 0 w 12245816"/>
              <a:gd name="connsiteY9" fmla="*/ 6377427 h 6377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45816" h="6377427">
                <a:moveTo>
                  <a:pt x="0" y="0"/>
                </a:moveTo>
                <a:lnTo>
                  <a:pt x="11817626" y="0"/>
                </a:lnTo>
                <a:lnTo>
                  <a:pt x="11817626" y="2130747"/>
                </a:lnTo>
                <a:lnTo>
                  <a:pt x="12150501" y="2130747"/>
                </a:lnTo>
                <a:cubicBezTo>
                  <a:pt x="12203142" y="2130747"/>
                  <a:pt x="12245816" y="2173421"/>
                  <a:pt x="12245816" y="2226062"/>
                </a:cubicBezTo>
                <a:lnTo>
                  <a:pt x="12245816" y="3344444"/>
                </a:lnTo>
                <a:cubicBezTo>
                  <a:pt x="12245816" y="3397085"/>
                  <a:pt x="12203142" y="3439759"/>
                  <a:pt x="12150501" y="3439759"/>
                </a:cubicBezTo>
                <a:lnTo>
                  <a:pt x="11817626" y="3439759"/>
                </a:lnTo>
                <a:lnTo>
                  <a:pt x="11817626" y="6377427"/>
                </a:lnTo>
                <a:lnTo>
                  <a:pt x="0" y="6377427"/>
                </a:lnTo>
                <a:close/>
              </a:path>
            </a:pathLst>
          </a:custGeom>
          <a:noFill/>
          <a:ln w="19050" cap="rnd">
            <a:solidFill>
              <a:schemeClr val="tx1">
                <a:lumMod val="65000"/>
                <a:lumOff val="3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E9B10B5-61A4-494B-A925-0CD8CAB930D8}"/>
              </a:ext>
            </a:extLst>
          </p:cNvPr>
          <p:cNvSpPr/>
          <p:nvPr/>
        </p:nvSpPr>
        <p:spPr>
          <a:xfrm>
            <a:off x="-11327383" y="-3350"/>
            <a:ext cx="12176422" cy="6858000"/>
          </a:xfrm>
          <a:custGeom>
            <a:avLst/>
            <a:gdLst>
              <a:gd name="connsiteX0" fmla="*/ 0 w 12176422"/>
              <a:gd name="connsiteY0" fmla="*/ 0 h 6858000"/>
              <a:gd name="connsiteX1" fmla="*/ 11817626 w 12176422"/>
              <a:gd name="connsiteY1" fmla="*/ 0 h 6858000"/>
              <a:gd name="connsiteX2" fmla="*/ 11817626 w 12176422"/>
              <a:gd name="connsiteY2" fmla="*/ 4080867 h 6858000"/>
              <a:gd name="connsiteX3" fmla="*/ 12062120 w 12176422"/>
              <a:gd name="connsiteY3" fmla="*/ 4080867 h 6858000"/>
              <a:gd name="connsiteX4" fmla="*/ 12176422 w 12176422"/>
              <a:gd name="connsiteY4" fmla="*/ 4195169 h 6858000"/>
              <a:gd name="connsiteX5" fmla="*/ 12176422 w 12176422"/>
              <a:gd name="connsiteY5" fmla="*/ 5445919 h 6858000"/>
              <a:gd name="connsiteX6" fmla="*/ 12062120 w 12176422"/>
              <a:gd name="connsiteY6" fmla="*/ 5560221 h 6858000"/>
              <a:gd name="connsiteX7" fmla="*/ 11817626 w 12176422"/>
              <a:gd name="connsiteY7" fmla="*/ 5560221 h 6858000"/>
              <a:gd name="connsiteX8" fmla="*/ 11817626 w 12176422"/>
              <a:gd name="connsiteY8" fmla="*/ 6858000 h 6858000"/>
              <a:gd name="connsiteX9" fmla="*/ 0 w 12176422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76422" h="6858000">
                <a:moveTo>
                  <a:pt x="0" y="0"/>
                </a:moveTo>
                <a:lnTo>
                  <a:pt x="11817626" y="0"/>
                </a:lnTo>
                <a:lnTo>
                  <a:pt x="11817626" y="4080867"/>
                </a:lnTo>
                <a:lnTo>
                  <a:pt x="12062120" y="4080867"/>
                </a:lnTo>
                <a:cubicBezTo>
                  <a:pt x="12125247" y="4080867"/>
                  <a:pt x="12176422" y="4132042"/>
                  <a:pt x="12176422" y="4195169"/>
                </a:cubicBezTo>
                <a:lnTo>
                  <a:pt x="12176422" y="5445919"/>
                </a:lnTo>
                <a:cubicBezTo>
                  <a:pt x="12176422" y="5509046"/>
                  <a:pt x="12125247" y="5560221"/>
                  <a:pt x="12062120" y="5560221"/>
                </a:cubicBezTo>
                <a:lnTo>
                  <a:pt x="11817626" y="5560221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12B54463-BB39-4189-A0D5-52022DD125C8}"/>
              </a:ext>
            </a:extLst>
          </p:cNvPr>
          <p:cNvSpPr/>
          <p:nvPr/>
        </p:nvSpPr>
        <p:spPr>
          <a:xfrm>
            <a:off x="-11490622" y="-5025"/>
            <a:ext cx="12176422" cy="6858000"/>
          </a:xfrm>
          <a:custGeom>
            <a:avLst/>
            <a:gdLst>
              <a:gd name="connsiteX0" fmla="*/ 0 w 12176422"/>
              <a:gd name="connsiteY0" fmla="*/ 0 h 6858000"/>
              <a:gd name="connsiteX1" fmla="*/ 11817626 w 12176422"/>
              <a:gd name="connsiteY1" fmla="*/ 0 h 6858000"/>
              <a:gd name="connsiteX2" fmla="*/ 11817626 w 12176422"/>
              <a:gd name="connsiteY2" fmla="*/ 5157165 h 6858000"/>
              <a:gd name="connsiteX3" fmla="*/ 12062120 w 12176422"/>
              <a:gd name="connsiteY3" fmla="*/ 5157165 h 6858000"/>
              <a:gd name="connsiteX4" fmla="*/ 12176422 w 12176422"/>
              <a:gd name="connsiteY4" fmla="*/ 5271467 h 6858000"/>
              <a:gd name="connsiteX5" fmla="*/ 12176422 w 12176422"/>
              <a:gd name="connsiteY5" fmla="*/ 6522217 h 6858000"/>
              <a:gd name="connsiteX6" fmla="*/ 12062120 w 12176422"/>
              <a:gd name="connsiteY6" fmla="*/ 6636519 h 6858000"/>
              <a:gd name="connsiteX7" fmla="*/ 11817626 w 12176422"/>
              <a:gd name="connsiteY7" fmla="*/ 6636519 h 6858000"/>
              <a:gd name="connsiteX8" fmla="*/ 11817626 w 12176422"/>
              <a:gd name="connsiteY8" fmla="*/ 6858000 h 6858000"/>
              <a:gd name="connsiteX9" fmla="*/ 0 w 12176422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76422" h="6858000">
                <a:moveTo>
                  <a:pt x="0" y="0"/>
                </a:moveTo>
                <a:lnTo>
                  <a:pt x="11817626" y="0"/>
                </a:lnTo>
                <a:lnTo>
                  <a:pt x="11817626" y="5157165"/>
                </a:lnTo>
                <a:lnTo>
                  <a:pt x="12062120" y="5157165"/>
                </a:lnTo>
                <a:cubicBezTo>
                  <a:pt x="12125247" y="5157165"/>
                  <a:pt x="12176422" y="5208340"/>
                  <a:pt x="12176422" y="5271467"/>
                </a:cubicBezTo>
                <a:lnTo>
                  <a:pt x="12176422" y="6522217"/>
                </a:lnTo>
                <a:cubicBezTo>
                  <a:pt x="12176422" y="6585344"/>
                  <a:pt x="12125247" y="6636519"/>
                  <a:pt x="12062120" y="6636519"/>
                </a:cubicBezTo>
                <a:lnTo>
                  <a:pt x="11817626" y="6636519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CFA8F9E-0D61-44F3-8C17-90B31A3803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04" t="46092" r="13550" b="23232"/>
          <a:stretch/>
        </p:blipFill>
        <p:spPr>
          <a:xfrm>
            <a:off x="10202596" y="4074614"/>
            <a:ext cx="838516" cy="886426"/>
          </a:xfrm>
          <a:prstGeom prst="rect">
            <a:avLst/>
          </a:prstGeom>
          <a:effectLst>
            <a:outerShdw blurRad="190500" dist="63500" dir="2700000" algn="tl" rotWithShape="0">
              <a:prstClr val="black">
                <a:alpha val="19000"/>
              </a:prstClr>
            </a:outerShdw>
          </a:effec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8DDDFA7E-996F-439B-94FA-245F876B5988}"/>
              </a:ext>
            </a:extLst>
          </p:cNvPr>
          <p:cNvSpPr txBox="1"/>
          <p:nvPr/>
        </p:nvSpPr>
        <p:spPr>
          <a:xfrm>
            <a:off x="3485669" y="757092"/>
            <a:ext cx="5218095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amGorry-Lights" panose="020F0702020204020204" pitchFamily="34" charset="0"/>
              </a:rPr>
              <a:t>K</a:t>
            </a:r>
            <a:r>
              <a:rPr lang="en-US" sz="4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damGorry-Lights" panose="020F0702020204020204" pitchFamily="34" charset="0"/>
              </a:rPr>
              <a:t>alimat</a:t>
            </a:r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amGorry-Lights" panose="020F0702020204020204" pitchFamily="34" charset="0"/>
              </a:rPr>
              <a:t> </a:t>
            </a:r>
            <a:r>
              <a:rPr lang="en-US" sz="4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damGorry-Lights" panose="020F0702020204020204" pitchFamily="34" charset="0"/>
              </a:rPr>
              <a:t>Majemuk</a:t>
            </a:r>
            <a:endParaRPr lang="id-ID" sz="4800" b="1" dirty="0">
              <a:solidFill>
                <a:schemeClr val="tx1">
                  <a:lumMod val="75000"/>
                  <a:lumOff val="25000"/>
                </a:schemeClr>
              </a:solidFill>
              <a:latin typeface="AdamGorry-Lights" panose="020F0702020204020204" pitchFamily="34" charset="0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xmlns="" id="{98B67AEC-0AC3-449B-B485-C6F44F8B3F68}"/>
              </a:ext>
            </a:extLst>
          </p:cNvPr>
          <p:cNvGrpSpPr/>
          <p:nvPr/>
        </p:nvGrpSpPr>
        <p:grpSpPr>
          <a:xfrm>
            <a:off x="8703764" y="1033381"/>
            <a:ext cx="1086033" cy="326838"/>
            <a:chOff x="9306158" y="567897"/>
            <a:chExt cx="2322177" cy="6988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xmlns="" id="{88E22434-E131-493A-B828-7CCAAE2FD341}"/>
                </a:ext>
              </a:extLst>
            </p:cNvPr>
            <p:cNvGrpSpPr/>
            <p:nvPr/>
          </p:nvGrpSpPr>
          <p:grpSpPr>
            <a:xfrm>
              <a:off x="10953304" y="568460"/>
              <a:ext cx="675031" cy="640456"/>
              <a:chOff x="4000500" y="3427172"/>
              <a:chExt cx="979727" cy="929545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xmlns="" id="{80320C3A-8E12-4C82-8DDC-AC79EAEFEDD8}"/>
                  </a:ext>
                </a:extLst>
              </p:cNvPr>
              <p:cNvSpPr/>
              <p:nvPr/>
            </p:nvSpPr>
            <p:spPr>
              <a:xfrm>
                <a:off x="4000500" y="3427172"/>
                <a:ext cx="914400" cy="914400"/>
              </a:xfrm>
              <a:prstGeom prst="ellipse">
                <a:avLst/>
              </a:prstGeom>
              <a:solidFill>
                <a:srgbClr val="3A4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xmlns="" id="{04486CF5-85FB-488A-8CE6-DA107DFE0921}"/>
                  </a:ext>
                </a:extLst>
              </p:cNvPr>
              <p:cNvSpPr/>
              <p:nvPr/>
            </p:nvSpPr>
            <p:spPr>
              <a:xfrm>
                <a:off x="4122057" y="3498547"/>
                <a:ext cx="858170" cy="858170"/>
              </a:xfrm>
              <a:prstGeom prst="ellipse">
                <a:avLst/>
              </a:prstGeom>
              <a:noFill/>
              <a:ln w="22225">
                <a:solidFill>
                  <a:srgbClr val="E4DD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xmlns="" id="{0E6ED4C2-6264-48F4-A1E6-AA57D30BC9E7}"/>
                </a:ext>
              </a:extLst>
            </p:cNvPr>
            <p:cNvGrpSpPr/>
            <p:nvPr/>
          </p:nvGrpSpPr>
          <p:grpSpPr>
            <a:xfrm rot="14544264">
              <a:off x="10133826" y="585185"/>
              <a:ext cx="675031" cy="640456"/>
              <a:chOff x="4000500" y="3427172"/>
              <a:chExt cx="979727" cy="929545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xmlns="" id="{C9CE4CE6-903B-477A-A459-E57FEE334973}"/>
                  </a:ext>
                </a:extLst>
              </p:cNvPr>
              <p:cNvSpPr/>
              <p:nvPr/>
            </p:nvSpPr>
            <p:spPr>
              <a:xfrm>
                <a:off x="4000500" y="3427172"/>
                <a:ext cx="914400" cy="914400"/>
              </a:xfrm>
              <a:prstGeom prst="ellipse">
                <a:avLst/>
              </a:prstGeom>
              <a:solidFill>
                <a:srgbClr val="B4C7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xmlns="" id="{DEE05AF8-DD50-467C-A262-3A97336A47B5}"/>
                  </a:ext>
                </a:extLst>
              </p:cNvPr>
              <p:cNvSpPr/>
              <p:nvPr/>
            </p:nvSpPr>
            <p:spPr>
              <a:xfrm>
                <a:off x="4122057" y="3498547"/>
                <a:ext cx="858170" cy="858170"/>
              </a:xfrm>
              <a:prstGeom prst="ellipse">
                <a:avLst/>
              </a:prstGeom>
              <a:noFill/>
              <a:ln w="22225">
                <a:solidFill>
                  <a:srgbClr val="3A4E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xmlns="" id="{A167E75F-BB04-4BDF-B21A-8DE42E530C02}"/>
                </a:ext>
              </a:extLst>
            </p:cNvPr>
            <p:cNvGrpSpPr/>
            <p:nvPr/>
          </p:nvGrpSpPr>
          <p:grpSpPr>
            <a:xfrm rot="14544264">
              <a:off x="9288643" y="606740"/>
              <a:ext cx="677523" cy="642493"/>
              <a:chOff x="4000500" y="3409071"/>
              <a:chExt cx="983344" cy="932501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xmlns="" id="{92D96477-82C9-48A3-A003-D08359778546}"/>
                  </a:ext>
                </a:extLst>
              </p:cNvPr>
              <p:cNvSpPr/>
              <p:nvPr/>
            </p:nvSpPr>
            <p:spPr>
              <a:xfrm>
                <a:off x="4000500" y="3427172"/>
                <a:ext cx="914400" cy="914400"/>
              </a:xfrm>
              <a:prstGeom prst="ellipse">
                <a:avLst/>
              </a:prstGeom>
              <a:solidFill>
                <a:srgbClr val="E4DD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xmlns="" id="{F7C45630-2450-4DB9-B3C8-9A44CBB56656}"/>
                  </a:ext>
                </a:extLst>
              </p:cNvPr>
              <p:cNvSpPr/>
              <p:nvPr/>
            </p:nvSpPr>
            <p:spPr>
              <a:xfrm>
                <a:off x="4125674" y="3409071"/>
                <a:ext cx="858170" cy="858170"/>
              </a:xfrm>
              <a:prstGeom prst="ellipse">
                <a:avLst/>
              </a:prstGeom>
              <a:noFill/>
              <a:ln w="22225">
                <a:solidFill>
                  <a:srgbClr val="97B2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xmlns="" id="{56E7B7E1-4E61-4516-BA6A-5A4D8B6E433D}"/>
              </a:ext>
            </a:extLst>
          </p:cNvPr>
          <p:cNvGrpSpPr/>
          <p:nvPr/>
        </p:nvGrpSpPr>
        <p:grpSpPr>
          <a:xfrm>
            <a:off x="2365998" y="1041722"/>
            <a:ext cx="1086033" cy="326838"/>
            <a:chOff x="1869580" y="567897"/>
            <a:chExt cx="2322177" cy="6988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xmlns="" id="{B701563D-8F1A-4E43-A2CA-321C47FD8737}"/>
                </a:ext>
              </a:extLst>
            </p:cNvPr>
            <p:cNvGrpSpPr/>
            <p:nvPr/>
          </p:nvGrpSpPr>
          <p:grpSpPr>
            <a:xfrm flipH="1">
              <a:off x="1869580" y="568460"/>
              <a:ext cx="675031" cy="640456"/>
              <a:chOff x="4000500" y="3427172"/>
              <a:chExt cx="979727" cy="929545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xmlns="" id="{DA565918-8D3F-4F3D-B19C-BA403C7CAF6A}"/>
                  </a:ext>
                </a:extLst>
              </p:cNvPr>
              <p:cNvSpPr/>
              <p:nvPr/>
            </p:nvSpPr>
            <p:spPr>
              <a:xfrm>
                <a:off x="4000500" y="3427172"/>
                <a:ext cx="914400" cy="914400"/>
              </a:xfrm>
              <a:prstGeom prst="ellipse">
                <a:avLst/>
              </a:prstGeom>
              <a:solidFill>
                <a:srgbClr val="3A4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xmlns="" id="{D741C151-E989-4A52-B24B-6BE2EFA94E43}"/>
                  </a:ext>
                </a:extLst>
              </p:cNvPr>
              <p:cNvSpPr/>
              <p:nvPr/>
            </p:nvSpPr>
            <p:spPr>
              <a:xfrm>
                <a:off x="4122057" y="3498547"/>
                <a:ext cx="858170" cy="858170"/>
              </a:xfrm>
              <a:prstGeom prst="ellipse">
                <a:avLst/>
              </a:prstGeom>
              <a:noFill/>
              <a:ln w="22225">
                <a:solidFill>
                  <a:srgbClr val="E4DD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xmlns="" id="{1C5298F1-FC48-42C0-B045-2516821064DF}"/>
                </a:ext>
              </a:extLst>
            </p:cNvPr>
            <p:cNvGrpSpPr/>
            <p:nvPr/>
          </p:nvGrpSpPr>
          <p:grpSpPr>
            <a:xfrm rot="7055736" flipH="1">
              <a:off x="2689058" y="585185"/>
              <a:ext cx="675031" cy="640456"/>
              <a:chOff x="4000500" y="3427172"/>
              <a:chExt cx="979727" cy="929545"/>
            </a:xfrm>
          </p:grpSpPr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xmlns="" id="{16FFDE1D-3F6F-4632-8FEF-1E71907D4B68}"/>
                  </a:ext>
                </a:extLst>
              </p:cNvPr>
              <p:cNvSpPr/>
              <p:nvPr/>
            </p:nvSpPr>
            <p:spPr>
              <a:xfrm>
                <a:off x="4000500" y="3427172"/>
                <a:ext cx="914400" cy="914400"/>
              </a:xfrm>
              <a:prstGeom prst="ellipse">
                <a:avLst/>
              </a:prstGeom>
              <a:solidFill>
                <a:srgbClr val="B4C7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xmlns="" id="{8DC934B3-8FE1-4670-9CD5-DD59164633D3}"/>
                  </a:ext>
                </a:extLst>
              </p:cNvPr>
              <p:cNvSpPr/>
              <p:nvPr/>
            </p:nvSpPr>
            <p:spPr>
              <a:xfrm>
                <a:off x="4122057" y="3498547"/>
                <a:ext cx="858170" cy="858170"/>
              </a:xfrm>
              <a:prstGeom prst="ellipse">
                <a:avLst/>
              </a:prstGeom>
              <a:noFill/>
              <a:ln w="22225">
                <a:solidFill>
                  <a:srgbClr val="3A4E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xmlns="" id="{590081B2-2A66-4846-BE54-569736D77191}"/>
                </a:ext>
              </a:extLst>
            </p:cNvPr>
            <p:cNvGrpSpPr/>
            <p:nvPr/>
          </p:nvGrpSpPr>
          <p:grpSpPr>
            <a:xfrm rot="7055736" flipH="1">
              <a:off x="3531749" y="606740"/>
              <a:ext cx="677523" cy="642493"/>
              <a:chOff x="4000500" y="3409071"/>
              <a:chExt cx="983344" cy="932501"/>
            </a:xfrm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xmlns="" id="{9B3B46C9-3B47-46A2-8009-FAE1C92280B2}"/>
                  </a:ext>
                </a:extLst>
              </p:cNvPr>
              <p:cNvSpPr/>
              <p:nvPr/>
            </p:nvSpPr>
            <p:spPr>
              <a:xfrm>
                <a:off x="4000500" y="3427172"/>
                <a:ext cx="914400" cy="914400"/>
              </a:xfrm>
              <a:prstGeom prst="ellipse">
                <a:avLst/>
              </a:prstGeom>
              <a:solidFill>
                <a:srgbClr val="E4DD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xmlns="" id="{CF146156-2A90-41D9-9D6C-867038664E79}"/>
                  </a:ext>
                </a:extLst>
              </p:cNvPr>
              <p:cNvSpPr/>
              <p:nvPr/>
            </p:nvSpPr>
            <p:spPr>
              <a:xfrm>
                <a:off x="4125674" y="3409071"/>
                <a:ext cx="858170" cy="858170"/>
              </a:xfrm>
              <a:prstGeom prst="ellipse">
                <a:avLst/>
              </a:prstGeom>
              <a:noFill/>
              <a:ln w="22225">
                <a:solidFill>
                  <a:srgbClr val="97B2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xmlns="" id="{47057F5A-81F6-4214-93BB-D371BC3DD7D6}"/>
              </a:ext>
            </a:extLst>
          </p:cNvPr>
          <p:cNvSpPr/>
          <p:nvPr/>
        </p:nvSpPr>
        <p:spPr>
          <a:xfrm>
            <a:off x="7374029" y="2039312"/>
            <a:ext cx="3751082" cy="4322944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0" name="Picture 2" descr="See the source image">
            <a:extLst>
              <a:ext uri="{FF2B5EF4-FFF2-40B4-BE49-F238E27FC236}">
                <a16:creationId xmlns:a16="http://schemas.microsoft.com/office/drawing/2014/main" xmlns="" id="{5E2282C7-1492-4B60-B11A-0B57B487C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6881" y="5555895"/>
            <a:ext cx="1007998" cy="107146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2" descr="See the source image">
            <a:extLst>
              <a:ext uri="{FF2B5EF4-FFF2-40B4-BE49-F238E27FC236}">
                <a16:creationId xmlns:a16="http://schemas.microsoft.com/office/drawing/2014/main" xmlns="" id="{10965347-36B2-4E2F-B058-83DFF3348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6" y="1713979"/>
            <a:ext cx="1007998" cy="100799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xmlns="" id="{938BD440-6508-41D6-B470-473F34323A25}"/>
              </a:ext>
            </a:extLst>
          </p:cNvPr>
          <p:cNvGrpSpPr/>
          <p:nvPr/>
        </p:nvGrpSpPr>
        <p:grpSpPr>
          <a:xfrm>
            <a:off x="7150347" y="4793783"/>
            <a:ext cx="762402" cy="1811720"/>
            <a:chOff x="7150347" y="4793783"/>
            <a:chExt cx="762402" cy="1811720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xmlns="" id="{458C29DF-C57B-43E5-95AB-2FA56AC05B6B}"/>
                </a:ext>
              </a:extLst>
            </p:cNvPr>
            <p:cNvSpPr/>
            <p:nvPr/>
          </p:nvSpPr>
          <p:spPr>
            <a:xfrm>
              <a:off x="7158768" y="6350382"/>
              <a:ext cx="753981" cy="25512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2000"/>
              </a:scheme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xmlns="" id="{BBA27DE1-F7D4-4B1E-9217-3DE94BB03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0347" y="4793783"/>
              <a:ext cx="687573" cy="1672783"/>
            </a:xfrm>
            <a:prstGeom prst="rect">
              <a:avLst/>
            </a:prstGeom>
            <a:effectLst>
              <a:outerShdw blurRad="266700" dist="38100" dir="18900000" algn="b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4CABEAB4-7CFF-49E7-A56D-FC9254C9AFE2}"/>
              </a:ext>
            </a:extLst>
          </p:cNvPr>
          <p:cNvSpPr txBox="1"/>
          <p:nvPr/>
        </p:nvSpPr>
        <p:spPr>
          <a:xfrm>
            <a:off x="7582665" y="2272088"/>
            <a:ext cx="349162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Caviar Dreams"/>
              </a:rPr>
              <a:t>Kalimat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majemuk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merupakan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kalimat</a:t>
            </a:r>
            <a:r>
              <a:rPr lang="en-US" sz="2000" dirty="0">
                <a:latin typeface="Caviar Dreams"/>
              </a:rPr>
              <a:t> yang </a:t>
            </a:r>
            <a:r>
              <a:rPr lang="en-US" sz="2000" dirty="0" err="1">
                <a:latin typeface="Caviar Dreams"/>
              </a:rPr>
              <a:t>didalamnya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terdapat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dua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 smtClean="0">
                <a:latin typeface="Caviar Dreams"/>
              </a:rPr>
              <a:t>kalimat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 smtClean="0">
                <a:latin typeface="Caviar Dreams"/>
              </a:rPr>
              <a:t>dasar</a:t>
            </a:r>
            <a:r>
              <a:rPr lang="en-US" sz="2000" dirty="0" smtClean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atau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 smtClean="0">
                <a:latin typeface="Caviar Dreams"/>
              </a:rPr>
              <a:t>lebih</a:t>
            </a:r>
            <a:r>
              <a:rPr lang="en-US" sz="2000" dirty="0">
                <a:latin typeface="Caviar Dreams"/>
              </a:rPr>
              <a:t>. </a:t>
            </a:r>
            <a:r>
              <a:rPr lang="en-US" sz="2000" dirty="0" err="1">
                <a:latin typeface="Caviar Dreams"/>
              </a:rPr>
              <a:t>Berdasarkan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hubungan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antara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kalimat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dasar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tersebut</a:t>
            </a:r>
            <a:r>
              <a:rPr lang="en-US" sz="2000" dirty="0">
                <a:latin typeface="Caviar Dreams"/>
              </a:rPr>
              <a:t>, </a:t>
            </a:r>
            <a:r>
              <a:rPr lang="en-US" sz="2000" dirty="0" err="1">
                <a:latin typeface="Caviar Dreams"/>
              </a:rPr>
              <a:t>kalimat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majemuk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dapat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 smtClean="0">
                <a:latin typeface="Caviar Dreams"/>
              </a:rPr>
              <a:t>dikelompokkan</a:t>
            </a:r>
            <a:r>
              <a:rPr lang="en-US" sz="2000" dirty="0" smtClean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menjadi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kalimat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majemuk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setara</a:t>
            </a:r>
            <a:r>
              <a:rPr lang="en-US" sz="2000" dirty="0">
                <a:latin typeface="Caviar Dreams"/>
              </a:rPr>
              <a:t>, </a:t>
            </a:r>
            <a:r>
              <a:rPr lang="en-US" sz="2000" dirty="0" err="1">
                <a:latin typeface="Caviar Dreams"/>
              </a:rPr>
              <a:t>kalimat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majemuk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campuran</a:t>
            </a:r>
            <a:r>
              <a:rPr lang="en-US" sz="2000" dirty="0">
                <a:latin typeface="Caviar Dreams"/>
              </a:rPr>
              <a:t>, </a:t>
            </a:r>
            <a:r>
              <a:rPr lang="en-US" sz="2000" dirty="0" err="1">
                <a:latin typeface="Caviar Dreams"/>
              </a:rPr>
              <a:t>dan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kalimat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 smtClean="0">
                <a:latin typeface="Caviar Dreams"/>
              </a:rPr>
              <a:t>majemuk</a:t>
            </a:r>
            <a:r>
              <a:rPr lang="en-US" sz="2000" dirty="0" smtClean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bertingkat</a:t>
            </a:r>
            <a:r>
              <a:rPr lang="en-US" sz="2000" dirty="0">
                <a:latin typeface="Caviar Dreams"/>
              </a:rPr>
              <a:t>.</a:t>
            </a:r>
          </a:p>
          <a:p>
            <a:pPr algn="ctr"/>
            <a:endParaRPr lang="en-US" sz="2000" dirty="0">
              <a:latin typeface="Caviar Dreams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414197" y="3595527"/>
            <a:ext cx="1291380" cy="70788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 algn="ctr"/>
            <a:r>
              <a:rPr lang="en-US" sz="2000" b="1" dirty="0" err="1">
                <a:solidFill>
                  <a:schemeClr val="bg1"/>
                </a:solidFill>
                <a:latin typeface="Caviar Dreams"/>
              </a:rPr>
              <a:t>Kalimat</a:t>
            </a:r>
            <a:r>
              <a:rPr lang="en-US" sz="2000" b="1" dirty="0">
                <a:latin typeface="Caviar Dreams"/>
              </a:rPr>
              <a:t> </a:t>
            </a:r>
            <a:endParaRPr lang="en-US" sz="2000" b="1" dirty="0" smtClean="0">
              <a:latin typeface="Caviar Dreams"/>
            </a:endParaRPr>
          </a:p>
          <a:p>
            <a:pPr lvl="0" algn="ctr"/>
            <a:r>
              <a:rPr lang="en-US" sz="2000" b="1" dirty="0" err="1" smtClean="0">
                <a:solidFill>
                  <a:schemeClr val="bg1"/>
                </a:solidFill>
                <a:latin typeface="Caviar Dreams"/>
              </a:rPr>
              <a:t>Majemuk</a:t>
            </a:r>
            <a:endParaRPr lang="en-US" sz="2000" b="1" dirty="0">
              <a:solidFill>
                <a:schemeClr val="bg1"/>
              </a:solidFill>
              <a:latin typeface="Caviar Dreams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4143398" y="2111721"/>
            <a:ext cx="2256876" cy="70788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bg1"/>
                </a:solidFill>
                <a:latin typeface="Caviar Dreams"/>
              </a:rPr>
              <a:t>Kalimat</a:t>
            </a:r>
            <a:r>
              <a:rPr lang="en-US" sz="2000" b="1" dirty="0" smtClean="0">
                <a:solidFill>
                  <a:schemeClr val="bg1"/>
                </a:solidFill>
                <a:latin typeface="Caviar Dreams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aviar Dreams"/>
              </a:rPr>
              <a:t>Majemuk</a:t>
            </a:r>
            <a:r>
              <a:rPr lang="en-US" sz="2000" b="1" dirty="0" smtClean="0">
                <a:solidFill>
                  <a:schemeClr val="bg1"/>
                </a:solidFill>
                <a:latin typeface="Caviar Dreams"/>
              </a:rPr>
              <a:t> </a:t>
            </a:r>
          </a:p>
          <a:p>
            <a:pPr algn="ctr"/>
            <a:r>
              <a:rPr lang="en-US" sz="2000" b="1" dirty="0" err="1" smtClean="0">
                <a:solidFill>
                  <a:schemeClr val="bg1"/>
                </a:solidFill>
                <a:latin typeface="Caviar Dreams"/>
              </a:rPr>
              <a:t>Setara</a:t>
            </a:r>
            <a:endParaRPr lang="en-US" sz="2000" dirty="0">
              <a:solidFill>
                <a:schemeClr val="bg1"/>
              </a:solidFill>
              <a:latin typeface="Caviar Dreams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4119940" y="3683212"/>
            <a:ext cx="2256874" cy="70788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aviar Dreams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viar Dreams"/>
              </a:rPr>
              <a:t>Kalimat</a:t>
            </a:r>
            <a:r>
              <a:rPr lang="en-US" sz="2000" b="1" dirty="0">
                <a:solidFill>
                  <a:schemeClr val="bg1"/>
                </a:solidFill>
                <a:latin typeface="Caviar Dreams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viar Dreams"/>
              </a:rPr>
              <a:t>Campuran</a:t>
            </a:r>
            <a:endParaRPr lang="en-US" sz="2000" b="1" dirty="0">
              <a:solidFill>
                <a:schemeClr val="bg1"/>
              </a:solidFill>
              <a:latin typeface="Caviar Dreams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033312" y="4893285"/>
            <a:ext cx="2419686" cy="70788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Caviar Dreams"/>
              </a:rPr>
              <a:t>Kalimat</a:t>
            </a:r>
            <a:r>
              <a:rPr lang="en-US" sz="2000" b="1" dirty="0">
                <a:solidFill>
                  <a:schemeClr val="bg1"/>
                </a:solidFill>
                <a:latin typeface="Caviar Dreams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viar Dreams"/>
              </a:rPr>
              <a:t>Majemuk</a:t>
            </a:r>
            <a:r>
              <a:rPr lang="en-US" sz="2000" b="1" dirty="0">
                <a:solidFill>
                  <a:schemeClr val="bg1"/>
                </a:solidFill>
                <a:latin typeface="Caviar Dreams"/>
              </a:rPr>
              <a:t> </a:t>
            </a:r>
            <a:endParaRPr lang="en-US" sz="2000" b="1" dirty="0" smtClean="0">
              <a:solidFill>
                <a:schemeClr val="bg1"/>
              </a:solidFill>
              <a:latin typeface="Caviar Dreams"/>
            </a:endParaRPr>
          </a:p>
          <a:p>
            <a:pPr algn="ctr"/>
            <a:r>
              <a:rPr lang="en-US" sz="2000" b="1" dirty="0" err="1" smtClean="0">
                <a:solidFill>
                  <a:schemeClr val="bg1"/>
                </a:solidFill>
                <a:latin typeface="Caviar Dreams"/>
              </a:rPr>
              <a:t>Bertingkat</a:t>
            </a:r>
            <a:endParaRPr lang="en-US" sz="2000" b="1" dirty="0">
              <a:solidFill>
                <a:schemeClr val="bg1"/>
              </a:solidFill>
              <a:latin typeface="Caviar Dreams"/>
            </a:endParaRPr>
          </a:p>
        </p:txBody>
      </p:sp>
      <p:cxnSp>
        <p:nvCxnSpPr>
          <p:cNvPr id="94" name="Elbow Connector 93"/>
          <p:cNvCxnSpPr>
            <a:endCxn id="141" idx="1"/>
          </p:cNvCxnSpPr>
          <p:nvPr/>
        </p:nvCxnSpPr>
        <p:spPr>
          <a:xfrm>
            <a:off x="2705577" y="3973425"/>
            <a:ext cx="1327735" cy="1273803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2681696" y="3973425"/>
            <a:ext cx="1426869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endCxn id="139" idx="1"/>
          </p:cNvCxnSpPr>
          <p:nvPr/>
        </p:nvCxnSpPr>
        <p:spPr>
          <a:xfrm rot="5400000" flipH="1" flipV="1">
            <a:off x="2970676" y="2864433"/>
            <a:ext cx="1571491" cy="77395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7730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9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9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119" grpId="0" animBg="1"/>
      <p:bldP spid="125" grpId="0"/>
      <p:bldP spid="138" grpId="0" animBg="1"/>
      <p:bldP spid="139" grpId="0" animBg="1"/>
      <p:bldP spid="140" grpId="0" animBg="1"/>
      <p:bldP spid="1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105103A0-1921-42B0-B77C-0C4411CB95C9}"/>
              </a:ext>
            </a:extLst>
          </p:cNvPr>
          <p:cNvSpPr/>
          <p:nvPr/>
        </p:nvSpPr>
        <p:spPr>
          <a:xfrm>
            <a:off x="-108315" y="-6700"/>
            <a:ext cx="12217023" cy="6858000"/>
          </a:xfrm>
          <a:custGeom>
            <a:avLst/>
            <a:gdLst>
              <a:gd name="connsiteX0" fmla="*/ 0 w 12217023"/>
              <a:gd name="connsiteY0" fmla="*/ 0 h 6858000"/>
              <a:gd name="connsiteX1" fmla="*/ 11817626 w 12217023"/>
              <a:gd name="connsiteY1" fmla="*/ 0 h 6858000"/>
              <a:gd name="connsiteX2" fmla="*/ 11817626 w 12217023"/>
              <a:gd name="connsiteY2" fmla="*/ 246529 h 6858000"/>
              <a:gd name="connsiteX3" fmla="*/ 12102721 w 12217023"/>
              <a:gd name="connsiteY3" fmla="*/ 246529 h 6858000"/>
              <a:gd name="connsiteX4" fmla="*/ 12217023 w 12217023"/>
              <a:gd name="connsiteY4" fmla="*/ 360831 h 6858000"/>
              <a:gd name="connsiteX5" fmla="*/ 12217023 w 12217023"/>
              <a:gd name="connsiteY5" fmla="*/ 1611581 h 6858000"/>
              <a:gd name="connsiteX6" fmla="*/ 12102721 w 12217023"/>
              <a:gd name="connsiteY6" fmla="*/ 1725883 h 6858000"/>
              <a:gd name="connsiteX7" fmla="*/ 11817626 w 12217023"/>
              <a:gd name="connsiteY7" fmla="*/ 1725883 h 6858000"/>
              <a:gd name="connsiteX8" fmla="*/ 11817626 w 12217023"/>
              <a:gd name="connsiteY8" fmla="*/ 6858000 h 6858000"/>
              <a:gd name="connsiteX9" fmla="*/ 0 w 12217023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7023" h="6858000">
                <a:moveTo>
                  <a:pt x="0" y="0"/>
                </a:moveTo>
                <a:lnTo>
                  <a:pt x="11817626" y="0"/>
                </a:lnTo>
                <a:lnTo>
                  <a:pt x="11817626" y="246529"/>
                </a:lnTo>
                <a:lnTo>
                  <a:pt x="12102721" y="246529"/>
                </a:lnTo>
                <a:cubicBezTo>
                  <a:pt x="12165848" y="246529"/>
                  <a:pt x="12217023" y="297704"/>
                  <a:pt x="12217023" y="360831"/>
                </a:cubicBezTo>
                <a:lnTo>
                  <a:pt x="12217023" y="1611581"/>
                </a:lnTo>
                <a:cubicBezTo>
                  <a:pt x="12217023" y="1674708"/>
                  <a:pt x="12165848" y="1725883"/>
                  <a:pt x="12102721" y="1725883"/>
                </a:cubicBezTo>
                <a:lnTo>
                  <a:pt x="11817626" y="1725883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D814057E-78FB-46A5-A982-2EC9E68D6C46}"/>
              </a:ext>
            </a:extLst>
          </p:cNvPr>
          <p:cNvSpPr/>
          <p:nvPr/>
        </p:nvSpPr>
        <p:spPr>
          <a:xfrm>
            <a:off x="-303228" y="0"/>
            <a:ext cx="12193913" cy="6858000"/>
          </a:xfrm>
          <a:custGeom>
            <a:avLst/>
            <a:gdLst>
              <a:gd name="connsiteX0" fmla="*/ 0 w 12193913"/>
              <a:gd name="connsiteY0" fmla="*/ 0 h 6858000"/>
              <a:gd name="connsiteX1" fmla="*/ 11817626 w 12193913"/>
              <a:gd name="connsiteY1" fmla="*/ 0 h 6858000"/>
              <a:gd name="connsiteX2" fmla="*/ 11817626 w 12193913"/>
              <a:gd name="connsiteY2" fmla="*/ 1449687 h 6858000"/>
              <a:gd name="connsiteX3" fmla="*/ 12079611 w 12193913"/>
              <a:gd name="connsiteY3" fmla="*/ 1449687 h 6858000"/>
              <a:gd name="connsiteX4" fmla="*/ 12193913 w 12193913"/>
              <a:gd name="connsiteY4" fmla="*/ 1563989 h 6858000"/>
              <a:gd name="connsiteX5" fmla="*/ 12193913 w 12193913"/>
              <a:gd name="connsiteY5" fmla="*/ 2814739 h 6858000"/>
              <a:gd name="connsiteX6" fmla="*/ 12079611 w 12193913"/>
              <a:gd name="connsiteY6" fmla="*/ 2929041 h 6858000"/>
              <a:gd name="connsiteX7" fmla="*/ 11817626 w 12193913"/>
              <a:gd name="connsiteY7" fmla="*/ 2929041 h 6858000"/>
              <a:gd name="connsiteX8" fmla="*/ 11817626 w 12193913"/>
              <a:gd name="connsiteY8" fmla="*/ 6858000 h 6858000"/>
              <a:gd name="connsiteX9" fmla="*/ 0 w 12193913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3913" h="6858000">
                <a:moveTo>
                  <a:pt x="0" y="0"/>
                </a:moveTo>
                <a:lnTo>
                  <a:pt x="11817626" y="0"/>
                </a:lnTo>
                <a:lnTo>
                  <a:pt x="11817626" y="1449687"/>
                </a:lnTo>
                <a:lnTo>
                  <a:pt x="12079611" y="1449687"/>
                </a:lnTo>
                <a:cubicBezTo>
                  <a:pt x="12142738" y="1449687"/>
                  <a:pt x="12193913" y="1500862"/>
                  <a:pt x="12193913" y="1563989"/>
                </a:cubicBezTo>
                <a:lnTo>
                  <a:pt x="12193913" y="2814739"/>
                </a:lnTo>
                <a:cubicBezTo>
                  <a:pt x="12193913" y="2877866"/>
                  <a:pt x="12142738" y="2929041"/>
                  <a:pt x="12079611" y="2929041"/>
                </a:cubicBezTo>
                <a:lnTo>
                  <a:pt x="11817626" y="2929041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22E19426-F382-4CB7-9114-B79C9A1635C0}"/>
              </a:ext>
            </a:extLst>
          </p:cNvPr>
          <p:cNvSpPr/>
          <p:nvPr/>
        </p:nvSpPr>
        <p:spPr>
          <a:xfrm>
            <a:off x="-522773" y="0"/>
            <a:ext cx="12193913" cy="6858000"/>
          </a:xfrm>
          <a:custGeom>
            <a:avLst/>
            <a:gdLst>
              <a:gd name="connsiteX0" fmla="*/ 0 w 12193913"/>
              <a:gd name="connsiteY0" fmla="*/ 0 h 6858000"/>
              <a:gd name="connsiteX1" fmla="*/ 11817626 w 12193913"/>
              <a:gd name="connsiteY1" fmla="*/ 0 h 6858000"/>
              <a:gd name="connsiteX2" fmla="*/ 11817626 w 12193913"/>
              <a:gd name="connsiteY2" fmla="*/ 2278545 h 6858000"/>
              <a:gd name="connsiteX3" fmla="*/ 12079611 w 12193913"/>
              <a:gd name="connsiteY3" fmla="*/ 2278545 h 6858000"/>
              <a:gd name="connsiteX4" fmla="*/ 12193913 w 12193913"/>
              <a:gd name="connsiteY4" fmla="*/ 2392847 h 6858000"/>
              <a:gd name="connsiteX5" fmla="*/ 12193913 w 12193913"/>
              <a:gd name="connsiteY5" fmla="*/ 3643597 h 6858000"/>
              <a:gd name="connsiteX6" fmla="*/ 12079611 w 12193913"/>
              <a:gd name="connsiteY6" fmla="*/ 3757899 h 6858000"/>
              <a:gd name="connsiteX7" fmla="*/ 11817626 w 12193913"/>
              <a:gd name="connsiteY7" fmla="*/ 3757899 h 6858000"/>
              <a:gd name="connsiteX8" fmla="*/ 11817626 w 12193913"/>
              <a:gd name="connsiteY8" fmla="*/ 6858000 h 6858000"/>
              <a:gd name="connsiteX9" fmla="*/ 0 w 12193913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3913" h="6858000">
                <a:moveTo>
                  <a:pt x="0" y="0"/>
                </a:moveTo>
                <a:lnTo>
                  <a:pt x="11817626" y="0"/>
                </a:lnTo>
                <a:lnTo>
                  <a:pt x="11817626" y="2278545"/>
                </a:lnTo>
                <a:lnTo>
                  <a:pt x="12079611" y="2278545"/>
                </a:lnTo>
                <a:cubicBezTo>
                  <a:pt x="12142738" y="2278545"/>
                  <a:pt x="12193913" y="2329720"/>
                  <a:pt x="12193913" y="2392847"/>
                </a:cubicBezTo>
                <a:lnTo>
                  <a:pt x="12193913" y="3643597"/>
                </a:lnTo>
                <a:cubicBezTo>
                  <a:pt x="12193913" y="3706724"/>
                  <a:pt x="12142738" y="3757899"/>
                  <a:pt x="12079611" y="3757899"/>
                </a:cubicBezTo>
                <a:lnTo>
                  <a:pt x="11817626" y="3757899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9B56B6DF-8B9E-4C0E-8C7B-E4338E1411D6}"/>
              </a:ext>
            </a:extLst>
          </p:cNvPr>
          <p:cNvSpPr/>
          <p:nvPr/>
        </p:nvSpPr>
        <p:spPr>
          <a:xfrm>
            <a:off x="-751373" y="-1675"/>
            <a:ext cx="12176422" cy="6858000"/>
          </a:xfrm>
          <a:custGeom>
            <a:avLst/>
            <a:gdLst>
              <a:gd name="connsiteX0" fmla="*/ 0 w 12176422"/>
              <a:gd name="connsiteY0" fmla="*/ 0 h 6858000"/>
              <a:gd name="connsiteX1" fmla="*/ 11817626 w 12176422"/>
              <a:gd name="connsiteY1" fmla="*/ 0 h 6858000"/>
              <a:gd name="connsiteX2" fmla="*/ 11817626 w 12176422"/>
              <a:gd name="connsiteY2" fmla="*/ 3179706 h 6858000"/>
              <a:gd name="connsiteX3" fmla="*/ 12062120 w 12176422"/>
              <a:gd name="connsiteY3" fmla="*/ 3179706 h 6858000"/>
              <a:gd name="connsiteX4" fmla="*/ 12176422 w 12176422"/>
              <a:gd name="connsiteY4" fmla="*/ 3294008 h 6858000"/>
              <a:gd name="connsiteX5" fmla="*/ 12176422 w 12176422"/>
              <a:gd name="connsiteY5" fmla="*/ 4544758 h 6858000"/>
              <a:gd name="connsiteX6" fmla="*/ 12062120 w 12176422"/>
              <a:gd name="connsiteY6" fmla="*/ 4659060 h 6858000"/>
              <a:gd name="connsiteX7" fmla="*/ 11817626 w 12176422"/>
              <a:gd name="connsiteY7" fmla="*/ 4659060 h 6858000"/>
              <a:gd name="connsiteX8" fmla="*/ 11817626 w 12176422"/>
              <a:gd name="connsiteY8" fmla="*/ 6858000 h 6858000"/>
              <a:gd name="connsiteX9" fmla="*/ 0 w 12176422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76422" h="6858000">
                <a:moveTo>
                  <a:pt x="0" y="0"/>
                </a:moveTo>
                <a:lnTo>
                  <a:pt x="11817626" y="0"/>
                </a:lnTo>
                <a:lnTo>
                  <a:pt x="11817626" y="3179706"/>
                </a:lnTo>
                <a:lnTo>
                  <a:pt x="12062120" y="3179706"/>
                </a:lnTo>
                <a:cubicBezTo>
                  <a:pt x="12125247" y="3179706"/>
                  <a:pt x="12176422" y="3230881"/>
                  <a:pt x="12176422" y="3294008"/>
                </a:cubicBezTo>
                <a:lnTo>
                  <a:pt x="12176422" y="4544758"/>
                </a:lnTo>
                <a:cubicBezTo>
                  <a:pt x="12176422" y="4607885"/>
                  <a:pt x="12125247" y="4659060"/>
                  <a:pt x="12062120" y="4659060"/>
                </a:cubicBezTo>
                <a:lnTo>
                  <a:pt x="11817626" y="4659060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304811CD-DA18-40EF-B796-52A0FA897348}"/>
              </a:ext>
            </a:extLst>
          </p:cNvPr>
          <p:cNvGrpSpPr/>
          <p:nvPr/>
        </p:nvGrpSpPr>
        <p:grpSpPr>
          <a:xfrm>
            <a:off x="2" y="0"/>
            <a:ext cx="11425047" cy="6858000"/>
            <a:chOff x="1" y="0"/>
            <a:chExt cx="12126879" cy="685800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F7F1FCF6-D82F-4862-B88E-7EF7970D7D1F}"/>
                </a:ext>
              </a:extLst>
            </p:cNvPr>
            <p:cNvGrpSpPr/>
            <p:nvPr/>
          </p:nvGrpSpPr>
          <p:grpSpPr>
            <a:xfrm>
              <a:off x="1" y="0"/>
              <a:ext cx="12126879" cy="6858000"/>
              <a:chOff x="1" y="0"/>
              <a:chExt cx="12644366" cy="6858000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xmlns="" id="{1D373EB8-0B08-46C8-A923-7667E1D1E847}"/>
                  </a:ext>
                </a:extLst>
              </p:cNvPr>
              <p:cNvGrpSpPr/>
              <p:nvPr/>
            </p:nvGrpSpPr>
            <p:grpSpPr>
              <a:xfrm>
                <a:off x="304803" y="0"/>
                <a:ext cx="11631469" cy="6858000"/>
                <a:chOff x="387927" y="0"/>
                <a:chExt cx="11631469" cy="6858000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xmlns="" id="{B48251CB-26C8-44C8-A72B-9F80D638AA9B}"/>
                    </a:ext>
                  </a:extLst>
                </p:cNvPr>
                <p:cNvCxnSpPr/>
                <p:nvPr/>
              </p:nvCxnSpPr>
              <p:spPr>
                <a:xfrm>
                  <a:off x="387927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xmlns="" id="{578DC719-52A1-4885-8558-9AF8E5905B4C}"/>
                    </a:ext>
                  </a:extLst>
                </p:cNvPr>
                <p:cNvCxnSpPr/>
                <p:nvPr/>
              </p:nvCxnSpPr>
              <p:spPr>
                <a:xfrm>
                  <a:off x="803563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xmlns="" id="{3BDD5AA7-721E-4289-984E-C9F8ACF1876A}"/>
                    </a:ext>
                  </a:extLst>
                </p:cNvPr>
                <p:cNvCxnSpPr/>
                <p:nvPr/>
              </p:nvCxnSpPr>
              <p:spPr>
                <a:xfrm>
                  <a:off x="1214582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xmlns="" id="{84C4605A-047E-4492-BBC7-6F43532A2CE2}"/>
                    </a:ext>
                  </a:extLst>
                </p:cNvPr>
                <p:cNvCxnSpPr/>
                <p:nvPr/>
              </p:nvCxnSpPr>
              <p:spPr>
                <a:xfrm>
                  <a:off x="1630218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xmlns="" id="{91FCB8FA-AA5F-4CFF-8B70-FB2CAEE5957B}"/>
                    </a:ext>
                  </a:extLst>
                </p:cNvPr>
                <p:cNvCxnSpPr/>
                <p:nvPr/>
              </p:nvCxnSpPr>
              <p:spPr>
                <a:xfrm>
                  <a:off x="2041236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xmlns="" id="{2133D317-0659-4858-A9CC-4E56FAE9A61F}"/>
                    </a:ext>
                  </a:extLst>
                </p:cNvPr>
                <p:cNvCxnSpPr/>
                <p:nvPr/>
              </p:nvCxnSpPr>
              <p:spPr>
                <a:xfrm>
                  <a:off x="2456872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xmlns="" id="{52773F1E-C0B0-443D-A237-25EBF64C58EC}"/>
                    </a:ext>
                  </a:extLst>
                </p:cNvPr>
                <p:cNvCxnSpPr/>
                <p:nvPr/>
              </p:nvCxnSpPr>
              <p:spPr>
                <a:xfrm>
                  <a:off x="2867891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xmlns="" id="{5F0A5C51-3BDF-48DE-919E-46C5AA352580}"/>
                    </a:ext>
                  </a:extLst>
                </p:cNvPr>
                <p:cNvCxnSpPr/>
                <p:nvPr/>
              </p:nvCxnSpPr>
              <p:spPr>
                <a:xfrm>
                  <a:off x="3283527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xmlns="" id="{43256D37-1BA1-422E-BE87-74FB5AA160B1}"/>
                    </a:ext>
                  </a:extLst>
                </p:cNvPr>
                <p:cNvCxnSpPr/>
                <p:nvPr/>
              </p:nvCxnSpPr>
              <p:spPr>
                <a:xfrm>
                  <a:off x="3694546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xmlns="" id="{3C06A068-A0D8-4FDB-9934-944FA4BEE185}"/>
                    </a:ext>
                  </a:extLst>
                </p:cNvPr>
                <p:cNvCxnSpPr/>
                <p:nvPr/>
              </p:nvCxnSpPr>
              <p:spPr>
                <a:xfrm>
                  <a:off x="4110182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xmlns="" id="{DDC03ABC-DF59-4D7A-9272-C0C7F6304611}"/>
                    </a:ext>
                  </a:extLst>
                </p:cNvPr>
                <p:cNvCxnSpPr/>
                <p:nvPr/>
              </p:nvCxnSpPr>
              <p:spPr>
                <a:xfrm>
                  <a:off x="4521201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xmlns="" id="{B198B0EC-8A56-44F9-8AF2-7D5902A30B94}"/>
                    </a:ext>
                  </a:extLst>
                </p:cNvPr>
                <p:cNvCxnSpPr/>
                <p:nvPr/>
              </p:nvCxnSpPr>
              <p:spPr>
                <a:xfrm>
                  <a:off x="4936837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xmlns="" id="{2E5677CB-26EE-4EF4-BD57-C7F6FBEF2A93}"/>
                    </a:ext>
                  </a:extLst>
                </p:cNvPr>
                <p:cNvCxnSpPr/>
                <p:nvPr/>
              </p:nvCxnSpPr>
              <p:spPr>
                <a:xfrm>
                  <a:off x="5347855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xmlns="" id="{E7C2898B-503D-45A9-857D-963AFAC516C4}"/>
                    </a:ext>
                  </a:extLst>
                </p:cNvPr>
                <p:cNvCxnSpPr/>
                <p:nvPr/>
              </p:nvCxnSpPr>
              <p:spPr>
                <a:xfrm>
                  <a:off x="5763491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xmlns="" id="{87496BFC-34F5-4DB0-9E4B-F8C28E2BB47E}"/>
                    </a:ext>
                  </a:extLst>
                </p:cNvPr>
                <p:cNvCxnSpPr/>
                <p:nvPr/>
              </p:nvCxnSpPr>
              <p:spPr>
                <a:xfrm>
                  <a:off x="617451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xmlns="" id="{2C4C56BC-8C6A-406B-BB72-1AA4E85ABBCD}"/>
                    </a:ext>
                  </a:extLst>
                </p:cNvPr>
                <p:cNvCxnSpPr/>
                <p:nvPr/>
              </p:nvCxnSpPr>
              <p:spPr>
                <a:xfrm>
                  <a:off x="6590146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xmlns="" id="{0FF9979C-A137-4594-8119-F6B144FADAD6}"/>
                    </a:ext>
                  </a:extLst>
                </p:cNvPr>
                <p:cNvCxnSpPr/>
                <p:nvPr/>
              </p:nvCxnSpPr>
              <p:spPr>
                <a:xfrm>
                  <a:off x="7037821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xmlns="" id="{83092FA3-C1E9-49F0-8BDB-B544303DD606}"/>
                    </a:ext>
                  </a:extLst>
                </p:cNvPr>
                <p:cNvCxnSpPr/>
                <p:nvPr/>
              </p:nvCxnSpPr>
              <p:spPr>
                <a:xfrm>
                  <a:off x="7453457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xmlns="" id="{FF8C1B19-A408-4113-9DA3-E7FBFB4901E4}"/>
                    </a:ext>
                  </a:extLst>
                </p:cNvPr>
                <p:cNvCxnSpPr/>
                <p:nvPr/>
              </p:nvCxnSpPr>
              <p:spPr>
                <a:xfrm>
                  <a:off x="7864476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xmlns="" id="{08791C0F-B824-419F-B4E6-2CF653D6CA6F}"/>
                    </a:ext>
                  </a:extLst>
                </p:cNvPr>
                <p:cNvCxnSpPr/>
                <p:nvPr/>
              </p:nvCxnSpPr>
              <p:spPr>
                <a:xfrm>
                  <a:off x="8280112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xmlns="" id="{7516A710-36ED-4303-BDF0-A970FAE6385E}"/>
                    </a:ext>
                  </a:extLst>
                </p:cNvPr>
                <p:cNvCxnSpPr/>
                <p:nvPr/>
              </p:nvCxnSpPr>
              <p:spPr>
                <a:xfrm>
                  <a:off x="869113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xmlns="" id="{8F2F7C7C-FDDC-4E37-BFAA-0868704B0FDA}"/>
                    </a:ext>
                  </a:extLst>
                </p:cNvPr>
                <p:cNvCxnSpPr/>
                <p:nvPr/>
              </p:nvCxnSpPr>
              <p:spPr>
                <a:xfrm>
                  <a:off x="9106766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xmlns="" id="{2A6E1C21-E7AA-453E-88B8-48DD64FF1F2E}"/>
                    </a:ext>
                  </a:extLst>
                </p:cNvPr>
                <p:cNvCxnSpPr/>
                <p:nvPr/>
              </p:nvCxnSpPr>
              <p:spPr>
                <a:xfrm>
                  <a:off x="9517785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xmlns="" id="{408F4433-A9EC-44AB-82E7-FD01D136EECD}"/>
                    </a:ext>
                  </a:extLst>
                </p:cNvPr>
                <p:cNvCxnSpPr/>
                <p:nvPr/>
              </p:nvCxnSpPr>
              <p:spPr>
                <a:xfrm>
                  <a:off x="9933421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xmlns="" id="{61CD4400-C62B-47AA-856D-24C75FE6C232}"/>
                    </a:ext>
                  </a:extLst>
                </p:cNvPr>
                <p:cNvCxnSpPr/>
                <p:nvPr/>
              </p:nvCxnSpPr>
              <p:spPr>
                <a:xfrm>
                  <a:off x="10366087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xmlns="" id="{4FAF880B-3BD6-4936-89C8-186C58F5114A}"/>
                    </a:ext>
                  </a:extLst>
                </p:cNvPr>
                <p:cNvCxnSpPr/>
                <p:nvPr/>
              </p:nvCxnSpPr>
              <p:spPr>
                <a:xfrm>
                  <a:off x="10777105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xmlns="" id="{9B362CED-4874-4E90-9D33-2F43C3D83E64}"/>
                    </a:ext>
                  </a:extLst>
                </p:cNvPr>
                <p:cNvCxnSpPr/>
                <p:nvPr/>
              </p:nvCxnSpPr>
              <p:spPr>
                <a:xfrm>
                  <a:off x="11192741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xmlns="" id="{6A6F8F09-5A63-4B2F-B111-D2335C79FFBF}"/>
                    </a:ext>
                  </a:extLst>
                </p:cNvPr>
                <p:cNvCxnSpPr/>
                <p:nvPr/>
              </p:nvCxnSpPr>
              <p:spPr>
                <a:xfrm>
                  <a:off x="1160376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xmlns="" id="{59571640-85D2-41CC-A1CD-F4CA3B8F645F}"/>
                    </a:ext>
                  </a:extLst>
                </p:cNvPr>
                <p:cNvCxnSpPr/>
                <p:nvPr/>
              </p:nvCxnSpPr>
              <p:spPr>
                <a:xfrm>
                  <a:off x="12019396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xmlns="" id="{3067893B-D3A1-4AB1-A35B-16DA8178EA3F}"/>
                  </a:ext>
                </a:extLst>
              </p:cNvPr>
              <p:cNvGrpSpPr/>
              <p:nvPr/>
            </p:nvGrpSpPr>
            <p:grpSpPr>
              <a:xfrm rot="5400000">
                <a:off x="3221074" y="-2906172"/>
                <a:ext cx="6202220" cy="12644366"/>
                <a:chOff x="387926" y="-254455"/>
                <a:chExt cx="6202220" cy="7112455"/>
              </a:xfrm>
            </p:grpSpPr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xmlns="" id="{BD70AB6E-EB42-4E75-8E75-225EF77D9013}"/>
                    </a:ext>
                  </a:extLst>
                </p:cNvPr>
                <p:cNvCxnSpPr/>
                <p:nvPr/>
              </p:nvCxnSpPr>
              <p:spPr>
                <a:xfrm>
                  <a:off x="5347855" y="-1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xmlns="" id="{67784BC4-8984-4450-B702-217E83A22D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-3045993" y="3424081"/>
                  <a:ext cx="686783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xmlns="" id="{C6227E6F-42B3-49B7-934D-DAEF3ED9C1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-2630355" y="3424081"/>
                  <a:ext cx="686783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xmlns="" id="{2E277DC3-5AA9-4775-BCF6-DDA86F1CF8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-2219337" y="3424081"/>
                  <a:ext cx="6867836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xmlns="" id="{ACE352F0-099B-4E81-9B63-40605F86A2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-1810715" y="3417067"/>
                  <a:ext cx="6881865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xmlns="" id="{5C874F4D-D115-429B-94CF-8429B2EE12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-1399696" y="3417067"/>
                  <a:ext cx="6881864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xmlns="" id="{DAC3D2DF-AD68-4E0C-84A2-A0BBD008CD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-984058" y="3417067"/>
                  <a:ext cx="6881864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xmlns="" id="{5160EAE1-8D55-49A2-B2E7-6FB31D7957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-573039" y="3417067"/>
                  <a:ext cx="6881864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xmlns="" id="{1FC5DF49-AC97-49E0-845F-C103162AA0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-263929" y="3310543"/>
                  <a:ext cx="7094911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xmlns="" id="{0D7A05A4-9789-46CE-872A-CFB0A56B54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149358" y="3290734"/>
                  <a:ext cx="7112453" cy="22076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xmlns="" id="{AA211426-0DB1-461E-9878-D118024F28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553955" y="3301772"/>
                  <a:ext cx="7112454" cy="1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xmlns="" id="{CA3F03F4-9863-4BE6-91B5-37F7B8AB4A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964975" y="3301773"/>
                  <a:ext cx="7112454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xmlns="" id="{9F27E9EA-9086-4AA4-B4A9-231C815A7D22}"/>
                    </a:ext>
                  </a:extLst>
                </p:cNvPr>
                <p:cNvCxnSpPr/>
                <p:nvPr/>
              </p:nvCxnSpPr>
              <p:spPr>
                <a:xfrm>
                  <a:off x="4936837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xmlns="" id="{7C4F9652-C3FE-452E-8EA3-A6C5D8126F5F}"/>
                    </a:ext>
                  </a:extLst>
                </p:cNvPr>
                <p:cNvCxnSpPr/>
                <p:nvPr/>
              </p:nvCxnSpPr>
              <p:spPr>
                <a:xfrm>
                  <a:off x="5763491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xmlns="" id="{97625D32-0704-4DDA-A874-95AE62C2A64C}"/>
                    </a:ext>
                  </a:extLst>
                </p:cNvPr>
                <p:cNvCxnSpPr/>
                <p:nvPr/>
              </p:nvCxnSpPr>
              <p:spPr>
                <a:xfrm>
                  <a:off x="617451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xmlns="" id="{9BB07A1B-7814-49BE-886E-772C976CAF5E}"/>
                    </a:ext>
                  </a:extLst>
                </p:cNvPr>
                <p:cNvCxnSpPr/>
                <p:nvPr/>
              </p:nvCxnSpPr>
              <p:spPr>
                <a:xfrm>
                  <a:off x="6590146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7197D551-4A59-42F5-A9B6-04222C8CB6EE}"/>
                </a:ext>
              </a:extLst>
            </p:cNvPr>
            <p:cNvCxnSpPr>
              <a:cxnSpLocks/>
            </p:cNvCxnSpPr>
            <p:nvPr/>
          </p:nvCxnSpPr>
          <p:spPr>
            <a:xfrm>
              <a:off x="11832067" y="3185100"/>
              <a:ext cx="0" cy="1498504"/>
            </a:xfrm>
            <a:prstGeom prst="line">
              <a:avLst/>
            </a:prstGeom>
            <a:ln w="12700">
              <a:solidFill>
                <a:schemeClr val="bg1">
                  <a:lumMod val="95000"/>
                  <a:alpha val="29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E9B10B5-61A4-494B-A925-0CD8CAB930D8}"/>
              </a:ext>
            </a:extLst>
          </p:cNvPr>
          <p:cNvSpPr/>
          <p:nvPr/>
        </p:nvSpPr>
        <p:spPr>
          <a:xfrm>
            <a:off x="-11327383" y="-3350"/>
            <a:ext cx="12176422" cy="6858000"/>
          </a:xfrm>
          <a:custGeom>
            <a:avLst/>
            <a:gdLst>
              <a:gd name="connsiteX0" fmla="*/ 0 w 12176422"/>
              <a:gd name="connsiteY0" fmla="*/ 0 h 6858000"/>
              <a:gd name="connsiteX1" fmla="*/ 11817626 w 12176422"/>
              <a:gd name="connsiteY1" fmla="*/ 0 h 6858000"/>
              <a:gd name="connsiteX2" fmla="*/ 11817626 w 12176422"/>
              <a:gd name="connsiteY2" fmla="*/ 4080867 h 6858000"/>
              <a:gd name="connsiteX3" fmla="*/ 12062120 w 12176422"/>
              <a:gd name="connsiteY3" fmla="*/ 4080867 h 6858000"/>
              <a:gd name="connsiteX4" fmla="*/ 12176422 w 12176422"/>
              <a:gd name="connsiteY4" fmla="*/ 4195169 h 6858000"/>
              <a:gd name="connsiteX5" fmla="*/ 12176422 w 12176422"/>
              <a:gd name="connsiteY5" fmla="*/ 5445919 h 6858000"/>
              <a:gd name="connsiteX6" fmla="*/ 12062120 w 12176422"/>
              <a:gd name="connsiteY6" fmla="*/ 5560221 h 6858000"/>
              <a:gd name="connsiteX7" fmla="*/ 11817626 w 12176422"/>
              <a:gd name="connsiteY7" fmla="*/ 5560221 h 6858000"/>
              <a:gd name="connsiteX8" fmla="*/ 11817626 w 12176422"/>
              <a:gd name="connsiteY8" fmla="*/ 6858000 h 6858000"/>
              <a:gd name="connsiteX9" fmla="*/ 0 w 12176422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76422" h="6858000">
                <a:moveTo>
                  <a:pt x="0" y="0"/>
                </a:moveTo>
                <a:lnTo>
                  <a:pt x="11817626" y="0"/>
                </a:lnTo>
                <a:lnTo>
                  <a:pt x="11817626" y="4080867"/>
                </a:lnTo>
                <a:lnTo>
                  <a:pt x="12062120" y="4080867"/>
                </a:lnTo>
                <a:cubicBezTo>
                  <a:pt x="12125247" y="4080867"/>
                  <a:pt x="12176422" y="4132042"/>
                  <a:pt x="12176422" y="4195169"/>
                </a:cubicBezTo>
                <a:lnTo>
                  <a:pt x="12176422" y="5445919"/>
                </a:lnTo>
                <a:cubicBezTo>
                  <a:pt x="12176422" y="5509046"/>
                  <a:pt x="12125247" y="5560221"/>
                  <a:pt x="12062120" y="5560221"/>
                </a:cubicBezTo>
                <a:lnTo>
                  <a:pt x="11817626" y="5560221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12B54463-BB39-4189-A0D5-52022DD125C8}"/>
              </a:ext>
            </a:extLst>
          </p:cNvPr>
          <p:cNvSpPr/>
          <p:nvPr/>
        </p:nvSpPr>
        <p:spPr>
          <a:xfrm>
            <a:off x="-11490622" y="-5025"/>
            <a:ext cx="12176422" cy="6858000"/>
          </a:xfrm>
          <a:custGeom>
            <a:avLst/>
            <a:gdLst>
              <a:gd name="connsiteX0" fmla="*/ 0 w 12176422"/>
              <a:gd name="connsiteY0" fmla="*/ 0 h 6858000"/>
              <a:gd name="connsiteX1" fmla="*/ 11817626 w 12176422"/>
              <a:gd name="connsiteY1" fmla="*/ 0 h 6858000"/>
              <a:gd name="connsiteX2" fmla="*/ 11817626 w 12176422"/>
              <a:gd name="connsiteY2" fmla="*/ 5157165 h 6858000"/>
              <a:gd name="connsiteX3" fmla="*/ 12062120 w 12176422"/>
              <a:gd name="connsiteY3" fmla="*/ 5157165 h 6858000"/>
              <a:gd name="connsiteX4" fmla="*/ 12176422 w 12176422"/>
              <a:gd name="connsiteY4" fmla="*/ 5271467 h 6858000"/>
              <a:gd name="connsiteX5" fmla="*/ 12176422 w 12176422"/>
              <a:gd name="connsiteY5" fmla="*/ 6522217 h 6858000"/>
              <a:gd name="connsiteX6" fmla="*/ 12062120 w 12176422"/>
              <a:gd name="connsiteY6" fmla="*/ 6636519 h 6858000"/>
              <a:gd name="connsiteX7" fmla="*/ 11817626 w 12176422"/>
              <a:gd name="connsiteY7" fmla="*/ 6636519 h 6858000"/>
              <a:gd name="connsiteX8" fmla="*/ 11817626 w 12176422"/>
              <a:gd name="connsiteY8" fmla="*/ 6858000 h 6858000"/>
              <a:gd name="connsiteX9" fmla="*/ 0 w 12176422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76422" h="6858000">
                <a:moveTo>
                  <a:pt x="0" y="0"/>
                </a:moveTo>
                <a:lnTo>
                  <a:pt x="11817626" y="0"/>
                </a:lnTo>
                <a:lnTo>
                  <a:pt x="11817626" y="5157165"/>
                </a:lnTo>
                <a:lnTo>
                  <a:pt x="12062120" y="5157165"/>
                </a:lnTo>
                <a:cubicBezTo>
                  <a:pt x="12125247" y="5157165"/>
                  <a:pt x="12176422" y="5208340"/>
                  <a:pt x="12176422" y="5271467"/>
                </a:cubicBezTo>
                <a:lnTo>
                  <a:pt x="12176422" y="6522217"/>
                </a:lnTo>
                <a:cubicBezTo>
                  <a:pt x="12176422" y="6585344"/>
                  <a:pt x="12125247" y="6636519"/>
                  <a:pt x="12062120" y="6636519"/>
                </a:cubicBezTo>
                <a:lnTo>
                  <a:pt x="11817626" y="6636519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xmlns="" id="{4C37846A-C0CA-4EDE-993C-4B2F46FE9F48}"/>
              </a:ext>
            </a:extLst>
          </p:cNvPr>
          <p:cNvSpPr/>
          <p:nvPr/>
        </p:nvSpPr>
        <p:spPr>
          <a:xfrm>
            <a:off x="3263167" y="730538"/>
            <a:ext cx="5908830" cy="58477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0" cap="rnd" cmpd="sng">
            <a:solidFill>
              <a:schemeClr val="bg1">
                <a:lumMod val="95000"/>
              </a:schemeClr>
            </a:solidFill>
            <a:round/>
          </a:ln>
          <a:effectLst>
            <a:outerShdw blurRad="1143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2">
            <a:extLst>
              <a:ext uri="{FF2B5EF4-FFF2-40B4-BE49-F238E27FC236}">
                <a16:creationId xmlns:a16="http://schemas.microsoft.com/office/drawing/2014/main" xmlns="" id="{FA4742B0-46E8-44C0-B163-061D2509A178}"/>
              </a:ext>
            </a:extLst>
          </p:cNvPr>
          <p:cNvSpPr/>
          <p:nvPr/>
        </p:nvSpPr>
        <p:spPr>
          <a:xfrm>
            <a:off x="1043952" y="240854"/>
            <a:ext cx="9778036" cy="6376292"/>
          </a:xfrm>
          <a:prstGeom prst="roundRect">
            <a:avLst>
              <a:gd name="adj" fmla="val 5084"/>
            </a:avLst>
          </a:prstGeom>
          <a:noFill/>
          <a:ln w="28575" cap="rnd">
            <a:solidFill>
              <a:schemeClr val="tx1">
                <a:lumMod val="85000"/>
                <a:lumOff val="15000"/>
              </a:schemeClr>
            </a:solidFill>
            <a:prstDash val="lgDash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9873BF2-32C0-4F05-9C37-748CEC33DBB5}"/>
              </a:ext>
            </a:extLst>
          </p:cNvPr>
          <p:cNvSpPr txBox="1"/>
          <p:nvPr/>
        </p:nvSpPr>
        <p:spPr>
          <a:xfrm>
            <a:off x="3875830" y="734679"/>
            <a:ext cx="4649030" cy="584775"/>
          </a:xfrm>
          <a:prstGeom prst="rect">
            <a:avLst/>
          </a:prstGeom>
          <a:noFill/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E4DDD5"/>
                </a:solidFill>
                <a:latin typeface="AdamGorry-Lights" panose="020F0702020204020204" pitchFamily="34" charset="0"/>
              </a:rPr>
              <a:t>Kalimat</a:t>
            </a:r>
            <a:r>
              <a:rPr lang="en-US" sz="3200" dirty="0" smtClean="0">
                <a:solidFill>
                  <a:srgbClr val="E4DDD5"/>
                </a:solidFill>
                <a:latin typeface="AdamGorry-Lights" panose="020F0702020204020204" pitchFamily="34" charset="0"/>
              </a:rPr>
              <a:t> </a:t>
            </a:r>
            <a:r>
              <a:rPr lang="en-US" sz="3200" dirty="0" err="1" smtClean="0">
                <a:solidFill>
                  <a:srgbClr val="E4DDD5"/>
                </a:solidFill>
                <a:latin typeface="AdamGorry-Lights" panose="020F0702020204020204" pitchFamily="34" charset="0"/>
              </a:rPr>
              <a:t>Majemuk</a:t>
            </a:r>
            <a:r>
              <a:rPr lang="en-US" sz="3200" dirty="0" smtClean="0">
                <a:solidFill>
                  <a:srgbClr val="E4DDD5"/>
                </a:solidFill>
                <a:latin typeface="AdamGorry-Lights" panose="020F0702020204020204" pitchFamily="34" charset="0"/>
              </a:rPr>
              <a:t> </a:t>
            </a:r>
            <a:r>
              <a:rPr lang="en-US" sz="3200" dirty="0" err="1" smtClean="0">
                <a:solidFill>
                  <a:srgbClr val="E4DDD5"/>
                </a:solidFill>
                <a:latin typeface="AdamGorry-Lights" panose="020F0702020204020204" pitchFamily="34" charset="0"/>
              </a:rPr>
              <a:t>Setara</a:t>
            </a:r>
            <a:endParaRPr lang="id-ID" sz="3200" dirty="0">
              <a:solidFill>
                <a:srgbClr val="E4DDD5"/>
              </a:solidFill>
              <a:latin typeface="AdamGorry-Lights" panose="020F0702020204020204" pitchFamily="34" charset="0"/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xmlns="" id="{AAD24E86-63B7-4825-AA24-546C2B32AE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446" y="4513950"/>
            <a:ext cx="1887012" cy="2304375"/>
          </a:xfrm>
          <a:prstGeom prst="rect">
            <a:avLst/>
          </a:prstGeom>
          <a:effectLst>
            <a:outerShdw blurRad="114300" dir="18900000" sy="23000" kx="-1200000" algn="bl" rotWithShape="0">
              <a:prstClr val="black">
                <a:alpha val="19000"/>
              </a:prstClr>
            </a:outerShdw>
          </a:effectLst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xmlns="" id="{4C02491F-1026-4015-A708-8ED2D0A50A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7" t="59123" r="75132" b="8948"/>
          <a:stretch/>
        </p:blipFill>
        <p:spPr>
          <a:xfrm>
            <a:off x="9935763" y="5680941"/>
            <a:ext cx="919331" cy="1200785"/>
          </a:xfrm>
          <a:prstGeom prst="rect">
            <a:avLst/>
          </a:prstGeom>
          <a:effectLst>
            <a:outerShdw blurRad="76200" dist="101600" dir="18900000" sy="23000" kx="-1200000" algn="bl" rotWithShape="0">
              <a:prstClr val="black">
                <a:alpha val="26000"/>
              </a:prstClr>
            </a:outerShdw>
          </a:effectLst>
        </p:spPr>
      </p:pic>
      <p:sp>
        <p:nvSpPr>
          <p:cNvPr id="70" name="Rectangle 69"/>
          <p:cNvSpPr/>
          <p:nvPr/>
        </p:nvSpPr>
        <p:spPr>
          <a:xfrm>
            <a:off x="1367690" y="3138911"/>
            <a:ext cx="2508140" cy="83099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</a:rPr>
              <a:t>Kalimat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Majemuk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2400" b="1" dirty="0" err="1" smtClean="0">
                <a:solidFill>
                  <a:schemeClr val="bg1"/>
                </a:solidFill>
              </a:rPr>
              <a:t>Setara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197403" y="1991516"/>
            <a:ext cx="4872090" cy="70788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Dua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kalimat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tunggal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atau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lebih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err="1" smtClean="0">
                <a:solidFill>
                  <a:schemeClr val="bg1"/>
                </a:solidFill>
              </a:rPr>
              <a:t>dapat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dihubungkan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oleh</a:t>
            </a:r>
            <a:r>
              <a:rPr lang="en-US" sz="2000" dirty="0" smtClean="0">
                <a:solidFill>
                  <a:schemeClr val="bg1"/>
                </a:solidFill>
              </a:rPr>
              <a:t> kata </a:t>
            </a:r>
            <a:r>
              <a:rPr lang="en-US" sz="2000" i="1" dirty="0" err="1" smtClean="0">
                <a:solidFill>
                  <a:srgbClr val="FFFF66"/>
                </a:solidFill>
              </a:rPr>
              <a:t>serta</a:t>
            </a:r>
            <a:r>
              <a:rPr lang="en-US" sz="2000" dirty="0" smtClean="0">
                <a:solidFill>
                  <a:srgbClr val="FFFF66"/>
                </a:solidFill>
              </a:rPr>
              <a:t> </a:t>
            </a:r>
            <a:r>
              <a:rPr lang="en-US" sz="2000" dirty="0" err="1" smtClean="0">
                <a:solidFill>
                  <a:schemeClr val="bg1"/>
                </a:solidFill>
              </a:rPr>
              <a:t>atau</a:t>
            </a:r>
            <a:r>
              <a:rPr lang="en-US" sz="2000" dirty="0" smtClean="0">
                <a:solidFill>
                  <a:srgbClr val="FFFF66"/>
                </a:solidFill>
              </a:rPr>
              <a:t> </a:t>
            </a:r>
            <a:r>
              <a:rPr lang="en-US" sz="2000" i="1" dirty="0" err="1" smtClean="0">
                <a:solidFill>
                  <a:srgbClr val="FFFF66"/>
                </a:solidFill>
              </a:rPr>
              <a:t>dan</a:t>
            </a:r>
            <a:endParaRPr lang="en-US" sz="2000" dirty="0">
              <a:solidFill>
                <a:srgbClr val="FFFF66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204585" y="2939292"/>
            <a:ext cx="4864908" cy="101566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Kedua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kalimat</a:t>
            </a:r>
            <a:r>
              <a:rPr lang="en-US" sz="2000" dirty="0">
                <a:solidFill>
                  <a:schemeClr val="bg1"/>
                </a:solidFill>
              </a:rPr>
              <a:t> yang </a:t>
            </a:r>
            <a:r>
              <a:rPr lang="en-US" sz="2000" dirty="0" err="1">
                <a:solidFill>
                  <a:schemeClr val="bg1"/>
                </a:solidFill>
              </a:rPr>
              <a:t>berbentuk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kalimat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setara</a:t>
            </a:r>
            <a:r>
              <a:rPr lang="en-US" sz="2000" dirty="0">
                <a:solidFill>
                  <a:schemeClr val="bg1"/>
                </a:solidFill>
              </a:rPr>
              <a:t> yang </a:t>
            </a:r>
            <a:r>
              <a:rPr lang="en-US" sz="2000" dirty="0" err="1">
                <a:solidFill>
                  <a:schemeClr val="bg1"/>
                </a:solidFill>
              </a:rPr>
              <a:t>dapat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dihubungkan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oleh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kata</a:t>
            </a:r>
            <a:r>
              <a:rPr lang="en-US" sz="2000" i="1" dirty="0">
                <a:solidFill>
                  <a:srgbClr val="FF0000"/>
                </a:solidFill>
              </a:rPr>
              <a:t> </a:t>
            </a:r>
            <a:r>
              <a:rPr lang="en-US" sz="2000" i="1" dirty="0" err="1">
                <a:solidFill>
                  <a:srgbClr val="FFFF66"/>
                </a:solidFill>
              </a:rPr>
              <a:t>tetapi</a:t>
            </a:r>
            <a:r>
              <a:rPr lang="en-US" sz="2000" dirty="0">
                <a:solidFill>
                  <a:schemeClr val="bg1"/>
                </a:solidFill>
              </a:rPr>
              <a:t> </a:t>
            </a:r>
            <a:r>
              <a:rPr lang="en-US" sz="2000" dirty="0" err="1" smtClean="0">
                <a:solidFill>
                  <a:schemeClr val="bg1"/>
                </a:solidFill>
              </a:rPr>
              <a:t>jika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kalimat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tersebut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menunjukkan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pertentangan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183652" y="4442025"/>
            <a:ext cx="4854645" cy="70788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Dua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kalimat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tunggal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atau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lebih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dapat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dihubungkan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oleh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kata</a:t>
            </a:r>
            <a:r>
              <a:rPr lang="en-US" sz="2000" dirty="0">
                <a:solidFill>
                  <a:schemeClr val="bg1"/>
                </a:solidFill>
              </a:rPr>
              <a:t> </a:t>
            </a:r>
            <a:r>
              <a:rPr lang="en-US" sz="2000" i="1" dirty="0" err="1">
                <a:solidFill>
                  <a:srgbClr val="FFFF66"/>
                </a:solidFill>
              </a:rPr>
              <a:t>lalu</a:t>
            </a:r>
            <a:r>
              <a:rPr lang="en-US" sz="2000" dirty="0">
                <a:solidFill>
                  <a:schemeClr val="bg1"/>
                </a:solidFill>
              </a:rPr>
              <a:t> </a:t>
            </a:r>
            <a:r>
              <a:rPr lang="en-US" sz="2000" dirty="0" err="1">
                <a:solidFill>
                  <a:schemeClr val="bg1"/>
                </a:solidFill>
              </a:rPr>
              <a:t>dan</a:t>
            </a:r>
            <a:r>
              <a:rPr lang="en-US" sz="2000" dirty="0">
                <a:solidFill>
                  <a:srgbClr val="FFFF66"/>
                </a:solidFill>
              </a:rPr>
              <a:t> </a:t>
            </a:r>
            <a:r>
              <a:rPr lang="en-US" sz="2000" i="1" dirty="0" err="1">
                <a:solidFill>
                  <a:srgbClr val="FFFF66"/>
                </a:solidFill>
              </a:rPr>
              <a:t>kemudian</a:t>
            </a:r>
            <a:r>
              <a:rPr lang="en-US" sz="2000" dirty="0">
                <a:solidFill>
                  <a:schemeClr val="bg1"/>
                </a:solidFill>
              </a:rPr>
              <a:t> </a:t>
            </a:r>
          </a:p>
        </p:txBody>
      </p:sp>
      <p:cxnSp>
        <p:nvCxnSpPr>
          <p:cNvPr id="67" name="Elbow Connector 66"/>
          <p:cNvCxnSpPr/>
          <p:nvPr/>
        </p:nvCxnSpPr>
        <p:spPr>
          <a:xfrm>
            <a:off x="3801597" y="3527140"/>
            <a:ext cx="1327735" cy="1273803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3875830" y="3527141"/>
            <a:ext cx="1328755" cy="272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endCxn id="75" idx="1"/>
          </p:cNvCxnSpPr>
          <p:nvPr/>
        </p:nvCxnSpPr>
        <p:spPr>
          <a:xfrm rot="5400000" flipH="1" flipV="1">
            <a:off x="4208728" y="2602196"/>
            <a:ext cx="1245412" cy="73193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96924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14" grpId="0"/>
      <p:bldP spid="70" grpId="0" animBg="1"/>
      <p:bldP spid="75" grpId="0" animBg="1"/>
      <p:bldP spid="76" grpId="0" animBg="1"/>
      <p:bldP spid="7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105103A0-1921-42B0-B77C-0C4411CB95C9}"/>
              </a:ext>
            </a:extLst>
          </p:cNvPr>
          <p:cNvSpPr/>
          <p:nvPr/>
        </p:nvSpPr>
        <p:spPr>
          <a:xfrm>
            <a:off x="-108315" y="-6700"/>
            <a:ext cx="12217023" cy="6858000"/>
          </a:xfrm>
          <a:custGeom>
            <a:avLst/>
            <a:gdLst>
              <a:gd name="connsiteX0" fmla="*/ 0 w 12217023"/>
              <a:gd name="connsiteY0" fmla="*/ 0 h 6858000"/>
              <a:gd name="connsiteX1" fmla="*/ 11817626 w 12217023"/>
              <a:gd name="connsiteY1" fmla="*/ 0 h 6858000"/>
              <a:gd name="connsiteX2" fmla="*/ 11817626 w 12217023"/>
              <a:gd name="connsiteY2" fmla="*/ 246529 h 6858000"/>
              <a:gd name="connsiteX3" fmla="*/ 12102721 w 12217023"/>
              <a:gd name="connsiteY3" fmla="*/ 246529 h 6858000"/>
              <a:gd name="connsiteX4" fmla="*/ 12217023 w 12217023"/>
              <a:gd name="connsiteY4" fmla="*/ 360831 h 6858000"/>
              <a:gd name="connsiteX5" fmla="*/ 12217023 w 12217023"/>
              <a:gd name="connsiteY5" fmla="*/ 1611581 h 6858000"/>
              <a:gd name="connsiteX6" fmla="*/ 12102721 w 12217023"/>
              <a:gd name="connsiteY6" fmla="*/ 1725883 h 6858000"/>
              <a:gd name="connsiteX7" fmla="*/ 11817626 w 12217023"/>
              <a:gd name="connsiteY7" fmla="*/ 1725883 h 6858000"/>
              <a:gd name="connsiteX8" fmla="*/ 11817626 w 12217023"/>
              <a:gd name="connsiteY8" fmla="*/ 6858000 h 6858000"/>
              <a:gd name="connsiteX9" fmla="*/ 0 w 12217023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7023" h="6858000">
                <a:moveTo>
                  <a:pt x="0" y="0"/>
                </a:moveTo>
                <a:lnTo>
                  <a:pt x="11817626" y="0"/>
                </a:lnTo>
                <a:lnTo>
                  <a:pt x="11817626" y="246529"/>
                </a:lnTo>
                <a:lnTo>
                  <a:pt x="12102721" y="246529"/>
                </a:lnTo>
                <a:cubicBezTo>
                  <a:pt x="12165848" y="246529"/>
                  <a:pt x="12217023" y="297704"/>
                  <a:pt x="12217023" y="360831"/>
                </a:cubicBezTo>
                <a:lnTo>
                  <a:pt x="12217023" y="1611581"/>
                </a:lnTo>
                <a:cubicBezTo>
                  <a:pt x="12217023" y="1674708"/>
                  <a:pt x="12165848" y="1725883"/>
                  <a:pt x="12102721" y="1725883"/>
                </a:cubicBezTo>
                <a:lnTo>
                  <a:pt x="11817626" y="1725883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D814057E-78FB-46A5-A982-2EC9E68D6C46}"/>
              </a:ext>
            </a:extLst>
          </p:cNvPr>
          <p:cNvSpPr/>
          <p:nvPr/>
        </p:nvSpPr>
        <p:spPr>
          <a:xfrm>
            <a:off x="-303228" y="0"/>
            <a:ext cx="12193913" cy="6858000"/>
          </a:xfrm>
          <a:custGeom>
            <a:avLst/>
            <a:gdLst>
              <a:gd name="connsiteX0" fmla="*/ 0 w 12193913"/>
              <a:gd name="connsiteY0" fmla="*/ 0 h 6858000"/>
              <a:gd name="connsiteX1" fmla="*/ 11817626 w 12193913"/>
              <a:gd name="connsiteY1" fmla="*/ 0 h 6858000"/>
              <a:gd name="connsiteX2" fmla="*/ 11817626 w 12193913"/>
              <a:gd name="connsiteY2" fmla="*/ 1449687 h 6858000"/>
              <a:gd name="connsiteX3" fmla="*/ 12079611 w 12193913"/>
              <a:gd name="connsiteY3" fmla="*/ 1449687 h 6858000"/>
              <a:gd name="connsiteX4" fmla="*/ 12193913 w 12193913"/>
              <a:gd name="connsiteY4" fmla="*/ 1563989 h 6858000"/>
              <a:gd name="connsiteX5" fmla="*/ 12193913 w 12193913"/>
              <a:gd name="connsiteY5" fmla="*/ 2814739 h 6858000"/>
              <a:gd name="connsiteX6" fmla="*/ 12079611 w 12193913"/>
              <a:gd name="connsiteY6" fmla="*/ 2929041 h 6858000"/>
              <a:gd name="connsiteX7" fmla="*/ 11817626 w 12193913"/>
              <a:gd name="connsiteY7" fmla="*/ 2929041 h 6858000"/>
              <a:gd name="connsiteX8" fmla="*/ 11817626 w 12193913"/>
              <a:gd name="connsiteY8" fmla="*/ 6858000 h 6858000"/>
              <a:gd name="connsiteX9" fmla="*/ 0 w 12193913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3913" h="6858000">
                <a:moveTo>
                  <a:pt x="0" y="0"/>
                </a:moveTo>
                <a:lnTo>
                  <a:pt x="11817626" y="0"/>
                </a:lnTo>
                <a:lnTo>
                  <a:pt x="11817626" y="1449687"/>
                </a:lnTo>
                <a:lnTo>
                  <a:pt x="12079611" y="1449687"/>
                </a:lnTo>
                <a:cubicBezTo>
                  <a:pt x="12142738" y="1449687"/>
                  <a:pt x="12193913" y="1500862"/>
                  <a:pt x="12193913" y="1563989"/>
                </a:cubicBezTo>
                <a:lnTo>
                  <a:pt x="12193913" y="2814739"/>
                </a:lnTo>
                <a:cubicBezTo>
                  <a:pt x="12193913" y="2877866"/>
                  <a:pt x="12142738" y="2929041"/>
                  <a:pt x="12079611" y="2929041"/>
                </a:cubicBezTo>
                <a:lnTo>
                  <a:pt x="11817626" y="2929041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22E19426-F382-4CB7-9114-B79C9A1635C0}"/>
              </a:ext>
            </a:extLst>
          </p:cNvPr>
          <p:cNvSpPr/>
          <p:nvPr/>
        </p:nvSpPr>
        <p:spPr>
          <a:xfrm>
            <a:off x="-522773" y="0"/>
            <a:ext cx="12193913" cy="6858000"/>
          </a:xfrm>
          <a:custGeom>
            <a:avLst/>
            <a:gdLst>
              <a:gd name="connsiteX0" fmla="*/ 0 w 12193913"/>
              <a:gd name="connsiteY0" fmla="*/ 0 h 6858000"/>
              <a:gd name="connsiteX1" fmla="*/ 11817626 w 12193913"/>
              <a:gd name="connsiteY1" fmla="*/ 0 h 6858000"/>
              <a:gd name="connsiteX2" fmla="*/ 11817626 w 12193913"/>
              <a:gd name="connsiteY2" fmla="*/ 2278545 h 6858000"/>
              <a:gd name="connsiteX3" fmla="*/ 12079611 w 12193913"/>
              <a:gd name="connsiteY3" fmla="*/ 2278545 h 6858000"/>
              <a:gd name="connsiteX4" fmla="*/ 12193913 w 12193913"/>
              <a:gd name="connsiteY4" fmla="*/ 2392847 h 6858000"/>
              <a:gd name="connsiteX5" fmla="*/ 12193913 w 12193913"/>
              <a:gd name="connsiteY5" fmla="*/ 3643597 h 6858000"/>
              <a:gd name="connsiteX6" fmla="*/ 12079611 w 12193913"/>
              <a:gd name="connsiteY6" fmla="*/ 3757899 h 6858000"/>
              <a:gd name="connsiteX7" fmla="*/ 11817626 w 12193913"/>
              <a:gd name="connsiteY7" fmla="*/ 3757899 h 6858000"/>
              <a:gd name="connsiteX8" fmla="*/ 11817626 w 12193913"/>
              <a:gd name="connsiteY8" fmla="*/ 6858000 h 6858000"/>
              <a:gd name="connsiteX9" fmla="*/ 0 w 12193913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3913" h="6858000">
                <a:moveTo>
                  <a:pt x="0" y="0"/>
                </a:moveTo>
                <a:lnTo>
                  <a:pt x="11817626" y="0"/>
                </a:lnTo>
                <a:lnTo>
                  <a:pt x="11817626" y="2278545"/>
                </a:lnTo>
                <a:lnTo>
                  <a:pt x="12079611" y="2278545"/>
                </a:lnTo>
                <a:cubicBezTo>
                  <a:pt x="12142738" y="2278545"/>
                  <a:pt x="12193913" y="2329720"/>
                  <a:pt x="12193913" y="2392847"/>
                </a:cubicBezTo>
                <a:lnTo>
                  <a:pt x="12193913" y="3643597"/>
                </a:lnTo>
                <a:cubicBezTo>
                  <a:pt x="12193913" y="3706724"/>
                  <a:pt x="12142738" y="3757899"/>
                  <a:pt x="12079611" y="3757899"/>
                </a:cubicBezTo>
                <a:lnTo>
                  <a:pt x="11817626" y="3757899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9B56B6DF-8B9E-4C0E-8C7B-E4338E1411D6}"/>
              </a:ext>
            </a:extLst>
          </p:cNvPr>
          <p:cNvSpPr/>
          <p:nvPr/>
        </p:nvSpPr>
        <p:spPr>
          <a:xfrm>
            <a:off x="-751373" y="-1675"/>
            <a:ext cx="12176422" cy="6858000"/>
          </a:xfrm>
          <a:custGeom>
            <a:avLst/>
            <a:gdLst>
              <a:gd name="connsiteX0" fmla="*/ 0 w 12176422"/>
              <a:gd name="connsiteY0" fmla="*/ 0 h 6858000"/>
              <a:gd name="connsiteX1" fmla="*/ 11817626 w 12176422"/>
              <a:gd name="connsiteY1" fmla="*/ 0 h 6858000"/>
              <a:gd name="connsiteX2" fmla="*/ 11817626 w 12176422"/>
              <a:gd name="connsiteY2" fmla="*/ 3179706 h 6858000"/>
              <a:gd name="connsiteX3" fmla="*/ 12062120 w 12176422"/>
              <a:gd name="connsiteY3" fmla="*/ 3179706 h 6858000"/>
              <a:gd name="connsiteX4" fmla="*/ 12176422 w 12176422"/>
              <a:gd name="connsiteY4" fmla="*/ 3294008 h 6858000"/>
              <a:gd name="connsiteX5" fmla="*/ 12176422 w 12176422"/>
              <a:gd name="connsiteY5" fmla="*/ 4544758 h 6858000"/>
              <a:gd name="connsiteX6" fmla="*/ 12062120 w 12176422"/>
              <a:gd name="connsiteY6" fmla="*/ 4659060 h 6858000"/>
              <a:gd name="connsiteX7" fmla="*/ 11817626 w 12176422"/>
              <a:gd name="connsiteY7" fmla="*/ 4659060 h 6858000"/>
              <a:gd name="connsiteX8" fmla="*/ 11817626 w 12176422"/>
              <a:gd name="connsiteY8" fmla="*/ 6858000 h 6858000"/>
              <a:gd name="connsiteX9" fmla="*/ 0 w 12176422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76422" h="6858000">
                <a:moveTo>
                  <a:pt x="0" y="0"/>
                </a:moveTo>
                <a:lnTo>
                  <a:pt x="11817626" y="0"/>
                </a:lnTo>
                <a:lnTo>
                  <a:pt x="11817626" y="3179706"/>
                </a:lnTo>
                <a:lnTo>
                  <a:pt x="12062120" y="3179706"/>
                </a:lnTo>
                <a:cubicBezTo>
                  <a:pt x="12125247" y="3179706"/>
                  <a:pt x="12176422" y="3230881"/>
                  <a:pt x="12176422" y="3294008"/>
                </a:cubicBezTo>
                <a:lnTo>
                  <a:pt x="12176422" y="4544758"/>
                </a:lnTo>
                <a:cubicBezTo>
                  <a:pt x="12176422" y="4607885"/>
                  <a:pt x="12125247" y="4659060"/>
                  <a:pt x="12062120" y="4659060"/>
                </a:cubicBezTo>
                <a:lnTo>
                  <a:pt x="11817626" y="4659060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E9B10B5-61A4-494B-A925-0CD8CAB930D8}"/>
              </a:ext>
            </a:extLst>
          </p:cNvPr>
          <p:cNvSpPr/>
          <p:nvPr/>
        </p:nvSpPr>
        <p:spPr>
          <a:xfrm>
            <a:off x="-970918" y="-3350"/>
            <a:ext cx="12176422" cy="6858000"/>
          </a:xfrm>
          <a:custGeom>
            <a:avLst/>
            <a:gdLst>
              <a:gd name="connsiteX0" fmla="*/ 0 w 12176422"/>
              <a:gd name="connsiteY0" fmla="*/ 0 h 6858000"/>
              <a:gd name="connsiteX1" fmla="*/ 11817626 w 12176422"/>
              <a:gd name="connsiteY1" fmla="*/ 0 h 6858000"/>
              <a:gd name="connsiteX2" fmla="*/ 11817626 w 12176422"/>
              <a:gd name="connsiteY2" fmla="*/ 4080867 h 6858000"/>
              <a:gd name="connsiteX3" fmla="*/ 12062120 w 12176422"/>
              <a:gd name="connsiteY3" fmla="*/ 4080867 h 6858000"/>
              <a:gd name="connsiteX4" fmla="*/ 12176422 w 12176422"/>
              <a:gd name="connsiteY4" fmla="*/ 4195169 h 6858000"/>
              <a:gd name="connsiteX5" fmla="*/ 12176422 w 12176422"/>
              <a:gd name="connsiteY5" fmla="*/ 5445919 h 6858000"/>
              <a:gd name="connsiteX6" fmla="*/ 12062120 w 12176422"/>
              <a:gd name="connsiteY6" fmla="*/ 5560221 h 6858000"/>
              <a:gd name="connsiteX7" fmla="*/ 11817626 w 12176422"/>
              <a:gd name="connsiteY7" fmla="*/ 5560221 h 6858000"/>
              <a:gd name="connsiteX8" fmla="*/ 11817626 w 12176422"/>
              <a:gd name="connsiteY8" fmla="*/ 6858000 h 6858000"/>
              <a:gd name="connsiteX9" fmla="*/ 0 w 12176422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76422" h="6858000">
                <a:moveTo>
                  <a:pt x="0" y="0"/>
                </a:moveTo>
                <a:lnTo>
                  <a:pt x="11817626" y="0"/>
                </a:lnTo>
                <a:lnTo>
                  <a:pt x="11817626" y="4080867"/>
                </a:lnTo>
                <a:lnTo>
                  <a:pt x="12062120" y="4080867"/>
                </a:lnTo>
                <a:cubicBezTo>
                  <a:pt x="12125247" y="4080867"/>
                  <a:pt x="12176422" y="4132042"/>
                  <a:pt x="12176422" y="4195169"/>
                </a:cubicBezTo>
                <a:lnTo>
                  <a:pt x="12176422" y="5445919"/>
                </a:lnTo>
                <a:cubicBezTo>
                  <a:pt x="12176422" y="5509046"/>
                  <a:pt x="12125247" y="5560221"/>
                  <a:pt x="12062120" y="5560221"/>
                </a:cubicBezTo>
                <a:lnTo>
                  <a:pt x="11817626" y="5560221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xmlns="" id="{8EA3330C-C5FB-46DC-8F1E-044C01EEE789}"/>
              </a:ext>
            </a:extLst>
          </p:cNvPr>
          <p:cNvGrpSpPr/>
          <p:nvPr/>
        </p:nvGrpSpPr>
        <p:grpSpPr>
          <a:xfrm>
            <a:off x="3" y="0"/>
            <a:ext cx="11205502" cy="6858000"/>
            <a:chOff x="1" y="0"/>
            <a:chExt cx="12126879" cy="6858000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xmlns="" id="{7E5F4737-2701-407B-91B9-7E9F8526E28B}"/>
                </a:ext>
              </a:extLst>
            </p:cNvPr>
            <p:cNvGrpSpPr/>
            <p:nvPr/>
          </p:nvGrpSpPr>
          <p:grpSpPr>
            <a:xfrm>
              <a:off x="1" y="0"/>
              <a:ext cx="12126879" cy="6858000"/>
              <a:chOff x="1" y="0"/>
              <a:chExt cx="12644366" cy="6858000"/>
            </a:xfrm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xmlns="" id="{EB5EEE50-44A9-4822-B7DA-68CEF58F3B16}"/>
                  </a:ext>
                </a:extLst>
              </p:cNvPr>
              <p:cNvGrpSpPr/>
              <p:nvPr/>
            </p:nvGrpSpPr>
            <p:grpSpPr>
              <a:xfrm>
                <a:off x="304803" y="0"/>
                <a:ext cx="11631469" cy="6858000"/>
                <a:chOff x="387927" y="0"/>
                <a:chExt cx="11631469" cy="6858000"/>
              </a:xfrm>
            </p:grpSpPr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xmlns="" id="{BAF486C8-63F1-4693-AD9A-7A6B438F5A08}"/>
                    </a:ext>
                  </a:extLst>
                </p:cNvPr>
                <p:cNvCxnSpPr/>
                <p:nvPr/>
              </p:nvCxnSpPr>
              <p:spPr>
                <a:xfrm>
                  <a:off x="387927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xmlns="" id="{E0763109-2DFC-4702-AE6F-FA527C6927EC}"/>
                    </a:ext>
                  </a:extLst>
                </p:cNvPr>
                <p:cNvCxnSpPr/>
                <p:nvPr/>
              </p:nvCxnSpPr>
              <p:spPr>
                <a:xfrm>
                  <a:off x="803563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xmlns="" id="{42F1B3D5-C389-48A5-8514-35087BBBC8D4}"/>
                    </a:ext>
                  </a:extLst>
                </p:cNvPr>
                <p:cNvCxnSpPr/>
                <p:nvPr/>
              </p:nvCxnSpPr>
              <p:spPr>
                <a:xfrm>
                  <a:off x="1214582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xmlns="" id="{ED9802C8-FDAC-449B-B12A-FAA00F7DB9BE}"/>
                    </a:ext>
                  </a:extLst>
                </p:cNvPr>
                <p:cNvCxnSpPr/>
                <p:nvPr/>
              </p:nvCxnSpPr>
              <p:spPr>
                <a:xfrm>
                  <a:off x="1630218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xmlns="" id="{32334003-0430-4E04-8A35-7C9E38FCDBFD}"/>
                    </a:ext>
                  </a:extLst>
                </p:cNvPr>
                <p:cNvCxnSpPr/>
                <p:nvPr/>
              </p:nvCxnSpPr>
              <p:spPr>
                <a:xfrm>
                  <a:off x="2041236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xmlns="" id="{9AF929AA-7101-4A6E-ABF3-32974179554A}"/>
                    </a:ext>
                  </a:extLst>
                </p:cNvPr>
                <p:cNvCxnSpPr/>
                <p:nvPr/>
              </p:nvCxnSpPr>
              <p:spPr>
                <a:xfrm>
                  <a:off x="2456872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xmlns="" id="{049D2FA0-5A2B-45EE-800C-C63F1832AED6}"/>
                    </a:ext>
                  </a:extLst>
                </p:cNvPr>
                <p:cNvCxnSpPr/>
                <p:nvPr/>
              </p:nvCxnSpPr>
              <p:spPr>
                <a:xfrm>
                  <a:off x="2867891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xmlns="" id="{A52DAED3-AD12-4358-B3C3-D670D58841E6}"/>
                    </a:ext>
                  </a:extLst>
                </p:cNvPr>
                <p:cNvCxnSpPr/>
                <p:nvPr/>
              </p:nvCxnSpPr>
              <p:spPr>
                <a:xfrm>
                  <a:off x="3283527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xmlns="" id="{EFAA5500-F9A4-4790-A499-F9C4E9BACF21}"/>
                    </a:ext>
                  </a:extLst>
                </p:cNvPr>
                <p:cNvCxnSpPr/>
                <p:nvPr/>
              </p:nvCxnSpPr>
              <p:spPr>
                <a:xfrm>
                  <a:off x="3694546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xmlns="" id="{F09343F5-F370-4F0F-AEA1-D227B26D0504}"/>
                    </a:ext>
                  </a:extLst>
                </p:cNvPr>
                <p:cNvCxnSpPr/>
                <p:nvPr/>
              </p:nvCxnSpPr>
              <p:spPr>
                <a:xfrm>
                  <a:off x="4110182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xmlns="" id="{5459A92E-C1C7-4144-8986-A6E07E3F5905}"/>
                    </a:ext>
                  </a:extLst>
                </p:cNvPr>
                <p:cNvCxnSpPr/>
                <p:nvPr/>
              </p:nvCxnSpPr>
              <p:spPr>
                <a:xfrm>
                  <a:off x="4521201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xmlns="" id="{ED155587-A489-4FA0-99CF-427BFFE30F90}"/>
                    </a:ext>
                  </a:extLst>
                </p:cNvPr>
                <p:cNvCxnSpPr/>
                <p:nvPr/>
              </p:nvCxnSpPr>
              <p:spPr>
                <a:xfrm>
                  <a:off x="4936837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xmlns="" id="{9E0BC918-07CB-4492-B2A6-6FD2FC4E8ABC}"/>
                    </a:ext>
                  </a:extLst>
                </p:cNvPr>
                <p:cNvCxnSpPr/>
                <p:nvPr/>
              </p:nvCxnSpPr>
              <p:spPr>
                <a:xfrm>
                  <a:off x="5347855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xmlns="" id="{9277C310-278E-41A5-AAD3-93C466E0FE55}"/>
                    </a:ext>
                  </a:extLst>
                </p:cNvPr>
                <p:cNvCxnSpPr/>
                <p:nvPr/>
              </p:nvCxnSpPr>
              <p:spPr>
                <a:xfrm>
                  <a:off x="5763491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xmlns="" id="{E6360DC3-C3E8-4EAD-8454-9CB082BF9B3D}"/>
                    </a:ext>
                  </a:extLst>
                </p:cNvPr>
                <p:cNvCxnSpPr/>
                <p:nvPr/>
              </p:nvCxnSpPr>
              <p:spPr>
                <a:xfrm>
                  <a:off x="617451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xmlns="" id="{7A7BA948-32BA-4491-A6A9-7DC705FE1327}"/>
                    </a:ext>
                  </a:extLst>
                </p:cNvPr>
                <p:cNvCxnSpPr/>
                <p:nvPr/>
              </p:nvCxnSpPr>
              <p:spPr>
                <a:xfrm>
                  <a:off x="6590146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xmlns="" id="{861C8599-8848-4FE3-B631-28317159A7B8}"/>
                    </a:ext>
                  </a:extLst>
                </p:cNvPr>
                <p:cNvCxnSpPr/>
                <p:nvPr/>
              </p:nvCxnSpPr>
              <p:spPr>
                <a:xfrm>
                  <a:off x="7037821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xmlns="" id="{E577C994-23BA-46C3-A5F7-EA79712B192A}"/>
                    </a:ext>
                  </a:extLst>
                </p:cNvPr>
                <p:cNvCxnSpPr/>
                <p:nvPr/>
              </p:nvCxnSpPr>
              <p:spPr>
                <a:xfrm>
                  <a:off x="7453457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xmlns="" id="{131F7057-41F2-4D0C-9E05-88F0E8F32F8E}"/>
                    </a:ext>
                  </a:extLst>
                </p:cNvPr>
                <p:cNvCxnSpPr/>
                <p:nvPr/>
              </p:nvCxnSpPr>
              <p:spPr>
                <a:xfrm>
                  <a:off x="7864476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xmlns="" id="{FE7BA535-AF20-4FA9-8A22-8CFC8BF48414}"/>
                    </a:ext>
                  </a:extLst>
                </p:cNvPr>
                <p:cNvCxnSpPr/>
                <p:nvPr/>
              </p:nvCxnSpPr>
              <p:spPr>
                <a:xfrm>
                  <a:off x="8280112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xmlns="" id="{12AEC0A3-5D08-4833-ACE0-92078AA4441D}"/>
                    </a:ext>
                  </a:extLst>
                </p:cNvPr>
                <p:cNvCxnSpPr/>
                <p:nvPr/>
              </p:nvCxnSpPr>
              <p:spPr>
                <a:xfrm>
                  <a:off x="869113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xmlns="" id="{40D07F73-ACE6-43A2-8D33-927773C939BF}"/>
                    </a:ext>
                  </a:extLst>
                </p:cNvPr>
                <p:cNvCxnSpPr/>
                <p:nvPr/>
              </p:nvCxnSpPr>
              <p:spPr>
                <a:xfrm>
                  <a:off x="9106766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xmlns="" id="{EA0D628D-026A-47DA-AE9F-B91D85F8E2BE}"/>
                    </a:ext>
                  </a:extLst>
                </p:cNvPr>
                <p:cNvCxnSpPr/>
                <p:nvPr/>
              </p:nvCxnSpPr>
              <p:spPr>
                <a:xfrm>
                  <a:off x="9517785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xmlns="" id="{2391A952-D353-4F90-8FC8-9BFCB1CB162F}"/>
                    </a:ext>
                  </a:extLst>
                </p:cNvPr>
                <p:cNvCxnSpPr/>
                <p:nvPr/>
              </p:nvCxnSpPr>
              <p:spPr>
                <a:xfrm>
                  <a:off x="9933421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xmlns="" id="{C614EF77-7A36-41EF-8806-3C474987E8BA}"/>
                    </a:ext>
                  </a:extLst>
                </p:cNvPr>
                <p:cNvCxnSpPr/>
                <p:nvPr/>
              </p:nvCxnSpPr>
              <p:spPr>
                <a:xfrm>
                  <a:off x="10366087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xmlns="" id="{6B51E146-529A-4A4B-BC8A-32D43E56281C}"/>
                    </a:ext>
                  </a:extLst>
                </p:cNvPr>
                <p:cNvCxnSpPr/>
                <p:nvPr/>
              </p:nvCxnSpPr>
              <p:spPr>
                <a:xfrm>
                  <a:off x="10777105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xmlns="" id="{4DF6A3DA-F2E3-48C0-B1D1-43AE66D4001E}"/>
                    </a:ext>
                  </a:extLst>
                </p:cNvPr>
                <p:cNvCxnSpPr/>
                <p:nvPr/>
              </p:nvCxnSpPr>
              <p:spPr>
                <a:xfrm>
                  <a:off x="11192741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xmlns="" id="{7BB983C6-1761-4588-93DE-F4C95CF6F5B4}"/>
                    </a:ext>
                  </a:extLst>
                </p:cNvPr>
                <p:cNvCxnSpPr/>
                <p:nvPr/>
              </p:nvCxnSpPr>
              <p:spPr>
                <a:xfrm>
                  <a:off x="1160376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xmlns="" id="{33A9176E-92AF-4A41-A364-F03745D7268A}"/>
                    </a:ext>
                  </a:extLst>
                </p:cNvPr>
                <p:cNvCxnSpPr/>
                <p:nvPr/>
              </p:nvCxnSpPr>
              <p:spPr>
                <a:xfrm>
                  <a:off x="12019396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xmlns="" id="{D7560C31-93F5-432D-86BF-BA767EF6042C}"/>
                  </a:ext>
                </a:extLst>
              </p:cNvPr>
              <p:cNvGrpSpPr/>
              <p:nvPr/>
            </p:nvGrpSpPr>
            <p:grpSpPr>
              <a:xfrm rot="5400000">
                <a:off x="3221074" y="-2906172"/>
                <a:ext cx="6202220" cy="12644366"/>
                <a:chOff x="387926" y="-254455"/>
                <a:chExt cx="6202220" cy="7112455"/>
              </a:xfrm>
            </p:grpSpPr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xmlns="" id="{E6C9A044-9743-441A-BEA0-21F62A6D5A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1791629" y="3301772"/>
                  <a:ext cx="7112453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xmlns="" id="{5C45C82A-C0E6-49CB-A70C-F18E2C8524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-3045993" y="3424081"/>
                  <a:ext cx="686783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xmlns="" id="{30917161-2C32-4F9B-9C34-77F332E023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-2630355" y="3424081"/>
                  <a:ext cx="686783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xmlns="" id="{D8478EFC-C0CD-425C-A8C6-D80756F9EF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-2219337" y="3424081"/>
                  <a:ext cx="6867836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xmlns="" id="{5AA63C46-B534-4C8D-B9C4-F56C14C44F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-1810715" y="3417067"/>
                  <a:ext cx="6881865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xmlns="" id="{9769E806-DC23-4F20-98A8-2F802A76A5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-1399696" y="3417067"/>
                  <a:ext cx="6881864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xmlns="" id="{70C70387-A6CD-4C8C-94B8-8B4C8AF196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-984058" y="3417067"/>
                  <a:ext cx="6881864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xmlns="" id="{7E17095E-EB47-4B38-B32F-6D8B3E8187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-573039" y="3417067"/>
                  <a:ext cx="6881864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xmlns="" id="{97232A00-AC9B-4172-AA64-BC07DB721D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-157405" y="3417067"/>
                  <a:ext cx="6881864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xmlns="" id="{793BF9C2-1CCF-4C88-B012-61CBA58E08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264295" y="3406387"/>
                  <a:ext cx="6881863" cy="2136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xmlns="" id="{CBF00295-542F-48DA-B713-037685D2F6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676265" y="3424081"/>
                  <a:ext cx="6867836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xmlns="" id="{51D18218-03B6-444A-9DC7-6D7648D600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964975" y="3301773"/>
                  <a:ext cx="7112454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xmlns="" id="{3006835A-1533-404E-9B33-F62F219CEB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1385754" y="3306917"/>
                  <a:ext cx="7102166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xmlns="" id="{AD83EA62-C3AC-42F4-920D-317FDD76A0EC}"/>
                    </a:ext>
                  </a:extLst>
                </p:cNvPr>
                <p:cNvCxnSpPr/>
                <p:nvPr/>
              </p:nvCxnSpPr>
              <p:spPr>
                <a:xfrm>
                  <a:off x="5763491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xmlns="" id="{4664564E-408D-47E4-A146-116116CBF8CD}"/>
                    </a:ext>
                  </a:extLst>
                </p:cNvPr>
                <p:cNvCxnSpPr/>
                <p:nvPr/>
              </p:nvCxnSpPr>
              <p:spPr>
                <a:xfrm>
                  <a:off x="617451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xmlns="" id="{4861BD63-4E43-4595-BC5D-698F617964F6}"/>
                    </a:ext>
                  </a:extLst>
                </p:cNvPr>
                <p:cNvCxnSpPr/>
                <p:nvPr/>
              </p:nvCxnSpPr>
              <p:spPr>
                <a:xfrm>
                  <a:off x="6590146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xmlns="" id="{65D7E92D-C81A-464E-925D-4D8347A5E67D}"/>
                </a:ext>
              </a:extLst>
            </p:cNvPr>
            <p:cNvCxnSpPr>
              <a:cxnSpLocks/>
            </p:cNvCxnSpPr>
            <p:nvPr/>
          </p:nvCxnSpPr>
          <p:spPr>
            <a:xfrm>
              <a:off x="11832067" y="4069217"/>
              <a:ext cx="0" cy="1498504"/>
            </a:xfrm>
            <a:prstGeom prst="line">
              <a:avLst/>
            </a:prstGeom>
            <a:ln w="12700">
              <a:solidFill>
                <a:schemeClr val="bg1">
                  <a:lumMod val="95000"/>
                  <a:alpha val="29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12B54463-BB39-4189-A0D5-52022DD125C8}"/>
              </a:ext>
            </a:extLst>
          </p:cNvPr>
          <p:cNvSpPr/>
          <p:nvPr/>
        </p:nvSpPr>
        <p:spPr>
          <a:xfrm>
            <a:off x="-11490622" y="-5025"/>
            <a:ext cx="12176422" cy="6858000"/>
          </a:xfrm>
          <a:custGeom>
            <a:avLst/>
            <a:gdLst>
              <a:gd name="connsiteX0" fmla="*/ 0 w 12176422"/>
              <a:gd name="connsiteY0" fmla="*/ 0 h 6858000"/>
              <a:gd name="connsiteX1" fmla="*/ 11817626 w 12176422"/>
              <a:gd name="connsiteY1" fmla="*/ 0 h 6858000"/>
              <a:gd name="connsiteX2" fmla="*/ 11817626 w 12176422"/>
              <a:gd name="connsiteY2" fmla="*/ 5157165 h 6858000"/>
              <a:gd name="connsiteX3" fmla="*/ 12062120 w 12176422"/>
              <a:gd name="connsiteY3" fmla="*/ 5157165 h 6858000"/>
              <a:gd name="connsiteX4" fmla="*/ 12176422 w 12176422"/>
              <a:gd name="connsiteY4" fmla="*/ 5271467 h 6858000"/>
              <a:gd name="connsiteX5" fmla="*/ 12176422 w 12176422"/>
              <a:gd name="connsiteY5" fmla="*/ 6522217 h 6858000"/>
              <a:gd name="connsiteX6" fmla="*/ 12062120 w 12176422"/>
              <a:gd name="connsiteY6" fmla="*/ 6636519 h 6858000"/>
              <a:gd name="connsiteX7" fmla="*/ 11817626 w 12176422"/>
              <a:gd name="connsiteY7" fmla="*/ 6636519 h 6858000"/>
              <a:gd name="connsiteX8" fmla="*/ 11817626 w 12176422"/>
              <a:gd name="connsiteY8" fmla="*/ 6858000 h 6858000"/>
              <a:gd name="connsiteX9" fmla="*/ 0 w 12176422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76422" h="6858000">
                <a:moveTo>
                  <a:pt x="0" y="0"/>
                </a:moveTo>
                <a:lnTo>
                  <a:pt x="11817626" y="0"/>
                </a:lnTo>
                <a:lnTo>
                  <a:pt x="11817626" y="5157165"/>
                </a:lnTo>
                <a:lnTo>
                  <a:pt x="12062120" y="5157165"/>
                </a:lnTo>
                <a:cubicBezTo>
                  <a:pt x="12125247" y="5157165"/>
                  <a:pt x="12176422" y="5208340"/>
                  <a:pt x="12176422" y="5271467"/>
                </a:cubicBezTo>
                <a:lnTo>
                  <a:pt x="12176422" y="6522217"/>
                </a:lnTo>
                <a:cubicBezTo>
                  <a:pt x="12176422" y="6585344"/>
                  <a:pt x="12125247" y="6636519"/>
                  <a:pt x="12062120" y="6636519"/>
                </a:cubicBezTo>
                <a:lnTo>
                  <a:pt x="11817626" y="6636519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xmlns="" id="{DFD585BE-9A96-4C86-A0BC-4E24B77B1F80}"/>
              </a:ext>
            </a:extLst>
          </p:cNvPr>
          <p:cNvGrpSpPr/>
          <p:nvPr/>
        </p:nvGrpSpPr>
        <p:grpSpPr>
          <a:xfrm>
            <a:off x="7544048" y="659039"/>
            <a:ext cx="1086033" cy="326838"/>
            <a:chOff x="9306158" y="567897"/>
            <a:chExt cx="2322177" cy="698851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xmlns="" id="{8E263C87-FDCF-4D50-B6B7-CC30B0EB738F}"/>
                </a:ext>
              </a:extLst>
            </p:cNvPr>
            <p:cNvGrpSpPr/>
            <p:nvPr/>
          </p:nvGrpSpPr>
          <p:grpSpPr>
            <a:xfrm>
              <a:off x="10953304" y="568460"/>
              <a:ext cx="675031" cy="640456"/>
              <a:chOff x="4000500" y="3427172"/>
              <a:chExt cx="979727" cy="929545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xmlns="" id="{41D55308-08CF-4915-A586-72874A37CEE2}"/>
                  </a:ext>
                </a:extLst>
              </p:cNvPr>
              <p:cNvSpPr/>
              <p:nvPr/>
            </p:nvSpPr>
            <p:spPr>
              <a:xfrm>
                <a:off x="4000500" y="3427172"/>
                <a:ext cx="914400" cy="914400"/>
              </a:xfrm>
              <a:prstGeom prst="ellipse">
                <a:avLst/>
              </a:prstGeom>
              <a:solidFill>
                <a:srgbClr val="3A4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xmlns="" id="{614C3886-19A0-4673-8A57-25B0642D7D9C}"/>
                  </a:ext>
                </a:extLst>
              </p:cNvPr>
              <p:cNvSpPr/>
              <p:nvPr/>
            </p:nvSpPr>
            <p:spPr>
              <a:xfrm>
                <a:off x="4122057" y="3498547"/>
                <a:ext cx="858170" cy="858170"/>
              </a:xfrm>
              <a:prstGeom prst="ellipse">
                <a:avLst/>
              </a:prstGeom>
              <a:noFill/>
              <a:ln w="22225">
                <a:solidFill>
                  <a:srgbClr val="E4DD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xmlns="" id="{9CC111E8-857D-4967-93FF-D71710B80A2C}"/>
                </a:ext>
              </a:extLst>
            </p:cNvPr>
            <p:cNvGrpSpPr/>
            <p:nvPr/>
          </p:nvGrpSpPr>
          <p:grpSpPr>
            <a:xfrm rot="14544264">
              <a:off x="10133826" y="585185"/>
              <a:ext cx="675031" cy="640456"/>
              <a:chOff x="4000500" y="3427172"/>
              <a:chExt cx="979727" cy="929545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xmlns="" id="{F1167A8C-967F-4EFE-8845-D5BCC2828873}"/>
                  </a:ext>
                </a:extLst>
              </p:cNvPr>
              <p:cNvSpPr/>
              <p:nvPr/>
            </p:nvSpPr>
            <p:spPr>
              <a:xfrm>
                <a:off x="4000500" y="3427172"/>
                <a:ext cx="914400" cy="914400"/>
              </a:xfrm>
              <a:prstGeom prst="ellipse">
                <a:avLst/>
              </a:prstGeom>
              <a:solidFill>
                <a:srgbClr val="B4C7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xmlns="" id="{8CACCE8C-00E7-4741-B166-765DB0926677}"/>
                  </a:ext>
                </a:extLst>
              </p:cNvPr>
              <p:cNvSpPr/>
              <p:nvPr/>
            </p:nvSpPr>
            <p:spPr>
              <a:xfrm>
                <a:off x="4122057" y="3498547"/>
                <a:ext cx="858170" cy="858170"/>
              </a:xfrm>
              <a:prstGeom prst="ellipse">
                <a:avLst/>
              </a:prstGeom>
              <a:noFill/>
              <a:ln w="22225">
                <a:solidFill>
                  <a:srgbClr val="3A4E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xmlns="" id="{76253ED5-86B8-448E-9858-638621831668}"/>
                </a:ext>
              </a:extLst>
            </p:cNvPr>
            <p:cNvGrpSpPr/>
            <p:nvPr/>
          </p:nvGrpSpPr>
          <p:grpSpPr>
            <a:xfrm rot="14544264">
              <a:off x="9288643" y="606740"/>
              <a:ext cx="677523" cy="642493"/>
              <a:chOff x="4000500" y="3409071"/>
              <a:chExt cx="983344" cy="932501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xmlns="" id="{57342B12-595D-4745-8DCD-FD94409EA8AA}"/>
                  </a:ext>
                </a:extLst>
              </p:cNvPr>
              <p:cNvSpPr/>
              <p:nvPr/>
            </p:nvSpPr>
            <p:spPr>
              <a:xfrm>
                <a:off x="4000500" y="3427172"/>
                <a:ext cx="914400" cy="914400"/>
              </a:xfrm>
              <a:prstGeom prst="ellipse">
                <a:avLst/>
              </a:prstGeom>
              <a:solidFill>
                <a:srgbClr val="E4DD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xmlns="" id="{F9611704-32CD-44D8-8A7C-4207F04403A2}"/>
                  </a:ext>
                </a:extLst>
              </p:cNvPr>
              <p:cNvSpPr/>
              <p:nvPr/>
            </p:nvSpPr>
            <p:spPr>
              <a:xfrm>
                <a:off x="4125674" y="3409071"/>
                <a:ext cx="858170" cy="858170"/>
              </a:xfrm>
              <a:prstGeom prst="ellipse">
                <a:avLst/>
              </a:prstGeom>
              <a:noFill/>
              <a:ln w="22225">
                <a:solidFill>
                  <a:srgbClr val="97B2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  <p:sp>
        <p:nvSpPr>
          <p:cNvPr id="73" name="Title 2">
            <a:extLst>
              <a:ext uri="{FF2B5EF4-FFF2-40B4-BE49-F238E27FC236}">
                <a16:creationId xmlns:a16="http://schemas.microsoft.com/office/drawing/2014/main" xmlns="" id="{897B9734-466F-46E5-ACBF-9B6BB74FDDE4}"/>
              </a:ext>
            </a:extLst>
          </p:cNvPr>
          <p:cNvSpPr txBox="1">
            <a:spLocks/>
          </p:cNvSpPr>
          <p:nvPr/>
        </p:nvSpPr>
        <p:spPr>
          <a:xfrm>
            <a:off x="2993585" y="266118"/>
            <a:ext cx="4837416" cy="1122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err="1">
                <a:latin typeface="Caviar Dreams"/>
              </a:rPr>
              <a:t>Kalimat</a:t>
            </a:r>
            <a:r>
              <a:rPr lang="en-US" sz="3600" dirty="0">
                <a:latin typeface="Caviar Dreams"/>
              </a:rPr>
              <a:t> </a:t>
            </a:r>
            <a:r>
              <a:rPr lang="en-US" sz="3600" dirty="0" err="1">
                <a:latin typeface="Caviar Dreams"/>
              </a:rPr>
              <a:t>Campuran</a:t>
            </a:r>
            <a:endParaRPr lang="en-US" sz="3600" b="1" dirty="0">
              <a:latin typeface="Caviar Dreams"/>
              <a:ea typeface="Tahoma" pitchFamily="34" charset="0"/>
              <a:cs typeface="Times New Roman" pitchFamily="18" charset="0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xmlns="" id="{63AFBBD9-AB5A-4F1C-BD2D-917A3DB4EEE5}"/>
              </a:ext>
            </a:extLst>
          </p:cNvPr>
          <p:cNvGrpSpPr/>
          <p:nvPr/>
        </p:nvGrpSpPr>
        <p:grpSpPr>
          <a:xfrm>
            <a:off x="2256388" y="587232"/>
            <a:ext cx="1086033" cy="326838"/>
            <a:chOff x="1869580" y="567897"/>
            <a:chExt cx="2322177" cy="698851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xmlns="" id="{57A66723-C5A4-41CF-8DAA-46D94D0159BB}"/>
                </a:ext>
              </a:extLst>
            </p:cNvPr>
            <p:cNvGrpSpPr/>
            <p:nvPr/>
          </p:nvGrpSpPr>
          <p:grpSpPr>
            <a:xfrm flipH="1">
              <a:off x="1869580" y="568460"/>
              <a:ext cx="675031" cy="640456"/>
              <a:chOff x="4000500" y="3427172"/>
              <a:chExt cx="979727" cy="929545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xmlns="" id="{3BAC8025-8970-4895-B1A2-478844813956}"/>
                  </a:ext>
                </a:extLst>
              </p:cNvPr>
              <p:cNvSpPr/>
              <p:nvPr/>
            </p:nvSpPr>
            <p:spPr>
              <a:xfrm>
                <a:off x="4000500" y="3427172"/>
                <a:ext cx="914400" cy="914400"/>
              </a:xfrm>
              <a:prstGeom prst="ellipse">
                <a:avLst/>
              </a:prstGeom>
              <a:solidFill>
                <a:srgbClr val="3A4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xmlns="" id="{21562953-BA30-4F1C-99AD-E5EC0CA688C3}"/>
                  </a:ext>
                </a:extLst>
              </p:cNvPr>
              <p:cNvSpPr/>
              <p:nvPr/>
            </p:nvSpPr>
            <p:spPr>
              <a:xfrm>
                <a:off x="4122057" y="3498547"/>
                <a:ext cx="858170" cy="858170"/>
              </a:xfrm>
              <a:prstGeom prst="ellipse">
                <a:avLst/>
              </a:prstGeom>
              <a:noFill/>
              <a:ln w="22225">
                <a:solidFill>
                  <a:srgbClr val="E4DD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xmlns="" id="{88E8489E-3510-4A20-AA33-959135453A84}"/>
                </a:ext>
              </a:extLst>
            </p:cNvPr>
            <p:cNvGrpSpPr/>
            <p:nvPr/>
          </p:nvGrpSpPr>
          <p:grpSpPr>
            <a:xfrm rot="7055736" flipH="1">
              <a:off x="2689058" y="585185"/>
              <a:ext cx="675031" cy="640456"/>
              <a:chOff x="4000500" y="3427172"/>
              <a:chExt cx="979727" cy="929545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xmlns="" id="{F6FD5AD6-F5C8-41C4-B31A-D3184A701327}"/>
                  </a:ext>
                </a:extLst>
              </p:cNvPr>
              <p:cNvSpPr/>
              <p:nvPr/>
            </p:nvSpPr>
            <p:spPr>
              <a:xfrm>
                <a:off x="4000500" y="3427172"/>
                <a:ext cx="914400" cy="914400"/>
              </a:xfrm>
              <a:prstGeom prst="ellipse">
                <a:avLst/>
              </a:prstGeom>
              <a:solidFill>
                <a:srgbClr val="B4C7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xmlns="" id="{5C64BEE3-143B-49BA-85BF-DB4A0200033E}"/>
                  </a:ext>
                </a:extLst>
              </p:cNvPr>
              <p:cNvSpPr/>
              <p:nvPr/>
            </p:nvSpPr>
            <p:spPr>
              <a:xfrm>
                <a:off x="4122057" y="3498547"/>
                <a:ext cx="858170" cy="858170"/>
              </a:xfrm>
              <a:prstGeom prst="ellipse">
                <a:avLst/>
              </a:prstGeom>
              <a:noFill/>
              <a:ln w="22225">
                <a:solidFill>
                  <a:srgbClr val="3A4E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xmlns="" id="{1C90FDC3-8D7A-440B-8CE6-CBA17E4DD78E}"/>
                </a:ext>
              </a:extLst>
            </p:cNvPr>
            <p:cNvGrpSpPr/>
            <p:nvPr/>
          </p:nvGrpSpPr>
          <p:grpSpPr>
            <a:xfrm rot="7055736" flipH="1">
              <a:off x="3531749" y="606740"/>
              <a:ext cx="677523" cy="642493"/>
              <a:chOff x="4000500" y="3409071"/>
              <a:chExt cx="983344" cy="932501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xmlns="" id="{8CA1D963-1351-406F-B49A-480A65297E31}"/>
                  </a:ext>
                </a:extLst>
              </p:cNvPr>
              <p:cNvSpPr/>
              <p:nvPr/>
            </p:nvSpPr>
            <p:spPr>
              <a:xfrm>
                <a:off x="4000500" y="3427172"/>
                <a:ext cx="914400" cy="914400"/>
              </a:xfrm>
              <a:prstGeom prst="ellipse">
                <a:avLst/>
              </a:prstGeom>
              <a:solidFill>
                <a:srgbClr val="E4DD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xmlns="" id="{0D5D67EC-B2A1-4D1D-996A-434EE2F5A105}"/>
                  </a:ext>
                </a:extLst>
              </p:cNvPr>
              <p:cNvSpPr/>
              <p:nvPr/>
            </p:nvSpPr>
            <p:spPr>
              <a:xfrm>
                <a:off x="4125674" y="3409071"/>
                <a:ext cx="858170" cy="858170"/>
              </a:xfrm>
              <a:prstGeom prst="ellipse">
                <a:avLst/>
              </a:prstGeom>
              <a:noFill/>
              <a:ln w="22225">
                <a:solidFill>
                  <a:srgbClr val="97B2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  <p:sp>
        <p:nvSpPr>
          <p:cNvPr id="123" name="Rectangle 122"/>
          <p:cNvSpPr/>
          <p:nvPr/>
        </p:nvSpPr>
        <p:spPr>
          <a:xfrm>
            <a:off x="-108315" y="1968211"/>
            <a:ext cx="83529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0113"/>
            <a:r>
              <a:rPr lang="en-US" sz="2400" dirty="0" err="1">
                <a:solidFill>
                  <a:schemeClr val="bg1"/>
                </a:solidFill>
              </a:rPr>
              <a:t>Kalimat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majemuk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campuran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bisa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dilihat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pada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contoh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900113"/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di </a:t>
            </a:r>
            <a:r>
              <a:rPr lang="en-US" sz="2400" dirty="0" err="1">
                <a:solidFill>
                  <a:schemeClr val="bg1"/>
                </a:solidFill>
              </a:rPr>
              <a:t>bawah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ini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	1</a:t>
            </a:r>
            <a:r>
              <a:rPr lang="en-US" sz="2400" dirty="0">
                <a:solidFill>
                  <a:schemeClr val="bg1"/>
                </a:solidFill>
              </a:rPr>
              <a:t>. Ayah </a:t>
            </a:r>
            <a:r>
              <a:rPr lang="en-US" sz="2400" dirty="0" err="1">
                <a:solidFill>
                  <a:schemeClr val="bg1"/>
                </a:solidFill>
              </a:rPr>
              <a:t>menyapu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halaman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karena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pembantu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sedang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	    </a:t>
            </a:r>
            <a:r>
              <a:rPr lang="en-US" sz="2400" dirty="0" err="1" smtClean="0">
                <a:solidFill>
                  <a:schemeClr val="bg1"/>
                </a:solidFill>
              </a:rPr>
              <a:t>pulang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kampung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rgbClr val="FFFF66"/>
                </a:solidFill>
              </a:rPr>
              <a:t>dan</a:t>
            </a:r>
            <a:r>
              <a:rPr lang="en-US" sz="2400" dirty="0">
                <a:solidFill>
                  <a:srgbClr val="FFFF66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tidak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ada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pekerjaan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lain yang </a:t>
            </a:r>
            <a:r>
              <a:rPr lang="en-US" sz="2400" dirty="0" smtClean="0">
                <a:solidFill>
                  <a:schemeClr val="bg1"/>
                </a:solidFill>
              </a:rPr>
              <a:t>	    </a:t>
            </a:r>
            <a:r>
              <a:rPr lang="en-US" sz="2400" dirty="0" err="1" smtClean="0">
                <a:solidFill>
                  <a:schemeClr val="bg1"/>
                </a:solidFill>
              </a:rPr>
              <a:t>harus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diselesaikan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  <a:p>
            <a:pPr marL="900113"/>
            <a:r>
              <a:rPr lang="en-US" sz="2400" dirty="0" smtClean="0">
                <a:solidFill>
                  <a:schemeClr val="bg1"/>
                </a:solidFill>
              </a:rPr>
              <a:t>	2</a:t>
            </a:r>
            <a:r>
              <a:rPr lang="en-US" sz="2400" dirty="0">
                <a:solidFill>
                  <a:schemeClr val="bg1"/>
                </a:solidFill>
              </a:rPr>
              <a:t>. Ayah </a:t>
            </a:r>
            <a:r>
              <a:rPr lang="en-US" sz="2400" dirty="0" err="1">
                <a:solidFill>
                  <a:schemeClr val="bg1"/>
                </a:solidFill>
              </a:rPr>
              <a:t>mengeluarkan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dompetnya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rgbClr val="FFFF66"/>
                </a:solidFill>
              </a:rPr>
              <a:t>lalu</a:t>
            </a:r>
            <a:r>
              <a:rPr lang="en-US" sz="2400" dirty="0">
                <a:solidFill>
                  <a:srgbClr val="FFFF66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mengambil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900113"/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    </a:t>
            </a:r>
            <a:r>
              <a:rPr lang="en-US" sz="2400" dirty="0" err="1" smtClean="0">
                <a:solidFill>
                  <a:schemeClr val="bg1"/>
                </a:solidFill>
              </a:rPr>
              <a:t>selembar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uang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ribuan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untuk</a:t>
            </a:r>
            <a:r>
              <a:rPr lang="en-US" sz="2400" dirty="0">
                <a:solidFill>
                  <a:schemeClr val="bg1"/>
                </a:solidFill>
              </a:rPr>
              <a:t> 	  	  	    </a:t>
            </a:r>
            <a:r>
              <a:rPr lang="en-US" sz="2400" dirty="0" smtClean="0">
                <a:solidFill>
                  <a:schemeClr val="bg1"/>
                </a:solidFill>
              </a:rPr>
              <a:t>	   </a:t>
            </a:r>
            <a:r>
              <a:rPr lang="en-US" sz="2400" dirty="0" err="1" smtClean="0">
                <a:solidFill>
                  <a:schemeClr val="bg1"/>
                </a:solidFill>
              </a:rPr>
              <a:t>membayar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ongkos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becak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xmlns="" id="{47057F5A-81F6-4214-93BB-D371BC3DD7D6}"/>
              </a:ext>
            </a:extLst>
          </p:cNvPr>
          <p:cNvSpPr/>
          <p:nvPr/>
        </p:nvSpPr>
        <p:spPr>
          <a:xfrm>
            <a:off x="7659531" y="1968212"/>
            <a:ext cx="3342826" cy="4777206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2" descr="See the source image">
            <a:extLst>
              <a:ext uri="{FF2B5EF4-FFF2-40B4-BE49-F238E27FC236}">
                <a16:creationId xmlns:a16="http://schemas.microsoft.com/office/drawing/2014/main" xmlns="" id="{5E2282C7-1492-4B60-B11A-0B57B487C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1003" y="5854323"/>
            <a:ext cx="898291" cy="118406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2" descr="See the source image">
            <a:extLst>
              <a:ext uri="{FF2B5EF4-FFF2-40B4-BE49-F238E27FC236}">
                <a16:creationId xmlns:a16="http://schemas.microsoft.com/office/drawing/2014/main" xmlns="" id="{10965347-36B2-4E2F-B058-83DFF3348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002" y="1668814"/>
            <a:ext cx="1007998" cy="100799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796203" y="2247574"/>
            <a:ext cx="330463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aviar Dreams"/>
              </a:rPr>
              <a:t>Kalimat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majemuk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campuran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adalah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kalimat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majemuk</a:t>
            </a:r>
            <a:r>
              <a:rPr lang="en-US" sz="2000" dirty="0">
                <a:latin typeface="Caviar Dreams"/>
              </a:rPr>
              <a:t> yang di </a:t>
            </a:r>
            <a:r>
              <a:rPr lang="en-US" sz="2000" dirty="0" err="1">
                <a:latin typeface="Caviar Dreams"/>
              </a:rPr>
              <a:t>dalamnya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 smtClean="0">
                <a:latin typeface="Caviar Dreams"/>
              </a:rPr>
              <a:t>mengandung</a:t>
            </a:r>
            <a:r>
              <a:rPr lang="en-US" sz="2000" dirty="0" smtClean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kombinasi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kalimat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majemuk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setara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atau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rapatan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dengan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kalimat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majemuk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 smtClean="0">
                <a:latin typeface="Caviar Dreams"/>
              </a:rPr>
              <a:t>bertingkat</a:t>
            </a:r>
            <a:r>
              <a:rPr lang="en-US" sz="2000" dirty="0">
                <a:latin typeface="Caviar Dreams"/>
              </a:rPr>
              <a:t>. </a:t>
            </a:r>
            <a:r>
              <a:rPr lang="en-US" sz="2000" dirty="0" err="1">
                <a:latin typeface="Caviar Dreams"/>
              </a:rPr>
              <a:t>Sebagai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informasi</a:t>
            </a:r>
            <a:r>
              <a:rPr lang="en-US" sz="2000" dirty="0">
                <a:latin typeface="Caviar Dreams"/>
              </a:rPr>
              <a:t>, </a:t>
            </a:r>
            <a:r>
              <a:rPr lang="en-US" sz="2000" dirty="0" err="1">
                <a:latin typeface="Caviar Dreams"/>
              </a:rPr>
              <a:t>kalimat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majemuk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setara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adalah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kalimat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gabungan</a:t>
            </a:r>
            <a:r>
              <a:rPr lang="en-US" sz="2000" dirty="0">
                <a:latin typeface="Caviar Dreams"/>
              </a:rPr>
              <a:t> yang </a:t>
            </a:r>
            <a:r>
              <a:rPr lang="en-US" sz="2000" dirty="0" err="1" smtClean="0">
                <a:latin typeface="Caviar Dreams"/>
              </a:rPr>
              <a:t>hubungan</a:t>
            </a:r>
            <a:r>
              <a:rPr lang="en-US" sz="2000" dirty="0" smtClean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antara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pola-pola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kalimat</a:t>
            </a:r>
            <a:r>
              <a:rPr lang="en-US" sz="2000" dirty="0">
                <a:latin typeface="Caviar Dreams"/>
              </a:rPr>
              <a:t> di </a:t>
            </a:r>
            <a:r>
              <a:rPr lang="en-US" sz="2000" dirty="0" err="1">
                <a:latin typeface="Caviar Dreams"/>
              </a:rPr>
              <a:t>dalamnya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setara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atau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sederajat</a:t>
            </a:r>
            <a:r>
              <a:rPr lang="en-US" sz="2000" dirty="0">
                <a:latin typeface="Caviar Dreams"/>
              </a:rPr>
              <a:t>.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xmlns="" id="{6435A647-A892-4CDE-AA98-51FB32C9C359}"/>
              </a:ext>
            </a:extLst>
          </p:cNvPr>
          <p:cNvGrpSpPr/>
          <p:nvPr/>
        </p:nvGrpSpPr>
        <p:grpSpPr>
          <a:xfrm>
            <a:off x="7157038" y="5249975"/>
            <a:ext cx="630746" cy="1703021"/>
            <a:chOff x="7150347" y="4793783"/>
            <a:chExt cx="762402" cy="1811720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xmlns="" id="{9FE526B3-33EF-439B-B1A8-9E80253B8620}"/>
                </a:ext>
              </a:extLst>
            </p:cNvPr>
            <p:cNvSpPr/>
            <p:nvPr/>
          </p:nvSpPr>
          <p:spPr>
            <a:xfrm>
              <a:off x="7158768" y="6350382"/>
              <a:ext cx="753981" cy="25512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2000"/>
              </a:scheme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xmlns="" id="{69DA0179-685F-4DFA-ADD0-E98EEAF0F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0347" y="4793783"/>
              <a:ext cx="687573" cy="1672783"/>
            </a:xfrm>
            <a:prstGeom prst="rect">
              <a:avLst/>
            </a:prstGeom>
            <a:effectLst>
              <a:outerShdw blurRad="266700" dist="38100" dir="18900000" algn="b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4512552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123" grpId="0"/>
      <p:bldP spid="125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105103A0-1921-42B0-B77C-0C4411CB95C9}"/>
              </a:ext>
            </a:extLst>
          </p:cNvPr>
          <p:cNvSpPr/>
          <p:nvPr/>
        </p:nvSpPr>
        <p:spPr>
          <a:xfrm>
            <a:off x="-108315" y="-6700"/>
            <a:ext cx="12217023" cy="6858000"/>
          </a:xfrm>
          <a:custGeom>
            <a:avLst/>
            <a:gdLst>
              <a:gd name="connsiteX0" fmla="*/ 0 w 12217023"/>
              <a:gd name="connsiteY0" fmla="*/ 0 h 6858000"/>
              <a:gd name="connsiteX1" fmla="*/ 11817626 w 12217023"/>
              <a:gd name="connsiteY1" fmla="*/ 0 h 6858000"/>
              <a:gd name="connsiteX2" fmla="*/ 11817626 w 12217023"/>
              <a:gd name="connsiteY2" fmla="*/ 246529 h 6858000"/>
              <a:gd name="connsiteX3" fmla="*/ 12102721 w 12217023"/>
              <a:gd name="connsiteY3" fmla="*/ 246529 h 6858000"/>
              <a:gd name="connsiteX4" fmla="*/ 12217023 w 12217023"/>
              <a:gd name="connsiteY4" fmla="*/ 360831 h 6858000"/>
              <a:gd name="connsiteX5" fmla="*/ 12217023 w 12217023"/>
              <a:gd name="connsiteY5" fmla="*/ 1611581 h 6858000"/>
              <a:gd name="connsiteX6" fmla="*/ 12102721 w 12217023"/>
              <a:gd name="connsiteY6" fmla="*/ 1725883 h 6858000"/>
              <a:gd name="connsiteX7" fmla="*/ 11817626 w 12217023"/>
              <a:gd name="connsiteY7" fmla="*/ 1725883 h 6858000"/>
              <a:gd name="connsiteX8" fmla="*/ 11817626 w 12217023"/>
              <a:gd name="connsiteY8" fmla="*/ 6858000 h 6858000"/>
              <a:gd name="connsiteX9" fmla="*/ 0 w 12217023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7023" h="6858000">
                <a:moveTo>
                  <a:pt x="0" y="0"/>
                </a:moveTo>
                <a:lnTo>
                  <a:pt x="11817626" y="0"/>
                </a:lnTo>
                <a:lnTo>
                  <a:pt x="11817626" y="246529"/>
                </a:lnTo>
                <a:lnTo>
                  <a:pt x="12102721" y="246529"/>
                </a:lnTo>
                <a:cubicBezTo>
                  <a:pt x="12165848" y="246529"/>
                  <a:pt x="12217023" y="297704"/>
                  <a:pt x="12217023" y="360831"/>
                </a:cubicBezTo>
                <a:lnTo>
                  <a:pt x="12217023" y="1611581"/>
                </a:lnTo>
                <a:cubicBezTo>
                  <a:pt x="12217023" y="1674708"/>
                  <a:pt x="12165848" y="1725883"/>
                  <a:pt x="12102721" y="1725883"/>
                </a:cubicBezTo>
                <a:lnTo>
                  <a:pt x="11817626" y="1725883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D814057E-78FB-46A5-A982-2EC9E68D6C46}"/>
              </a:ext>
            </a:extLst>
          </p:cNvPr>
          <p:cNvSpPr/>
          <p:nvPr/>
        </p:nvSpPr>
        <p:spPr>
          <a:xfrm>
            <a:off x="-303228" y="0"/>
            <a:ext cx="12193913" cy="6858000"/>
          </a:xfrm>
          <a:custGeom>
            <a:avLst/>
            <a:gdLst>
              <a:gd name="connsiteX0" fmla="*/ 0 w 12193913"/>
              <a:gd name="connsiteY0" fmla="*/ 0 h 6858000"/>
              <a:gd name="connsiteX1" fmla="*/ 11817626 w 12193913"/>
              <a:gd name="connsiteY1" fmla="*/ 0 h 6858000"/>
              <a:gd name="connsiteX2" fmla="*/ 11817626 w 12193913"/>
              <a:gd name="connsiteY2" fmla="*/ 1449687 h 6858000"/>
              <a:gd name="connsiteX3" fmla="*/ 12079611 w 12193913"/>
              <a:gd name="connsiteY3" fmla="*/ 1449687 h 6858000"/>
              <a:gd name="connsiteX4" fmla="*/ 12193913 w 12193913"/>
              <a:gd name="connsiteY4" fmla="*/ 1563989 h 6858000"/>
              <a:gd name="connsiteX5" fmla="*/ 12193913 w 12193913"/>
              <a:gd name="connsiteY5" fmla="*/ 2814739 h 6858000"/>
              <a:gd name="connsiteX6" fmla="*/ 12079611 w 12193913"/>
              <a:gd name="connsiteY6" fmla="*/ 2929041 h 6858000"/>
              <a:gd name="connsiteX7" fmla="*/ 11817626 w 12193913"/>
              <a:gd name="connsiteY7" fmla="*/ 2929041 h 6858000"/>
              <a:gd name="connsiteX8" fmla="*/ 11817626 w 12193913"/>
              <a:gd name="connsiteY8" fmla="*/ 6858000 h 6858000"/>
              <a:gd name="connsiteX9" fmla="*/ 0 w 12193913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3913" h="6858000">
                <a:moveTo>
                  <a:pt x="0" y="0"/>
                </a:moveTo>
                <a:lnTo>
                  <a:pt x="11817626" y="0"/>
                </a:lnTo>
                <a:lnTo>
                  <a:pt x="11817626" y="1449687"/>
                </a:lnTo>
                <a:lnTo>
                  <a:pt x="12079611" y="1449687"/>
                </a:lnTo>
                <a:cubicBezTo>
                  <a:pt x="12142738" y="1449687"/>
                  <a:pt x="12193913" y="1500862"/>
                  <a:pt x="12193913" y="1563989"/>
                </a:cubicBezTo>
                <a:lnTo>
                  <a:pt x="12193913" y="2814739"/>
                </a:lnTo>
                <a:cubicBezTo>
                  <a:pt x="12193913" y="2877866"/>
                  <a:pt x="12142738" y="2929041"/>
                  <a:pt x="12079611" y="2929041"/>
                </a:cubicBezTo>
                <a:lnTo>
                  <a:pt x="11817626" y="2929041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22E19426-F382-4CB7-9114-B79C9A1635C0}"/>
              </a:ext>
            </a:extLst>
          </p:cNvPr>
          <p:cNvSpPr/>
          <p:nvPr/>
        </p:nvSpPr>
        <p:spPr>
          <a:xfrm>
            <a:off x="-522773" y="0"/>
            <a:ext cx="12193913" cy="6858000"/>
          </a:xfrm>
          <a:custGeom>
            <a:avLst/>
            <a:gdLst>
              <a:gd name="connsiteX0" fmla="*/ 0 w 12193913"/>
              <a:gd name="connsiteY0" fmla="*/ 0 h 6858000"/>
              <a:gd name="connsiteX1" fmla="*/ 11817626 w 12193913"/>
              <a:gd name="connsiteY1" fmla="*/ 0 h 6858000"/>
              <a:gd name="connsiteX2" fmla="*/ 11817626 w 12193913"/>
              <a:gd name="connsiteY2" fmla="*/ 2278545 h 6858000"/>
              <a:gd name="connsiteX3" fmla="*/ 12079611 w 12193913"/>
              <a:gd name="connsiteY3" fmla="*/ 2278545 h 6858000"/>
              <a:gd name="connsiteX4" fmla="*/ 12193913 w 12193913"/>
              <a:gd name="connsiteY4" fmla="*/ 2392847 h 6858000"/>
              <a:gd name="connsiteX5" fmla="*/ 12193913 w 12193913"/>
              <a:gd name="connsiteY5" fmla="*/ 3643597 h 6858000"/>
              <a:gd name="connsiteX6" fmla="*/ 12079611 w 12193913"/>
              <a:gd name="connsiteY6" fmla="*/ 3757899 h 6858000"/>
              <a:gd name="connsiteX7" fmla="*/ 11817626 w 12193913"/>
              <a:gd name="connsiteY7" fmla="*/ 3757899 h 6858000"/>
              <a:gd name="connsiteX8" fmla="*/ 11817626 w 12193913"/>
              <a:gd name="connsiteY8" fmla="*/ 6858000 h 6858000"/>
              <a:gd name="connsiteX9" fmla="*/ 0 w 12193913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3913" h="6858000">
                <a:moveTo>
                  <a:pt x="0" y="0"/>
                </a:moveTo>
                <a:lnTo>
                  <a:pt x="11817626" y="0"/>
                </a:lnTo>
                <a:lnTo>
                  <a:pt x="11817626" y="2278545"/>
                </a:lnTo>
                <a:lnTo>
                  <a:pt x="12079611" y="2278545"/>
                </a:lnTo>
                <a:cubicBezTo>
                  <a:pt x="12142738" y="2278545"/>
                  <a:pt x="12193913" y="2329720"/>
                  <a:pt x="12193913" y="2392847"/>
                </a:cubicBezTo>
                <a:lnTo>
                  <a:pt x="12193913" y="3643597"/>
                </a:lnTo>
                <a:cubicBezTo>
                  <a:pt x="12193913" y="3706724"/>
                  <a:pt x="12142738" y="3757899"/>
                  <a:pt x="12079611" y="3757899"/>
                </a:cubicBezTo>
                <a:lnTo>
                  <a:pt x="11817626" y="3757899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9B56B6DF-8B9E-4C0E-8C7B-E4338E1411D6}"/>
              </a:ext>
            </a:extLst>
          </p:cNvPr>
          <p:cNvSpPr/>
          <p:nvPr/>
        </p:nvSpPr>
        <p:spPr>
          <a:xfrm>
            <a:off x="-751373" y="-1675"/>
            <a:ext cx="12176422" cy="6858000"/>
          </a:xfrm>
          <a:custGeom>
            <a:avLst/>
            <a:gdLst>
              <a:gd name="connsiteX0" fmla="*/ 0 w 12176422"/>
              <a:gd name="connsiteY0" fmla="*/ 0 h 6858000"/>
              <a:gd name="connsiteX1" fmla="*/ 11817626 w 12176422"/>
              <a:gd name="connsiteY1" fmla="*/ 0 h 6858000"/>
              <a:gd name="connsiteX2" fmla="*/ 11817626 w 12176422"/>
              <a:gd name="connsiteY2" fmla="*/ 3179706 h 6858000"/>
              <a:gd name="connsiteX3" fmla="*/ 12062120 w 12176422"/>
              <a:gd name="connsiteY3" fmla="*/ 3179706 h 6858000"/>
              <a:gd name="connsiteX4" fmla="*/ 12176422 w 12176422"/>
              <a:gd name="connsiteY4" fmla="*/ 3294008 h 6858000"/>
              <a:gd name="connsiteX5" fmla="*/ 12176422 w 12176422"/>
              <a:gd name="connsiteY5" fmla="*/ 4544758 h 6858000"/>
              <a:gd name="connsiteX6" fmla="*/ 12062120 w 12176422"/>
              <a:gd name="connsiteY6" fmla="*/ 4659060 h 6858000"/>
              <a:gd name="connsiteX7" fmla="*/ 11817626 w 12176422"/>
              <a:gd name="connsiteY7" fmla="*/ 4659060 h 6858000"/>
              <a:gd name="connsiteX8" fmla="*/ 11817626 w 12176422"/>
              <a:gd name="connsiteY8" fmla="*/ 6858000 h 6858000"/>
              <a:gd name="connsiteX9" fmla="*/ 0 w 12176422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76422" h="6858000">
                <a:moveTo>
                  <a:pt x="0" y="0"/>
                </a:moveTo>
                <a:lnTo>
                  <a:pt x="11817626" y="0"/>
                </a:lnTo>
                <a:lnTo>
                  <a:pt x="11817626" y="3179706"/>
                </a:lnTo>
                <a:lnTo>
                  <a:pt x="12062120" y="3179706"/>
                </a:lnTo>
                <a:cubicBezTo>
                  <a:pt x="12125247" y="3179706"/>
                  <a:pt x="12176422" y="3230881"/>
                  <a:pt x="12176422" y="3294008"/>
                </a:cubicBezTo>
                <a:lnTo>
                  <a:pt x="12176422" y="4544758"/>
                </a:lnTo>
                <a:cubicBezTo>
                  <a:pt x="12176422" y="4607885"/>
                  <a:pt x="12125247" y="4659060"/>
                  <a:pt x="12062120" y="4659060"/>
                </a:cubicBezTo>
                <a:lnTo>
                  <a:pt x="11817626" y="4659060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E9B10B5-61A4-494B-A925-0CD8CAB930D8}"/>
              </a:ext>
            </a:extLst>
          </p:cNvPr>
          <p:cNvSpPr/>
          <p:nvPr/>
        </p:nvSpPr>
        <p:spPr>
          <a:xfrm>
            <a:off x="-970918" y="-3350"/>
            <a:ext cx="12176422" cy="6858000"/>
          </a:xfrm>
          <a:custGeom>
            <a:avLst/>
            <a:gdLst>
              <a:gd name="connsiteX0" fmla="*/ 0 w 12176422"/>
              <a:gd name="connsiteY0" fmla="*/ 0 h 6858000"/>
              <a:gd name="connsiteX1" fmla="*/ 11817626 w 12176422"/>
              <a:gd name="connsiteY1" fmla="*/ 0 h 6858000"/>
              <a:gd name="connsiteX2" fmla="*/ 11817626 w 12176422"/>
              <a:gd name="connsiteY2" fmla="*/ 4080867 h 6858000"/>
              <a:gd name="connsiteX3" fmla="*/ 12062120 w 12176422"/>
              <a:gd name="connsiteY3" fmla="*/ 4080867 h 6858000"/>
              <a:gd name="connsiteX4" fmla="*/ 12176422 w 12176422"/>
              <a:gd name="connsiteY4" fmla="*/ 4195169 h 6858000"/>
              <a:gd name="connsiteX5" fmla="*/ 12176422 w 12176422"/>
              <a:gd name="connsiteY5" fmla="*/ 5445919 h 6858000"/>
              <a:gd name="connsiteX6" fmla="*/ 12062120 w 12176422"/>
              <a:gd name="connsiteY6" fmla="*/ 5560221 h 6858000"/>
              <a:gd name="connsiteX7" fmla="*/ 11817626 w 12176422"/>
              <a:gd name="connsiteY7" fmla="*/ 5560221 h 6858000"/>
              <a:gd name="connsiteX8" fmla="*/ 11817626 w 12176422"/>
              <a:gd name="connsiteY8" fmla="*/ 6858000 h 6858000"/>
              <a:gd name="connsiteX9" fmla="*/ 0 w 12176422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76422" h="6858000">
                <a:moveTo>
                  <a:pt x="0" y="0"/>
                </a:moveTo>
                <a:lnTo>
                  <a:pt x="11817626" y="0"/>
                </a:lnTo>
                <a:lnTo>
                  <a:pt x="11817626" y="4080867"/>
                </a:lnTo>
                <a:lnTo>
                  <a:pt x="12062120" y="4080867"/>
                </a:lnTo>
                <a:cubicBezTo>
                  <a:pt x="12125247" y="4080867"/>
                  <a:pt x="12176422" y="4132042"/>
                  <a:pt x="12176422" y="4195169"/>
                </a:cubicBezTo>
                <a:lnTo>
                  <a:pt x="12176422" y="5445919"/>
                </a:lnTo>
                <a:cubicBezTo>
                  <a:pt x="12176422" y="5509046"/>
                  <a:pt x="12125247" y="5560221"/>
                  <a:pt x="12062120" y="5560221"/>
                </a:cubicBezTo>
                <a:lnTo>
                  <a:pt x="11817626" y="5560221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xmlns="" id="{8EA3330C-C5FB-46DC-8F1E-044C01EEE789}"/>
              </a:ext>
            </a:extLst>
          </p:cNvPr>
          <p:cNvGrpSpPr/>
          <p:nvPr/>
        </p:nvGrpSpPr>
        <p:grpSpPr>
          <a:xfrm>
            <a:off x="3" y="0"/>
            <a:ext cx="11205502" cy="6858000"/>
            <a:chOff x="1" y="0"/>
            <a:chExt cx="12126879" cy="6858000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xmlns="" id="{7E5F4737-2701-407B-91B9-7E9F8526E28B}"/>
                </a:ext>
              </a:extLst>
            </p:cNvPr>
            <p:cNvGrpSpPr/>
            <p:nvPr/>
          </p:nvGrpSpPr>
          <p:grpSpPr>
            <a:xfrm>
              <a:off x="1" y="0"/>
              <a:ext cx="12126879" cy="6858000"/>
              <a:chOff x="1" y="0"/>
              <a:chExt cx="12644366" cy="6858000"/>
            </a:xfrm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xmlns="" id="{EB5EEE50-44A9-4822-B7DA-68CEF58F3B16}"/>
                  </a:ext>
                </a:extLst>
              </p:cNvPr>
              <p:cNvGrpSpPr/>
              <p:nvPr/>
            </p:nvGrpSpPr>
            <p:grpSpPr>
              <a:xfrm>
                <a:off x="304803" y="0"/>
                <a:ext cx="11631469" cy="6858000"/>
                <a:chOff x="387927" y="0"/>
                <a:chExt cx="11631469" cy="6858000"/>
              </a:xfrm>
            </p:grpSpPr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xmlns="" id="{BAF486C8-63F1-4693-AD9A-7A6B438F5A08}"/>
                    </a:ext>
                  </a:extLst>
                </p:cNvPr>
                <p:cNvCxnSpPr/>
                <p:nvPr/>
              </p:nvCxnSpPr>
              <p:spPr>
                <a:xfrm>
                  <a:off x="387927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xmlns="" id="{E0763109-2DFC-4702-AE6F-FA527C6927EC}"/>
                    </a:ext>
                  </a:extLst>
                </p:cNvPr>
                <p:cNvCxnSpPr/>
                <p:nvPr/>
              </p:nvCxnSpPr>
              <p:spPr>
                <a:xfrm>
                  <a:off x="803563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xmlns="" id="{42F1B3D5-C389-48A5-8514-35087BBBC8D4}"/>
                    </a:ext>
                  </a:extLst>
                </p:cNvPr>
                <p:cNvCxnSpPr/>
                <p:nvPr/>
              </p:nvCxnSpPr>
              <p:spPr>
                <a:xfrm>
                  <a:off x="1214582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xmlns="" id="{ED9802C8-FDAC-449B-B12A-FAA00F7DB9BE}"/>
                    </a:ext>
                  </a:extLst>
                </p:cNvPr>
                <p:cNvCxnSpPr/>
                <p:nvPr/>
              </p:nvCxnSpPr>
              <p:spPr>
                <a:xfrm>
                  <a:off x="1630218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xmlns="" id="{32334003-0430-4E04-8A35-7C9E38FCDBFD}"/>
                    </a:ext>
                  </a:extLst>
                </p:cNvPr>
                <p:cNvCxnSpPr/>
                <p:nvPr/>
              </p:nvCxnSpPr>
              <p:spPr>
                <a:xfrm>
                  <a:off x="2041236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xmlns="" id="{9AF929AA-7101-4A6E-ABF3-32974179554A}"/>
                    </a:ext>
                  </a:extLst>
                </p:cNvPr>
                <p:cNvCxnSpPr/>
                <p:nvPr/>
              </p:nvCxnSpPr>
              <p:spPr>
                <a:xfrm>
                  <a:off x="2456872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xmlns="" id="{049D2FA0-5A2B-45EE-800C-C63F1832AED6}"/>
                    </a:ext>
                  </a:extLst>
                </p:cNvPr>
                <p:cNvCxnSpPr/>
                <p:nvPr/>
              </p:nvCxnSpPr>
              <p:spPr>
                <a:xfrm>
                  <a:off x="2867891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xmlns="" id="{A52DAED3-AD12-4358-B3C3-D670D58841E6}"/>
                    </a:ext>
                  </a:extLst>
                </p:cNvPr>
                <p:cNvCxnSpPr/>
                <p:nvPr/>
              </p:nvCxnSpPr>
              <p:spPr>
                <a:xfrm>
                  <a:off x="3283527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xmlns="" id="{EFAA5500-F9A4-4790-A499-F9C4E9BACF21}"/>
                    </a:ext>
                  </a:extLst>
                </p:cNvPr>
                <p:cNvCxnSpPr/>
                <p:nvPr/>
              </p:nvCxnSpPr>
              <p:spPr>
                <a:xfrm>
                  <a:off x="3694546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xmlns="" id="{F09343F5-F370-4F0F-AEA1-D227B26D0504}"/>
                    </a:ext>
                  </a:extLst>
                </p:cNvPr>
                <p:cNvCxnSpPr/>
                <p:nvPr/>
              </p:nvCxnSpPr>
              <p:spPr>
                <a:xfrm>
                  <a:off x="4110182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xmlns="" id="{5459A92E-C1C7-4144-8986-A6E07E3F5905}"/>
                    </a:ext>
                  </a:extLst>
                </p:cNvPr>
                <p:cNvCxnSpPr/>
                <p:nvPr/>
              </p:nvCxnSpPr>
              <p:spPr>
                <a:xfrm>
                  <a:off x="4521201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xmlns="" id="{ED155587-A489-4FA0-99CF-427BFFE30F90}"/>
                    </a:ext>
                  </a:extLst>
                </p:cNvPr>
                <p:cNvCxnSpPr/>
                <p:nvPr/>
              </p:nvCxnSpPr>
              <p:spPr>
                <a:xfrm>
                  <a:off x="4936837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xmlns="" id="{9E0BC918-07CB-4492-B2A6-6FD2FC4E8ABC}"/>
                    </a:ext>
                  </a:extLst>
                </p:cNvPr>
                <p:cNvCxnSpPr/>
                <p:nvPr/>
              </p:nvCxnSpPr>
              <p:spPr>
                <a:xfrm>
                  <a:off x="5347855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xmlns="" id="{9277C310-278E-41A5-AAD3-93C466E0FE55}"/>
                    </a:ext>
                  </a:extLst>
                </p:cNvPr>
                <p:cNvCxnSpPr/>
                <p:nvPr/>
              </p:nvCxnSpPr>
              <p:spPr>
                <a:xfrm>
                  <a:off x="5763491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xmlns="" id="{E6360DC3-C3E8-4EAD-8454-9CB082BF9B3D}"/>
                    </a:ext>
                  </a:extLst>
                </p:cNvPr>
                <p:cNvCxnSpPr/>
                <p:nvPr/>
              </p:nvCxnSpPr>
              <p:spPr>
                <a:xfrm>
                  <a:off x="617451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xmlns="" id="{7A7BA948-32BA-4491-A6A9-7DC705FE1327}"/>
                    </a:ext>
                  </a:extLst>
                </p:cNvPr>
                <p:cNvCxnSpPr/>
                <p:nvPr/>
              </p:nvCxnSpPr>
              <p:spPr>
                <a:xfrm>
                  <a:off x="6590146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xmlns="" id="{861C8599-8848-4FE3-B631-28317159A7B8}"/>
                    </a:ext>
                  </a:extLst>
                </p:cNvPr>
                <p:cNvCxnSpPr/>
                <p:nvPr/>
              </p:nvCxnSpPr>
              <p:spPr>
                <a:xfrm>
                  <a:off x="7037821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xmlns="" id="{E577C994-23BA-46C3-A5F7-EA79712B192A}"/>
                    </a:ext>
                  </a:extLst>
                </p:cNvPr>
                <p:cNvCxnSpPr/>
                <p:nvPr/>
              </p:nvCxnSpPr>
              <p:spPr>
                <a:xfrm>
                  <a:off x="7453457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xmlns="" id="{131F7057-41F2-4D0C-9E05-88F0E8F32F8E}"/>
                    </a:ext>
                  </a:extLst>
                </p:cNvPr>
                <p:cNvCxnSpPr/>
                <p:nvPr/>
              </p:nvCxnSpPr>
              <p:spPr>
                <a:xfrm>
                  <a:off x="7864476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xmlns="" id="{FE7BA535-AF20-4FA9-8A22-8CFC8BF48414}"/>
                    </a:ext>
                  </a:extLst>
                </p:cNvPr>
                <p:cNvCxnSpPr/>
                <p:nvPr/>
              </p:nvCxnSpPr>
              <p:spPr>
                <a:xfrm>
                  <a:off x="8280112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xmlns="" id="{12AEC0A3-5D08-4833-ACE0-92078AA4441D}"/>
                    </a:ext>
                  </a:extLst>
                </p:cNvPr>
                <p:cNvCxnSpPr/>
                <p:nvPr/>
              </p:nvCxnSpPr>
              <p:spPr>
                <a:xfrm>
                  <a:off x="869113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xmlns="" id="{40D07F73-ACE6-43A2-8D33-927773C939BF}"/>
                    </a:ext>
                  </a:extLst>
                </p:cNvPr>
                <p:cNvCxnSpPr/>
                <p:nvPr/>
              </p:nvCxnSpPr>
              <p:spPr>
                <a:xfrm>
                  <a:off x="9106766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xmlns="" id="{EA0D628D-026A-47DA-AE9F-B91D85F8E2BE}"/>
                    </a:ext>
                  </a:extLst>
                </p:cNvPr>
                <p:cNvCxnSpPr/>
                <p:nvPr/>
              </p:nvCxnSpPr>
              <p:spPr>
                <a:xfrm>
                  <a:off x="9517785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xmlns="" id="{2391A952-D353-4F90-8FC8-9BFCB1CB162F}"/>
                    </a:ext>
                  </a:extLst>
                </p:cNvPr>
                <p:cNvCxnSpPr/>
                <p:nvPr/>
              </p:nvCxnSpPr>
              <p:spPr>
                <a:xfrm>
                  <a:off x="9933421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xmlns="" id="{C614EF77-7A36-41EF-8806-3C474987E8BA}"/>
                    </a:ext>
                  </a:extLst>
                </p:cNvPr>
                <p:cNvCxnSpPr/>
                <p:nvPr/>
              </p:nvCxnSpPr>
              <p:spPr>
                <a:xfrm>
                  <a:off x="10366087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xmlns="" id="{6B51E146-529A-4A4B-BC8A-32D43E56281C}"/>
                    </a:ext>
                  </a:extLst>
                </p:cNvPr>
                <p:cNvCxnSpPr/>
                <p:nvPr/>
              </p:nvCxnSpPr>
              <p:spPr>
                <a:xfrm>
                  <a:off x="10777105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xmlns="" id="{4DF6A3DA-F2E3-48C0-B1D1-43AE66D4001E}"/>
                    </a:ext>
                  </a:extLst>
                </p:cNvPr>
                <p:cNvCxnSpPr/>
                <p:nvPr/>
              </p:nvCxnSpPr>
              <p:spPr>
                <a:xfrm>
                  <a:off x="11192741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xmlns="" id="{7BB983C6-1761-4588-93DE-F4C95CF6F5B4}"/>
                    </a:ext>
                  </a:extLst>
                </p:cNvPr>
                <p:cNvCxnSpPr/>
                <p:nvPr/>
              </p:nvCxnSpPr>
              <p:spPr>
                <a:xfrm>
                  <a:off x="1160376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xmlns="" id="{33A9176E-92AF-4A41-A364-F03745D7268A}"/>
                    </a:ext>
                  </a:extLst>
                </p:cNvPr>
                <p:cNvCxnSpPr/>
                <p:nvPr/>
              </p:nvCxnSpPr>
              <p:spPr>
                <a:xfrm>
                  <a:off x="12019396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xmlns="" id="{D7560C31-93F5-432D-86BF-BA767EF6042C}"/>
                  </a:ext>
                </a:extLst>
              </p:cNvPr>
              <p:cNvGrpSpPr/>
              <p:nvPr/>
            </p:nvGrpSpPr>
            <p:grpSpPr>
              <a:xfrm rot="5400000">
                <a:off x="3221074" y="-2906172"/>
                <a:ext cx="6202220" cy="12644366"/>
                <a:chOff x="387926" y="-254455"/>
                <a:chExt cx="6202220" cy="7112455"/>
              </a:xfrm>
            </p:grpSpPr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xmlns="" id="{E6C9A044-9743-441A-BEA0-21F62A6D5A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1791629" y="3301772"/>
                  <a:ext cx="7112453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xmlns="" id="{5C45C82A-C0E6-49CB-A70C-F18E2C8524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-3045993" y="3424081"/>
                  <a:ext cx="686783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xmlns="" id="{30917161-2C32-4F9B-9C34-77F332E023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-2630355" y="3424081"/>
                  <a:ext cx="686783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xmlns="" id="{D8478EFC-C0CD-425C-A8C6-D80756F9EF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-2219337" y="3424081"/>
                  <a:ext cx="6867836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xmlns="" id="{5AA63C46-B534-4C8D-B9C4-F56C14C44F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-1810715" y="3417067"/>
                  <a:ext cx="6881865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xmlns="" id="{9769E806-DC23-4F20-98A8-2F802A76A5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-1399696" y="3417067"/>
                  <a:ext cx="6881864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xmlns="" id="{70C70387-A6CD-4C8C-94B8-8B4C8AF196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-984058" y="3417067"/>
                  <a:ext cx="6881864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xmlns="" id="{7E17095E-EB47-4B38-B32F-6D8B3E8187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-573039" y="3417067"/>
                  <a:ext cx="6881864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xmlns="" id="{97232A00-AC9B-4172-AA64-BC07DB721D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-157405" y="3417067"/>
                  <a:ext cx="6881864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xmlns="" id="{793BF9C2-1CCF-4C88-B012-61CBA58E08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264295" y="3406387"/>
                  <a:ext cx="6881863" cy="2136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xmlns="" id="{CBF00295-542F-48DA-B713-037685D2F6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676265" y="3424081"/>
                  <a:ext cx="6867836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xmlns="" id="{51D18218-03B6-444A-9DC7-6D7648D600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964975" y="3301773"/>
                  <a:ext cx="7112454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xmlns="" id="{3006835A-1533-404E-9B33-F62F219CEB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1385754" y="3306917"/>
                  <a:ext cx="7102166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xmlns="" id="{AD83EA62-C3AC-42F4-920D-317FDD76A0EC}"/>
                    </a:ext>
                  </a:extLst>
                </p:cNvPr>
                <p:cNvCxnSpPr/>
                <p:nvPr/>
              </p:nvCxnSpPr>
              <p:spPr>
                <a:xfrm>
                  <a:off x="5763491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xmlns="" id="{4664564E-408D-47E4-A146-116116CBF8CD}"/>
                    </a:ext>
                  </a:extLst>
                </p:cNvPr>
                <p:cNvCxnSpPr/>
                <p:nvPr/>
              </p:nvCxnSpPr>
              <p:spPr>
                <a:xfrm>
                  <a:off x="617451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xmlns="" id="{4861BD63-4E43-4595-BC5D-698F617964F6}"/>
                    </a:ext>
                  </a:extLst>
                </p:cNvPr>
                <p:cNvCxnSpPr/>
                <p:nvPr/>
              </p:nvCxnSpPr>
              <p:spPr>
                <a:xfrm>
                  <a:off x="6590146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  <a:alpha val="29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xmlns="" id="{65D7E92D-C81A-464E-925D-4D8347A5E67D}"/>
                </a:ext>
              </a:extLst>
            </p:cNvPr>
            <p:cNvCxnSpPr>
              <a:cxnSpLocks/>
            </p:cNvCxnSpPr>
            <p:nvPr/>
          </p:nvCxnSpPr>
          <p:spPr>
            <a:xfrm>
              <a:off x="11832067" y="4069217"/>
              <a:ext cx="0" cy="1498504"/>
            </a:xfrm>
            <a:prstGeom prst="line">
              <a:avLst/>
            </a:prstGeom>
            <a:ln w="12700">
              <a:solidFill>
                <a:schemeClr val="bg1">
                  <a:lumMod val="95000"/>
                  <a:alpha val="29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12B54463-BB39-4189-A0D5-52022DD125C8}"/>
              </a:ext>
            </a:extLst>
          </p:cNvPr>
          <p:cNvSpPr/>
          <p:nvPr/>
        </p:nvSpPr>
        <p:spPr>
          <a:xfrm>
            <a:off x="-11490622" y="-5025"/>
            <a:ext cx="12176422" cy="6858000"/>
          </a:xfrm>
          <a:custGeom>
            <a:avLst/>
            <a:gdLst>
              <a:gd name="connsiteX0" fmla="*/ 0 w 12176422"/>
              <a:gd name="connsiteY0" fmla="*/ 0 h 6858000"/>
              <a:gd name="connsiteX1" fmla="*/ 11817626 w 12176422"/>
              <a:gd name="connsiteY1" fmla="*/ 0 h 6858000"/>
              <a:gd name="connsiteX2" fmla="*/ 11817626 w 12176422"/>
              <a:gd name="connsiteY2" fmla="*/ 5157165 h 6858000"/>
              <a:gd name="connsiteX3" fmla="*/ 12062120 w 12176422"/>
              <a:gd name="connsiteY3" fmla="*/ 5157165 h 6858000"/>
              <a:gd name="connsiteX4" fmla="*/ 12176422 w 12176422"/>
              <a:gd name="connsiteY4" fmla="*/ 5271467 h 6858000"/>
              <a:gd name="connsiteX5" fmla="*/ 12176422 w 12176422"/>
              <a:gd name="connsiteY5" fmla="*/ 6522217 h 6858000"/>
              <a:gd name="connsiteX6" fmla="*/ 12062120 w 12176422"/>
              <a:gd name="connsiteY6" fmla="*/ 6636519 h 6858000"/>
              <a:gd name="connsiteX7" fmla="*/ 11817626 w 12176422"/>
              <a:gd name="connsiteY7" fmla="*/ 6636519 h 6858000"/>
              <a:gd name="connsiteX8" fmla="*/ 11817626 w 12176422"/>
              <a:gd name="connsiteY8" fmla="*/ 6858000 h 6858000"/>
              <a:gd name="connsiteX9" fmla="*/ 0 w 12176422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76422" h="6858000">
                <a:moveTo>
                  <a:pt x="0" y="0"/>
                </a:moveTo>
                <a:lnTo>
                  <a:pt x="11817626" y="0"/>
                </a:lnTo>
                <a:lnTo>
                  <a:pt x="11817626" y="5157165"/>
                </a:lnTo>
                <a:lnTo>
                  <a:pt x="12062120" y="5157165"/>
                </a:lnTo>
                <a:cubicBezTo>
                  <a:pt x="12125247" y="5157165"/>
                  <a:pt x="12176422" y="5208340"/>
                  <a:pt x="12176422" y="5271467"/>
                </a:cubicBezTo>
                <a:lnTo>
                  <a:pt x="12176422" y="6522217"/>
                </a:lnTo>
                <a:cubicBezTo>
                  <a:pt x="12176422" y="6585344"/>
                  <a:pt x="12125247" y="6636519"/>
                  <a:pt x="12062120" y="6636519"/>
                </a:cubicBezTo>
                <a:lnTo>
                  <a:pt x="11817626" y="6636519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xmlns="" id="{DFD585BE-9A96-4C86-A0BC-4E24B77B1F80}"/>
              </a:ext>
            </a:extLst>
          </p:cNvPr>
          <p:cNvGrpSpPr/>
          <p:nvPr/>
        </p:nvGrpSpPr>
        <p:grpSpPr>
          <a:xfrm>
            <a:off x="8336040" y="850104"/>
            <a:ext cx="1086033" cy="326838"/>
            <a:chOff x="9306158" y="567897"/>
            <a:chExt cx="2322177" cy="698851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xmlns="" id="{8E263C87-FDCF-4D50-B6B7-CC30B0EB738F}"/>
                </a:ext>
              </a:extLst>
            </p:cNvPr>
            <p:cNvGrpSpPr/>
            <p:nvPr/>
          </p:nvGrpSpPr>
          <p:grpSpPr>
            <a:xfrm>
              <a:off x="10953304" y="568460"/>
              <a:ext cx="675031" cy="640456"/>
              <a:chOff x="4000500" y="3427172"/>
              <a:chExt cx="979727" cy="929545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xmlns="" id="{41D55308-08CF-4915-A586-72874A37CEE2}"/>
                  </a:ext>
                </a:extLst>
              </p:cNvPr>
              <p:cNvSpPr/>
              <p:nvPr/>
            </p:nvSpPr>
            <p:spPr>
              <a:xfrm>
                <a:off x="4000500" y="3427172"/>
                <a:ext cx="914400" cy="914400"/>
              </a:xfrm>
              <a:prstGeom prst="ellipse">
                <a:avLst/>
              </a:prstGeom>
              <a:solidFill>
                <a:srgbClr val="3A4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xmlns="" id="{614C3886-19A0-4673-8A57-25B0642D7D9C}"/>
                  </a:ext>
                </a:extLst>
              </p:cNvPr>
              <p:cNvSpPr/>
              <p:nvPr/>
            </p:nvSpPr>
            <p:spPr>
              <a:xfrm>
                <a:off x="4122057" y="3498547"/>
                <a:ext cx="858170" cy="858170"/>
              </a:xfrm>
              <a:prstGeom prst="ellipse">
                <a:avLst/>
              </a:prstGeom>
              <a:noFill/>
              <a:ln w="22225">
                <a:solidFill>
                  <a:srgbClr val="E4DD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xmlns="" id="{9CC111E8-857D-4967-93FF-D71710B80A2C}"/>
                </a:ext>
              </a:extLst>
            </p:cNvPr>
            <p:cNvGrpSpPr/>
            <p:nvPr/>
          </p:nvGrpSpPr>
          <p:grpSpPr>
            <a:xfrm rot="14544264">
              <a:off x="10133826" y="585185"/>
              <a:ext cx="675031" cy="640456"/>
              <a:chOff x="4000500" y="3427172"/>
              <a:chExt cx="979727" cy="929545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xmlns="" id="{F1167A8C-967F-4EFE-8845-D5BCC2828873}"/>
                  </a:ext>
                </a:extLst>
              </p:cNvPr>
              <p:cNvSpPr/>
              <p:nvPr/>
            </p:nvSpPr>
            <p:spPr>
              <a:xfrm>
                <a:off x="4000500" y="3427172"/>
                <a:ext cx="914400" cy="914400"/>
              </a:xfrm>
              <a:prstGeom prst="ellipse">
                <a:avLst/>
              </a:prstGeom>
              <a:solidFill>
                <a:srgbClr val="B4C7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xmlns="" id="{8CACCE8C-00E7-4741-B166-765DB0926677}"/>
                  </a:ext>
                </a:extLst>
              </p:cNvPr>
              <p:cNvSpPr/>
              <p:nvPr/>
            </p:nvSpPr>
            <p:spPr>
              <a:xfrm>
                <a:off x="4122057" y="3498547"/>
                <a:ext cx="858170" cy="858170"/>
              </a:xfrm>
              <a:prstGeom prst="ellipse">
                <a:avLst/>
              </a:prstGeom>
              <a:noFill/>
              <a:ln w="22225">
                <a:solidFill>
                  <a:srgbClr val="3A4E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xmlns="" id="{76253ED5-86B8-448E-9858-638621831668}"/>
                </a:ext>
              </a:extLst>
            </p:cNvPr>
            <p:cNvGrpSpPr/>
            <p:nvPr/>
          </p:nvGrpSpPr>
          <p:grpSpPr>
            <a:xfrm rot="14544264">
              <a:off x="9288643" y="606740"/>
              <a:ext cx="677523" cy="642493"/>
              <a:chOff x="4000500" y="3409071"/>
              <a:chExt cx="983344" cy="932501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xmlns="" id="{57342B12-595D-4745-8DCD-FD94409EA8AA}"/>
                  </a:ext>
                </a:extLst>
              </p:cNvPr>
              <p:cNvSpPr/>
              <p:nvPr/>
            </p:nvSpPr>
            <p:spPr>
              <a:xfrm>
                <a:off x="4000500" y="3427172"/>
                <a:ext cx="914400" cy="914400"/>
              </a:xfrm>
              <a:prstGeom prst="ellipse">
                <a:avLst/>
              </a:prstGeom>
              <a:solidFill>
                <a:srgbClr val="E4DD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xmlns="" id="{F9611704-32CD-44D8-8A7C-4207F04403A2}"/>
                  </a:ext>
                </a:extLst>
              </p:cNvPr>
              <p:cNvSpPr/>
              <p:nvPr/>
            </p:nvSpPr>
            <p:spPr>
              <a:xfrm>
                <a:off x="4125674" y="3409071"/>
                <a:ext cx="858170" cy="858170"/>
              </a:xfrm>
              <a:prstGeom prst="ellipse">
                <a:avLst/>
              </a:prstGeom>
              <a:noFill/>
              <a:ln w="22225">
                <a:solidFill>
                  <a:srgbClr val="97B2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  <p:sp>
        <p:nvSpPr>
          <p:cNvPr id="73" name="Title 2">
            <a:extLst>
              <a:ext uri="{FF2B5EF4-FFF2-40B4-BE49-F238E27FC236}">
                <a16:creationId xmlns:a16="http://schemas.microsoft.com/office/drawing/2014/main" xmlns="" id="{897B9734-466F-46E5-ACBF-9B6BB74FDDE4}"/>
              </a:ext>
            </a:extLst>
          </p:cNvPr>
          <p:cNvSpPr txBox="1">
            <a:spLocks/>
          </p:cNvSpPr>
          <p:nvPr/>
        </p:nvSpPr>
        <p:spPr>
          <a:xfrm>
            <a:off x="2239534" y="446286"/>
            <a:ext cx="7005715" cy="1122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Kalimat</a:t>
            </a:r>
            <a:r>
              <a:rPr lang="en-US" sz="3600" b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Majemuk</a:t>
            </a:r>
            <a:r>
              <a:rPr lang="en-US" sz="3600" b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Bertingkat</a:t>
            </a:r>
            <a:endParaRPr lang="en-US" sz="3600" b="1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xmlns="" id="{63AFBBD9-AB5A-4F1C-BD2D-917A3DB4EEE5}"/>
              </a:ext>
            </a:extLst>
          </p:cNvPr>
          <p:cNvGrpSpPr/>
          <p:nvPr/>
        </p:nvGrpSpPr>
        <p:grpSpPr>
          <a:xfrm>
            <a:off x="1097203" y="830615"/>
            <a:ext cx="1086033" cy="326838"/>
            <a:chOff x="1869580" y="567897"/>
            <a:chExt cx="2322177" cy="698851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xmlns="" id="{57A66723-C5A4-41CF-8DAA-46D94D0159BB}"/>
                </a:ext>
              </a:extLst>
            </p:cNvPr>
            <p:cNvGrpSpPr/>
            <p:nvPr/>
          </p:nvGrpSpPr>
          <p:grpSpPr>
            <a:xfrm flipH="1">
              <a:off x="1869580" y="568460"/>
              <a:ext cx="675031" cy="640456"/>
              <a:chOff x="4000500" y="3427172"/>
              <a:chExt cx="979727" cy="929545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xmlns="" id="{3BAC8025-8970-4895-B1A2-478844813956}"/>
                  </a:ext>
                </a:extLst>
              </p:cNvPr>
              <p:cNvSpPr/>
              <p:nvPr/>
            </p:nvSpPr>
            <p:spPr>
              <a:xfrm>
                <a:off x="4000500" y="3427172"/>
                <a:ext cx="914400" cy="914400"/>
              </a:xfrm>
              <a:prstGeom prst="ellipse">
                <a:avLst/>
              </a:prstGeom>
              <a:solidFill>
                <a:srgbClr val="3A4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xmlns="" id="{21562953-BA30-4F1C-99AD-E5EC0CA688C3}"/>
                  </a:ext>
                </a:extLst>
              </p:cNvPr>
              <p:cNvSpPr/>
              <p:nvPr/>
            </p:nvSpPr>
            <p:spPr>
              <a:xfrm>
                <a:off x="4122057" y="3498547"/>
                <a:ext cx="858170" cy="858170"/>
              </a:xfrm>
              <a:prstGeom prst="ellipse">
                <a:avLst/>
              </a:prstGeom>
              <a:noFill/>
              <a:ln w="22225">
                <a:solidFill>
                  <a:srgbClr val="E4DD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xmlns="" id="{88E8489E-3510-4A20-AA33-959135453A84}"/>
                </a:ext>
              </a:extLst>
            </p:cNvPr>
            <p:cNvGrpSpPr/>
            <p:nvPr/>
          </p:nvGrpSpPr>
          <p:grpSpPr>
            <a:xfrm rot="7055736" flipH="1">
              <a:off x="2689058" y="585185"/>
              <a:ext cx="675031" cy="640456"/>
              <a:chOff x="4000500" y="3427172"/>
              <a:chExt cx="979727" cy="929545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xmlns="" id="{F6FD5AD6-F5C8-41C4-B31A-D3184A701327}"/>
                  </a:ext>
                </a:extLst>
              </p:cNvPr>
              <p:cNvSpPr/>
              <p:nvPr/>
            </p:nvSpPr>
            <p:spPr>
              <a:xfrm>
                <a:off x="4000500" y="3427172"/>
                <a:ext cx="914400" cy="914400"/>
              </a:xfrm>
              <a:prstGeom prst="ellipse">
                <a:avLst/>
              </a:prstGeom>
              <a:solidFill>
                <a:srgbClr val="B4C7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xmlns="" id="{5C64BEE3-143B-49BA-85BF-DB4A0200033E}"/>
                  </a:ext>
                </a:extLst>
              </p:cNvPr>
              <p:cNvSpPr/>
              <p:nvPr/>
            </p:nvSpPr>
            <p:spPr>
              <a:xfrm>
                <a:off x="4122057" y="3498547"/>
                <a:ext cx="858170" cy="858170"/>
              </a:xfrm>
              <a:prstGeom prst="ellipse">
                <a:avLst/>
              </a:prstGeom>
              <a:noFill/>
              <a:ln w="22225">
                <a:solidFill>
                  <a:srgbClr val="3A4E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xmlns="" id="{1C90FDC3-8D7A-440B-8CE6-CBA17E4DD78E}"/>
                </a:ext>
              </a:extLst>
            </p:cNvPr>
            <p:cNvGrpSpPr/>
            <p:nvPr/>
          </p:nvGrpSpPr>
          <p:grpSpPr>
            <a:xfrm rot="7055736" flipH="1">
              <a:off x="3531749" y="606740"/>
              <a:ext cx="677523" cy="642493"/>
              <a:chOff x="4000500" y="3409071"/>
              <a:chExt cx="983344" cy="932501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xmlns="" id="{8CA1D963-1351-406F-B49A-480A65297E31}"/>
                  </a:ext>
                </a:extLst>
              </p:cNvPr>
              <p:cNvSpPr/>
              <p:nvPr/>
            </p:nvSpPr>
            <p:spPr>
              <a:xfrm>
                <a:off x="4000500" y="3427172"/>
                <a:ext cx="914400" cy="914400"/>
              </a:xfrm>
              <a:prstGeom prst="ellipse">
                <a:avLst/>
              </a:prstGeom>
              <a:solidFill>
                <a:srgbClr val="E4DD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xmlns="" id="{0D5D67EC-B2A1-4D1D-996A-434EE2F5A105}"/>
                  </a:ext>
                </a:extLst>
              </p:cNvPr>
              <p:cNvSpPr/>
              <p:nvPr/>
            </p:nvSpPr>
            <p:spPr>
              <a:xfrm>
                <a:off x="4125674" y="3409071"/>
                <a:ext cx="858170" cy="858170"/>
              </a:xfrm>
              <a:prstGeom prst="ellipse">
                <a:avLst/>
              </a:prstGeom>
              <a:noFill/>
              <a:ln w="22225">
                <a:solidFill>
                  <a:srgbClr val="97B2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  <p:sp>
        <p:nvSpPr>
          <p:cNvPr id="123" name="Rectangle 122"/>
          <p:cNvSpPr/>
          <p:nvPr/>
        </p:nvSpPr>
        <p:spPr>
          <a:xfrm>
            <a:off x="796618" y="1967119"/>
            <a:ext cx="83529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chemeClr val="bg1"/>
                </a:solidFill>
                <a:latin typeface="Caviar Dreams"/>
                <a:ea typeface="Tahoma" pitchFamily="34" charset="0"/>
                <a:cs typeface="Times New Roman" pitchFamily="18" charset="0"/>
              </a:rPr>
              <a:t>A. </a:t>
            </a:r>
            <a:r>
              <a:rPr lang="en-US" sz="2200" dirty="0" err="1" smtClean="0">
                <a:solidFill>
                  <a:schemeClr val="bg1"/>
                </a:solidFill>
                <a:latin typeface="Caviar Dreams"/>
                <a:ea typeface="Tahoma" pitchFamily="34" charset="0"/>
                <a:cs typeface="Times New Roman" pitchFamily="18" charset="0"/>
              </a:rPr>
              <a:t>Hubungan</a:t>
            </a:r>
            <a:r>
              <a:rPr lang="en-US" sz="2200" dirty="0" smtClean="0">
                <a:solidFill>
                  <a:schemeClr val="bg1"/>
                </a:solidFill>
                <a:latin typeface="Caviar Dreams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Caviar Dreams"/>
                <a:ea typeface="Tahoma" pitchFamily="34" charset="0"/>
                <a:cs typeface="Times New Roman" pitchFamily="18" charset="0"/>
              </a:rPr>
              <a:t>waktu</a:t>
            </a:r>
            <a:r>
              <a:rPr lang="en-US" sz="2200" dirty="0" smtClean="0">
                <a:solidFill>
                  <a:schemeClr val="bg1"/>
                </a:solidFill>
                <a:latin typeface="Caviar Dreams"/>
                <a:ea typeface="Tahoma" pitchFamily="34" charset="0"/>
                <a:cs typeface="Times New Roman" pitchFamily="18" charset="0"/>
              </a:rPr>
              <a:t>		G</a:t>
            </a:r>
            <a:r>
              <a:rPr lang="en-US" sz="2200" dirty="0">
                <a:solidFill>
                  <a:schemeClr val="bg1"/>
                </a:solidFill>
                <a:latin typeface="Caviar Dreams"/>
                <a:ea typeface="Tahoma" pitchFamily="34" charset="0"/>
                <a:cs typeface="Times New Roman" pitchFamily="18" charset="0"/>
              </a:rPr>
              <a:t>. </a:t>
            </a:r>
            <a:r>
              <a:rPr lang="en-US" sz="2200" dirty="0" err="1">
                <a:solidFill>
                  <a:schemeClr val="bg1"/>
                </a:solidFill>
                <a:latin typeface="Caviar Dreams"/>
                <a:ea typeface="Tahoma" pitchFamily="34" charset="0"/>
                <a:cs typeface="Times New Roman" pitchFamily="18" charset="0"/>
              </a:rPr>
              <a:t>Hubungan</a:t>
            </a:r>
            <a:r>
              <a:rPr lang="en-US" sz="2200" dirty="0">
                <a:solidFill>
                  <a:schemeClr val="bg1"/>
                </a:solidFill>
                <a:latin typeface="Caviar Dreams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Caviar Dreams"/>
                <a:ea typeface="Tahoma" pitchFamily="34" charset="0"/>
                <a:cs typeface="Times New Roman" pitchFamily="18" charset="0"/>
              </a:rPr>
              <a:t>akibat</a:t>
            </a:r>
            <a:endParaRPr lang="en-US" sz="2200" dirty="0">
              <a:solidFill>
                <a:schemeClr val="bg1"/>
              </a:solidFill>
              <a:latin typeface="Caviar Dreams"/>
              <a:ea typeface="Tahoma" pitchFamily="34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bg1"/>
                </a:solidFill>
                <a:latin typeface="Caviar Dreams"/>
                <a:ea typeface="Tahoma" pitchFamily="34" charset="0"/>
                <a:cs typeface="Times New Roman" pitchFamily="18" charset="0"/>
              </a:rPr>
              <a:t>B. </a:t>
            </a:r>
            <a:r>
              <a:rPr lang="en-US" sz="2200" dirty="0" err="1">
                <a:solidFill>
                  <a:schemeClr val="bg1"/>
                </a:solidFill>
                <a:latin typeface="Caviar Dreams"/>
                <a:ea typeface="Tahoma" pitchFamily="34" charset="0"/>
                <a:cs typeface="Times New Roman" pitchFamily="18" charset="0"/>
              </a:rPr>
              <a:t>Hubungan</a:t>
            </a:r>
            <a:r>
              <a:rPr lang="en-US" sz="2200" dirty="0">
                <a:solidFill>
                  <a:schemeClr val="bg1"/>
                </a:solidFill>
                <a:latin typeface="Caviar Dreams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Caviar Dreams"/>
                <a:ea typeface="Tahoma" pitchFamily="34" charset="0"/>
                <a:cs typeface="Times New Roman" pitchFamily="18" charset="0"/>
              </a:rPr>
              <a:t>syarat</a:t>
            </a:r>
            <a:r>
              <a:rPr lang="en-US" sz="2200" dirty="0" smtClean="0">
                <a:solidFill>
                  <a:schemeClr val="bg1"/>
                </a:solidFill>
                <a:latin typeface="Caviar Dreams"/>
                <a:ea typeface="Tahoma" pitchFamily="34" charset="0"/>
                <a:cs typeface="Times New Roman" pitchFamily="18" charset="0"/>
              </a:rPr>
              <a:t>		H</a:t>
            </a:r>
            <a:r>
              <a:rPr lang="en-US" sz="2200" dirty="0">
                <a:solidFill>
                  <a:schemeClr val="bg1"/>
                </a:solidFill>
                <a:latin typeface="Caviar Dreams"/>
                <a:ea typeface="Tahoma" pitchFamily="34" charset="0"/>
                <a:cs typeface="Times New Roman" pitchFamily="18" charset="0"/>
              </a:rPr>
              <a:t>. </a:t>
            </a:r>
            <a:r>
              <a:rPr lang="en-US" sz="2200" dirty="0" err="1">
                <a:solidFill>
                  <a:schemeClr val="bg1"/>
                </a:solidFill>
                <a:latin typeface="Caviar Dreams"/>
                <a:ea typeface="Tahoma" pitchFamily="34" charset="0"/>
                <a:cs typeface="Times New Roman" pitchFamily="18" charset="0"/>
              </a:rPr>
              <a:t>Hubungan</a:t>
            </a:r>
            <a:r>
              <a:rPr lang="en-US" sz="2200" dirty="0">
                <a:solidFill>
                  <a:schemeClr val="bg1"/>
                </a:solidFill>
                <a:latin typeface="Caviar Dreams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Caviar Dreams"/>
                <a:ea typeface="Tahoma" pitchFamily="34" charset="0"/>
                <a:cs typeface="Times New Roman" pitchFamily="18" charset="0"/>
              </a:rPr>
              <a:t>cara</a:t>
            </a:r>
            <a:endParaRPr lang="en-US" sz="2200" dirty="0" smtClean="0">
              <a:solidFill>
                <a:schemeClr val="bg1"/>
              </a:solidFill>
              <a:latin typeface="Caviar Dreams"/>
              <a:ea typeface="Tahoma" pitchFamily="34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chemeClr val="bg1"/>
                </a:solidFill>
                <a:latin typeface="Caviar Dreams"/>
                <a:ea typeface="Tahoma" pitchFamily="34" charset="0"/>
                <a:cs typeface="Times New Roman" pitchFamily="18" charset="0"/>
              </a:rPr>
              <a:t>C</a:t>
            </a:r>
            <a:r>
              <a:rPr lang="en-US" sz="2200" dirty="0">
                <a:solidFill>
                  <a:schemeClr val="bg1"/>
                </a:solidFill>
                <a:latin typeface="Caviar Dreams"/>
                <a:ea typeface="Tahoma" pitchFamily="34" charset="0"/>
                <a:cs typeface="Times New Roman" pitchFamily="18" charset="0"/>
              </a:rPr>
              <a:t>. </a:t>
            </a:r>
            <a:r>
              <a:rPr lang="en-US" sz="2200" dirty="0" err="1">
                <a:solidFill>
                  <a:schemeClr val="bg1"/>
                </a:solidFill>
                <a:latin typeface="Caviar Dreams"/>
                <a:ea typeface="Tahoma" pitchFamily="34" charset="0"/>
                <a:cs typeface="Times New Roman" pitchFamily="18" charset="0"/>
              </a:rPr>
              <a:t>Hubungan</a:t>
            </a:r>
            <a:r>
              <a:rPr lang="en-US" sz="2200" dirty="0">
                <a:solidFill>
                  <a:schemeClr val="bg1"/>
                </a:solidFill>
                <a:latin typeface="Caviar Dreams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Caviar Dreams"/>
                <a:ea typeface="Tahoma" pitchFamily="34" charset="0"/>
                <a:cs typeface="Times New Roman" pitchFamily="18" charset="0"/>
              </a:rPr>
              <a:t>tujuan</a:t>
            </a:r>
            <a:r>
              <a:rPr lang="en-US" sz="2200" dirty="0" smtClean="0">
                <a:solidFill>
                  <a:schemeClr val="bg1"/>
                </a:solidFill>
                <a:latin typeface="Caviar Dreams"/>
                <a:ea typeface="Tahoma" pitchFamily="34" charset="0"/>
                <a:cs typeface="Times New Roman" pitchFamily="18" charset="0"/>
              </a:rPr>
              <a:t>		I</a:t>
            </a:r>
            <a:r>
              <a:rPr lang="en-US" sz="2200" dirty="0">
                <a:solidFill>
                  <a:schemeClr val="bg1"/>
                </a:solidFill>
                <a:latin typeface="Caviar Dreams"/>
                <a:ea typeface="Tahoma" pitchFamily="34" charset="0"/>
                <a:cs typeface="Times New Roman" pitchFamily="18" charset="0"/>
              </a:rPr>
              <a:t>. </a:t>
            </a:r>
            <a:r>
              <a:rPr lang="en-US" sz="2200" dirty="0" err="1">
                <a:solidFill>
                  <a:schemeClr val="bg1"/>
                </a:solidFill>
                <a:latin typeface="Caviar Dreams"/>
                <a:ea typeface="Tahoma" pitchFamily="34" charset="0"/>
                <a:cs typeface="Times New Roman" pitchFamily="18" charset="0"/>
              </a:rPr>
              <a:t>Hubungan</a:t>
            </a:r>
            <a:r>
              <a:rPr lang="en-US" sz="2200" dirty="0">
                <a:solidFill>
                  <a:schemeClr val="bg1"/>
                </a:solidFill>
                <a:latin typeface="Caviar Dreams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Caviar Dreams"/>
                <a:ea typeface="Tahoma" pitchFamily="34" charset="0"/>
                <a:cs typeface="Times New Roman" pitchFamily="18" charset="0"/>
              </a:rPr>
              <a:t>sangkalan</a:t>
            </a:r>
            <a:endParaRPr lang="en-US" sz="2200" dirty="0">
              <a:solidFill>
                <a:schemeClr val="bg1"/>
              </a:solidFill>
              <a:latin typeface="Caviar Dreams"/>
              <a:ea typeface="Tahoma" pitchFamily="34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bg1"/>
                </a:solidFill>
                <a:latin typeface="Caviar Dreams"/>
                <a:ea typeface="Tahoma" pitchFamily="34" charset="0"/>
                <a:cs typeface="Times New Roman" pitchFamily="18" charset="0"/>
              </a:rPr>
              <a:t>D. </a:t>
            </a:r>
            <a:r>
              <a:rPr lang="en-US" sz="2200" dirty="0" err="1">
                <a:solidFill>
                  <a:schemeClr val="bg1"/>
                </a:solidFill>
                <a:latin typeface="Caviar Dreams"/>
                <a:ea typeface="Tahoma" pitchFamily="34" charset="0"/>
                <a:cs typeface="Times New Roman" pitchFamily="18" charset="0"/>
              </a:rPr>
              <a:t>Hubungan</a:t>
            </a:r>
            <a:r>
              <a:rPr lang="en-US" sz="2200" dirty="0">
                <a:solidFill>
                  <a:schemeClr val="bg1"/>
                </a:solidFill>
                <a:latin typeface="Caviar Dreams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Caviar Dreams"/>
                <a:ea typeface="Tahoma" pitchFamily="34" charset="0"/>
                <a:cs typeface="Times New Roman" pitchFamily="18" charset="0"/>
              </a:rPr>
              <a:t>perbandingan</a:t>
            </a:r>
            <a:r>
              <a:rPr lang="en-US" sz="2200" dirty="0" smtClean="0">
                <a:solidFill>
                  <a:schemeClr val="bg1"/>
                </a:solidFill>
                <a:latin typeface="Caviar Dreams"/>
                <a:ea typeface="Tahoma" pitchFamily="34" charset="0"/>
                <a:cs typeface="Times New Roman" pitchFamily="18" charset="0"/>
              </a:rPr>
              <a:t>	J</a:t>
            </a:r>
            <a:r>
              <a:rPr lang="en-US" sz="2200" dirty="0">
                <a:solidFill>
                  <a:schemeClr val="bg1"/>
                </a:solidFill>
                <a:latin typeface="Caviar Dreams"/>
                <a:ea typeface="Tahoma" pitchFamily="34" charset="0"/>
                <a:cs typeface="Times New Roman" pitchFamily="18" charset="0"/>
              </a:rPr>
              <a:t>. </a:t>
            </a:r>
            <a:r>
              <a:rPr lang="en-US" sz="2200" dirty="0" err="1">
                <a:solidFill>
                  <a:schemeClr val="bg1"/>
                </a:solidFill>
                <a:latin typeface="Caviar Dreams"/>
                <a:ea typeface="Tahoma" pitchFamily="34" charset="0"/>
                <a:cs typeface="Times New Roman" pitchFamily="18" charset="0"/>
              </a:rPr>
              <a:t>Hubungan</a:t>
            </a:r>
            <a:r>
              <a:rPr lang="en-US" sz="2200" dirty="0">
                <a:solidFill>
                  <a:schemeClr val="bg1"/>
                </a:solidFill>
                <a:latin typeface="Caviar Dreams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Caviar Dreams"/>
                <a:ea typeface="Tahoma" pitchFamily="34" charset="0"/>
                <a:cs typeface="Times New Roman" pitchFamily="18" charset="0"/>
              </a:rPr>
              <a:t>kenyataan</a:t>
            </a:r>
            <a:endParaRPr lang="en-US" sz="2200" dirty="0">
              <a:solidFill>
                <a:schemeClr val="bg1"/>
              </a:solidFill>
              <a:latin typeface="Caviar Dreams"/>
              <a:ea typeface="Tahoma" pitchFamily="34" charset="0"/>
              <a:cs typeface="Times New Roman" pitchFamily="18" charset="0"/>
            </a:endParaRPr>
          </a:p>
          <a:p>
            <a:pPr marL="0" lvl="8">
              <a:lnSpc>
                <a:spcPct val="150000"/>
              </a:lnSpc>
            </a:pPr>
            <a:r>
              <a:rPr lang="en-US" sz="2200" dirty="0">
                <a:solidFill>
                  <a:schemeClr val="bg1"/>
                </a:solidFill>
                <a:latin typeface="Caviar Dreams"/>
                <a:ea typeface="Tahoma" pitchFamily="34" charset="0"/>
                <a:cs typeface="Times New Roman" pitchFamily="18" charset="0"/>
              </a:rPr>
              <a:t>E. </a:t>
            </a:r>
            <a:r>
              <a:rPr lang="en-US" sz="2200" dirty="0" err="1">
                <a:solidFill>
                  <a:schemeClr val="bg1"/>
                </a:solidFill>
                <a:latin typeface="Caviar Dreams"/>
                <a:ea typeface="Tahoma" pitchFamily="34" charset="0"/>
                <a:cs typeface="Times New Roman" pitchFamily="18" charset="0"/>
              </a:rPr>
              <a:t>Hubungan</a:t>
            </a:r>
            <a:r>
              <a:rPr lang="en-US" sz="2200" dirty="0">
                <a:solidFill>
                  <a:schemeClr val="bg1"/>
                </a:solidFill>
                <a:latin typeface="Caviar Dreams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Caviar Dreams"/>
                <a:ea typeface="Tahoma" pitchFamily="34" charset="0"/>
                <a:cs typeface="Times New Roman" pitchFamily="18" charset="0"/>
              </a:rPr>
              <a:t>perlawanan</a:t>
            </a:r>
            <a:r>
              <a:rPr lang="en-US" sz="2200" dirty="0" smtClean="0">
                <a:solidFill>
                  <a:schemeClr val="bg1"/>
                </a:solidFill>
                <a:latin typeface="Caviar Dreams"/>
                <a:ea typeface="Tahoma" pitchFamily="34" charset="0"/>
                <a:cs typeface="Times New Roman" pitchFamily="18" charset="0"/>
              </a:rPr>
              <a:t>	K</a:t>
            </a:r>
            <a:r>
              <a:rPr lang="en-US" sz="2200" dirty="0">
                <a:solidFill>
                  <a:schemeClr val="bg1"/>
                </a:solidFill>
                <a:latin typeface="Caviar Dreams"/>
                <a:ea typeface="Tahoma" pitchFamily="34" charset="0"/>
                <a:cs typeface="Times New Roman" pitchFamily="18" charset="0"/>
              </a:rPr>
              <a:t>. </a:t>
            </a:r>
            <a:r>
              <a:rPr lang="en-US" sz="2200" dirty="0" err="1">
                <a:solidFill>
                  <a:schemeClr val="bg1"/>
                </a:solidFill>
                <a:latin typeface="Caviar Dreams"/>
                <a:ea typeface="Tahoma" pitchFamily="34" charset="0"/>
                <a:cs typeface="Times New Roman" pitchFamily="18" charset="0"/>
              </a:rPr>
              <a:t>Hubungan</a:t>
            </a:r>
            <a:r>
              <a:rPr lang="en-US" sz="2200" dirty="0">
                <a:solidFill>
                  <a:schemeClr val="bg1"/>
                </a:solidFill>
                <a:latin typeface="Caviar Dreams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Caviar Dreams"/>
                <a:ea typeface="Tahoma" pitchFamily="34" charset="0"/>
                <a:cs typeface="Times New Roman" pitchFamily="18" charset="0"/>
              </a:rPr>
              <a:t>hasil</a:t>
            </a:r>
            <a:endParaRPr lang="en-US" sz="2200" dirty="0">
              <a:solidFill>
                <a:schemeClr val="bg1"/>
              </a:solidFill>
              <a:latin typeface="Caviar Dreams"/>
              <a:ea typeface="Tahoma" pitchFamily="34" charset="0"/>
              <a:cs typeface="Times New Roman" pitchFamily="18" charset="0"/>
            </a:endParaRPr>
          </a:p>
          <a:p>
            <a:pPr marL="0" lvl="8">
              <a:lnSpc>
                <a:spcPct val="150000"/>
              </a:lnSpc>
            </a:pPr>
            <a:r>
              <a:rPr lang="en-US" sz="2200" dirty="0">
                <a:solidFill>
                  <a:schemeClr val="bg1"/>
                </a:solidFill>
                <a:latin typeface="Caviar Dreams"/>
                <a:ea typeface="Tahoma" pitchFamily="34" charset="0"/>
                <a:cs typeface="Times New Roman" pitchFamily="18" charset="0"/>
              </a:rPr>
              <a:t>F. </a:t>
            </a:r>
            <a:r>
              <a:rPr lang="en-US" sz="2200" dirty="0" err="1">
                <a:solidFill>
                  <a:schemeClr val="bg1"/>
                </a:solidFill>
                <a:latin typeface="Caviar Dreams"/>
                <a:ea typeface="Tahoma" pitchFamily="34" charset="0"/>
                <a:cs typeface="Times New Roman" pitchFamily="18" charset="0"/>
              </a:rPr>
              <a:t>Hubungan</a:t>
            </a:r>
            <a:r>
              <a:rPr lang="en-US" sz="2200" dirty="0">
                <a:solidFill>
                  <a:schemeClr val="bg1"/>
                </a:solidFill>
                <a:latin typeface="Caviar Dreams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Caviar Dreams"/>
                <a:ea typeface="Tahoma" pitchFamily="34" charset="0"/>
                <a:cs typeface="Times New Roman" pitchFamily="18" charset="0"/>
              </a:rPr>
              <a:t>penyebab</a:t>
            </a:r>
            <a:r>
              <a:rPr lang="en-US" sz="2200" dirty="0" smtClean="0">
                <a:solidFill>
                  <a:schemeClr val="bg1"/>
                </a:solidFill>
                <a:latin typeface="Caviar Dreams"/>
                <a:ea typeface="Tahoma" pitchFamily="34" charset="0"/>
                <a:cs typeface="Times New Roman" pitchFamily="18" charset="0"/>
              </a:rPr>
              <a:t>	L</a:t>
            </a:r>
            <a:r>
              <a:rPr lang="en-US" sz="2200" dirty="0">
                <a:solidFill>
                  <a:schemeClr val="bg1"/>
                </a:solidFill>
                <a:latin typeface="Caviar Dreams"/>
                <a:ea typeface="Tahoma" pitchFamily="34" charset="0"/>
                <a:cs typeface="Times New Roman" pitchFamily="18" charset="0"/>
              </a:rPr>
              <a:t>. </a:t>
            </a:r>
            <a:r>
              <a:rPr lang="en-US" sz="2200" dirty="0" err="1">
                <a:solidFill>
                  <a:schemeClr val="bg1"/>
                </a:solidFill>
                <a:latin typeface="Caviar Dreams"/>
                <a:ea typeface="Tahoma" pitchFamily="34" charset="0"/>
                <a:cs typeface="Times New Roman" pitchFamily="18" charset="0"/>
              </a:rPr>
              <a:t>Hubungan</a:t>
            </a:r>
            <a:r>
              <a:rPr lang="en-US" sz="2200" dirty="0">
                <a:solidFill>
                  <a:schemeClr val="bg1"/>
                </a:solidFill>
                <a:latin typeface="Caviar Dreams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Caviar Dreams"/>
                <a:ea typeface="Tahoma" pitchFamily="34" charset="0"/>
                <a:cs typeface="Times New Roman" pitchFamily="18" charset="0"/>
              </a:rPr>
              <a:t>penjelasan</a:t>
            </a:r>
            <a:r>
              <a:rPr lang="en-US" sz="2200" dirty="0" smtClean="0">
                <a:solidFill>
                  <a:schemeClr val="bg1"/>
                </a:solidFill>
                <a:latin typeface="Caviar Dreams"/>
                <a:ea typeface="Tahoma" pitchFamily="34" charset="0"/>
                <a:cs typeface="Times New Roman" pitchFamily="18" charset="0"/>
              </a:rPr>
              <a:t>	</a:t>
            </a:r>
            <a:endParaRPr lang="en-US" sz="2200" dirty="0">
              <a:solidFill>
                <a:schemeClr val="bg1"/>
              </a:solidFill>
              <a:latin typeface="Caviar Dreams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xmlns="" id="{47057F5A-81F6-4214-93BB-D371BC3DD7D6}"/>
              </a:ext>
            </a:extLst>
          </p:cNvPr>
          <p:cNvSpPr/>
          <p:nvPr/>
        </p:nvSpPr>
        <p:spPr>
          <a:xfrm>
            <a:off x="7659532" y="2794868"/>
            <a:ext cx="3065994" cy="3998315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2" descr="See the source image">
            <a:extLst>
              <a:ext uri="{FF2B5EF4-FFF2-40B4-BE49-F238E27FC236}">
                <a16:creationId xmlns:a16="http://schemas.microsoft.com/office/drawing/2014/main" xmlns="" id="{5E2282C7-1492-4B60-B11A-0B57B487C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082" y="6047375"/>
            <a:ext cx="823900" cy="99100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2" descr="See the source image">
            <a:extLst>
              <a:ext uri="{FF2B5EF4-FFF2-40B4-BE49-F238E27FC236}">
                <a16:creationId xmlns:a16="http://schemas.microsoft.com/office/drawing/2014/main" xmlns="" id="{10965347-36B2-4E2F-B058-83DFF3348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961" y="2421002"/>
            <a:ext cx="1007998" cy="100799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85807" y="1505454"/>
            <a:ext cx="657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Caviar Dreams"/>
              </a:rPr>
              <a:t>konjungsi</a:t>
            </a:r>
            <a:r>
              <a:rPr lang="en-US" sz="2400" dirty="0">
                <a:solidFill>
                  <a:schemeClr val="bg1"/>
                </a:solidFill>
                <a:latin typeface="Caviar Dream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viar Dreams"/>
              </a:rPr>
              <a:t>dalam</a:t>
            </a:r>
            <a:r>
              <a:rPr lang="en-US" sz="2400" dirty="0">
                <a:solidFill>
                  <a:schemeClr val="bg1"/>
                </a:solidFill>
                <a:latin typeface="Caviar Dream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viar Dreams"/>
              </a:rPr>
              <a:t>kalimat</a:t>
            </a:r>
            <a:r>
              <a:rPr lang="en-US" sz="2400" dirty="0">
                <a:solidFill>
                  <a:schemeClr val="bg1"/>
                </a:solidFill>
                <a:latin typeface="Caviar Dream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viar Dreams"/>
              </a:rPr>
              <a:t>majemuk</a:t>
            </a:r>
            <a:r>
              <a:rPr lang="en-US" sz="2400" dirty="0">
                <a:solidFill>
                  <a:schemeClr val="bg1"/>
                </a:solidFill>
                <a:latin typeface="Caviar Dream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viar Dreams"/>
              </a:rPr>
              <a:t>bertingkat</a:t>
            </a:r>
            <a:r>
              <a:rPr lang="en-US" sz="2400" dirty="0">
                <a:solidFill>
                  <a:schemeClr val="bg1"/>
                </a:solidFill>
                <a:latin typeface="Caviar Dreams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viar Dreams"/>
              </a:rPr>
              <a:t>:</a:t>
            </a:r>
            <a:endParaRPr lang="en-US" sz="2400" dirty="0">
              <a:solidFill>
                <a:schemeClr val="bg1"/>
              </a:solidFill>
              <a:latin typeface="Caviar Dream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65366" y="3039247"/>
            <a:ext cx="296015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aviar Dreams"/>
              </a:rPr>
              <a:t>Kalimat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majemuk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bertingkat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mengandung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satu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kalimat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tunggal</a:t>
            </a:r>
            <a:r>
              <a:rPr lang="en-US" sz="2000" dirty="0">
                <a:latin typeface="Caviar Dreams"/>
              </a:rPr>
              <a:t> yang </a:t>
            </a:r>
            <a:r>
              <a:rPr lang="en-US" sz="2000" dirty="0" err="1">
                <a:latin typeface="Caviar Dreams"/>
              </a:rPr>
              <a:t>merupakan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inti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atau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induk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kalimat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dan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diantara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kalimat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dasar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berfungsi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sebagai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pengisi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salah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satu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unsur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kalimat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utama</a:t>
            </a:r>
            <a:r>
              <a:rPr lang="en-US" sz="2000" dirty="0">
                <a:latin typeface="Caviar Dreams"/>
              </a:rPr>
              <a:t>. </a:t>
            </a:r>
            <a:r>
              <a:rPr lang="en-US" sz="2000" dirty="0" err="1">
                <a:latin typeface="Caviar Dreams"/>
              </a:rPr>
              <a:t>Misalnya</a:t>
            </a:r>
            <a:r>
              <a:rPr lang="en-US" sz="2000" dirty="0">
                <a:latin typeface="Caviar Dreams"/>
              </a:rPr>
              <a:t> </a:t>
            </a:r>
            <a:r>
              <a:rPr lang="en-US" sz="2000" dirty="0" err="1">
                <a:latin typeface="Caviar Dreams"/>
              </a:rPr>
              <a:t>subjek</a:t>
            </a:r>
            <a:r>
              <a:rPr lang="en-US" sz="2000" dirty="0">
                <a:latin typeface="Caviar Dreams"/>
              </a:rPr>
              <a:t>, </a:t>
            </a:r>
            <a:r>
              <a:rPr lang="en-US" sz="2000" dirty="0" err="1" smtClean="0">
                <a:latin typeface="Caviar Dreams"/>
              </a:rPr>
              <a:t>objek</a:t>
            </a:r>
            <a:r>
              <a:rPr lang="en-US" sz="2000" dirty="0" smtClean="0">
                <a:latin typeface="Caviar Dreams"/>
              </a:rPr>
              <a:t>, </a:t>
            </a:r>
            <a:r>
              <a:rPr lang="en-US" sz="2000" dirty="0" err="1" smtClean="0">
                <a:latin typeface="Caviar Dreams"/>
              </a:rPr>
              <a:t>keterangan</a:t>
            </a:r>
            <a:endParaRPr lang="en-US" sz="2000" dirty="0">
              <a:latin typeface="Caviar Dreams"/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xmlns="" id="{6435A647-A892-4CDE-AA98-51FB32C9C359}"/>
              </a:ext>
            </a:extLst>
          </p:cNvPr>
          <p:cNvGrpSpPr/>
          <p:nvPr/>
        </p:nvGrpSpPr>
        <p:grpSpPr>
          <a:xfrm>
            <a:off x="7157038" y="5249975"/>
            <a:ext cx="630746" cy="1703021"/>
            <a:chOff x="7150347" y="4793783"/>
            <a:chExt cx="762402" cy="1811720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xmlns="" id="{9FE526B3-33EF-439B-B1A8-9E80253B8620}"/>
                </a:ext>
              </a:extLst>
            </p:cNvPr>
            <p:cNvSpPr/>
            <p:nvPr/>
          </p:nvSpPr>
          <p:spPr>
            <a:xfrm>
              <a:off x="7158768" y="6350382"/>
              <a:ext cx="753981" cy="25512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2000"/>
              </a:scheme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xmlns="" id="{69DA0179-685F-4DFA-ADD0-E98EEAF0F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0347" y="4793783"/>
              <a:ext cx="687573" cy="1672783"/>
            </a:xfrm>
            <a:prstGeom prst="rect">
              <a:avLst/>
            </a:prstGeom>
            <a:effectLst>
              <a:outerShdw blurRad="266700" dist="38100" dir="18900000" algn="b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5520512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123" grpId="0"/>
      <p:bldP spid="125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105103A0-1921-42B0-B77C-0C4411CB95C9}"/>
              </a:ext>
            </a:extLst>
          </p:cNvPr>
          <p:cNvSpPr/>
          <p:nvPr/>
        </p:nvSpPr>
        <p:spPr>
          <a:xfrm>
            <a:off x="534744" y="-16147"/>
            <a:ext cx="11533364" cy="6858000"/>
          </a:xfrm>
          <a:custGeom>
            <a:avLst/>
            <a:gdLst>
              <a:gd name="connsiteX0" fmla="*/ 0 w 12217023"/>
              <a:gd name="connsiteY0" fmla="*/ 0 h 6858000"/>
              <a:gd name="connsiteX1" fmla="*/ 11817626 w 12217023"/>
              <a:gd name="connsiteY1" fmla="*/ 0 h 6858000"/>
              <a:gd name="connsiteX2" fmla="*/ 11817626 w 12217023"/>
              <a:gd name="connsiteY2" fmla="*/ 246529 h 6858000"/>
              <a:gd name="connsiteX3" fmla="*/ 12102721 w 12217023"/>
              <a:gd name="connsiteY3" fmla="*/ 246529 h 6858000"/>
              <a:gd name="connsiteX4" fmla="*/ 12217023 w 12217023"/>
              <a:gd name="connsiteY4" fmla="*/ 360831 h 6858000"/>
              <a:gd name="connsiteX5" fmla="*/ 12217023 w 12217023"/>
              <a:gd name="connsiteY5" fmla="*/ 1611581 h 6858000"/>
              <a:gd name="connsiteX6" fmla="*/ 12102721 w 12217023"/>
              <a:gd name="connsiteY6" fmla="*/ 1725883 h 6858000"/>
              <a:gd name="connsiteX7" fmla="*/ 11817626 w 12217023"/>
              <a:gd name="connsiteY7" fmla="*/ 1725883 h 6858000"/>
              <a:gd name="connsiteX8" fmla="*/ 11817626 w 12217023"/>
              <a:gd name="connsiteY8" fmla="*/ 6858000 h 6858000"/>
              <a:gd name="connsiteX9" fmla="*/ 0 w 12217023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7023" h="6858000">
                <a:moveTo>
                  <a:pt x="0" y="0"/>
                </a:moveTo>
                <a:lnTo>
                  <a:pt x="11817626" y="0"/>
                </a:lnTo>
                <a:lnTo>
                  <a:pt x="11817626" y="246529"/>
                </a:lnTo>
                <a:lnTo>
                  <a:pt x="12102721" y="246529"/>
                </a:lnTo>
                <a:cubicBezTo>
                  <a:pt x="12165848" y="246529"/>
                  <a:pt x="12217023" y="297704"/>
                  <a:pt x="12217023" y="360831"/>
                </a:cubicBezTo>
                <a:lnTo>
                  <a:pt x="12217023" y="1611581"/>
                </a:lnTo>
                <a:cubicBezTo>
                  <a:pt x="12217023" y="1674708"/>
                  <a:pt x="12165848" y="1725883"/>
                  <a:pt x="12102721" y="1725883"/>
                </a:cubicBezTo>
                <a:lnTo>
                  <a:pt x="11817626" y="1725883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D814057E-78FB-46A5-A982-2EC9E68D6C46}"/>
              </a:ext>
            </a:extLst>
          </p:cNvPr>
          <p:cNvSpPr/>
          <p:nvPr/>
        </p:nvSpPr>
        <p:spPr>
          <a:xfrm>
            <a:off x="339831" y="-9447"/>
            <a:ext cx="11615608" cy="6858000"/>
          </a:xfrm>
          <a:custGeom>
            <a:avLst/>
            <a:gdLst>
              <a:gd name="connsiteX0" fmla="*/ 0 w 12193913"/>
              <a:gd name="connsiteY0" fmla="*/ 0 h 6858000"/>
              <a:gd name="connsiteX1" fmla="*/ 11817626 w 12193913"/>
              <a:gd name="connsiteY1" fmla="*/ 0 h 6858000"/>
              <a:gd name="connsiteX2" fmla="*/ 11817626 w 12193913"/>
              <a:gd name="connsiteY2" fmla="*/ 1449687 h 6858000"/>
              <a:gd name="connsiteX3" fmla="*/ 12079611 w 12193913"/>
              <a:gd name="connsiteY3" fmla="*/ 1449687 h 6858000"/>
              <a:gd name="connsiteX4" fmla="*/ 12193913 w 12193913"/>
              <a:gd name="connsiteY4" fmla="*/ 1563989 h 6858000"/>
              <a:gd name="connsiteX5" fmla="*/ 12193913 w 12193913"/>
              <a:gd name="connsiteY5" fmla="*/ 2814739 h 6858000"/>
              <a:gd name="connsiteX6" fmla="*/ 12079611 w 12193913"/>
              <a:gd name="connsiteY6" fmla="*/ 2929041 h 6858000"/>
              <a:gd name="connsiteX7" fmla="*/ 11817626 w 12193913"/>
              <a:gd name="connsiteY7" fmla="*/ 2929041 h 6858000"/>
              <a:gd name="connsiteX8" fmla="*/ 11817626 w 12193913"/>
              <a:gd name="connsiteY8" fmla="*/ 6858000 h 6858000"/>
              <a:gd name="connsiteX9" fmla="*/ 0 w 12193913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3913" h="6858000">
                <a:moveTo>
                  <a:pt x="0" y="0"/>
                </a:moveTo>
                <a:lnTo>
                  <a:pt x="11817626" y="0"/>
                </a:lnTo>
                <a:lnTo>
                  <a:pt x="11817626" y="1449687"/>
                </a:lnTo>
                <a:lnTo>
                  <a:pt x="12079611" y="1449687"/>
                </a:lnTo>
                <a:cubicBezTo>
                  <a:pt x="12142738" y="1449687"/>
                  <a:pt x="12193913" y="1500862"/>
                  <a:pt x="12193913" y="1563989"/>
                </a:cubicBezTo>
                <a:lnTo>
                  <a:pt x="12193913" y="2814739"/>
                </a:lnTo>
                <a:cubicBezTo>
                  <a:pt x="12193913" y="2877866"/>
                  <a:pt x="12142738" y="2929041"/>
                  <a:pt x="12079611" y="2929041"/>
                </a:cubicBezTo>
                <a:lnTo>
                  <a:pt x="11817626" y="2929041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22E19426-F382-4CB7-9114-B79C9A1635C0}"/>
              </a:ext>
            </a:extLst>
          </p:cNvPr>
          <p:cNvSpPr/>
          <p:nvPr/>
        </p:nvSpPr>
        <p:spPr>
          <a:xfrm>
            <a:off x="120285" y="-9447"/>
            <a:ext cx="11671381" cy="6858000"/>
          </a:xfrm>
          <a:custGeom>
            <a:avLst/>
            <a:gdLst>
              <a:gd name="connsiteX0" fmla="*/ 0 w 12193913"/>
              <a:gd name="connsiteY0" fmla="*/ 0 h 6858000"/>
              <a:gd name="connsiteX1" fmla="*/ 11817626 w 12193913"/>
              <a:gd name="connsiteY1" fmla="*/ 0 h 6858000"/>
              <a:gd name="connsiteX2" fmla="*/ 11817626 w 12193913"/>
              <a:gd name="connsiteY2" fmla="*/ 2278545 h 6858000"/>
              <a:gd name="connsiteX3" fmla="*/ 12079611 w 12193913"/>
              <a:gd name="connsiteY3" fmla="*/ 2278545 h 6858000"/>
              <a:gd name="connsiteX4" fmla="*/ 12193913 w 12193913"/>
              <a:gd name="connsiteY4" fmla="*/ 2392847 h 6858000"/>
              <a:gd name="connsiteX5" fmla="*/ 12193913 w 12193913"/>
              <a:gd name="connsiteY5" fmla="*/ 3643597 h 6858000"/>
              <a:gd name="connsiteX6" fmla="*/ 12079611 w 12193913"/>
              <a:gd name="connsiteY6" fmla="*/ 3757899 h 6858000"/>
              <a:gd name="connsiteX7" fmla="*/ 11817626 w 12193913"/>
              <a:gd name="connsiteY7" fmla="*/ 3757899 h 6858000"/>
              <a:gd name="connsiteX8" fmla="*/ 11817626 w 12193913"/>
              <a:gd name="connsiteY8" fmla="*/ 6858000 h 6858000"/>
              <a:gd name="connsiteX9" fmla="*/ 0 w 12193913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3913" h="6858000">
                <a:moveTo>
                  <a:pt x="0" y="0"/>
                </a:moveTo>
                <a:lnTo>
                  <a:pt x="11817626" y="0"/>
                </a:lnTo>
                <a:lnTo>
                  <a:pt x="11817626" y="2278545"/>
                </a:lnTo>
                <a:lnTo>
                  <a:pt x="12079611" y="2278545"/>
                </a:lnTo>
                <a:cubicBezTo>
                  <a:pt x="12142738" y="2278545"/>
                  <a:pt x="12193913" y="2329720"/>
                  <a:pt x="12193913" y="2392847"/>
                </a:cubicBezTo>
                <a:lnTo>
                  <a:pt x="12193913" y="3643597"/>
                </a:lnTo>
                <a:cubicBezTo>
                  <a:pt x="12193913" y="3706724"/>
                  <a:pt x="12142738" y="3757899"/>
                  <a:pt x="12079611" y="3757899"/>
                </a:cubicBezTo>
                <a:lnTo>
                  <a:pt x="11817626" y="3757899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9B56B6DF-8B9E-4C0E-8C7B-E4338E1411D6}"/>
              </a:ext>
            </a:extLst>
          </p:cNvPr>
          <p:cNvSpPr/>
          <p:nvPr/>
        </p:nvSpPr>
        <p:spPr>
          <a:xfrm>
            <a:off x="-108316" y="-11122"/>
            <a:ext cx="11763503" cy="6858000"/>
          </a:xfrm>
          <a:custGeom>
            <a:avLst/>
            <a:gdLst>
              <a:gd name="connsiteX0" fmla="*/ 0 w 12176422"/>
              <a:gd name="connsiteY0" fmla="*/ 0 h 6858000"/>
              <a:gd name="connsiteX1" fmla="*/ 11817626 w 12176422"/>
              <a:gd name="connsiteY1" fmla="*/ 0 h 6858000"/>
              <a:gd name="connsiteX2" fmla="*/ 11817626 w 12176422"/>
              <a:gd name="connsiteY2" fmla="*/ 3179706 h 6858000"/>
              <a:gd name="connsiteX3" fmla="*/ 12062120 w 12176422"/>
              <a:gd name="connsiteY3" fmla="*/ 3179706 h 6858000"/>
              <a:gd name="connsiteX4" fmla="*/ 12176422 w 12176422"/>
              <a:gd name="connsiteY4" fmla="*/ 3294008 h 6858000"/>
              <a:gd name="connsiteX5" fmla="*/ 12176422 w 12176422"/>
              <a:gd name="connsiteY5" fmla="*/ 4544758 h 6858000"/>
              <a:gd name="connsiteX6" fmla="*/ 12062120 w 12176422"/>
              <a:gd name="connsiteY6" fmla="*/ 4659060 h 6858000"/>
              <a:gd name="connsiteX7" fmla="*/ 11817626 w 12176422"/>
              <a:gd name="connsiteY7" fmla="*/ 4659060 h 6858000"/>
              <a:gd name="connsiteX8" fmla="*/ 11817626 w 12176422"/>
              <a:gd name="connsiteY8" fmla="*/ 6858000 h 6858000"/>
              <a:gd name="connsiteX9" fmla="*/ 0 w 12176422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76422" h="6858000">
                <a:moveTo>
                  <a:pt x="0" y="0"/>
                </a:moveTo>
                <a:lnTo>
                  <a:pt x="11817626" y="0"/>
                </a:lnTo>
                <a:lnTo>
                  <a:pt x="11817626" y="3179706"/>
                </a:lnTo>
                <a:lnTo>
                  <a:pt x="12062120" y="3179706"/>
                </a:lnTo>
                <a:cubicBezTo>
                  <a:pt x="12125247" y="3179706"/>
                  <a:pt x="12176422" y="3230881"/>
                  <a:pt x="12176422" y="3294008"/>
                </a:cubicBezTo>
                <a:lnTo>
                  <a:pt x="12176422" y="4544758"/>
                </a:lnTo>
                <a:cubicBezTo>
                  <a:pt x="12176422" y="4607885"/>
                  <a:pt x="12125247" y="4659060"/>
                  <a:pt x="12062120" y="4659060"/>
                </a:cubicBezTo>
                <a:lnTo>
                  <a:pt x="11817626" y="4659060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E9B10B5-61A4-494B-A925-0CD8CAB930D8}"/>
              </a:ext>
            </a:extLst>
          </p:cNvPr>
          <p:cNvSpPr/>
          <p:nvPr/>
        </p:nvSpPr>
        <p:spPr>
          <a:xfrm>
            <a:off x="111230" y="-12797"/>
            <a:ext cx="11434776" cy="6858000"/>
          </a:xfrm>
          <a:custGeom>
            <a:avLst/>
            <a:gdLst>
              <a:gd name="connsiteX0" fmla="*/ 0 w 12176422"/>
              <a:gd name="connsiteY0" fmla="*/ 0 h 6858000"/>
              <a:gd name="connsiteX1" fmla="*/ 11817626 w 12176422"/>
              <a:gd name="connsiteY1" fmla="*/ 0 h 6858000"/>
              <a:gd name="connsiteX2" fmla="*/ 11817626 w 12176422"/>
              <a:gd name="connsiteY2" fmla="*/ 4080867 h 6858000"/>
              <a:gd name="connsiteX3" fmla="*/ 12062120 w 12176422"/>
              <a:gd name="connsiteY3" fmla="*/ 4080867 h 6858000"/>
              <a:gd name="connsiteX4" fmla="*/ 12176422 w 12176422"/>
              <a:gd name="connsiteY4" fmla="*/ 4195169 h 6858000"/>
              <a:gd name="connsiteX5" fmla="*/ 12176422 w 12176422"/>
              <a:gd name="connsiteY5" fmla="*/ 5445919 h 6858000"/>
              <a:gd name="connsiteX6" fmla="*/ 12062120 w 12176422"/>
              <a:gd name="connsiteY6" fmla="*/ 5560221 h 6858000"/>
              <a:gd name="connsiteX7" fmla="*/ 11817626 w 12176422"/>
              <a:gd name="connsiteY7" fmla="*/ 5560221 h 6858000"/>
              <a:gd name="connsiteX8" fmla="*/ 11817626 w 12176422"/>
              <a:gd name="connsiteY8" fmla="*/ 6858000 h 6858000"/>
              <a:gd name="connsiteX9" fmla="*/ 0 w 12176422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76422" h="6858000">
                <a:moveTo>
                  <a:pt x="0" y="0"/>
                </a:moveTo>
                <a:lnTo>
                  <a:pt x="11817626" y="0"/>
                </a:lnTo>
                <a:lnTo>
                  <a:pt x="11817626" y="4080867"/>
                </a:lnTo>
                <a:lnTo>
                  <a:pt x="12062120" y="4080867"/>
                </a:lnTo>
                <a:cubicBezTo>
                  <a:pt x="12125247" y="4080867"/>
                  <a:pt x="12176422" y="4132042"/>
                  <a:pt x="12176422" y="4195169"/>
                </a:cubicBezTo>
                <a:lnTo>
                  <a:pt x="12176422" y="5445919"/>
                </a:lnTo>
                <a:cubicBezTo>
                  <a:pt x="12176422" y="5509046"/>
                  <a:pt x="12125247" y="5560221"/>
                  <a:pt x="12062120" y="5560221"/>
                </a:cubicBezTo>
                <a:lnTo>
                  <a:pt x="11817626" y="5560221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12B54463-BB39-4189-A0D5-52022DD125C8}"/>
              </a:ext>
            </a:extLst>
          </p:cNvPr>
          <p:cNvSpPr/>
          <p:nvPr/>
        </p:nvSpPr>
        <p:spPr>
          <a:xfrm>
            <a:off x="-108315" y="-14472"/>
            <a:ext cx="11476900" cy="6858000"/>
          </a:xfrm>
          <a:custGeom>
            <a:avLst/>
            <a:gdLst>
              <a:gd name="connsiteX0" fmla="*/ 0 w 12176422"/>
              <a:gd name="connsiteY0" fmla="*/ 0 h 6858000"/>
              <a:gd name="connsiteX1" fmla="*/ 11817626 w 12176422"/>
              <a:gd name="connsiteY1" fmla="*/ 0 h 6858000"/>
              <a:gd name="connsiteX2" fmla="*/ 11817626 w 12176422"/>
              <a:gd name="connsiteY2" fmla="*/ 5157165 h 6858000"/>
              <a:gd name="connsiteX3" fmla="*/ 12062120 w 12176422"/>
              <a:gd name="connsiteY3" fmla="*/ 5157165 h 6858000"/>
              <a:gd name="connsiteX4" fmla="*/ 12176422 w 12176422"/>
              <a:gd name="connsiteY4" fmla="*/ 5271467 h 6858000"/>
              <a:gd name="connsiteX5" fmla="*/ 12176422 w 12176422"/>
              <a:gd name="connsiteY5" fmla="*/ 6522217 h 6858000"/>
              <a:gd name="connsiteX6" fmla="*/ 12062120 w 12176422"/>
              <a:gd name="connsiteY6" fmla="*/ 6636519 h 6858000"/>
              <a:gd name="connsiteX7" fmla="*/ 11817626 w 12176422"/>
              <a:gd name="connsiteY7" fmla="*/ 6636519 h 6858000"/>
              <a:gd name="connsiteX8" fmla="*/ 11817626 w 12176422"/>
              <a:gd name="connsiteY8" fmla="*/ 6858000 h 6858000"/>
              <a:gd name="connsiteX9" fmla="*/ 0 w 12176422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76422" h="6858000">
                <a:moveTo>
                  <a:pt x="0" y="0"/>
                </a:moveTo>
                <a:lnTo>
                  <a:pt x="11817626" y="0"/>
                </a:lnTo>
                <a:lnTo>
                  <a:pt x="11817626" y="5157165"/>
                </a:lnTo>
                <a:lnTo>
                  <a:pt x="12062120" y="5157165"/>
                </a:lnTo>
                <a:cubicBezTo>
                  <a:pt x="12125247" y="5157165"/>
                  <a:pt x="12176422" y="5208340"/>
                  <a:pt x="12176422" y="5271467"/>
                </a:cubicBezTo>
                <a:lnTo>
                  <a:pt x="12176422" y="6522217"/>
                </a:lnTo>
                <a:cubicBezTo>
                  <a:pt x="12176422" y="6585344"/>
                  <a:pt x="12125247" y="6636519"/>
                  <a:pt x="12062120" y="6636519"/>
                </a:cubicBezTo>
                <a:lnTo>
                  <a:pt x="11817626" y="6636519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8D8D37A7-4F17-4106-A1DE-D14D09FE5DE2}"/>
              </a:ext>
            </a:extLst>
          </p:cNvPr>
          <p:cNvGrpSpPr/>
          <p:nvPr/>
        </p:nvGrpSpPr>
        <p:grpSpPr>
          <a:xfrm>
            <a:off x="377399" y="612945"/>
            <a:ext cx="10398072" cy="5657850"/>
            <a:chOff x="-662376" y="622392"/>
            <a:chExt cx="11001379" cy="5657850"/>
          </a:xfrm>
        </p:grpSpPr>
        <p:sp>
          <p:nvSpPr>
            <p:cNvPr id="139" name="Rounded Rectangle 3">
              <a:extLst>
                <a:ext uri="{FF2B5EF4-FFF2-40B4-BE49-F238E27FC236}">
                  <a16:creationId xmlns:a16="http://schemas.microsoft.com/office/drawing/2014/main" xmlns="" id="{E7B19DC4-CA6A-42F4-89BC-EDBCE4961026}"/>
                </a:ext>
              </a:extLst>
            </p:cNvPr>
            <p:cNvSpPr/>
            <p:nvPr/>
          </p:nvSpPr>
          <p:spPr>
            <a:xfrm>
              <a:off x="-662376" y="622392"/>
              <a:ext cx="11001375" cy="5657850"/>
            </a:xfrm>
            <a:prstGeom prst="roundRect">
              <a:avLst>
                <a:gd name="adj" fmla="val 6426"/>
              </a:avLst>
            </a:prstGeom>
            <a:solidFill>
              <a:schemeClr val="bg1">
                <a:lumMod val="95000"/>
                <a:alpha val="55000"/>
              </a:schemeClr>
            </a:solidFill>
            <a:ln w="82550" cap="rnd">
              <a:solidFill>
                <a:schemeClr val="tx1">
                  <a:lumMod val="75000"/>
                  <a:lumOff val="25000"/>
                </a:schemeClr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xmlns="" id="{A0C2FA13-A6C9-4497-8BFE-B6DDDD44CA00}"/>
                </a:ext>
              </a:extLst>
            </p:cNvPr>
            <p:cNvGrpSpPr/>
            <p:nvPr/>
          </p:nvGrpSpPr>
          <p:grpSpPr>
            <a:xfrm>
              <a:off x="-648086" y="622392"/>
              <a:ext cx="10987089" cy="5657850"/>
              <a:chOff x="614364" y="614364"/>
              <a:chExt cx="10987089" cy="565785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xmlns="" id="{5C5F0DA3-6ADC-42C8-80D0-FB1BFC2B537D}"/>
                  </a:ext>
                </a:extLst>
              </p:cNvPr>
              <p:cNvGrpSpPr/>
              <p:nvPr/>
            </p:nvGrpSpPr>
            <p:grpSpPr>
              <a:xfrm>
                <a:off x="814385" y="614364"/>
                <a:ext cx="10572750" cy="5657850"/>
                <a:chOff x="814385" y="614364"/>
                <a:chExt cx="10572750" cy="5657850"/>
              </a:xfrm>
            </p:grpSpPr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xmlns="" id="{6EB99872-B925-402C-88EB-EB7034565E5A}"/>
                    </a:ext>
                  </a:extLst>
                </p:cNvPr>
                <p:cNvCxnSpPr/>
                <p:nvPr/>
              </p:nvCxnSpPr>
              <p:spPr>
                <a:xfrm>
                  <a:off x="814385" y="656167"/>
                  <a:ext cx="0" cy="5571066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xmlns="" id="{4FDE03D9-8F6F-4E12-8282-486D7CF9B553}"/>
                    </a:ext>
                  </a:extLst>
                </p:cNvPr>
                <p:cNvCxnSpPr/>
                <p:nvPr/>
              </p:nvCxnSpPr>
              <p:spPr>
                <a:xfrm>
                  <a:off x="1142998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xmlns="" id="{7BB2755A-2CDE-457B-8BD4-49F06C603542}"/>
                    </a:ext>
                  </a:extLst>
                </p:cNvPr>
                <p:cNvCxnSpPr/>
                <p:nvPr/>
              </p:nvCxnSpPr>
              <p:spPr>
                <a:xfrm>
                  <a:off x="1457322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xmlns="" id="{2C6C72A7-FC39-4660-91AA-D1129EC2D4FE}"/>
                    </a:ext>
                  </a:extLst>
                </p:cNvPr>
                <p:cNvCxnSpPr/>
                <p:nvPr/>
              </p:nvCxnSpPr>
              <p:spPr>
                <a:xfrm>
                  <a:off x="1785935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xmlns="" id="{A5437393-A398-411F-9B3D-8DBBBDB11DF0}"/>
                    </a:ext>
                  </a:extLst>
                </p:cNvPr>
                <p:cNvCxnSpPr/>
                <p:nvPr/>
              </p:nvCxnSpPr>
              <p:spPr>
                <a:xfrm>
                  <a:off x="2085973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xmlns="" id="{4A7DE65F-BF21-4AF8-9B8C-DAE103A2A059}"/>
                    </a:ext>
                  </a:extLst>
                </p:cNvPr>
                <p:cNvCxnSpPr/>
                <p:nvPr/>
              </p:nvCxnSpPr>
              <p:spPr>
                <a:xfrm>
                  <a:off x="2414586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xmlns="" id="{E798256E-1FFE-447C-96F7-AFB0038C793E}"/>
                    </a:ext>
                  </a:extLst>
                </p:cNvPr>
                <p:cNvCxnSpPr/>
                <p:nvPr/>
              </p:nvCxnSpPr>
              <p:spPr>
                <a:xfrm>
                  <a:off x="2728910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xmlns="" id="{EB1D9F61-4C1C-4B40-96E3-B4C6CB77EA18}"/>
                    </a:ext>
                  </a:extLst>
                </p:cNvPr>
                <p:cNvCxnSpPr/>
                <p:nvPr/>
              </p:nvCxnSpPr>
              <p:spPr>
                <a:xfrm>
                  <a:off x="3057523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xmlns="" id="{FD265DA6-5436-4009-817E-DBF6764F5057}"/>
                    </a:ext>
                  </a:extLst>
                </p:cNvPr>
                <p:cNvCxnSpPr/>
                <p:nvPr/>
              </p:nvCxnSpPr>
              <p:spPr>
                <a:xfrm>
                  <a:off x="3371848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xmlns="" id="{5E1DFF31-8DBF-42BC-AE90-8390B1A6344E}"/>
                    </a:ext>
                  </a:extLst>
                </p:cNvPr>
                <p:cNvCxnSpPr/>
                <p:nvPr/>
              </p:nvCxnSpPr>
              <p:spPr>
                <a:xfrm>
                  <a:off x="3700461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xmlns="" id="{C86D4D8A-8D80-4FCE-92B2-C5B93C2226CD}"/>
                    </a:ext>
                  </a:extLst>
                </p:cNvPr>
                <p:cNvCxnSpPr/>
                <p:nvPr/>
              </p:nvCxnSpPr>
              <p:spPr>
                <a:xfrm>
                  <a:off x="4014785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xmlns="" id="{701B6D26-1935-4E23-B280-D10D293445E0}"/>
                    </a:ext>
                  </a:extLst>
                </p:cNvPr>
                <p:cNvCxnSpPr/>
                <p:nvPr/>
              </p:nvCxnSpPr>
              <p:spPr>
                <a:xfrm>
                  <a:off x="4343398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xmlns="" id="{09ED6A4D-68CB-406A-A4C4-CD5128AE7230}"/>
                    </a:ext>
                  </a:extLst>
                </p:cNvPr>
                <p:cNvCxnSpPr/>
                <p:nvPr/>
              </p:nvCxnSpPr>
              <p:spPr>
                <a:xfrm>
                  <a:off x="4657723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xmlns="" id="{8EDB99E0-1622-4232-94D4-0CBAB1078AE4}"/>
                    </a:ext>
                  </a:extLst>
                </p:cNvPr>
                <p:cNvCxnSpPr/>
                <p:nvPr/>
              </p:nvCxnSpPr>
              <p:spPr>
                <a:xfrm>
                  <a:off x="4986336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xmlns="" id="{C6B0A325-C6D2-4275-9A77-D94A3CE515DA}"/>
                    </a:ext>
                  </a:extLst>
                </p:cNvPr>
                <p:cNvCxnSpPr/>
                <p:nvPr/>
              </p:nvCxnSpPr>
              <p:spPr>
                <a:xfrm>
                  <a:off x="5300660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xmlns="" id="{02EF5EA8-CA07-428E-BF06-C7A6052E54B0}"/>
                    </a:ext>
                  </a:extLst>
                </p:cNvPr>
                <p:cNvCxnSpPr/>
                <p:nvPr/>
              </p:nvCxnSpPr>
              <p:spPr>
                <a:xfrm>
                  <a:off x="5629273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xmlns="" id="{B447ED79-62F1-4E55-AAEC-F29ED18F3119}"/>
                    </a:ext>
                  </a:extLst>
                </p:cNvPr>
                <p:cNvCxnSpPr/>
                <p:nvPr/>
              </p:nvCxnSpPr>
              <p:spPr>
                <a:xfrm>
                  <a:off x="5929310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xmlns="" id="{56461E98-68B1-419F-BA16-9733E99C35A1}"/>
                    </a:ext>
                  </a:extLst>
                </p:cNvPr>
                <p:cNvCxnSpPr/>
                <p:nvPr/>
              </p:nvCxnSpPr>
              <p:spPr>
                <a:xfrm>
                  <a:off x="6257923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xmlns="" id="{F2F4C0F8-3587-434E-9533-D585D3AC14AA}"/>
                    </a:ext>
                  </a:extLst>
                </p:cNvPr>
                <p:cNvCxnSpPr/>
                <p:nvPr/>
              </p:nvCxnSpPr>
              <p:spPr>
                <a:xfrm>
                  <a:off x="6572247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xmlns="" id="{11277921-6A46-4D4C-B911-94ADB7352517}"/>
                    </a:ext>
                  </a:extLst>
                </p:cNvPr>
                <p:cNvCxnSpPr/>
                <p:nvPr/>
              </p:nvCxnSpPr>
              <p:spPr>
                <a:xfrm>
                  <a:off x="6900860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xmlns="" id="{A1BA61DD-6D0F-4D31-856B-05CE3CD85D0F}"/>
                    </a:ext>
                  </a:extLst>
                </p:cNvPr>
                <p:cNvCxnSpPr/>
                <p:nvPr/>
              </p:nvCxnSpPr>
              <p:spPr>
                <a:xfrm>
                  <a:off x="7229472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xmlns="" id="{C783BC3A-E751-40DC-8D71-B3DBADE60156}"/>
                    </a:ext>
                  </a:extLst>
                </p:cNvPr>
                <p:cNvCxnSpPr/>
                <p:nvPr/>
              </p:nvCxnSpPr>
              <p:spPr>
                <a:xfrm>
                  <a:off x="7558085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xmlns="" id="{7457AE13-1D4F-49A4-9A13-2898F482637A}"/>
                    </a:ext>
                  </a:extLst>
                </p:cNvPr>
                <p:cNvCxnSpPr/>
                <p:nvPr/>
              </p:nvCxnSpPr>
              <p:spPr>
                <a:xfrm>
                  <a:off x="7872409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xmlns="" id="{40AF7B9D-2124-48F2-B164-3B84ED02C624}"/>
                    </a:ext>
                  </a:extLst>
                </p:cNvPr>
                <p:cNvCxnSpPr/>
                <p:nvPr/>
              </p:nvCxnSpPr>
              <p:spPr>
                <a:xfrm>
                  <a:off x="8201022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xmlns="" id="{3F77CBC6-C85D-432A-AD9C-394F53060BAB}"/>
                    </a:ext>
                  </a:extLst>
                </p:cNvPr>
                <p:cNvCxnSpPr/>
                <p:nvPr/>
              </p:nvCxnSpPr>
              <p:spPr>
                <a:xfrm>
                  <a:off x="8543922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xmlns="" id="{2B75A179-DAA8-4D57-8653-0A6C41B08A4F}"/>
                    </a:ext>
                  </a:extLst>
                </p:cNvPr>
                <p:cNvCxnSpPr/>
                <p:nvPr/>
              </p:nvCxnSpPr>
              <p:spPr>
                <a:xfrm>
                  <a:off x="8872535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xmlns="" id="{D7C57282-F0ED-4AAB-853D-2F0B7D9D6FF5}"/>
                    </a:ext>
                  </a:extLst>
                </p:cNvPr>
                <p:cNvCxnSpPr/>
                <p:nvPr/>
              </p:nvCxnSpPr>
              <p:spPr>
                <a:xfrm>
                  <a:off x="9186859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xmlns="" id="{E7661827-7028-4AE1-B0B9-A7A1C9D6EFD1}"/>
                    </a:ext>
                  </a:extLst>
                </p:cNvPr>
                <p:cNvCxnSpPr/>
                <p:nvPr/>
              </p:nvCxnSpPr>
              <p:spPr>
                <a:xfrm>
                  <a:off x="9515472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xmlns="" id="{D04FD679-5011-44D1-8FB7-178E356A488D}"/>
                    </a:ext>
                  </a:extLst>
                </p:cNvPr>
                <p:cNvCxnSpPr/>
                <p:nvPr/>
              </p:nvCxnSpPr>
              <p:spPr>
                <a:xfrm>
                  <a:off x="9815510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xmlns="" id="{86A1E7FC-ED5C-41F2-A784-56998A0306A2}"/>
                    </a:ext>
                  </a:extLst>
                </p:cNvPr>
                <p:cNvCxnSpPr/>
                <p:nvPr/>
              </p:nvCxnSpPr>
              <p:spPr>
                <a:xfrm>
                  <a:off x="10144123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xmlns="" id="{A5319A56-01CE-4255-AAA5-97BA91D7368C}"/>
                    </a:ext>
                  </a:extLst>
                </p:cNvPr>
                <p:cNvCxnSpPr/>
                <p:nvPr/>
              </p:nvCxnSpPr>
              <p:spPr>
                <a:xfrm>
                  <a:off x="10458447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xmlns="" id="{615D126D-39C9-43F4-A77E-C1BEE6F06B79}"/>
                    </a:ext>
                  </a:extLst>
                </p:cNvPr>
                <p:cNvCxnSpPr/>
                <p:nvPr/>
              </p:nvCxnSpPr>
              <p:spPr>
                <a:xfrm>
                  <a:off x="10787060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xmlns="" id="{F6E29B58-3F69-4E45-9E9A-A035149A58EE}"/>
                    </a:ext>
                  </a:extLst>
                </p:cNvPr>
                <p:cNvCxnSpPr/>
                <p:nvPr/>
              </p:nvCxnSpPr>
              <p:spPr>
                <a:xfrm>
                  <a:off x="11058522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xmlns="" id="{E6D478EC-2EA3-4C21-8553-7A4507EB51B2}"/>
                    </a:ext>
                  </a:extLst>
                </p:cNvPr>
                <p:cNvCxnSpPr/>
                <p:nvPr/>
              </p:nvCxnSpPr>
              <p:spPr>
                <a:xfrm>
                  <a:off x="11387135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xmlns="" id="{2569FE19-7717-49F3-A6DD-DE7F8A9684A0}"/>
                  </a:ext>
                </a:extLst>
              </p:cNvPr>
              <p:cNvGrpSpPr/>
              <p:nvPr/>
            </p:nvGrpSpPr>
            <p:grpSpPr>
              <a:xfrm rot="5400000">
                <a:off x="3550446" y="-2050262"/>
                <a:ext cx="5114925" cy="10987089"/>
                <a:chOff x="814385" y="614364"/>
                <a:chExt cx="5114925" cy="5657850"/>
              </a:xfrm>
            </p:grpSpPr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xmlns="" id="{3BC63B69-EF37-4BDC-BCB7-B80F6A60B4E9}"/>
                    </a:ext>
                  </a:extLst>
                </p:cNvPr>
                <p:cNvCxnSpPr/>
                <p:nvPr/>
              </p:nvCxnSpPr>
              <p:spPr>
                <a:xfrm>
                  <a:off x="814385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xmlns="" id="{385FC051-C3BC-4C4D-9FE2-3F21EFE0000F}"/>
                    </a:ext>
                  </a:extLst>
                </p:cNvPr>
                <p:cNvCxnSpPr/>
                <p:nvPr/>
              </p:nvCxnSpPr>
              <p:spPr>
                <a:xfrm>
                  <a:off x="1142998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xmlns="" id="{CC3DEE4B-BDE8-4026-B2D4-06D937CE1E24}"/>
                    </a:ext>
                  </a:extLst>
                </p:cNvPr>
                <p:cNvCxnSpPr/>
                <p:nvPr/>
              </p:nvCxnSpPr>
              <p:spPr>
                <a:xfrm>
                  <a:off x="1457322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xmlns="" id="{FD5F6B51-A927-43AD-9C98-C4F1B2ABD536}"/>
                    </a:ext>
                  </a:extLst>
                </p:cNvPr>
                <p:cNvCxnSpPr/>
                <p:nvPr/>
              </p:nvCxnSpPr>
              <p:spPr>
                <a:xfrm>
                  <a:off x="1785935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xmlns="" id="{5A164D68-F11F-45F8-8345-2B146E26A3F6}"/>
                    </a:ext>
                  </a:extLst>
                </p:cNvPr>
                <p:cNvCxnSpPr/>
                <p:nvPr/>
              </p:nvCxnSpPr>
              <p:spPr>
                <a:xfrm>
                  <a:off x="2085973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xmlns="" id="{B7A80E29-BB3F-4EF0-A55F-160EBD5742E5}"/>
                    </a:ext>
                  </a:extLst>
                </p:cNvPr>
                <p:cNvCxnSpPr/>
                <p:nvPr/>
              </p:nvCxnSpPr>
              <p:spPr>
                <a:xfrm>
                  <a:off x="2414586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xmlns="" id="{1CBC84CF-BFD1-4B7A-9C55-3CE485BF2369}"/>
                    </a:ext>
                  </a:extLst>
                </p:cNvPr>
                <p:cNvCxnSpPr/>
                <p:nvPr/>
              </p:nvCxnSpPr>
              <p:spPr>
                <a:xfrm>
                  <a:off x="2728910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xmlns="" id="{00B0CBDC-41B2-439B-A17C-AEC0CA837FDD}"/>
                    </a:ext>
                  </a:extLst>
                </p:cNvPr>
                <p:cNvCxnSpPr/>
                <p:nvPr/>
              </p:nvCxnSpPr>
              <p:spPr>
                <a:xfrm>
                  <a:off x="3057523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xmlns="" id="{0734B0EC-74EB-4758-B2AE-616EF61A35A9}"/>
                    </a:ext>
                  </a:extLst>
                </p:cNvPr>
                <p:cNvCxnSpPr/>
                <p:nvPr/>
              </p:nvCxnSpPr>
              <p:spPr>
                <a:xfrm>
                  <a:off x="3371848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xmlns="" id="{15F8A940-F1A6-4331-A795-048E29E8541B}"/>
                    </a:ext>
                  </a:extLst>
                </p:cNvPr>
                <p:cNvCxnSpPr/>
                <p:nvPr/>
              </p:nvCxnSpPr>
              <p:spPr>
                <a:xfrm>
                  <a:off x="3700461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xmlns="" id="{AEE2749C-4F3D-4A23-8B0C-A050D77781DA}"/>
                    </a:ext>
                  </a:extLst>
                </p:cNvPr>
                <p:cNvCxnSpPr/>
                <p:nvPr/>
              </p:nvCxnSpPr>
              <p:spPr>
                <a:xfrm>
                  <a:off x="4014785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xmlns="" id="{9DCD3B75-E9C2-4339-88F5-8748AC3E1AD0}"/>
                    </a:ext>
                  </a:extLst>
                </p:cNvPr>
                <p:cNvCxnSpPr/>
                <p:nvPr/>
              </p:nvCxnSpPr>
              <p:spPr>
                <a:xfrm>
                  <a:off x="4343398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xmlns="" id="{C6874EF8-C64C-4263-AFF0-518791C8803C}"/>
                    </a:ext>
                  </a:extLst>
                </p:cNvPr>
                <p:cNvCxnSpPr/>
                <p:nvPr/>
              </p:nvCxnSpPr>
              <p:spPr>
                <a:xfrm>
                  <a:off x="4657723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xmlns="" id="{D5BC48D7-063F-45BB-BAED-842823D170C0}"/>
                    </a:ext>
                  </a:extLst>
                </p:cNvPr>
                <p:cNvCxnSpPr/>
                <p:nvPr/>
              </p:nvCxnSpPr>
              <p:spPr>
                <a:xfrm>
                  <a:off x="4986336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xmlns="" id="{8137DF64-CEC4-4184-A7BD-7B718A27C791}"/>
                    </a:ext>
                  </a:extLst>
                </p:cNvPr>
                <p:cNvCxnSpPr/>
                <p:nvPr/>
              </p:nvCxnSpPr>
              <p:spPr>
                <a:xfrm>
                  <a:off x="5300660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xmlns="" id="{CEE52849-4F6D-40A9-8CB5-C7311378537F}"/>
                    </a:ext>
                  </a:extLst>
                </p:cNvPr>
                <p:cNvCxnSpPr/>
                <p:nvPr/>
              </p:nvCxnSpPr>
              <p:spPr>
                <a:xfrm>
                  <a:off x="5629273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xmlns="" id="{72EAA031-6D2A-490B-8463-1A4D64FB4845}"/>
                    </a:ext>
                  </a:extLst>
                </p:cNvPr>
                <p:cNvCxnSpPr/>
                <p:nvPr/>
              </p:nvCxnSpPr>
              <p:spPr>
                <a:xfrm>
                  <a:off x="5929310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4" name="Rectangle 73"/>
          <p:cNvSpPr/>
          <p:nvPr/>
        </p:nvSpPr>
        <p:spPr>
          <a:xfrm>
            <a:off x="686704" y="2176821"/>
            <a:ext cx="3324013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Kalimat</a:t>
            </a:r>
            <a:r>
              <a:rPr lang="en-US" sz="2400" dirty="0" smtClean="0">
                <a:solidFill>
                  <a:schemeClr val="bg1"/>
                </a:solidFill>
              </a:rPr>
              <a:t> yang </a:t>
            </a:r>
            <a:r>
              <a:rPr lang="en-US" sz="2400" dirty="0" err="1" smtClean="0">
                <a:solidFill>
                  <a:schemeClr val="bg1"/>
                </a:solidFill>
              </a:rPr>
              <a:t>Melepas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61084" y="3441870"/>
            <a:ext cx="3377247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Kalimat</a:t>
            </a:r>
            <a:r>
              <a:rPr lang="en-US" sz="2400" dirty="0">
                <a:solidFill>
                  <a:schemeClr val="bg1"/>
                </a:solidFill>
              </a:rPr>
              <a:t> yang </a:t>
            </a:r>
            <a:r>
              <a:rPr lang="en-US" sz="2400" dirty="0" err="1">
                <a:solidFill>
                  <a:schemeClr val="bg1"/>
                </a:solidFill>
              </a:rPr>
              <a:t>Klimaks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60669" y="4606961"/>
            <a:ext cx="3366153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Kalimat</a:t>
            </a:r>
            <a:r>
              <a:rPr lang="en-US" sz="2400" dirty="0">
                <a:solidFill>
                  <a:schemeClr val="bg1"/>
                </a:solidFill>
              </a:rPr>
              <a:t> yang </a:t>
            </a:r>
            <a:r>
              <a:rPr lang="en-US" sz="2400" dirty="0" err="1">
                <a:solidFill>
                  <a:schemeClr val="bg1"/>
                </a:solidFill>
              </a:rPr>
              <a:t>Berimbang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7" name="Rectangle: Rounded Corners 72">
            <a:extLst>
              <a:ext uri="{FF2B5EF4-FFF2-40B4-BE49-F238E27FC236}">
                <a16:creationId xmlns:a16="http://schemas.microsoft.com/office/drawing/2014/main" xmlns="" id="{4C37846A-C0CA-4EDE-993C-4B2F46FE9F48}"/>
              </a:ext>
            </a:extLst>
          </p:cNvPr>
          <p:cNvSpPr/>
          <p:nvPr/>
        </p:nvSpPr>
        <p:spPr>
          <a:xfrm>
            <a:off x="2348710" y="753515"/>
            <a:ext cx="6880710" cy="58477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0" cap="rnd" cmpd="sng">
            <a:solidFill>
              <a:schemeClr val="bg1">
                <a:lumMod val="95000"/>
              </a:schemeClr>
            </a:solidFill>
            <a:round/>
          </a:ln>
          <a:effectLst>
            <a:outerShdw blurRad="1143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429468" y="753515"/>
            <a:ext cx="6766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Jenis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kalimat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menurut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besar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gaya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retorikanya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xmlns="" id="{28ED303A-855C-4F33-B668-19E230767F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835" y="424562"/>
            <a:ext cx="687031" cy="870373"/>
          </a:xfrm>
          <a:prstGeom prst="rect">
            <a:avLst/>
          </a:prstGeom>
          <a:effectLst>
            <a:outerShdw blurRad="114300" dir="18900000" sy="23000" kx="-1200000" algn="bl" rotWithShape="0">
              <a:prstClr val="black">
                <a:alpha val="19000"/>
              </a:prstClr>
            </a:outerShdw>
          </a:effectLst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xmlns="" id="{DC8AB435-1931-4ACF-A16B-9FAC4BDACE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7" t="59123" r="75132" b="8948"/>
          <a:stretch/>
        </p:blipFill>
        <p:spPr>
          <a:xfrm>
            <a:off x="9417514" y="931175"/>
            <a:ext cx="356045" cy="482447"/>
          </a:xfrm>
          <a:prstGeom prst="rect">
            <a:avLst/>
          </a:prstGeom>
          <a:effectLst>
            <a:outerShdw blurRad="76200" dist="101600" dir="18900000" sy="23000" kx="-1200000" algn="bl" rotWithShape="0">
              <a:prstClr val="black">
                <a:alpha val="26000"/>
              </a:prst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5444058" y="2084489"/>
            <a:ext cx="4971794" cy="64633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Saya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dibelikan</a:t>
            </a:r>
            <a:r>
              <a:rPr lang="en-US" dirty="0">
                <a:solidFill>
                  <a:schemeClr val="bg1"/>
                </a:solidFill>
              </a:rPr>
              <a:t> motor </a:t>
            </a:r>
            <a:r>
              <a:rPr lang="en-US" dirty="0" err="1">
                <a:solidFill>
                  <a:schemeClr val="bg1"/>
                </a:solidFill>
              </a:rPr>
              <a:t>oleh</a:t>
            </a:r>
            <a:r>
              <a:rPr lang="en-US" dirty="0">
                <a:solidFill>
                  <a:schemeClr val="bg1"/>
                </a:solidFill>
              </a:rPr>
              <a:t> ayah </a:t>
            </a:r>
            <a:r>
              <a:rPr lang="en-US" dirty="0" err="1">
                <a:solidFill>
                  <a:schemeClr val="bg1"/>
                </a:solidFill>
              </a:rPr>
              <a:t>jika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saya</a:t>
            </a:r>
            <a:r>
              <a:rPr lang="en-US" dirty="0">
                <a:solidFill>
                  <a:schemeClr val="bg1"/>
                </a:solidFill>
              </a:rPr>
              <a:t> lulus </a:t>
            </a:r>
            <a:r>
              <a:rPr lang="en-US" dirty="0" err="1">
                <a:solidFill>
                  <a:schemeClr val="bg1"/>
                </a:solidFill>
              </a:rPr>
              <a:t>ujian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nasional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nilai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tertinggi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55325" y="3212421"/>
            <a:ext cx="5022807" cy="9233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karena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motornya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mogok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dijalan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datang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terlambat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ke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kampusnya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93883" y="4376128"/>
            <a:ext cx="5045246" cy="9233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Bursa </a:t>
            </a:r>
            <a:r>
              <a:rPr lang="en-US" dirty="0" err="1">
                <a:solidFill>
                  <a:schemeClr val="bg1"/>
                </a:solidFill>
              </a:rPr>
              <a:t>saham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tampaknya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semakin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bergairah</a:t>
            </a:r>
            <a:r>
              <a:rPr lang="en-US" dirty="0">
                <a:solidFill>
                  <a:schemeClr val="bg1"/>
                </a:solidFill>
              </a:rPr>
              <a:t>, investor </a:t>
            </a:r>
            <a:r>
              <a:rPr lang="en-US" dirty="0" err="1">
                <a:solidFill>
                  <a:schemeClr val="bg1"/>
                </a:solidFill>
              </a:rPr>
              <a:t>domestik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asing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saling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berlomba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melakukan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transaksi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IHSG </a:t>
            </a:r>
            <a:r>
              <a:rPr lang="en-US" dirty="0" err="1">
                <a:solidFill>
                  <a:schemeClr val="bg1"/>
                </a:solidFill>
              </a:rPr>
              <a:t>naik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tajam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16539" y="1552801"/>
            <a:ext cx="1040171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Contoh</a:t>
            </a:r>
            <a:r>
              <a:rPr lang="en-US" dirty="0" smtClean="0">
                <a:solidFill>
                  <a:schemeClr val="bg1"/>
                </a:solidFill>
              </a:rPr>
              <a:t> :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4" name="Straight Arrow Connector 83"/>
          <p:cNvCxnSpPr>
            <a:stCxn id="75" idx="3"/>
            <a:endCxn id="10" idx="1"/>
          </p:cNvCxnSpPr>
          <p:nvPr/>
        </p:nvCxnSpPr>
        <p:spPr>
          <a:xfrm>
            <a:off x="4038331" y="3672703"/>
            <a:ext cx="1316994" cy="138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4010717" y="2382786"/>
            <a:ext cx="143334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11" idx="1"/>
          </p:cNvCxnSpPr>
          <p:nvPr/>
        </p:nvCxnSpPr>
        <p:spPr>
          <a:xfrm flipV="1">
            <a:off x="4053208" y="4837793"/>
            <a:ext cx="1340675" cy="412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1167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1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76" grpId="0" animBg="1"/>
      <p:bldP spid="77" grpId="0" animBg="1"/>
      <p:bldP spid="73" grpId="0"/>
      <p:bldP spid="3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105103A0-1921-42B0-B77C-0C4411CB95C9}"/>
              </a:ext>
            </a:extLst>
          </p:cNvPr>
          <p:cNvSpPr/>
          <p:nvPr/>
        </p:nvSpPr>
        <p:spPr>
          <a:xfrm>
            <a:off x="1097727" y="-6700"/>
            <a:ext cx="10994190" cy="6858000"/>
          </a:xfrm>
          <a:custGeom>
            <a:avLst/>
            <a:gdLst>
              <a:gd name="connsiteX0" fmla="*/ 0 w 12217023"/>
              <a:gd name="connsiteY0" fmla="*/ 0 h 6858000"/>
              <a:gd name="connsiteX1" fmla="*/ 11817626 w 12217023"/>
              <a:gd name="connsiteY1" fmla="*/ 0 h 6858000"/>
              <a:gd name="connsiteX2" fmla="*/ 11817626 w 12217023"/>
              <a:gd name="connsiteY2" fmla="*/ 246529 h 6858000"/>
              <a:gd name="connsiteX3" fmla="*/ 12102721 w 12217023"/>
              <a:gd name="connsiteY3" fmla="*/ 246529 h 6858000"/>
              <a:gd name="connsiteX4" fmla="*/ 12217023 w 12217023"/>
              <a:gd name="connsiteY4" fmla="*/ 360831 h 6858000"/>
              <a:gd name="connsiteX5" fmla="*/ 12217023 w 12217023"/>
              <a:gd name="connsiteY5" fmla="*/ 1611581 h 6858000"/>
              <a:gd name="connsiteX6" fmla="*/ 12102721 w 12217023"/>
              <a:gd name="connsiteY6" fmla="*/ 1725883 h 6858000"/>
              <a:gd name="connsiteX7" fmla="*/ 11817626 w 12217023"/>
              <a:gd name="connsiteY7" fmla="*/ 1725883 h 6858000"/>
              <a:gd name="connsiteX8" fmla="*/ 11817626 w 12217023"/>
              <a:gd name="connsiteY8" fmla="*/ 6858000 h 6858000"/>
              <a:gd name="connsiteX9" fmla="*/ 0 w 12217023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7023" h="6858000">
                <a:moveTo>
                  <a:pt x="0" y="0"/>
                </a:moveTo>
                <a:lnTo>
                  <a:pt x="11817626" y="0"/>
                </a:lnTo>
                <a:lnTo>
                  <a:pt x="11817626" y="246529"/>
                </a:lnTo>
                <a:lnTo>
                  <a:pt x="12102721" y="246529"/>
                </a:lnTo>
                <a:cubicBezTo>
                  <a:pt x="12165848" y="246529"/>
                  <a:pt x="12217023" y="297704"/>
                  <a:pt x="12217023" y="360831"/>
                </a:cubicBezTo>
                <a:lnTo>
                  <a:pt x="12217023" y="1611581"/>
                </a:lnTo>
                <a:cubicBezTo>
                  <a:pt x="12217023" y="1674708"/>
                  <a:pt x="12165848" y="1725883"/>
                  <a:pt x="12102721" y="1725883"/>
                </a:cubicBezTo>
                <a:lnTo>
                  <a:pt x="11817626" y="1725883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D814057E-78FB-46A5-A982-2EC9E68D6C46}"/>
              </a:ext>
            </a:extLst>
          </p:cNvPr>
          <p:cNvSpPr/>
          <p:nvPr/>
        </p:nvSpPr>
        <p:spPr>
          <a:xfrm>
            <a:off x="902813" y="0"/>
            <a:ext cx="11093569" cy="6858000"/>
          </a:xfrm>
          <a:custGeom>
            <a:avLst/>
            <a:gdLst>
              <a:gd name="connsiteX0" fmla="*/ 0 w 12193913"/>
              <a:gd name="connsiteY0" fmla="*/ 0 h 6858000"/>
              <a:gd name="connsiteX1" fmla="*/ 11817626 w 12193913"/>
              <a:gd name="connsiteY1" fmla="*/ 0 h 6858000"/>
              <a:gd name="connsiteX2" fmla="*/ 11817626 w 12193913"/>
              <a:gd name="connsiteY2" fmla="*/ 1449687 h 6858000"/>
              <a:gd name="connsiteX3" fmla="*/ 12079611 w 12193913"/>
              <a:gd name="connsiteY3" fmla="*/ 1449687 h 6858000"/>
              <a:gd name="connsiteX4" fmla="*/ 12193913 w 12193913"/>
              <a:gd name="connsiteY4" fmla="*/ 1563989 h 6858000"/>
              <a:gd name="connsiteX5" fmla="*/ 12193913 w 12193913"/>
              <a:gd name="connsiteY5" fmla="*/ 2814739 h 6858000"/>
              <a:gd name="connsiteX6" fmla="*/ 12079611 w 12193913"/>
              <a:gd name="connsiteY6" fmla="*/ 2929041 h 6858000"/>
              <a:gd name="connsiteX7" fmla="*/ 11817626 w 12193913"/>
              <a:gd name="connsiteY7" fmla="*/ 2929041 h 6858000"/>
              <a:gd name="connsiteX8" fmla="*/ 11817626 w 12193913"/>
              <a:gd name="connsiteY8" fmla="*/ 6858000 h 6858000"/>
              <a:gd name="connsiteX9" fmla="*/ 0 w 12193913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3913" h="6858000">
                <a:moveTo>
                  <a:pt x="0" y="0"/>
                </a:moveTo>
                <a:lnTo>
                  <a:pt x="11817626" y="0"/>
                </a:lnTo>
                <a:lnTo>
                  <a:pt x="11817626" y="1449687"/>
                </a:lnTo>
                <a:lnTo>
                  <a:pt x="12079611" y="1449687"/>
                </a:lnTo>
                <a:cubicBezTo>
                  <a:pt x="12142738" y="1449687"/>
                  <a:pt x="12193913" y="1500862"/>
                  <a:pt x="12193913" y="1563989"/>
                </a:cubicBezTo>
                <a:lnTo>
                  <a:pt x="12193913" y="2814739"/>
                </a:lnTo>
                <a:cubicBezTo>
                  <a:pt x="12193913" y="2877866"/>
                  <a:pt x="12142738" y="2929041"/>
                  <a:pt x="12079611" y="2929041"/>
                </a:cubicBezTo>
                <a:lnTo>
                  <a:pt x="11817626" y="2929041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22E19426-F382-4CB7-9114-B79C9A1635C0}"/>
              </a:ext>
            </a:extLst>
          </p:cNvPr>
          <p:cNvSpPr/>
          <p:nvPr/>
        </p:nvSpPr>
        <p:spPr>
          <a:xfrm>
            <a:off x="683268" y="0"/>
            <a:ext cx="11217579" cy="6858000"/>
          </a:xfrm>
          <a:custGeom>
            <a:avLst/>
            <a:gdLst>
              <a:gd name="connsiteX0" fmla="*/ 0 w 12193913"/>
              <a:gd name="connsiteY0" fmla="*/ 0 h 6858000"/>
              <a:gd name="connsiteX1" fmla="*/ 11817626 w 12193913"/>
              <a:gd name="connsiteY1" fmla="*/ 0 h 6858000"/>
              <a:gd name="connsiteX2" fmla="*/ 11817626 w 12193913"/>
              <a:gd name="connsiteY2" fmla="*/ 2278545 h 6858000"/>
              <a:gd name="connsiteX3" fmla="*/ 12079611 w 12193913"/>
              <a:gd name="connsiteY3" fmla="*/ 2278545 h 6858000"/>
              <a:gd name="connsiteX4" fmla="*/ 12193913 w 12193913"/>
              <a:gd name="connsiteY4" fmla="*/ 2392847 h 6858000"/>
              <a:gd name="connsiteX5" fmla="*/ 12193913 w 12193913"/>
              <a:gd name="connsiteY5" fmla="*/ 3643597 h 6858000"/>
              <a:gd name="connsiteX6" fmla="*/ 12079611 w 12193913"/>
              <a:gd name="connsiteY6" fmla="*/ 3757899 h 6858000"/>
              <a:gd name="connsiteX7" fmla="*/ 11817626 w 12193913"/>
              <a:gd name="connsiteY7" fmla="*/ 3757899 h 6858000"/>
              <a:gd name="connsiteX8" fmla="*/ 11817626 w 12193913"/>
              <a:gd name="connsiteY8" fmla="*/ 6858000 h 6858000"/>
              <a:gd name="connsiteX9" fmla="*/ 0 w 12193913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3913" h="6858000">
                <a:moveTo>
                  <a:pt x="0" y="0"/>
                </a:moveTo>
                <a:lnTo>
                  <a:pt x="11817626" y="0"/>
                </a:lnTo>
                <a:lnTo>
                  <a:pt x="11817626" y="2278545"/>
                </a:lnTo>
                <a:lnTo>
                  <a:pt x="12079611" y="2278545"/>
                </a:lnTo>
                <a:cubicBezTo>
                  <a:pt x="12142738" y="2278545"/>
                  <a:pt x="12193913" y="2329720"/>
                  <a:pt x="12193913" y="2392847"/>
                </a:cubicBezTo>
                <a:lnTo>
                  <a:pt x="12193913" y="3643597"/>
                </a:lnTo>
                <a:cubicBezTo>
                  <a:pt x="12193913" y="3706724"/>
                  <a:pt x="12142738" y="3757899"/>
                  <a:pt x="12079611" y="3757899"/>
                </a:cubicBezTo>
                <a:lnTo>
                  <a:pt x="11817626" y="3757899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9B56B6DF-8B9E-4C0E-8C7B-E4338E1411D6}"/>
              </a:ext>
            </a:extLst>
          </p:cNvPr>
          <p:cNvSpPr/>
          <p:nvPr/>
        </p:nvSpPr>
        <p:spPr>
          <a:xfrm>
            <a:off x="454667" y="-1675"/>
            <a:ext cx="11350645" cy="6858000"/>
          </a:xfrm>
          <a:custGeom>
            <a:avLst/>
            <a:gdLst>
              <a:gd name="connsiteX0" fmla="*/ 0 w 12176422"/>
              <a:gd name="connsiteY0" fmla="*/ 0 h 6858000"/>
              <a:gd name="connsiteX1" fmla="*/ 11817626 w 12176422"/>
              <a:gd name="connsiteY1" fmla="*/ 0 h 6858000"/>
              <a:gd name="connsiteX2" fmla="*/ 11817626 w 12176422"/>
              <a:gd name="connsiteY2" fmla="*/ 3179706 h 6858000"/>
              <a:gd name="connsiteX3" fmla="*/ 12062120 w 12176422"/>
              <a:gd name="connsiteY3" fmla="*/ 3179706 h 6858000"/>
              <a:gd name="connsiteX4" fmla="*/ 12176422 w 12176422"/>
              <a:gd name="connsiteY4" fmla="*/ 3294008 h 6858000"/>
              <a:gd name="connsiteX5" fmla="*/ 12176422 w 12176422"/>
              <a:gd name="connsiteY5" fmla="*/ 4544758 h 6858000"/>
              <a:gd name="connsiteX6" fmla="*/ 12062120 w 12176422"/>
              <a:gd name="connsiteY6" fmla="*/ 4659060 h 6858000"/>
              <a:gd name="connsiteX7" fmla="*/ 11817626 w 12176422"/>
              <a:gd name="connsiteY7" fmla="*/ 4659060 h 6858000"/>
              <a:gd name="connsiteX8" fmla="*/ 11817626 w 12176422"/>
              <a:gd name="connsiteY8" fmla="*/ 6858000 h 6858000"/>
              <a:gd name="connsiteX9" fmla="*/ 0 w 12176422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76422" h="6858000">
                <a:moveTo>
                  <a:pt x="0" y="0"/>
                </a:moveTo>
                <a:lnTo>
                  <a:pt x="11817626" y="0"/>
                </a:lnTo>
                <a:lnTo>
                  <a:pt x="11817626" y="3179706"/>
                </a:lnTo>
                <a:lnTo>
                  <a:pt x="12062120" y="3179706"/>
                </a:lnTo>
                <a:cubicBezTo>
                  <a:pt x="12125247" y="3179706"/>
                  <a:pt x="12176422" y="3230881"/>
                  <a:pt x="12176422" y="3294008"/>
                </a:cubicBezTo>
                <a:lnTo>
                  <a:pt x="12176422" y="4544758"/>
                </a:lnTo>
                <a:cubicBezTo>
                  <a:pt x="12176422" y="4607885"/>
                  <a:pt x="12125247" y="4659060"/>
                  <a:pt x="12062120" y="4659060"/>
                </a:cubicBezTo>
                <a:lnTo>
                  <a:pt x="11817626" y="4659060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E9B10B5-61A4-494B-A925-0CD8CAB930D8}"/>
              </a:ext>
            </a:extLst>
          </p:cNvPr>
          <p:cNvSpPr/>
          <p:nvPr/>
        </p:nvSpPr>
        <p:spPr>
          <a:xfrm>
            <a:off x="235124" y="-3350"/>
            <a:ext cx="11420064" cy="6858000"/>
          </a:xfrm>
          <a:custGeom>
            <a:avLst/>
            <a:gdLst>
              <a:gd name="connsiteX0" fmla="*/ 0 w 12176422"/>
              <a:gd name="connsiteY0" fmla="*/ 0 h 6858000"/>
              <a:gd name="connsiteX1" fmla="*/ 11817626 w 12176422"/>
              <a:gd name="connsiteY1" fmla="*/ 0 h 6858000"/>
              <a:gd name="connsiteX2" fmla="*/ 11817626 w 12176422"/>
              <a:gd name="connsiteY2" fmla="*/ 4080867 h 6858000"/>
              <a:gd name="connsiteX3" fmla="*/ 12062120 w 12176422"/>
              <a:gd name="connsiteY3" fmla="*/ 4080867 h 6858000"/>
              <a:gd name="connsiteX4" fmla="*/ 12176422 w 12176422"/>
              <a:gd name="connsiteY4" fmla="*/ 4195169 h 6858000"/>
              <a:gd name="connsiteX5" fmla="*/ 12176422 w 12176422"/>
              <a:gd name="connsiteY5" fmla="*/ 5445919 h 6858000"/>
              <a:gd name="connsiteX6" fmla="*/ 12062120 w 12176422"/>
              <a:gd name="connsiteY6" fmla="*/ 5560221 h 6858000"/>
              <a:gd name="connsiteX7" fmla="*/ 11817626 w 12176422"/>
              <a:gd name="connsiteY7" fmla="*/ 5560221 h 6858000"/>
              <a:gd name="connsiteX8" fmla="*/ 11817626 w 12176422"/>
              <a:gd name="connsiteY8" fmla="*/ 6858000 h 6858000"/>
              <a:gd name="connsiteX9" fmla="*/ 0 w 12176422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76422" h="6858000">
                <a:moveTo>
                  <a:pt x="0" y="0"/>
                </a:moveTo>
                <a:lnTo>
                  <a:pt x="11817626" y="0"/>
                </a:lnTo>
                <a:lnTo>
                  <a:pt x="11817626" y="4080867"/>
                </a:lnTo>
                <a:lnTo>
                  <a:pt x="12062120" y="4080867"/>
                </a:lnTo>
                <a:cubicBezTo>
                  <a:pt x="12125247" y="4080867"/>
                  <a:pt x="12176422" y="4132042"/>
                  <a:pt x="12176422" y="4195169"/>
                </a:cubicBezTo>
                <a:lnTo>
                  <a:pt x="12176422" y="5445919"/>
                </a:lnTo>
                <a:cubicBezTo>
                  <a:pt x="12176422" y="5509046"/>
                  <a:pt x="12125247" y="5560221"/>
                  <a:pt x="12062120" y="5560221"/>
                </a:cubicBezTo>
                <a:lnTo>
                  <a:pt x="11817626" y="5560221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12B54463-BB39-4189-A0D5-52022DD125C8}"/>
              </a:ext>
            </a:extLst>
          </p:cNvPr>
          <p:cNvSpPr/>
          <p:nvPr/>
        </p:nvSpPr>
        <p:spPr>
          <a:xfrm>
            <a:off x="-134550" y="-5025"/>
            <a:ext cx="11639610" cy="6858000"/>
          </a:xfrm>
          <a:custGeom>
            <a:avLst/>
            <a:gdLst>
              <a:gd name="connsiteX0" fmla="*/ 0 w 12176422"/>
              <a:gd name="connsiteY0" fmla="*/ 0 h 6858000"/>
              <a:gd name="connsiteX1" fmla="*/ 11817626 w 12176422"/>
              <a:gd name="connsiteY1" fmla="*/ 0 h 6858000"/>
              <a:gd name="connsiteX2" fmla="*/ 11817626 w 12176422"/>
              <a:gd name="connsiteY2" fmla="*/ 5157165 h 6858000"/>
              <a:gd name="connsiteX3" fmla="*/ 12062120 w 12176422"/>
              <a:gd name="connsiteY3" fmla="*/ 5157165 h 6858000"/>
              <a:gd name="connsiteX4" fmla="*/ 12176422 w 12176422"/>
              <a:gd name="connsiteY4" fmla="*/ 5271467 h 6858000"/>
              <a:gd name="connsiteX5" fmla="*/ 12176422 w 12176422"/>
              <a:gd name="connsiteY5" fmla="*/ 6522217 h 6858000"/>
              <a:gd name="connsiteX6" fmla="*/ 12062120 w 12176422"/>
              <a:gd name="connsiteY6" fmla="*/ 6636519 h 6858000"/>
              <a:gd name="connsiteX7" fmla="*/ 11817626 w 12176422"/>
              <a:gd name="connsiteY7" fmla="*/ 6636519 h 6858000"/>
              <a:gd name="connsiteX8" fmla="*/ 11817626 w 12176422"/>
              <a:gd name="connsiteY8" fmla="*/ 6858000 h 6858000"/>
              <a:gd name="connsiteX9" fmla="*/ 0 w 12176422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76422" h="6858000">
                <a:moveTo>
                  <a:pt x="0" y="0"/>
                </a:moveTo>
                <a:lnTo>
                  <a:pt x="11817626" y="0"/>
                </a:lnTo>
                <a:lnTo>
                  <a:pt x="11817626" y="5157165"/>
                </a:lnTo>
                <a:lnTo>
                  <a:pt x="12062120" y="5157165"/>
                </a:lnTo>
                <a:cubicBezTo>
                  <a:pt x="12125247" y="5157165"/>
                  <a:pt x="12176422" y="5208340"/>
                  <a:pt x="12176422" y="5271467"/>
                </a:cubicBezTo>
                <a:lnTo>
                  <a:pt x="12176422" y="6522217"/>
                </a:lnTo>
                <a:cubicBezTo>
                  <a:pt x="12176422" y="6585344"/>
                  <a:pt x="12125247" y="6636519"/>
                  <a:pt x="12062120" y="6636519"/>
                </a:cubicBezTo>
                <a:lnTo>
                  <a:pt x="11817626" y="6636519"/>
                </a:lnTo>
                <a:lnTo>
                  <a:pt x="118176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8D8D37A7-4F17-4106-A1DE-D14D09FE5DE2}"/>
              </a:ext>
            </a:extLst>
          </p:cNvPr>
          <p:cNvGrpSpPr/>
          <p:nvPr/>
        </p:nvGrpSpPr>
        <p:grpSpPr>
          <a:xfrm>
            <a:off x="543666" y="622392"/>
            <a:ext cx="10458448" cy="5657850"/>
            <a:chOff x="-662376" y="622392"/>
            <a:chExt cx="11001379" cy="5657850"/>
          </a:xfrm>
        </p:grpSpPr>
        <p:sp>
          <p:nvSpPr>
            <p:cNvPr id="139" name="Rounded Rectangle 3">
              <a:extLst>
                <a:ext uri="{FF2B5EF4-FFF2-40B4-BE49-F238E27FC236}">
                  <a16:creationId xmlns:a16="http://schemas.microsoft.com/office/drawing/2014/main" xmlns="" id="{E7B19DC4-CA6A-42F4-89BC-EDBCE4961026}"/>
                </a:ext>
              </a:extLst>
            </p:cNvPr>
            <p:cNvSpPr/>
            <p:nvPr/>
          </p:nvSpPr>
          <p:spPr>
            <a:xfrm>
              <a:off x="-662376" y="622392"/>
              <a:ext cx="11001375" cy="5657850"/>
            </a:xfrm>
            <a:prstGeom prst="roundRect">
              <a:avLst>
                <a:gd name="adj" fmla="val 6426"/>
              </a:avLst>
            </a:prstGeom>
            <a:solidFill>
              <a:schemeClr val="bg1">
                <a:lumMod val="95000"/>
                <a:alpha val="55000"/>
              </a:schemeClr>
            </a:solidFill>
            <a:ln w="82550" cap="rnd">
              <a:solidFill>
                <a:schemeClr val="tx1">
                  <a:lumMod val="75000"/>
                  <a:lumOff val="25000"/>
                </a:schemeClr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xmlns="" id="{A0C2FA13-A6C9-4497-8BFE-B6DDDD44CA00}"/>
                </a:ext>
              </a:extLst>
            </p:cNvPr>
            <p:cNvGrpSpPr/>
            <p:nvPr/>
          </p:nvGrpSpPr>
          <p:grpSpPr>
            <a:xfrm>
              <a:off x="-648086" y="622392"/>
              <a:ext cx="10987089" cy="5657850"/>
              <a:chOff x="614364" y="614364"/>
              <a:chExt cx="10987089" cy="565785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xmlns="" id="{5C5F0DA3-6ADC-42C8-80D0-FB1BFC2B537D}"/>
                  </a:ext>
                </a:extLst>
              </p:cNvPr>
              <p:cNvGrpSpPr/>
              <p:nvPr/>
            </p:nvGrpSpPr>
            <p:grpSpPr>
              <a:xfrm>
                <a:off x="814385" y="614364"/>
                <a:ext cx="10572750" cy="5657850"/>
                <a:chOff x="814385" y="614364"/>
                <a:chExt cx="10572750" cy="5657850"/>
              </a:xfrm>
            </p:grpSpPr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xmlns="" id="{6EB99872-B925-402C-88EB-EB7034565E5A}"/>
                    </a:ext>
                  </a:extLst>
                </p:cNvPr>
                <p:cNvCxnSpPr/>
                <p:nvPr/>
              </p:nvCxnSpPr>
              <p:spPr>
                <a:xfrm>
                  <a:off x="814385" y="656167"/>
                  <a:ext cx="0" cy="5571066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xmlns="" id="{4FDE03D9-8F6F-4E12-8282-486D7CF9B553}"/>
                    </a:ext>
                  </a:extLst>
                </p:cNvPr>
                <p:cNvCxnSpPr/>
                <p:nvPr/>
              </p:nvCxnSpPr>
              <p:spPr>
                <a:xfrm>
                  <a:off x="1142998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xmlns="" id="{7BB2755A-2CDE-457B-8BD4-49F06C603542}"/>
                    </a:ext>
                  </a:extLst>
                </p:cNvPr>
                <p:cNvCxnSpPr/>
                <p:nvPr/>
              </p:nvCxnSpPr>
              <p:spPr>
                <a:xfrm>
                  <a:off x="1457322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xmlns="" id="{2C6C72A7-FC39-4660-91AA-D1129EC2D4FE}"/>
                    </a:ext>
                  </a:extLst>
                </p:cNvPr>
                <p:cNvCxnSpPr/>
                <p:nvPr/>
              </p:nvCxnSpPr>
              <p:spPr>
                <a:xfrm>
                  <a:off x="1785935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xmlns="" id="{A5437393-A398-411F-9B3D-8DBBBDB11DF0}"/>
                    </a:ext>
                  </a:extLst>
                </p:cNvPr>
                <p:cNvCxnSpPr/>
                <p:nvPr/>
              </p:nvCxnSpPr>
              <p:spPr>
                <a:xfrm>
                  <a:off x="2085973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xmlns="" id="{4A7DE65F-BF21-4AF8-9B8C-DAE103A2A059}"/>
                    </a:ext>
                  </a:extLst>
                </p:cNvPr>
                <p:cNvCxnSpPr/>
                <p:nvPr/>
              </p:nvCxnSpPr>
              <p:spPr>
                <a:xfrm>
                  <a:off x="2414586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xmlns="" id="{E798256E-1FFE-447C-96F7-AFB0038C793E}"/>
                    </a:ext>
                  </a:extLst>
                </p:cNvPr>
                <p:cNvCxnSpPr/>
                <p:nvPr/>
              </p:nvCxnSpPr>
              <p:spPr>
                <a:xfrm>
                  <a:off x="2728910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xmlns="" id="{EB1D9F61-4C1C-4B40-96E3-B4C6CB77EA18}"/>
                    </a:ext>
                  </a:extLst>
                </p:cNvPr>
                <p:cNvCxnSpPr/>
                <p:nvPr/>
              </p:nvCxnSpPr>
              <p:spPr>
                <a:xfrm>
                  <a:off x="3057523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xmlns="" id="{FD265DA6-5436-4009-817E-DBF6764F5057}"/>
                    </a:ext>
                  </a:extLst>
                </p:cNvPr>
                <p:cNvCxnSpPr/>
                <p:nvPr/>
              </p:nvCxnSpPr>
              <p:spPr>
                <a:xfrm>
                  <a:off x="3371848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xmlns="" id="{5E1DFF31-8DBF-42BC-AE90-8390B1A6344E}"/>
                    </a:ext>
                  </a:extLst>
                </p:cNvPr>
                <p:cNvCxnSpPr/>
                <p:nvPr/>
              </p:nvCxnSpPr>
              <p:spPr>
                <a:xfrm>
                  <a:off x="3700461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xmlns="" id="{C86D4D8A-8D80-4FCE-92B2-C5B93C2226CD}"/>
                    </a:ext>
                  </a:extLst>
                </p:cNvPr>
                <p:cNvCxnSpPr/>
                <p:nvPr/>
              </p:nvCxnSpPr>
              <p:spPr>
                <a:xfrm>
                  <a:off x="4014785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xmlns="" id="{701B6D26-1935-4E23-B280-D10D293445E0}"/>
                    </a:ext>
                  </a:extLst>
                </p:cNvPr>
                <p:cNvCxnSpPr/>
                <p:nvPr/>
              </p:nvCxnSpPr>
              <p:spPr>
                <a:xfrm>
                  <a:off x="4343398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xmlns="" id="{09ED6A4D-68CB-406A-A4C4-CD5128AE7230}"/>
                    </a:ext>
                  </a:extLst>
                </p:cNvPr>
                <p:cNvCxnSpPr/>
                <p:nvPr/>
              </p:nvCxnSpPr>
              <p:spPr>
                <a:xfrm>
                  <a:off x="4657723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xmlns="" id="{8EDB99E0-1622-4232-94D4-0CBAB1078AE4}"/>
                    </a:ext>
                  </a:extLst>
                </p:cNvPr>
                <p:cNvCxnSpPr/>
                <p:nvPr/>
              </p:nvCxnSpPr>
              <p:spPr>
                <a:xfrm>
                  <a:off x="4986336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xmlns="" id="{C6B0A325-C6D2-4275-9A77-D94A3CE515DA}"/>
                    </a:ext>
                  </a:extLst>
                </p:cNvPr>
                <p:cNvCxnSpPr/>
                <p:nvPr/>
              </p:nvCxnSpPr>
              <p:spPr>
                <a:xfrm>
                  <a:off x="5300660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xmlns="" id="{02EF5EA8-CA07-428E-BF06-C7A6052E54B0}"/>
                    </a:ext>
                  </a:extLst>
                </p:cNvPr>
                <p:cNvCxnSpPr/>
                <p:nvPr/>
              </p:nvCxnSpPr>
              <p:spPr>
                <a:xfrm>
                  <a:off x="5629273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xmlns="" id="{B447ED79-62F1-4E55-AAEC-F29ED18F3119}"/>
                    </a:ext>
                  </a:extLst>
                </p:cNvPr>
                <p:cNvCxnSpPr/>
                <p:nvPr/>
              </p:nvCxnSpPr>
              <p:spPr>
                <a:xfrm>
                  <a:off x="5929310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xmlns="" id="{56461E98-68B1-419F-BA16-9733E99C35A1}"/>
                    </a:ext>
                  </a:extLst>
                </p:cNvPr>
                <p:cNvCxnSpPr/>
                <p:nvPr/>
              </p:nvCxnSpPr>
              <p:spPr>
                <a:xfrm>
                  <a:off x="6257923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xmlns="" id="{F2F4C0F8-3587-434E-9533-D585D3AC14AA}"/>
                    </a:ext>
                  </a:extLst>
                </p:cNvPr>
                <p:cNvCxnSpPr/>
                <p:nvPr/>
              </p:nvCxnSpPr>
              <p:spPr>
                <a:xfrm>
                  <a:off x="6572247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xmlns="" id="{11277921-6A46-4D4C-B911-94ADB7352517}"/>
                    </a:ext>
                  </a:extLst>
                </p:cNvPr>
                <p:cNvCxnSpPr/>
                <p:nvPr/>
              </p:nvCxnSpPr>
              <p:spPr>
                <a:xfrm>
                  <a:off x="6900860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xmlns="" id="{A1BA61DD-6D0F-4D31-856B-05CE3CD85D0F}"/>
                    </a:ext>
                  </a:extLst>
                </p:cNvPr>
                <p:cNvCxnSpPr/>
                <p:nvPr/>
              </p:nvCxnSpPr>
              <p:spPr>
                <a:xfrm>
                  <a:off x="7229472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xmlns="" id="{C783BC3A-E751-40DC-8D71-B3DBADE60156}"/>
                    </a:ext>
                  </a:extLst>
                </p:cNvPr>
                <p:cNvCxnSpPr/>
                <p:nvPr/>
              </p:nvCxnSpPr>
              <p:spPr>
                <a:xfrm>
                  <a:off x="7558085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xmlns="" id="{7457AE13-1D4F-49A4-9A13-2898F482637A}"/>
                    </a:ext>
                  </a:extLst>
                </p:cNvPr>
                <p:cNvCxnSpPr/>
                <p:nvPr/>
              </p:nvCxnSpPr>
              <p:spPr>
                <a:xfrm>
                  <a:off x="7872409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xmlns="" id="{40AF7B9D-2124-48F2-B164-3B84ED02C624}"/>
                    </a:ext>
                  </a:extLst>
                </p:cNvPr>
                <p:cNvCxnSpPr/>
                <p:nvPr/>
              </p:nvCxnSpPr>
              <p:spPr>
                <a:xfrm>
                  <a:off x="8201022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xmlns="" id="{3F77CBC6-C85D-432A-AD9C-394F53060BAB}"/>
                    </a:ext>
                  </a:extLst>
                </p:cNvPr>
                <p:cNvCxnSpPr/>
                <p:nvPr/>
              </p:nvCxnSpPr>
              <p:spPr>
                <a:xfrm>
                  <a:off x="8543922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xmlns="" id="{2B75A179-DAA8-4D57-8653-0A6C41B08A4F}"/>
                    </a:ext>
                  </a:extLst>
                </p:cNvPr>
                <p:cNvCxnSpPr/>
                <p:nvPr/>
              </p:nvCxnSpPr>
              <p:spPr>
                <a:xfrm>
                  <a:off x="8872535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xmlns="" id="{D7C57282-F0ED-4AAB-853D-2F0B7D9D6FF5}"/>
                    </a:ext>
                  </a:extLst>
                </p:cNvPr>
                <p:cNvCxnSpPr/>
                <p:nvPr/>
              </p:nvCxnSpPr>
              <p:spPr>
                <a:xfrm>
                  <a:off x="9186859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xmlns="" id="{E7661827-7028-4AE1-B0B9-A7A1C9D6EFD1}"/>
                    </a:ext>
                  </a:extLst>
                </p:cNvPr>
                <p:cNvCxnSpPr/>
                <p:nvPr/>
              </p:nvCxnSpPr>
              <p:spPr>
                <a:xfrm>
                  <a:off x="9515472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xmlns="" id="{D04FD679-5011-44D1-8FB7-178E356A488D}"/>
                    </a:ext>
                  </a:extLst>
                </p:cNvPr>
                <p:cNvCxnSpPr/>
                <p:nvPr/>
              </p:nvCxnSpPr>
              <p:spPr>
                <a:xfrm>
                  <a:off x="9815510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xmlns="" id="{86A1E7FC-ED5C-41F2-A784-56998A0306A2}"/>
                    </a:ext>
                  </a:extLst>
                </p:cNvPr>
                <p:cNvCxnSpPr/>
                <p:nvPr/>
              </p:nvCxnSpPr>
              <p:spPr>
                <a:xfrm>
                  <a:off x="10144123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xmlns="" id="{A5319A56-01CE-4255-AAA5-97BA91D7368C}"/>
                    </a:ext>
                  </a:extLst>
                </p:cNvPr>
                <p:cNvCxnSpPr/>
                <p:nvPr/>
              </p:nvCxnSpPr>
              <p:spPr>
                <a:xfrm>
                  <a:off x="10458447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xmlns="" id="{615D126D-39C9-43F4-A77E-C1BEE6F06B79}"/>
                    </a:ext>
                  </a:extLst>
                </p:cNvPr>
                <p:cNvCxnSpPr/>
                <p:nvPr/>
              </p:nvCxnSpPr>
              <p:spPr>
                <a:xfrm>
                  <a:off x="10787060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xmlns="" id="{F6E29B58-3F69-4E45-9E9A-A035149A58EE}"/>
                    </a:ext>
                  </a:extLst>
                </p:cNvPr>
                <p:cNvCxnSpPr/>
                <p:nvPr/>
              </p:nvCxnSpPr>
              <p:spPr>
                <a:xfrm>
                  <a:off x="11058522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xmlns="" id="{E6D478EC-2EA3-4C21-8553-7A4507EB51B2}"/>
                    </a:ext>
                  </a:extLst>
                </p:cNvPr>
                <p:cNvCxnSpPr/>
                <p:nvPr/>
              </p:nvCxnSpPr>
              <p:spPr>
                <a:xfrm>
                  <a:off x="11387135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xmlns="" id="{2569FE19-7717-49F3-A6DD-DE7F8A9684A0}"/>
                  </a:ext>
                </a:extLst>
              </p:cNvPr>
              <p:cNvGrpSpPr/>
              <p:nvPr/>
            </p:nvGrpSpPr>
            <p:grpSpPr>
              <a:xfrm rot="5400000">
                <a:off x="3550446" y="-2050262"/>
                <a:ext cx="5114925" cy="10987089"/>
                <a:chOff x="814385" y="614364"/>
                <a:chExt cx="5114925" cy="5657850"/>
              </a:xfrm>
            </p:grpSpPr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xmlns="" id="{3BC63B69-EF37-4BDC-BCB7-B80F6A60B4E9}"/>
                    </a:ext>
                  </a:extLst>
                </p:cNvPr>
                <p:cNvCxnSpPr/>
                <p:nvPr/>
              </p:nvCxnSpPr>
              <p:spPr>
                <a:xfrm>
                  <a:off x="814385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xmlns="" id="{385FC051-C3BC-4C4D-9FE2-3F21EFE0000F}"/>
                    </a:ext>
                  </a:extLst>
                </p:cNvPr>
                <p:cNvCxnSpPr/>
                <p:nvPr/>
              </p:nvCxnSpPr>
              <p:spPr>
                <a:xfrm>
                  <a:off x="1142998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xmlns="" id="{CC3DEE4B-BDE8-4026-B2D4-06D937CE1E24}"/>
                    </a:ext>
                  </a:extLst>
                </p:cNvPr>
                <p:cNvCxnSpPr/>
                <p:nvPr/>
              </p:nvCxnSpPr>
              <p:spPr>
                <a:xfrm>
                  <a:off x="1457322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xmlns="" id="{FD5F6B51-A927-43AD-9C98-C4F1B2ABD536}"/>
                    </a:ext>
                  </a:extLst>
                </p:cNvPr>
                <p:cNvCxnSpPr/>
                <p:nvPr/>
              </p:nvCxnSpPr>
              <p:spPr>
                <a:xfrm>
                  <a:off x="1785935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xmlns="" id="{5A164D68-F11F-45F8-8345-2B146E26A3F6}"/>
                    </a:ext>
                  </a:extLst>
                </p:cNvPr>
                <p:cNvCxnSpPr/>
                <p:nvPr/>
              </p:nvCxnSpPr>
              <p:spPr>
                <a:xfrm>
                  <a:off x="2085973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xmlns="" id="{B7A80E29-BB3F-4EF0-A55F-160EBD5742E5}"/>
                    </a:ext>
                  </a:extLst>
                </p:cNvPr>
                <p:cNvCxnSpPr/>
                <p:nvPr/>
              </p:nvCxnSpPr>
              <p:spPr>
                <a:xfrm>
                  <a:off x="2414586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xmlns="" id="{1CBC84CF-BFD1-4B7A-9C55-3CE485BF2369}"/>
                    </a:ext>
                  </a:extLst>
                </p:cNvPr>
                <p:cNvCxnSpPr/>
                <p:nvPr/>
              </p:nvCxnSpPr>
              <p:spPr>
                <a:xfrm>
                  <a:off x="2728910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xmlns="" id="{00B0CBDC-41B2-439B-A17C-AEC0CA837FDD}"/>
                    </a:ext>
                  </a:extLst>
                </p:cNvPr>
                <p:cNvCxnSpPr/>
                <p:nvPr/>
              </p:nvCxnSpPr>
              <p:spPr>
                <a:xfrm>
                  <a:off x="3057523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xmlns="" id="{0734B0EC-74EB-4758-B2AE-616EF61A35A9}"/>
                    </a:ext>
                  </a:extLst>
                </p:cNvPr>
                <p:cNvCxnSpPr/>
                <p:nvPr/>
              </p:nvCxnSpPr>
              <p:spPr>
                <a:xfrm>
                  <a:off x="3371848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xmlns="" id="{15F8A940-F1A6-4331-A795-048E29E8541B}"/>
                    </a:ext>
                  </a:extLst>
                </p:cNvPr>
                <p:cNvCxnSpPr/>
                <p:nvPr/>
              </p:nvCxnSpPr>
              <p:spPr>
                <a:xfrm>
                  <a:off x="3700461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xmlns="" id="{AEE2749C-4F3D-4A23-8B0C-A050D77781DA}"/>
                    </a:ext>
                  </a:extLst>
                </p:cNvPr>
                <p:cNvCxnSpPr/>
                <p:nvPr/>
              </p:nvCxnSpPr>
              <p:spPr>
                <a:xfrm>
                  <a:off x="4014785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xmlns="" id="{9DCD3B75-E9C2-4339-88F5-8748AC3E1AD0}"/>
                    </a:ext>
                  </a:extLst>
                </p:cNvPr>
                <p:cNvCxnSpPr/>
                <p:nvPr/>
              </p:nvCxnSpPr>
              <p:spPr>
                <a:xfrm>
                  <a:off x="4343398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xmlns="" id="{C6874EF8-C64C-4263-AFF0-518791C8803C}"/>
                    </a:ext>
                  </a:extLst>
                </p:cNvPr>
                <p:cNvCxnSpPr/>
                <p:nvPr/>
              </p:nvCxnSpPr>
              <p:spPr>
                <a:xfrm>
                  <a:off x="4657723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xmlns="" id="{D5BC48D7-063F-45BB-BAED-842823D170C0}"/>
                    </a:ext>
                  </a:extLst>
                </p:cNvPr>
                <p:cNvCxnSpPr/>
                <p:nvPr/>
              </p:nvCxnSpPr>
              <p:spPr>
                <a:xfrm>
                  <a:off x="4986336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xmlns="" id="{8137DF64-CEC4-4184-A7BD-7B718A27C791}"/>
                    </a:ext>
                  </a:extLst>
                </p:cNvPr>
                <p:cNvCxnSpPr/>
                <p:nvPr/>
              </p:nvCxnSpPr>
              <p:spPr>
                <a:xfrm>
                  <a:off x="5300660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xmlns="" id="{CEE52849-4F6D-40A9-8CB5-C7311378537F}"/>
                    </a:ext>
                  </a:extLst>
                </p:cNvPr>
                <p:cNvCxnSpPr/>
                <p:nvPr/>
              </p:nvCxnSpPr>
              <p:spPr>
                <a:xfrm>
                  <a:off x="5629273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xmlns="" id="{72EAA031-6D2A-490B-8463-1A4D64FB4845}"/>
                    </a:ext>
                  </a:extLst>
                </p:cNvPr>
                <p:cNvCxnSpPr/>
                <p:nvPr/>
              </p:nvCxnSpPr>
              <p:spPr>
                <a:xfrm>
                  <a:off x="5929310" y="614364"/>
                  <a:ext cx="0" cy="5657850"/>
                </a:xfrm>
                <a:prstGeom prst="line">
                  <a:avLst/>
                </a:prstGeom>
                <a:ln w="22225">
                  <a:solidFill>
                    <a:schemeClr val="bg1">
                      <a:lumMod val="9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197" name="Picture 196">
            <a:extLst>
              <a:ext uri="{FF2B5EF4-FFF2-40B4-BE49-F238E27FC236}">
                <a16:creationId xmlns:a16="http://schemas.microsoft.com/office/drawing/2014/main" xmlns="" id="{B089626B-ADD3-42D2-985B-525C88D882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7" t="59123" r="75132" b="8948"/>
          <a:stretch/>
        </p:blipFill>
        <p:spPr>
          <a:xfrm>
            <a:off x="585947" y="183650"/>
            <a:ext cx="764227" cy="998196"/>
          </a:xfrm>
          <a:prstGeom prst="rect">
            <a:avLst/>
          </a:prstGeom>
          <a:effectLst>
            <a:outerShdw blurRad="76200" dist="101600" dir="18900000" sy="23000" kx="-1200000" algn="bl" rotWithShape="0">
              <a:prstClr val="black">
                <a:alpha val="26000"/>
              </a:prstClr>
            </a:outerShdw>
          </a:effectLst>
        </p:spPr>
      </p:pic>
      <p:sp>
        <p:nvSpPr>
          <p:cNvPr id="77" name="Rectangle: Rounded Corners 72">
            <a:extLst>
              <a:ext uri="{FF2B5EF4-FFF2-40B4-BE49-F238E27FC236}">
                <a16:creationId xmlns:a16="http://schemas.microsoft.com/office/drawing/2014/main" xmlns="" id="{4C37846A-C0CA-4EDE-993C-4B2F46FE9F48}"/>
              </a:ext>
            </a:extLst>
          </p:cNvPr>
          <p:cNvSpPr/>
          <p:nvPr/>
        </p:nvSpPr>
        <p:spPr>
          <a:xfrm>
            <a:off x="2827755" y="762962"/>
            <a:ext cx="6964648" cy="58477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0" cap="rnd" cmpd="sng">
            <a:solidFill>
              <a:schemeClr val="bg1">
                <a:lumMod val="95000"/>
              </a:schemeClr>
            </a:solidFill>
            <a:round/>
          </a:ln>
          <a:effectLst>
            <a:outerShdw blurRad="1143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775489" y="748002"/>
            <a:ext cx="509569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Jenis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Kalimat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Menurut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Fungsinya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xmlns="" id="{28ED303A-855C-4F33-B668-19E230767F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16" y="434009"/>
            <a:ext cx="712733" cy="870373"/>
          </a:xfrm>
          <a:prstGeom prst="rect">
            <a:avLst/>
          </a:prstGeom>
          <a:effectLst>
            <a:outerShdw blurRad="114300" dir="18900000" sy="23000" kx="-1200000" algn="bl" rotWithShape="0">
              <a:prstClr val="black">
                <a:alpha val="19000"/>
              </a:prstClr>
            </a:outerShdw>
          </a:effectLst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xmlns="" id="{DC8AB435-1931-4ACF-A16B-9FAC4BDACEE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7" t="59123" r="75132" b="8948"/>
          <a:stretch/>
        </p:blipFill>
        <p:spPr>
          <a:xfrm>
            <a:off x="9967177" y="940622"/>
            <a:ext cx="369365" cy="482447"/>
          </a:xfrm>
          <a:prstGeom prst="rect">
            <a:avLst/>
          </a:prstGeom>
          <a:effectLst>
            <a:outerShdw blurRad="76200" dist="101600" dir="18900000" sy="23000" kx="-1200000" algn="bl" rotWithShape="0">
              <a:prstClr val="black">
                <a:alpha val="26000"/>
              </a:prstClr>
            </a:outerShdw>
          </a:effectLst>
        </p:spPr>
      </p:pic>
      <p:sp>
        <p:nvSpPr>
          <p:cNvPr id="85" name="Rectangle 84"/>
          <p:cNvSpPr/>
          <p:nvPr/>
        </p:nvSpPr>
        <p:spPr>
          <a:xfrm>
            <a:off x="5265489" y="1970577"/>
            <a:ext cx="4161349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Kalimat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Pernyataan</a:t>
            </a:r>
            <a:r>
              <a:rPr lang="en-US" sz="2400" dirty="0">
                <a:solidFill>
                  <a:schemeClr val="bg1"/>
                </a:solidFill>
              </a:rPr>
              <a:t> (</a:t>
            </a:r>
            <a:r>
              <a:rPr lang="en-US" sz="2400" dirty="0" err="1">
                <a:solidFill>
                  <a:schemeClr val="bg1"/>
                </a:solidFill>
              </a:rPr>
              <a:t>Deklaratif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244251" y="2754083"/>
            <a:ext cx="4161396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Kalimat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Pertanyaan</a:t>
            </a:r>
            <a:r>
              <a:rPr lang="en-US" sz="2400" dirty="0">
                <a:solidFill>
                  <a:schemeClr val="bg1"/>
                </a:solidFill>
              </a:rPr>
              <a:t> (</a:t>
            </a:r>
            <a:r>
              <a:rPr lang="en-US" sz="2400" dirty="0" err="1">
                <a:solidFill>
                  <a:schemeClr val="bg1"/>
                </a:solidFill>
              </a:rPr>
              <a:t>Interogatif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244251" y="3642730"/>
            <a:ext cx="4286976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Kalimat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Perintah</a:t>
            </a:r>
            <a:r>
              <a:rPr lang="en-US" sz="2400" dirty="0">
                <a:solidFill>
                  <a:schemeClr val="bg1"/>
                </a:solidFill>
              </a:rPr>
              <a:t> (</a:t>
            </a:r>
            <a:r>
              <a:rPr lang="en-US" sz="2400" dirty="0" err="1">
                <a:solidFill>
                  <a:schemeClr val="bg1"/>
                </a:solidFill>
              </a:rPr>
              <a:t>Imperatif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313969" y="4474888"/>
            <a:ext cx="2105063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Kalimat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Seruan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244251" y="5426961"/>
            <a:ext cx="2774808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Kalimat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Efektif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538339" y="3608248"/>
            <a:ext cx="1162498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Fungsi</a:t>
            </a: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Elbow Connector 11"/>
          <p:cNvCxnSpPr/>
          <p:nvPr/>
        </p:nvCxnSpPr>
        <p:spPr>
          <a:xfrm flipV="1">
            <a:off x="2700837" y="2201409"/>
            <a:ext cx="2543414" cy="1672153"/>
          </a:xfrm>
          <a:prstGeom prst="bentConnector3">
            <a:avLst>
              <a:gd name="adj1" fmla="val 2048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 flipV="1">
            <a:off x="2700837" y="2984916"/>
            <a:ext cx="2582639" cy="888646"/>
          </a:xfrm>
          <a:prstGeom prst="bentConnector3">
            <a:avLst>
              <a:gd name="adj1" fmla="val 2076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>
            <a:off x="2700837" y="3869858"/>
            <a:ext cx="2582639" cy="867327"/>
          </a:xfrm>
          <a:prstGeom prst="bentConnector3">
            <a:avLst>
              <a:gd name="adj1" fmla="val 202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/>
          <p:nvPr/>
        </p:nvCxnSpPr>
        <p:spPr>
          <a:xfrm>
            <a:off x="2700837" y="3873562"/>
            <a:ext cx="2543414" cy="1798264"/>
          </a:xfrm>
          <a:prstGeom prst="bentConnector3">
            <a:avLst>
              <a:gd name="adj1" fmla="val 2063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87" idx="1"/>
          </p:cNvCxnSpPr>
          <p:nvPr/>
        </p:nvCxnSpPr>
        <p:spPr>
          <a:xfrm>
            <a:off x="3117054" y="3873562"/>
            <a:ext cx="2127197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6668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3" grpId="0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1071</TotalTime>
  <Words>468</Words>
  <Application>Microsoft Office PowerPoint</Application>
  <PresentationFormat>Custom</PresentationFormat>
  <Paragraphs>83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JENIS KALIMAT MENURUT STRUKTUR GRAMATIKAL, BESAR GAYA (RETORIKANYA),  FUNGSINYA  DAN  KALIMAT EFEKTIF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Tiara Anggraini Prasetyo</dc:creator>
  <cp:lastModifiedBy>ADMIN</cp:lastModifiedBy>
  <cp:revision>68</cp:revision>
  <dcterms:created xsi:type="dcterms:W3CDTF">2021-08-01T04:02:32Z</dcterms:created>
  <dcterms:modified xsi:type="dcterms:W3CDTF">2022-11-05T04:00:06Z</dcterms:modified>
</cp:coreProperties>
</file>