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2" r:id="rId1"/>
  </p:sldMasterIdLst>
  <p:notesMasterIdLst>
    <p:notesMasterId r:id="rId2"/>
  </p:notesMasterIdLst>
  <p:handoutMasterIdLst>
    <p:handoutMasterId r:id="rId3"/>
  </p:handoutMasterIdLst>
  <p:sldIdLst>
    <p:sldId id="447" r:id="rId4"/>
    <p:sldId id="448" r:id="rId5"/>
    <p:sldId id="449" r:id="rId6"/>
    <p:sldId id="450" r:id="rId7"/>
    <p:sldId id="451" r:id="rId8"/>
    <p:sldId id="452" r:id="rId9"/>
    <p:sldId id="453" r:id="rId10"/>
    <p:sldId id="454" r:id="rId11"/>
    <p:sldId id="455" r:id="rId12"/>
  </p:sldIdLst>
  <p:sldSz type="screen16x9" cy="6858000" cx="12192000"/>
  <p:notesSz cx="6858000" cy="9144000"/>
  <p:defaultTextStyle>
    <a:defPPr>
      <a:defRPr lang="zh-CN"/>
    </a:defPPr>
    <a:lvl1pPr algn="l" defTabSz="1219200" eaLnBrk="1" hangingPunct="1" latinLnBrk="0" marL="0" rtl="0">
      <a:defRPr sz="2400" kern="1200">
        <a:solidFill>
          <a:schemeClr val="tx1"/>
        </a:solidFill>
        <a:latin typeface="+mn-lt"/>
        <a:ea typeface="+mn-ea"/>
        <a:cs typeface="+mn-cs"/>
      </a:defRPr>
    </a:lvl1pPr>
    <a:lvl2pPr algn="l" defTabSz="1219200" eaLnBrk="1" hangingPunct="1" latinLnBrk="0" marL="609600" rtl="0">
      <a:defRPr sz="2400" kern="1200">
        <a:solidFill>
          <a:schemeClr val="tx1"/>
        </a:solidFill>
        <a:latin typeface="+mn-lt"/>
        <a:ea typeface="+mn-ea"/>
        <a:cs typeface="+mn-cs"/>
      </a:defRPr>
    </a:lvl2pPr>
    <a:lvl3pPr algn="l" defTabSz="1219200" eaLnBrk="1" hangingPunct="1" latinLnBrk="0" marL="1219200" rtl="0">
      <a:defRPr sz="2400" kern="1200">
        <a:solidFill>
          <a:schemeClr val="tx1"/>
        </a:solidFill>
        <a:latin typeface="+mn-lt"/>
        <a:ea typeface="+mn-ea"/>
        <a:cs typeface="+mn-cs"/>
      </a:defRPr>
    </a:lvl3pPr>
    <a:lvl4pPr algn="l" defTabSz="1219200" eaLnBrk="1" hangingPunct="1" latinLnBrk="0" marL="1828800" rtl="0">
      <a:defRPr sz="2400" kern="1200">
        <a:solidFill>
          <a:schemeClr val="tx1"/>
        </a:solidFill>
        <a:latin typeface="+mn-lt"/>
        <a:ea typeface="+mn-ea"/>
        <a:cs typeface="+mn-cs"/>
      </a:defRPr>
    </a:lvl4pPr>
    <a:lvl5pPr algn="l" defTabSz="1219200" eaLnBrk="1" hangingPunct="1" latinLnBrk="0" marL="2438400" rtl="0">
      <a:defRPr sz="2400" kern="1200">
        <a:solidFill>
          <a:schemeClr val="tx1"/>
        </a:solidFill>
        <a:latin typeface="+mn-lt"/>
        <a:ea typeface="+mn-ea"/>
        <a:cs typeface="+mn-cs"/>
      </a:defRPr>
    </a:lvl5pPr>
    <a:lvl6pPr algn="l" defTabSz="1219200" eaLnBrk="1" hangingPunct="1" latinLnBrk="0" marL="3048000" rtl="0">
      <a:defRPr sz="2400" kern="1200">
        <a:solidFill>
          <a:schemeClr val="tx1"/>
        </a:solidFill>
        <a:latin typeface="+mn-lt"/>
        <a:ea typeface="+mn-ea"/>
        <a:cs typeface="+mn-cs"/>
      </a:defRPr>
    </a:lvl6pPr>
    <a:lvl7pPr algn="l" defTabSz="1219200" eaLnBrk="1" hangingPunct="1" latinLnBrk="0" marL="3657600" rtl="0">
      <a:defRPr sz="2400" kern="1200">
        <a:solidFill>
          <a:schemeClr val="tx1"/>
        </a:solidFill>
        <a:latin typeface="+mn-lt"/>
        <a:ea typeface="+mn-ea"/>
        <a:cs typeface="+mn-cs"/>
      </a:defRPr>
    </a:lvl7pPr>
    <a:lvl8pPr algn="l" defTabSz="1219200" eaLnBrk="1" hangingPunct="1" latinLnBrk="0" marL="4267200" rtl="0">
      <a:defRPr sz="2400" kern="1200">
        <a:solidFill>
          <a:schemeClr val="tx1"/>
        </a:solidFill>
        <a:latin typeface="+mn-lt"/>
        <a:ea typeface="+mn-ea"/>
        <a:cs typeface="+mn-cs"/>
      </a:defRPr>
    </a:lvl8pPr>
    <a:lvl9pPr algn="l" defTabSz="1219200" eaLnBrk="1" hangingPunct="1" latinLnBrk="0" marL="4876800" rtl="0">
      <a:defRPr sz="24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FFFF"/>
    <a:srgbClr val="E92B05"/>
    <a:srgbClr val="D0CC1E"/>
    <a:srgbClr val="B4365D"/>
    <a:srgbClr val="6D6D6D"/>
    <a:srgbClr val="5D6063"/>
    <a:srgbClr val="6C6F72"/>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3516" autoAdjust="0"/>
    <p:restoredTop sz="91244" autoAdjust="0"/>
  </p:normalViewPr>
  <p:slideViewPr>
    <p:cSldViewPr snapToGrid="0">
      <p:cViewPr>
        <p:scale>
          <a:sx n="75" d="100"/>
          <a:sy n="75" d="100"/>
        </p:scale>
        <p:origin x="1830" y="756"/>
      </p:cViewPr>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86" d="100"/>
          <a:sy n="86" d="100"/>
        </p:scale>
        <p:origin x="3522" y="5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82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825"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826"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827"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818" name="页眉占位符 1"/>
          <p:cNvSpPr>
            <a:spLocks noGrp="1"/>
          </p:cNvSpPr>
          <p:nvPr>
            <p:ph type="hdr" sz="quarter"/>
          </p:nvPr>
        </p:nvSpPr>
        <p:spPr>
          <a:xfrm>
            <a:off x="0" y="1"/>
            <a:ext cx="2971800" cy="458788"/>
          </a:xfrm>
          <a:prstGeom prst="rect"/>
        </p:spPr>
        <p:txBody>
          <a:bodyPr bIns="45720" lIns="91440" rIns="91440" rtlCol="0" tIns="45720" vert="horz"/>
          <a:lstStyle>
            <a:lvl1pPr algn="l">
              <a:defRPr sz="1200">
                <a:ea typeface="Calibri" panose="020F0502020204030204" pitchFamily="34" charset="0"/>
              </a:defRPr>
            </a:lvl1pPr>
          </a:lstStyle>
          <a:p>
            <a:endParaRPr altLang="en-US" lang="zh-CN"/>
          </a:p>
        </p:txBody>
      </p:sp>
      <p:sp>
        <p:nvSpPr>
          <p:cNvPr id="1048819" name="日期占位符 2"/>
          <p:cNvSpPr>
            <a:spLocks noGrp="1"/>
          </p:cNvSpPr>
          <p:nvPr>
            <p:ph type="dt" idx="1"/>
          </p:nvPr>
        </p:nvSpPr>
        <p:spPr>
          <a:xfrm>
            <a:off x="3884613" y="1"/>
            <a:ext cx="2971800" cy="458788"/>
          </a:xfrm>
          <a:prstGeom prst="rect"/>
        </p:spPr>
        <p:txBody>
          <a:bodyPr bIns="45720" lIns="91440" rIns="91440" rtlCol="0" tIns="45720" vert="horz"/>
          <a:lstStyle>
            <a:lvl1pPr algn="r">
              <a:defRPr sz="1200">
                <a:ea typeface="Calibri" panose="020F0502020204030204" pitchFamily="34" charset="0"/>
              </a:defRPr>
            </a:lvl1pPr>
          </a:lstStyle>
          <a:p>
            <a:fld id="{88BAF574-9E5E-4479-A694-7B0504769AE1}" type="datetimeFigureOut">
              <a:rPr altLang="en-US" lang="zh-CN" smtClean="0"/>
            </a:fld>
            <a:endParaRPr altLang="en-US" lang="zh-CN"/>
          </a:p>
        </p:txBody>
      </p:sp>
      <p:sp>
        <p:nvSpPr>
          <p:cNvPr id="1048820"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821" name="备注占位符 4"/>
          <p:cNvSpPr>
            <a:spLocks noGrp="1"/>
          </p:cNvSpPr>
          <p:nvPr>
            <p:ph type="body" sz="quarter" idx="3"/>
          </p:nvPr>
        </p:nvSpPr>
        <p:spPr>
          <a:xfrm>
            <a:off x="685800" y="4400549"/>
            <a:ext cx="5486400" cy="3600451"/>
          </a:xfrm>
          <a:prstGeom prst="rect"/>
        </p:spPr>
        <p:txBody>
          <a:bodyPr bIns="45720" lIns="91440" rIns="91440" rtlCol="0" tIns="45720" vert="horz"/>
          <a:p>
            <a:pPr lvl="0"/>
            <a:r>
              <a:rPr altLang="en-US" dirty="0" lang="zh-CN"/>
              <a:t>模板来自于 </a:t>
            </a:r>
            <a:r>
              <a:rPr altLang="zh-CN" dirty="0" lang="en-US"/>
              <a:t>http://docer.mysoeasy.com</a:t>
            </a:r>
            <a:endParaRPr altLang="en-US" dirty="0" lang="zh-CN"/>
          </a:p>
        </p:txBody>
      </p:sp>
      <p:sp>
        <p:nvSpPr>
          <p:cNvPr id="1048822"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Calibri" panose="020F0502020204030204" pitchFamily="34" charset="0"/>
              </a:defRPr>
            </a:lvl1pPr>
          </a:lstStyle>
          <a:p>
            <a:endParaRPr altLang="en-US" lang="zh-CN"/>
          </a:p>
        </p:txBody>
      </p:sp>
      <p:sp>
        <p:nvSpPr>
          <p:cNvPr id="1048823"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Calibri" panose="020F0502020204030204" pitchFamily="34" charset="0"/>
              </a:defRPr>
            </a:lvl1pPr>
          </a:lstStyle>
          <a:p>
            <a:fld id="{4E38F04A-84B0-4E5D-A1A7-EE43D6EF2A66}"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1219200" eaLnBrk="1" hangingPunct="1" indent="0" latinLnBrk="0" marL="0" rtl="0">
      <a:buFont typeface="Arial" panose="020B0604020202020204" pitchFamily="34" charset="0"/>
      <a:buNone/>
      <a:defRPr baseline="0" sz="1865" kern="1200">
        <a:solidFill>
          <a:srgbClr val="FF0000"/>
        </a:solidFill>
        <a:latin typeface="+mn-lt"/>
        <a:ea typeface="Calibri" panose="020F0502020204030204" pitchFamily="34" charset="0"/>
        <a:cs typeface="+mn-cs"/>
      </a:defRPr>
    </a:lvl1pPr>
    <a:lvl2pPr algn="l" defTabSz="1219200" eaLnBrk="1" hangingPunct="1" latinLnBrk="0" marL="609600" rtl="0">
      <a:defRPr sz="1600" kern="1200">
        <a:solidFill>
          <a:schemeClr val="tx1"/>
        </a:solidFill>
        <a:latin typeface="+mn-lt"/>
        <a:ea typeface="+mn-ea"/>
        <a:cs typeface="+mn-cs"/>
      </a:defRPr>
    </a:lvl2pPr>
    <a:lvl3pPr algn="l" defTabSz="1219200" eaLnBrk="1" hangingPunct="1" latinLnBrk="0" marL="1219200" rtl="0">
      <a:defRPr sz="1600" kern="1200">
        <a:solidFill>
          <a:schemeClr val="tx1"/>
        </a:solidFill>
        <a:latin typeface="+mn-lt"/>
        <a:ea typeface="+mn-ea"/>
        <a:cs typeface="+mn-cs"/>
      </a:defRPr>
    </a:lvl3pPr>
    <a:lvl4pPr algn="l" defTabSz="1219200" eaLnBrk="1" hangingPunct="1" latinLnBrk="0" marL="1828800" rtl="0">
      <a:defRPr sz="1600" kern="1200">
        <a:solidFill>
          <a:schemeClr val="tx1"/>
        </a:solidFill>
        <a:latin typeface="+mn-lt"/>
        <a:ea typeface="+mn-ea"/>
        <a:cs typeface="+mn-cs"/>
      </a:defRPr>
    </a:lvl4pPr>
    <a:lvl5pPr algn="l" defTabSz="1219200" eaLnBrk="1" hangingPunct="1" latinLnBrk="0" marL="2438400" rtl="0">
      <a:defRPr sz="1600" kern="1200">
        <a:solidFill>
          <a:schemeClr val="tx1"/>
        </a:solidFill>
        <a:latin typeface="+mn-lt"/>
        <a:ea typeface="+mn-ea"/>
        <a:cs typeface="+mn-cs"/>
      </a:defRPr>
    </a:lvl5pPr>
    <a:lvl6pPr algn="l" defTabSz="1219200" eaLnBrk="1" hangingPunct="1" latinLnBrk="0" marL="3048000" rtl="0">
      <a:defRPr sz="1600" kern="1200">
        <a:solidFill>
          <a:schemeClr val="tx1"/>
        </a:solidFill>
        <a:latin typeface="+mn-lt"/>
        <a:ea typeface="+mn-ea"/>
        <a:cs typeface="+mn-cs"/>
      </a:defRPr>
    </a:lvl6pPr>
    <a:lvl7pPr algn="l" defTabSz="1219200" eaLnBrk="1" hangingPunct="1" latinLnBrk="0" marL="3657600" rtl="0">
      <a:defRPr sz="1600" kern="1200">
        <a:solidFill>
          <a:schemeClr val="tx1"/>
        </a:solidFill>
        <a:latin typeface="+mn-lt"/>
        <a:ea typeface="+mn-ea"/>
        <a:cs typeface="+mn-cs"/>
      </a:defRPr>
    </a:lvl7pPr>
    <a:lvl8pPr algn="l" defTabSz="1219200" eaLnBrk="1" hangingPunct="1" latinLnBrk="0" marL="4267200" rtl="0">
      <a:defRPr sz="1600" kern="1200">
        <a:solidFill>
          <a:schemeClr val="tx1"/>
        </a:solidFill>
        <a:latin typeface="+mn-lt"/>
        <a:ea typeface="+mn-ea"/>
        <a:cs typeface="+mn-cs"/>
      </a:defRPr>
    </a:lvl8pPr>
    <a:lvl9pPr algn="l" defTabSz="1219200" eaLnBrk="1" hangingPunct="1" latinLnBrk="0" marL="4876800" rtl="0">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6" name="幻灯片图像占位符 1"/>
          <p:cNvSpPr>
            <a:spLocks noChangeAspect="1" noRot="1" noGrp="1"/>
          </p:cNvSpPr>
          <p:nvPr>
            <p:ph type="sldImg"/>
          </p:nvPr>
        </p:nvSpPr>
        <p:spPr>
          <a:xfrm>
            <a:off x="685800" y="1143000"/>
            <a:ext cx="5486400" cy="3086100"/>
          </a:xfrm>
        </p:spPr>
      </p:sp>
      <p:sp>
        <p:nvSpPr>
          <p:cNvPr id="1048657" name="备注占位符 2"/>
          <p:cNvSpPr>
            <a:spLocks noGrp="1"/>
          </p:cNvSpPr>
          <p:nvPr>
            <p:ph type="body" idx="1"/>
          </p:nvPr>
        </p:nvSpPr>
        <p:spPr/>
        <p:txBody>
          <a:bodyPr/>
          <a:p>
            <a:endParaRPr altLang="en-US" dirty="0" lang="zh-CN"/>
          </a:p>
        </p:txBody>
      </p:sp>
      <p:sp>
        <p:nvSpPr>
          <p:cNvPr id="1048658"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753" name="幻灯片图像占位符 1"/>
          <p:cNvSpPr/>
          <p:nvPr>
            <p:ph type="sldImg" idx="2"/>
          </p:nvPr>
        </p:nvSpPr>
        <p:spPr/>
      </p:sp>
      <p:sp>
        <p:nvSpPr>
          <p:cNvPr id="1048754" name="文本占位符 2"/>
          <p:cNvSpPr/>
          <p:nvPr>
            <p:ph type="body" idx="3"/>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5" name=""/>
        <p:cNvGrpSpPr/>
        <p:nvPr/>
      </p:nvGrpSpPr>
      <p:grpSpPr>
        <a:xfrm>
          <a:off x="0" y="0"/>
          <a:ext cx="0" cy="0"/>
          <a:chOff x="0" y="0"/>
          <a:chExt cx="0" cy="0"/>
        </a:xfrm>
      </p:grpSpPr>
      <p:pic>
        <p:nvPicPr>
          <p:cNvPr id="2097153" name="图片 6"/>
          <p:cNvPicPr>
            <a:picLocks noChangeAspect="1"/>
          </p:cNvPicPr>
          <p:nvPr userDrawn="1"/>
        </p:nvPicPr>
        <p:blipFill>
          <a:blip xmlns:r="http://schemas.openxmlformats.org/officeDocument/2006/relationships" r:embed="rId1"/>
          <a:stretch>
            <a:fillRect/>
          </a:stretch>
        </p:blipFill>
        <p:spPr>
          <a:xfrm>
            <a:off x="0" y="0"/>
            <a:ext cx="12192000" cy="6858000"/>
          </a:xfrm>
          <a:prstGeom prst="rect"/>
        </p:spPr>
      </p:pic>
      <p:sp>
        <p:nvSpPr>
          <p:cNvPr id="1048581" name="KSO_Shape"/>
          <p:cNvSpPr/>
          <p:nvPr userDrawn="1"/>
        </p:nvSpPr>
        <p:spPr bwMode="auto">
          <a:xfrm rot="20083655">
            <a:off x="1425394" y="5478293"/>
            <a:ext cx="603671" cy="652618"/>
          </a:xfrm>
          <a:custGeom>
            <a:avLst/>
            <a:gdLst>
              <a:gd name="T0" fmla="*/ 295418047 w 7775"/>
              <a:gd name="T1" fmla="*/ 210927584 h 8405"/>
              <a:gd name="T2" fmla="*/ 385928492 w 7775"/>
              <a:gd name="T3" fmla="*/ 146303320 h 8405"/>
              <a:gd name="T4" fmla="*/ 378171969 w 7775"/>
              <a:gd name="T5" fmla="*/ 138032832 h 8405"/>
              <a:gd name="T6" fmla="*/ 272199698 w 7775"/>
              <a:gd name="T7" fmla="*/ 230962155 h 8405"/>
              <a:gd name="T8" fmla="*/ 315656987 w 7775"/>
              <a:gd name="T9" fmla="*/ 140241771 h 8405"/>
              <a:gd name="T10" fmla="*/ 291257165 w 7775"/>
              <a:gd name="T11" fmla="*/ 158632444 h 8405"/>
              <a:gd name="T12" fmla="*/ 222013018 w 7775"/>
              <a:gd name="T13" fmla="*/ 303394765 h 8405"/>
              <a:gd name="T14" fmla="*/ 310571642 w 7775"/>
              <a:gd name="T15" fmla="*/ 103408976 h 8405"/>
              <a:gd name="T16" fmla="*/ 237680179 w 7775"/>
              <a:gd name="T17" fmla="*/ 215345461 h 8405"/>
              <a:gd name="T18" fmla="*/ 210968857 w 7775"/>
              <a:gd name="T19" fmla="*/ 291219764 h 8405"/>
              <a:gd name="T20" fmla="*/ 257251439 w 7775"/>
              <a:gd name="T21" fmla="*/ 138392300 h 8405"/>
              <a:gd name="T22" fmla="*/ 335279694 w 7775"/>
              <a:gd name="T23" fmla="*/ 80497753 h 8405"/>
              <a:gd name="T24" fmla="*/ 256018745 w 7775"/>
              <a:gd name="T25" fmla="*/ 126577221 h 8405"/>
              <a:gd name="T26" fmla="*/ 197253519 w 7775"/>
              <a:gd name="T27" fmla="*/ 211030256 h 8405"/>
              <a:gd name="T28" fmla="*/ 235522795 w 7775"/>
              <a:gd name="T29" fmla="*/ 65908467 h 8405"/>
              <a:gd name="T30" fmla="*/ 192938523 w 7775"/>
              <a:gd name="T31" fmla="*/ 196235625 h 8405"/>
              <a:gd name="T32" fmla="*/ 201773851 w 7775"/>
              <a:gd name="T33" fmla="*/ 100172629 h 8405"/>
              <a:gd name="T34" fmla="*/ 200284147 w 7775"/>
              <a:gd name="T35" fmla="*/ 71148180 h 8405"/>
              <a:gd name="T36" fmla="*/ 184206088 w 7775"/>
              <a:gd name="T37" fmla="*/ 125806608 h 8405"/>
              <a:gd name="T38" fmla="*/ 173367263 w 7775"/>
              <a:gd name="T39" fmla="*/ 103614548 h 8405"/>
              <a:gd name="T40" fmla="*/ 201362953 w 7775"/>
              <a:gd name="T41" fmla="*/ 32363468 h 8405"/>
              <a:gd name="T42" fmla="*/ 175730210 w 7775"/>
              <a:gd name="T43" fmla="*/ 34983325 h 8405"/>
              <a:gd name="T44" fmla="*/ 156415961 w 7775"/>
              <a:gd name="T45" fmla="*/ 70737262 h 8405"/>
              <a:gd name="T46" fmla="*/ 139977997 w 7775"/>
              <a:gd name="T47" fmla="*/ 50600018 h 8405"/>
              <a:gd name="T48" fmla="*/ 132118806 w 7775"/>
              <a:gd name="T49" fmla="*/ 33699121 h 8405"/>
              <a:gd name="T50" fmla="*/ 144087658 w 7775"/>
              <a:gd name="T51" fmla="*/ 171166686 h 8405"/>
              <a:gd name="T52" fmla="*/ 118814366 w 7775"/>
              <a:gd name="T53" fmla="*/ 16438529 h 8405"/>
              <a:gd name="T54" fmla="*/ 138488520 w 7775"/>
              <a:gd name="T55" fmla="*/ 207074747 h 8405"/>
              <a:gd name="T56" fmla="*/ 121639659 w 7775"/>
              <a:gd name="T57" fmla="*/ 100583547 h 8405"/>
              <a:gd name="T58" fmla="*/ 116348751 w 7775"/>
              <a:gd name="T59" fmla="*/ 120155750 h 8405"/>
              <a:gd name="T60" fmla="*/ 100938373 w 7775"/>
              <a:gd name="T61" fmla="*/ 91696569 h 8405"/>
              <a:gd name="T62" fmla="*/ 85425100 w 7775"/>
              <a:gd name="T63" fmla="*/ 61285017 h 8405"/>
              <a:gd name="T64" fmla="*/ 68011452 w 7775"/>
              <a:gd name="T65" fmla="*/ 58305692 h 8405"/>
              <a:gd name="T66" fmla="*/ 78233591 w 7775"/>
              <a:gd name="T67" fmla="*/ 95600629 h 8405"/>
              <a:gd name="T68" fmla="*/ 79466511 w 7775"/>
              <a:gd name="T69" fmla="*/ 99196670 h 8405"/>
              <a:gd name="T70" fmla="*/ 77822692 w 7775"/>
              <a:gd name="T71" fmla="*/ 117998261 h 8405"/>
              <a:gd name="T72" fmla="*/ 104174564 w 7775"/>
              <a:gd name="T73" fmla="*/ 179540300 h 8405"/>
              <a:gd name="T74" fmla="*/ 110133152 w 7775"/>
              <a:gd name="T75" fmla="*/ 283616989 h 8405"/>
              <a:gd name="T76" fmla="*/ 19211582 w 7775"/>
              <a:gd name="T77" fmla="*/ 69401609 h 8405"/>
              <a:gd name="T78" fmla="*/ 41505466 w 7775"/>
              <a:gd name="T79" fmla="*/ 156731750 h 8405"/>
              <a:gd name="T80" fmla="*/ 99448669 w 7775"/>
              <a:gd name="T81" fmla="*/ 294661683 h 8405"/>
              <a:gd name="T82" fmla="*/ 37652815 w 7775"/>
              <a:gd name="T83" fmla="*/ 213547440 h 8405"/>
              <a:gd name="T84" fmla="*/ 96777491 w 7775"/>
              <a:gd name="T85" fmla="*/ 311973498 h 8405"/>
              <a:gd name="T86" fmla="*/ 97085722 w 7775"/>
              <a:gd name="T87" fmla="*/ 354559824 h 8405"/>
              <a:gd name="T88" fmla="*/ 94209208 w 7775"/>
              <a:gd name="T89" fmla="*/ 394680189 h 8405"/>
              <a:gd name="T90" fmla="*/ 231721591 w 7775"/>
              <a:gd name="T91" fmla="*/ 357385253 h 8405"/>
              <a:gd name="T92" fmla="*/ 325057329 w 7775"/>
              <a:gd name="T93" fmla="*/ 206920624 h 8405"/>
              <a:gd name="T94" fmla="*/ 225968337 w 7775"/>
              <a:gd name="T95" fmla="*/ 355484559 h 8405"/>
              <a:gd name="T96" fmla="*/ 228793630 w 7775"/>
              <a:gd name="T97" fmla="*/ 321682538 h 8405"/>
              <a:gd name="T98" fmla="*/ 130320872 w 7775"/>
              <a:gd name="T99" fmla="*/ 311100212 h 8405"/>
              <a:gd name="T100" fmla="*/ 138077395 w 7775"/>
              <a:gd name="T101" fmla="*/ 386306802 h 8405"/>
              <a:gd name="T102" fmla="*/ 152203632 w 7775"/>
              <a:gd name="T103" fmla="*/ 235534155 h 8405"/>
              <a:gd name="T104" fmla="*/ 148659211 w 7775"/>
              <a:gd name="T105" fmla="*/ 302367357 h 8405"/>
              <a:gd name="T106" fmla="*/ 168692816 w 7775"/>
              <a:gd name="T107" fmla="*/ 385022598 h 8405"/>
              <a:gd name="T108" fmla="*/ 167100444 w 7775"/>
              <a:gd name="T109" fmla="*/ 278017581 h 8405"/>
              <a:gd name="T110" fmla="*/ 177887822 w 7775"/>
              <a:gd name="T111" fmla="*/ 324713540 h 8405"/>
              <a:gd name="T112" fmla="*/ 176654901 w 7775"/>
              <a:gd name="T113" fmla="*/ 340997946 h 8405"/>
              <a:gd name="T114" fmla="*/ 213742703 w 7775"/>
              <a:gd name="T115" fmla="*/ 240106155 h 8405"/>
              <a:gd name="T116" fmla="*/ 189188766 w 7775"/>
              <a:gd name="T117" fmla="*/ 261835847 h 8405"/>
              <a:gd name="T118" fmla="*/ 194633789 w 7775"/>
              <a:gd name="T119" fmla="*/ 319422377 h 8405"/>
              <a:gd name="T120" fmla="*/ 192065279 w 7775"/>
              <a:gd name="T121" fmla="*/ 362265271 h 8405"/>
              <a:gd name="T122" fmla="*/ 210146835 w 7775"/>
              <a:gd name="T123" fmla="*/ 340638252 h 84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775" h="8405">
                <a:moveTo>
                  <a:pt x="4454" y="6262"/>
                </a:moveTo>
                <a:lnTo>
                  <a:pt x="4454" y="6262"/>
                </a:lnTo>
                <a:lnTo>
                  <a:pt x="4482" y="6179"/>
                </a:lnTo>
                <a:lnTo>
                  <a:pt x="4508" y="6106"/>
                </a:lnTo>
                <a:lnTo>
                  <a:pt x="4535" y="6041"/>
                </a:lnTo>
                <a:lnTo>
                  <a:pt x="4560" y="5984"/>
                </a:lnTo>
                <a:lnTo>
                  <a:pt x="4585" y="5933"/>
                </a:lnTo>
                <a:lnTo>
                  <a:pt x="4609" y="5888"/>
                </a:lnTo>
                <a:lnTo>
                  <a:pt x="4632" y="5847"/>
                </a:lnTo>
                <a:lnTo>
                  <a:pt x="4656" y="5808"/>
                </a:lnTo>
                <a:lnTo>
                  <a:pt x="4700" y="5740"/>
                </a:lnTo>
                <a:lnTo>
                  <a:pt x="4722" y="5707"/>
                </a:lnTo>
                <a:lnTo>
                  <a:pt x="4745" y="5672"/>
                </a:lnTo>
                <a:lnTo>
                  <a:pt x="4765" y="5638"/>
                </a:lnTo>
                <a:lnTo>
                  <a:pt x="4787" y="5599"/>
                </a:lnTo>
                <a:lnTo>
                  <a:pt x="4809" y="5557"/>
                </a:lnTo>
                <a:lnTo>
                  <a:pt x="4829" y="5510"/>
                </a:lnTo>
                <a:lnTo>
                  <a:pt x="4841" y="5485"/>
                </a:lnTo>
                <a:lnTo>
                  <a:pt x="4854" y="5459"/>
                </a:lnTo>
                <a:lnTo>
                  <a:pt x="4883" y="5403"/>
                </a:lnTo>
                <a:lnTo>
                  <a:pt x="4918" y="5343"/>
                </a:lnTo>
                <a:lnTo>
                  <a:pt x="4956" y="5281"/>
                </a:lnTo>
                <a:lnTo>
                  <a:pt x="4998" y="5216"/>
                </a:lnTo>
                <a:lnTo>
                  <a:pt x="5043" y="5149"/>
                </a:lnTo>
                <a:lnTo>
                  <a:pt x="5090" y="5080"/>
                </a:lnTo>
                <a:lnTo>
                  <a:pt x="5138" y="5010"/>
                </a:lnTo>
                <a:lnTo>
                  <a:pt x="5234" y="4871"/>
                </a:lnTo>
                <a:lnTo>
                  <a:pt x="5329" y="4736"/>
                </a:lnTo>
                <a:lnTo>
                  <a:pt x="5373" y="4672"/>
                </a:lnTo>
                <a:lnTo>
                  <a:pt x="5415" y="4610"/>
                </a:lnTo>
                <a:lnTo>
                  <a:pt x="5453" y="4551"/>
                </a:lnTo>
                <a:lnTo>
                  <a:pt x="5487" y="4496"/>
                </a:lnTo>
                <a:lnTo>
                  <a:pt x="5517" y="4446"/>
                </a:lnTo>
                <a:lnTo>
                  <a:pt x="5555" y="4389"/>
                </a:lnTo>
                <a:lnTo>
                  <a:pt x="5597" y="4326"/>
                </a:lnTo>
                <a:lnTo>
                  <a:pt x="5644" y="4257"/>
                </a:lnTo>
                <a:lnTo>
                  <a:pt x="5695" y="4183"/>
                </a:lnTo>
                <a:lnTo>
                  <a:pt x="5751" y="4106"/>
                </a:lnTo>
                <a:lnTo>
                  <a:pt x="5812" y="4025"/>
                </a:lnTo>
                <a:lnTo>
                  <a:pt x="5876" y="3941"/>
                </a:lnTo>
                <a:lnTo>
                  <a:pt x="5943" y="3856"/>
                </a:lnTo>
                <a:lnTo>
                  <a:pt x="6014" y="3769"/>
                </a:lnTo>
                <a:lnTo>
                  <a:pt x="6087" y="3683"/>
                </a:lnTo>
                <a:lnTo>
                  <a:pt x="6164" y="3596"/>
                </a:lnTo>
                <a:lnTo>
                  <a:pt x="6242" y="3511"/>
                </a:lnTo>
                <a:lnTo>
                  <a:pt x="6324" y="3427"/>
                </a:lnTo>
                <a:lnTo>
                  <a:pt x="6364" y="3386"/>
                </a:lnTo>
                <a:lnTo>
                  <a:pt x="6405" y="3345"/>
                </a:lnTo>
                <a:lnTo>
                  <a:pt x="6447" y="3307"/>
                </a:lnTo>
                <a:lnTo>
                  <a:pt x="6489" y="3267"/>
                </a:lnTo>
                <a:lnTo>
                  <a:pt x="6531" y="3230"/>
                </a:lnTo>
                <a:lnTo>
                  <a:pt x="6575" y="3194"/>
                </a:lnTo>
                <a:lnTo>
                  <a:pt x="6617" y="3158"/>
                </a:lnTo>
                <a:lnTo>
                  <a:pt x="6660" y="3124"/>
                </a:lnTo>
                <a:lnTo>
                  <a:pt x="6703" y="3090"/>
                </a:lnTo>
                <a:lnTo>
                  <a:pt x="6747" y="3059"/>
                </a:lnTo>
                <a:lnTo>
                  <a:pt x="6790" y="3030"/>
                </a:lnTo>
                <a:lnTo>
                  <a:pt x="6833" y="3001"/>
                </a:lnTo>
                <a:lnTo>
                  <a:pt x="6876" y="2975"/>
                </a:lnTo>
                <a:lnTo>
                  <a:pt x="6920" y="2950"/>
                </a:lnTo>
                <a:lnTo>
                  <a:pt x="6962" y="2927"/>
                </a:lnTo>
                <a:lnTo>
                  <a:pt x="7005" y="2907"/>
                </a:lnTo>
                <a:lnTo>
                  <a:pt x="7048" y="2887"/>
                </a:lnTo>
                <a:lnTo>
                  <a:pt x="7090" y="2870"/>
                </a:lnTo>
                <a:lnTo>
                  <a:pt x="7132" y="2856"/>
                </a:lnTo>
                <a:lnTo>
                  <a:pt x="7174" y="2844"/>
                </a:lnTo>
                <a:lnTo>
                  <a:pt x="7216" y="2834"/>
                </a:lnTo>
                <a:lnTo>
                  <a:pt x="7257" y="2827"/>
                </a:lnTo>
                <a:lnTo>
                  <a:pt x="7298" y="2822"/>
                </a:lnTo>
                <a:lnTo>
                  <a:pt x="7339" y="2821"/>
                </a:lnTo>
                <a:lnTo>
                  <a:pt x="7379" y="2821"/>
                </a:lnTo>
                <a:lnTo>
                  <a:pt x="7398" y="2824"/>
                </a:lnTo>
                <a:lnTo>
                  <a:pt x="7418" y="2826"/>
                </a:lnTo>
                <a:lnTo>
                  <a:pt x="7437" y="2828"/>
                </a:lnTo>
                <a:lnTo>
                  <a:pt x="7457" y="2832"/>
                </a:lnTo>
                <a:lnTo>
                  <a:pt x="7476" y="2837"/>
                </a:lnTo>
                <a:lnTo>
                  <a:pt x="7495" y="2842"/>
                </a:lnTo>
                <a:lnTo>
                  <a:pt x="7513" y="2848"/>
                </a:lnTo>
                <a:lnTo>
                  <a:pt x="7532" y="2855"/>
                </a:lnTo>
                <a:lnTo>
                  <a:pt x="7550" y="2863"/>
                </a:lnTo>
                <a:lnTo>
                  <a:pt x="7570" y="2872"/>
                </a:lnTo>
                <a:lnTo>
                  <a:pt x="7588" y="2880"/>
                </a:lnTo>
                <a:lnTo>
                  <a:pt x="7606" y="2891"/>
                </a:lnTo>
                <a:lnTo>
                  <a:pt x="7624" y="2902"/>
                </a:lnTo>
                <a:lnTo>
                  <a:pt x="7640" y="2914"/>
                </a:lnTo>
                <a:lnTo>
                  <a:pt x="7658" y="2926"/>
                </a:lnTo>
                <a:lnTo>
                  <a:pt x="7675" y="2940"/>
                </a:lnTo>
                <a:lnTo>
                  <a:pt x="7692" y="2955"/>
                </a:lnTo>
                <a:lnTo>
                  <a:pt x="7709" y="2970"/>
                </a:lnTo>
                <a:lnTo>
                  <a:pt x="7726" y="2986"/>
                </a:lnTo>
                <a:lnTo>
                  <a:pt x="7743" y="3004"/>
                </a:lnTo>
                <a:lnTo>
                  <a:pt x="7758" y="3022"/>
                </a:lnTo>
                <a:lnTo>
                  <a:pt x="7775" y="3041"/>
                </a:lnTo>
                <a:lnTo>
                  <a:pt x="7749" y="2991"/>
                </a:lnTo>
                <a:lnTo>
                  <a:pt x="7721" y="2939"/>
                </a:lnTo>
                <a:lnTo>
                  <a:pt x="7708" y="2914"/>
                </a:lnTo>
                <a:lnTo>
                  <a:pt x="7693" y="2888"/>
                </a:lnTo>
                <a:lnTo>
                  <a:pt x="7678" y="2863"/>
                </a:lnTo>
                <a:lnTo>
                  <a:pt x="7662" y="2839"/>
                </a:lnTo>
                <a:lnTo>
                  <a:pt x="7645" y="2816"/>
                </a:lnTo>
                <a:lnTo>
                  <a:pt x="7627" y="2795"/>
                </a:lnTo>
                <a:lnTo>
                  <a:pt x="7608" y="2774"/>
                </a:lnTo>
                <a:lnTo>
                  <a:pt x="7586" y="2756"/>
                </a:lnTo>
                <a:lnTo>
                  <a:pt x="7564" y="2739"/>
                </a:lnTo>
                <a:lnTo>
                  <a:pt x="7552" y="2731"/>
                </a:lnTo>
                <a:lnTo>
                  <a:pt x="7540" y="2724"/>
                </a:lnTo>
                <a:lnTo>
                  <a:pt x="7526" y="2718"/>
                </a:lnTo>
                <a:lnTo>
                  <a:pt x="7513" y="2712"/>
                </a:lnTo>
                <a:lnTo>
                  <a:pt x="7499" y="2707"/>
                </a:lnTo>
                <a:lnTo>
                  <a:pt x="7484" y="2702"/>
                </a:lnTo>
                <a:lnTo>
                  <a:pt x="7465" y="2697"/>
                </a:lnTo>
                <a:lnTo>
                  <a:pt x="7446" y="2694"/>
                </a:lnTo>
                <a:lnTo>
                  <a:pt x="7427" y="2690"/>
                </a:lnTo>
                <a:lnTo>
                  <a:pt x="7405" y="2688"/>
                </a:lnTo>
                <a:lnTo>
                  <a:pt x="7385" y="2687"/>
                </a:lnTo>
                <a:lnTo>
                  <a:pt x="7362" y="2687"/>
                </a:lnTo>
                <a:lnTo>
                  <a:pt x="7317" y="2687"/>
                </a:lnTo>
                <a:lnTo>
                  <a:pt x="7270" y="2691"/>
                </a:lnTo>
                <a:lnTo>
                  <a:pt x="7222" y="2697"/>
                </a:lnTo>
                <a:lnTo>
                  <a:pt x="7174" y="2706"/>
                </a:lnTo>
                <a:lnTo>
                  <a:pt x="7126" y="2717"/>
                </a:lnTo>
                <a:lnTo>
                  <a:pt x="7077" y="2729"/>
                </a:lnTo>
                <a:lnTo>
                  <a:pt x="7030" y="2743"/>
                </a:lnTo>
                <a:lnTo>
                  <a:pt x="6983" y="2758"/>
                </a:lnTo>
                <a:lnTo>
                  <a:pt x="6939" y="2774"/>
                </a:lnTo>
                <a:lnTo>
                  <a:pt x="6897" y="2791"/>
                </a:lnTo>
                <a:lnTo>
                  <a:pt x="6856" y="2809"/>
                </a:lnTo>
                <a:lnTo>
                  <a:pt x="6819" y="2827"/>
                </a:lnTo>
                <a:lnTo>
                  <a:pt x="6785" y="2845"/>
                </a:lnTo>
                <a:lnTo>
                  <a:pt x="6725" y="2881"/>
                </a:lnTo>
                <a:lnTo>
                  <a:pt x="6666" y="2919"/>
                </a:lnTo>
                <a:lnTo>
                  <a:pt x="6608" y="2957"/>
                </a:lnTo>
                <a:lnTo>
                  <a:pt x="6551" y="2998"/>
                </a:lnTo>
                <a:lnTo>
                  <a:pt x="6495" y="3040"/>
                </a:lnTo>
                <a:lnTo>
                  <a:pt x="6441" y="3083"/>
                </a:lnTo>
                <a:lnTo>
                  <a:pt x="6387" y="3128"/>
                </a:lnTo>
                <a:lnTo>
                  <a:pt x="6336" y="3174"/>
                </a:lnTo>
                <a:lnTo>
                  <a:pt x="6284" y="3221"/>
                </a:lnTo>
                <a:lnTo>
                  <a:pt x="6234" y="3271"/>
                </a:lnTo>
                <a:lnTo>
                  <a:pt x="6184" y="3320"/>
                </a:lnTo>
                <a:lnTo>
                  <a:pt x="6136" y="3370"/>
                </a:lnTo>
                <a:lnTo>
                  <a:pt x="6088" y="3422"/>
                </a:lnTo>
                <a:lnTo>
                  <a:pt x="6041" y="3475"/>
                </a:lnTo>
                <a:lnTo>
                  <a:pt x="5994" y="3528"/>
                </a:lnTo>
                <a:lnTo>
                  <a:pt x="5950" y="3582"/>
                </a:lnTo>
                <a:lnTo>
                  <a:pt x="5906" y="3637"/>
                </a:lnTo>
                <a:lnTo>
                  <a:pt x="5861" y="3692"/>
                </a:lnTo>
                <a:lnTo>
                  <a:pt x="5818" y="3749"/>
                </a:lnTo>
                <a:lnTo>
                  <a:pt x="5776" y="3805"/>
                </a:lnTo>
                <a:lnTo>
                  <a:pt x="5692" y="3919"/>
                </a:lnTo>
                <a:lnTo>
                  <a:pt x="5610" y="4035"/>
                </a:lnTo>
                <a:lnTo>
                  <a:pt x="5531" y="4151"/>
                </a:lnTo>
                <a:lnTo>
                  <a:pt x="5453" y="4267"/>
                </a:lnTo>
                <a:lnTo>
                  <a:pt x="5299" y="4496"/>
                </a:lnTo>
                <a:lnTo>
                  <a:pt x="5205" y="4636"/>
                </a:lnTo>
                <a:lnTo>
                  <a:pt x="5158" y="4705"/>
                </a:lnTo>
                <a:lnTo>
                  <a:pt x="5109" y="4774"/>
                </a:lnTo>
                <a:lnTo>
                  <a:pt x="5129" y="4746"/>
                </a:lnTo>
                <a:lnTo>
                  <a:pt x="5147" y="4717"/>
                </a:lnTo>
                <a:lnTo>
                  <a:pt x="5165" y="4687"/>
                </a:lnTo>
                <a:lnTo>
                  <a:pt x="5182" y="4657"/>
                </a:lnTo>
                <a:lnTo>
                  <a:pt x="5199" y="4626"/>
                </a:lnTo>
                <a:lnTo>
                  <a:pt x="5215" y="4595"/>
                </a:lnTo>
                <a:lnTo>
                  <a:pt x="5229" y="4563"/>
                </a:lnTo>
                <a:lnTo>
                  <a:pt x="5244" y="4531"/>
                </a:lnTo>
                <a:lnTo>
                  <a:pt x="5271" y="4466"/>
                </a:lnTo>
                <a:lnTo>
                  <a:pt x="5296" y="4399"/>
                </a:lnTo>
                <a:lnTo>
                  <a:pt x="5320" y="4330"/>
                </a:lnTo>
                <a:lnTo>
                  <a:pt x="5342" y="4262"/>
                </a:lnTo>
                <a:lnTo>
                  <a:pt x="5385" y="4124"/>
                </a:lnTo>
                <a:lnTo>
                  <a:pt x="5427" y="3985"/>
                </a:lnTo>
                <a:lnTo>
                  <a:pt x="5449" y="3917"/>
                </a:lnTo>
                <a:lnTo>
                  <a:pt x="5472" y="3851"/>
                </a:lnTo>
                <a:lnTo>
                  <a:pt x="5495" y="3785"/>
                </a:lnTo>
                <a:lnTo>
                  <a:pt x="5520" y="3721"/>
                </a:lnTo>
                <a:lnTo>
                  <a:pt x="5549" y="3654"/>
                </a:lnTo>
                <a:lnTo>
                  <a:pt x="5579" y="3587"/>
                </a:lnTo>
                <a:lnTo>
                  <a:pt x="5609" y="3519"/>
                </a:lnTo>
                <a:lnTo>
                  <a:pt x="5641" y="3453"/>
                </a:lnTo>
                <a:lnTo>
                  <a:pt x="5675" y="3387"/>
                </a:lnTo>
                <a:lnTo>
                  <a:pt x="5710" y="3322"/>
                </a:lnTo>
                <a:lnTo>
                  <a:pt x="5746" y="3257"/>
                </a:lnTo>
                <a:lnTo>
                  <a:pt x="5784" y="3194"/>
                </a:lnTo>
                <a:lnTo>
                  <a:pt x="5823" y="3132"/>
                </a:lnTo>
                <a:lnTo>
                  <a:pt x="5863" y="3070"/>
                </a:lnTo>
                <a:lnTo>
                  <a:pt x="5907" y="3010"/>
                </a:lnTo>
                <a:lnTo>
                  <a:pt x="5950" y="2951"/>
                </a:lnTo>
                <a:lnTo>
                  <a:pt x="5996" y="2893"/>
                </a:lnTo>
                <a:lnTo>
                  <a:pt x="6044" y="2837"/>
                </a:lnTo>
                <a:lnTo>
                  <a:pt x="6093" y="2783"/>
                </a:lnTo>
                <a:lnTo>
                  <a:pt x="6145" y="2730"/>
                </a:lnTo>
                <a:lnTo>
                  <a:pt x="6201" y="2673"/>
                </a:lnTo>
                <a:lnTo>
                  <a:pt x="6260" y="2618"/>
                </a:lnTo>
                <a:lnTo>
                  <a:pt x="6319" y="2563"/>
                </a:lnTo>
                <a:lnTo>
                  <a:pt x="6377" y="2505"/>
                </a:lnTo>
                <a:lnTo>
                  <a:pt x="6405" y="2476"/>
                </a:lnTo>
                <a:lnTo>
                  <a:pt x="6434" y="2448"/>
                </a:lnTo>
                <a:lnTo>
                  <a:pt x="6461" y="2417"/>
                </a:lnTo>
                <a:lnTo>
                  <a:pt x="6487" y="2387"/>
                </a:lnTo>
                <a:lnTo>
                  <a:pt x="6513" y="2356"/>
                </a:lnTo>
                <a:lnTo>
                  <a:pt x="6538" y="2325"/>
                </a:lnTo>
                <a:lnTo>
                  <a:pt x="6560" y="2293"/>
                </a:lnTo>
                <a:lnTo>
                  <a:pt x="6582" y="2259"/>
                </a:lnTo>
                <a:lnTo>
                  <a:pt x="6535" y="2281"/>
                </a:lnTo>
                <a:lnTo>
                  <a:pt x="6489" y="2303"/>
                </a:lnTo>
                <a:lnTo>
                  <a:pt x="6445" y="2327"/>
                </a:lnTo>
                <a:lnTo>
                  <a:pt x="6402" y="2351"/>
                </a:lnTo>
                <a:lnTo>
                  <a:pt x="6358" y="2375"/>
                </a:lnTo>
                <a:lnTo>
                  <a:pt x="6318" y="2402"/>
                </a:lnTo>
                <a:lnTo>
                  <a:pt x="6278" y="2428"/>
                </a:lnTo>
                <a:lnTo>
                  <a:pt x="6238" y="2455"/>
                </a:lnTo>
                <a:lnTo>
                  <a:pt x="6201" y="2482"/>
                </a:lnTo>
                <a:lnTo>
                  <a:pt x="6164" y="2511"/>
                </a:lnTo>
                <a:lnTo>
                  <a:pt x="6128" y="2540"/>
                </a:lnTo>
                <a:lnTo>
                  <a:pt x="6093" y="2570"/>
                </a:lnTo>
                <a:lnTo>
                  <a:pt x="6058" y="2601"/>
                </a:lnTo>
                <a:lnTo>
                  <a:pt x="6026" y="2631"/>
                </a:lnTo>
                <a:lnTo>
                  <a:pt x="5993" y="2664"/>
                </a:lnTo>
                <a:lnTo>
                  <a:pt x="5962" y="2696"/>
                </a:lnTo>
                <a:lnTo>
                  <a:pt x="5932" y="2729"/>
                </a:lnTo>
                <a:lnTo>
                  <a:pt x="5902" y="2762"/>
                </a:lnTo>
                <a:lnTo>
                  <a:pt x="5873" y="2796"/>
                </a:lnTo>
                <a:lnTo>
                  <a:pt x="5845" y="2831"/>
                </a:lnTo>
                <a:lnTo>
                  <a:pt x="5818" y="2867"/>
                </a:lnTo>
                <a:lnTo>
                  <a:pt x="5791" y="2902"/>
                </a:lnTo>
                <a:lnTo>
                  <a:pt x="5766" y="2938"/>
                </a:lnTo>
                <a:lnTo>
                  <a:pt x="5741" y="2975"/>
                </a:lnTo>
                <a:lnTo>
                  <a:pt x="5717" y="3012"/>
                </a:lnTo>
                <a:lnTo>
                  <a:pt x="5693" y="3049"/>
                </a:lnTo>
                <a:lnTo>
                  <a:pt x="5670" y="3088"/>
                </a:lnTo>
                <a:lnTo>
                  <a:pt x="5648" y="3126"/>
                </a:lnTo>
                <a:lnTo>
                  <a:pt x="5605" y="3204"/>
                </a:lnTo>
                <a:lnTo>
                  <a:pt x="5564" y="3284"/>
                </a:lnTo>
                <a:lnTo>
                  <a:pt x="5525" y="3364"/>
                </a:lnTo>
                <a:lnTo>
                  <a:pt x="5489" y="3447"/>
                </a:lnTo>
                <a:lnTo>
                  <a:pt x="5453" y="3530"/>
                </a:lnTo>
                <a:lnTo>
                  <a:pt x="5419" y="3615"/>
                </a:lnTo>
                <a:lnTo>
                  <a:pt x="5385" y="3701"/>
                </a:lnTo>
                <a:lnTo>
                  <a:pt x="5354" y="3786"/>
                </a:lnTo>
                <a:lnTo>
                  <a:pt x="5323" y="3874"/>
                </a:lnTo>
                <a:lnTo>
                  <a:pt x="5293" y="3960"/>
                </a:lnTo>
                <a:lnTo>
                  <a:pt x="5234" y="4137"/>
                </a:lnTo>
                <a:lnTo>
                  <a:pt x="5176" y="4314"/>
                </a:lnTo>
                <a:lnTo>
                  <a:pt x="5117" y="4490"/>
                </a:lnTo>
                <a:lnTo>
                  <a:pt x="5086" y="4578"/>
                </a:lnTo>
                <a:lnTo>
                  <a:pt x="5055" y="4666"/>
                </a:lnTo>
                <a:lnTo>
                  <a:pt x="5039" y="4706"/>
                </a:lnTo>
                <a:lnTo>
                  <a:pt x="5020" y="4751"/>
                </a:lnTo>
                <a:lnTo>
                  <a:pt x="4997" y="4799"/>
                </a:lnTo>
                <a:lnTo>
                  <a:pt x="4972" y="4849"/>
                </a:lnTo>
                <a:lnTo>
                  <a:pt x="4944" y="4902"/>
                </a:lnTo>
                <a:lnTo>
                  <a:pt x="4916" y="4956"/>
                </a:lnTo>
                <a:lnTo>
                  <a:pt x="4853" y="5067"/>
                </a:lnTo>
                <a:lnTo>
                  <a:pt x="4789" y="5176"/>
                </a:lnTo>
                <a:lnTo>
                  <a:pt x="4727" y="5281"/>
                </a:lnTo>
                <a:lnTo>
                  <a:pt x="4622" y="5455"/>
                </a:lnTo>
                <a:lnTo>
                  <a:pt x="4577" y="5529"/>
                </a:lnTo>
                <a:lnTo>
                  <a:pt x="4526" y="5612"/>
                </a:lnTo>
                <a:lnTo>
                  <a:pt x="4473" y="5694"/>
                </a:lnTo>
                <a:lnTo>
                  <a:pt x="4423" y="5771"/>
                </a:lnTo>
                <a:lnTo>
                  <a:pt x="4380" y="5837"/>
                </a:lnTo>
                <a:lnTo>
                  <a:pt x="4345" y="5885"/>
                </a:lnTo>
                <a:lnTo>
                  <a:pt x="4333" y="5901"/>
                </a:lnTo>
                <a:lnTo>
                  <a:pt x="4326" y="5910"/>
                </a:lnTo>
                <a:lnTo>
                  <a:pt x="4323" y="5912"/>
                </a:lnTo>
                <a:lnTo>
                  <a:pt x="4321" y="5912"/>
                </a:lnTo>
                <a:lnTo>
                  <a:pt x="4321" y="5909"/>
                </a:lnTo>
                <a:lnTo>
                  <a:pt x="4322" y="5906"/>
                </a:lnTo>
                <a:lnTo>
                  <a:pt x="4333" y="5868"/>
                </a:lnTo>
                <a:lnTo>
                  <a:pt x="4350" y="5802"/>
                </a:lnTo>
                <a:lnTo>
                  <a:pt x="4405" y="5584"/>
                </a:lnTo>
                <a:lnTo>
                  <a:pt x="4483" y="5263"/>
                </a:lnTo>
                <a:lnTo>
                  <a:pt x="4585" y="4853"/>
                </a:lnTo>
                <a:lnTo>
                  <a:pt x="4638" y="4645"/>
                </a:lnTo>
                <a:lnTo>
                  <a:pt x="4685" y="4470"/>
                </a:lnTo>
                <a:lnTo>
                  <a:pt x="4726" y="4322"/>
                </a:lnTo>
                <a:lnTo>
                  <a:pt x="4762" y="4197"/>
                </a:lnTo>
                <a:lnTo>
                  <a:pt x="4821" y="3999"/>
                </a:lnTo>
                <a:lnTo>
                  <a:pt x="4845" y="3916"/>
                </a:lnTo>
                <a:lnTo>
                  <a:pt x="4867" y="3838"/>
                </a:lnTo>
                <a:lnTo>
                  <a:pt x="4880" y="3797"/>
                </a:lnTo>
                <a:lnTo>
                  <a:pt x="4896" y="3751"/>
                </a:lnTo>
                <a:lnTo>
                  <a:pt x="4917" y="3703"/>
                </a:lnTo>
                <a:lnTo>
                  <a:pt x="4940" y="3651"/>
                </a:lnTo>
                <a:lnTo>
                  <a:pt x="4964" y="3599"/>
                </a:lnTo>
                <a:lnTo>
                  <a:pt x="4991" y="3543"/>
                </a:lnTo>
                <a:lnTo>
                  <a:pt x="5048" y="3432"/>
                </a:lnTo>
                <a:lnTo>
                  <a:pt x="5105" y="3323"/>
                </a:lnTo>
                <a:lnTo>
                  <a:pt x="5161" y="3223"/>
                </a:lnTo>
                <a:lnTo>
                  <a:pt x="5207" y="3136"/>
                </a:lnTo>
                <a:lnTo>
                  <a:pt x="5242" y="3068"/>
                </a:lnTo>
                <a:lnTo>
                  <a:pt x="5259" y="3036"/>
                </a:lnTo>
                <a:lnTo>
                  <a:pt x="5278" y="3000"/>
                </a:lnTo>
                <a:lnTo>
                  <a:pt x="5328" y="2916"/>
                </a:lnTo>
                <a:lnTo>
                  <a:pt x="5383" y="2824"/>
                </a:lnTo>
                <a:lnTo>
                  <a:pt x="5441" y="2730"/>
                </a:lnTo>
                <a:lnTo>
                  <a:pt x="5539" y="2571"/>
                </a:lnTo>
                <a:lnTo>
                  <a:pt x="5581" y="2504"/>
                </a:lnTo>
                <a:lnTo>
                  <a:pt x="5938" y="2166"/>
                </a:lnTo>
                <a:lnTo>
                  <a:pt x="6220" y="1921"/>
                </a:lnTo>
                <a:lnTo>
                  <a:pt x="6172" y="1945"/>
                </a:lnTo>
                <a:lnTo>
                  <a:pt x="6117" y="1974"/>
                </a:lnTo>
                <a:lnTo>
                  <a:pt x="6046" y="2013"/>
                </a:lnTo>
                <a:lnTo>
                  <a:pt x="6006" y="2037"/>
                </a:lnTo>
                <a:lnTo>
                  <a:pt x="5963" y="2062"/>
                </a:lnTo>
                <a:lnTo>
                  <a:pt x="5918" y="2089"/>
                </a:lnTo>
                <a:lnTo>
                  <a:pt x="5871" y="2120"/>
                </a:lnTo>
                <a:lnTo>
                  <a:pt x="5823" y="2152"/>
                </a:lnTo>
                <a:lnTo>
                  <a:pt x="5775" y="2186"/>
                </a:lnTo>
                <a:lnTo>
                  <a:pt x="5724" y="2222"/>
                </a:lnTo>
                <a:lnTo>
                  <a:pt x="5675" y="2260"/>
                </a:lnTo>
                <a:lnTo>
                  <a:pt x="5628" y="2299"/>
                </a:lnTo>
                <a:lnTo>
                  <a:pt x="5584" y="2338"/>
                </a:lnTo>
                <a:lnTo>
                  <a:pt x="5544" y="2378"/>
                </a:lnTo>
                <a:lnTo>
                  <a:pt x="5507" y="2417"/>
                </a:lnTo>
                <a:lnTo>
                  <a:pt x="5472" y="2457"/>
                </a:lnTo>
                <a:lnTo>
                  <a:pt x="5439" y="2498"/>
                </a:lnTo>
                <a:lnTo>
                  <a:pt x="5409" y="2539"/>
                </a:lnTo>
                <a:lnTo>
                  <a:pt x="5382" y="2578"/>
                </a:lnTo>
                <a:lnTo>
                  <a:pt x="5355" y="2619"/>
                </a:lnTo>
                <a:lnTo>
                  <a:pt x="5330" y="2660"/>
                </a:lnTo>
                <a:lnTo>
                  <a:pt x="5282" y="2741"/>
                </a:lnTo>
                <a:lnTo>
                  <a:pt x="5235" y="2820"/>
                </a:lnTo>
                <a:lnTo>
                  <a:pt x="5211" y="2860"/>
                </a:lnTo>
                <a:lnTo>
                  <a:pt x="5187" y="2898"/>
                </a:lnTo>
                <a:lnTo>
                  <a:pt x="5162" y="2939"/>
                </a:lnTo>
                <a:lnTo>
                  <a:pt x="5138" y="2980"/>
                </a:lnTo>
                <a:lnTo>
                  <a:pt x="5113" y="3023"/>
                </a:lnTo>
                <a:lnTo>
                  <a:pt x="5089" y="3069"/>
                </a:lnTo>
                <a:lnTo>
                  <a:pt x="5040" y="3161"/>
                </a:lnTo>
                <a:lnTo>
                  <a:pt x="4994" y="3257"/>
                </a:lnTo>
                <a:lnTo>
                  <a:pt x="4949" y="3355"/>
                </a:lnTo>
                <a:lnTo>
                  <a:pt x="4907" y="3451"/>
                </a:lnTo>
                <a:lnTo>
                  <a:pt x="4866" y="3543"/>
                </a:lnTo>
                <a:lnTo>
                  <a:pt x="4829" y="3631"/>
                </a:lnTo>
                <a:lnTo>
                  <a:pt x="4793" y="3724"/>
                </a:lnTo>
                <a:lnTo>
                  <a:pt x="4753" y="3828"/>
                </a:lnTo>
                <a:lnTo>
                  <a:pt x="4713" y="3943"/>
                </a:lnTo>
                <a:lnTo>
                  <a:pt x="4669" y="4066"/>
                </a:lnTo>
                <a:lnTo>
                  <a:pt x="4627" y="4192"/>
                </a:lnTo>
                <a:lnTo>
                  <a:pt x="4586" y="4321"/>
                </a:lnTo>
                <a:lnTo>
                  <a:pt x="4547" y="4448"/>
                </a:lnTo>
                <a:lnTo>
                  <a:pt x="4511" y="4571"/>
                </a:lnTo>
                <a:lnTo>
                  <a:pt x="4491" y="4637"/>
                </a:lnTo>
                <a:lnTo>
                  <a:pt x="4472" y="4711"/>
                </a:lnTo>
                <a:lnTo>
                  <a:pt x="4452" y="4795"/>
                </a:lnTo>
                <a:lnTo>
                  <a:pt x="4431" y="4887"/>
                </a:lnTo>
                <a:lnTo>
                  <a:pt x="4388" y="5082"/>
                </a:lnTo>
                <a:lnTo>
                  <a:pt x="4346" y="5289"/>
                </a:lnTo>
                <a:lnTo>
                  <a:pt x="4304" y="5495"/>
                </a:lnTo>
                <a:lnTo>
                  <a:pt x="4267" y="5686"/>
                </a:lnTo>
                <a:lnTo>
                  <a:pt x="4209" y="5981"/>
                </a:lnTo>
                <a:lnTo>
                  <a:pt x="4197" y="6037"/>
                </a:lnTo>
                <a:lnTo>
                  <a:pt x="4183" y="6095"/>
                </a:lnTo>
                <a:lnTo>
                  <a:pt x="4166" y="6159"/>
                </a:lnTo>
                <a:lnTo>
                  <a:pt x="4148" y="6223"/>
                </a:lnTo>
                <a:lnTo>
                  <a:pt x="4129" y="6288"/>
                </a:lnTo>
                <a:lnTo>
                  <a:pt x="4109" y="6351"/>
                </a:lnTo>
                <a:lnTo>
                  <a:pt x="4071" y="6469"/>
                </a:lnTo>
                <a:lnTo>
                  <a:pt x="4037" y="6565"/>
                </a:lnTo>
                <a:lnTo>
                  <a:pt x="4023" y="6602"/>
                </a:lnTo>
                <a:lnTo>
                  <a:pt x="4011" y="6630"/>
                </a:lnTo>
                <a:lnTo>
                  <a:pt x="4004" y="6647"/>
                </a:lnTo>
                <a:lnTo>
                  <a:pt x="4000" y="6650"/>
                </a:lnTo>
                <a:lnTo>
                  <a:pt x="3999" y="6652"/>
                </a:lnTo>
                <a:lnTo>
                  <a:pt x="3998" y="6649"/>
                </a:lnTo>
                <a:lnTo>
                  <a:pt x="3999" y="6643"/>
                </a:lnTo>
                <a:lnTo>
                  <a:pt x="4002" y="6619"/>
                </a:lnTo>
                <a:lnTo>
                  <a:pt x="4010" y="6582"/>
                </a:lnTo>
                <a:lnTo>
                  <a:pt x="4018" y="6536"/>
                </a:lnTo>
                <a:lnTo>
                  <a:pt x="4025" y="6481"/>
                </a:lnTo>
                <a:lnTo>
                  <a:pt x="4034" y="6420"/>
                </a:lnTo>
                <a:lnTo>
                  <a:pt x="4051" y="6280"/>
                </a:lnTo>
                <a:lnTo>
                  <a:pt x="4066" y="6125"/>
                </a:lnTo>
                <a:lnTo>
                  <a:pt x="4082" y="5967"/>
                </a:lnTo>
                <a:lnTo>
                  <a:pt x="4095" y="5811"/>
                </a:lnTo>
                <a:lnTo>
                  <a:pt x="4107" y="5669"/>
                </a:lnTo>
                <a:lnTo>
                  <a:pt x="4115" y="5549"/>
                </a:lnTo>
                <a:lnTo>
                  <a:pt x="4121" y="5450"/>
                </a:lnTo>
                <a:lnTo>
                  <a:pt x="4125" y="5364"/>
                </a:lnTo>
                <a:lnTo>
                  <a:pt x="4129" y="5283"/>
                </a:lnTo>
                <a:lnTo>
                  <a:pt x="4135" y="5203"/>
                </a:lnTo>
                <a:lnTo>
                  <a:pt x="4138" y="5161"/>
                </a:lnTo>
                <a:lnTo>
                  <a:pt x="4143" y="5116"/>
                </a:lnTo>
                <a:lnTo>
                  <a:pt x="4150" y="5068"/>
                </a:lnTo>
                <a:lnTo>
                  <a:pt x="4157" y="5018"/>
                </a:lnTo>
                <a:lnTo>
                  <a:pt x="4167" y="4961"/>
                </a:lnTo>
                <a:lnTo>
                  <a:pt x="4179" y="4900"/>
                </a:lnTo>
                <a:lnTo>
                  <a:pt x="4193" y="4833"/>
                </a:lnTo>
                <a:lnTo>
                  <a:pt x="4209" y="4759"/>
                </a:lnTo>
                <a:lnTo>
                  <a:pt x="4258" y="4542"/>
                </a:lnTo>
                <a:lnTo>
                  <a:pt x="4280" y="4444"/>
                </a:lnTo>
                <a:lnTo>
                  <a:pt x="4294" y="4368"/>
                </a:lnTo>
                <a:lnTo>
                  <a:pt x="4322" y="4214"/>
                </a:lnTo>
                <a:lnTo>
                  <a:pt x="4338" y="4140"/>
                </a:lnTo>
                <a:lnTo>
                  <a:pt x="4354" y="4065"/>
                </a:lnTo>
                <a:lnTo>
                  <a:pt x="4375" y="3989"/>
                </a:lnTo>
                <a:lnTo>
                  <a:pt x="4398" y="3912"/>
                </a:lnTo>
                <a:lnTo>
                  <a:pt x="4422" y="3835"/>
                </a:lnTo>
                <a:lnTo>
                  <a:pt x="4448" y="3758"/>
                </a:lnTo>
                <a:lnTo>
                  <a:pt x="4477" y="3680"/>
                </a:lnTo>
                <a:lnTo>
                  <a:pt x="4508" y="3602"/>
                </a:lnTo>
                <a:lnTo>
                  <a:pt x="4541" y="3525"/>
                </a:lnTo>
                <a:lnTo>
                  <a:pt x="4576" y="3447"/>
                </a:lnTo>
                <a:lnTo>
                  <a:pt x="4612" y="3369"/>
                </a:lnTo>
                <a:lnTo>
                  <a:pt x="4650" y="3292"/>
                </a:lnTo>
                <a:lnTo>
                  <a:pt x="4690" y="3214"/>
                </a:lnTo>
                <a:lnTo>
                  <a:pt x="4732" y="3138"/>
                </a:lnTo>
                <a:lnTo>
                  <a:pt x="4774" y="3062"/>
                </a:lnTo>
                <a:lnTo>
                  <a:pt x="4818" y="2987"/>
                </a:lnTo>
                <a:lnTo>
                  <a:pt x="4864" y="2913"/>
                </a:lnTo>
                <a:lnTo>
                  <a:pt x="4911" y="2838"/>
                </a:lnTo>
                <a:lnTo>
                  <a:pt x="4959" y="2766"/>
                </a:lnTo>
                <a:lnTo>
                  <a:pt x="5008" y="2694"/>
                </a:lnTo>
                <a:lnTo>
                  <a:pt x="5059" y="2624"/>
                </a:lnTo>
                <a:lnTo>
                  <a:pt x="5110" y="2556"/>
                </a:lnTo>
                <a:lnTo>
                  <a:pt x="5162" y="2487"/>
                </a:lnTo>
                <a:lnTo>
                  <a:pt x="5216" y="2422"/>
                </a:lnTo>
                <a:lnTo>
                  <a:pt x="5269" y="2357"/>
                </a:lnTo>
                <a:lnTo>
                  <a:pt x="5324" y="2295"/>
                </a:lnTo>
                <a:lnTo>
                  <a:pt x="5379" y="2235"/>
                </a:lnTo>
                <a:lnTo>
                  <a:pt x="5435" y="2176"/>
                </a:lnTo>
                <a:lnTo>
                  <a:pt x="5491" y="2121"/>
                </a:lnTo>
                <a:lnTo>
                  <a:pt x="5548" y="2065"/>
                </a:lnTo>
                <a:lnTo>
                  <a:pt x="5604" y="2014"/>
                </a:lnTo>
                <a:lnTo>
                  <a:pt x="5660" y="1965"/>
                </a:lnTo>
                <a:lnTo>
                  <a:pt x="5688" y="1943"/>
                </a:lnTo>
                <a:lnTo>
                  <a:pt x="5715" y="1922"/>
                </a:lnTo>
                <a:lnTo>
                  <a:pt x="5742" y="1902"/>
                </a:lnTo>
                <a:lnTo>
                  <a:pt x="5770" y="1883"/>
                </a:lnTo>
                <a:lnTo>
                  <a:pt x="5797" y="1865"/>
                </a:lnTo>
                <a:lnTo>
                  <a:pt x="5826" y="1847"/>
                </a:lnTo>
                <a:lnTo>
                  <a:pt x="5854" y="1830"/>
                </a:lnTo>
                <a:lnTo>
                  <a:pt x="5883" y="1814"/>
                </a:lnTo>
                <a:lnTo>
                  <a:pt x="5912" y="1800"/>
                </a:lnTo>
                <a:lnTo>
                  <a:pt x="5940" y="1785"/>
                </a:lnTo>
                <a:lnTo>
                  <a:pt x="5969" y="1772"/>
                </a:lnTo>
                <a:lnTo>
                  <a:pt x="5999" y="1759"/>
                </a:lnTo>
                <a:lnTo>
                  <a:pt x="6058" y="1735"/>
                </a:lnTo>
                <a:lnTo>
                  <a:pt x="6119" y="1715"/>
                </a:lnTo>
                <a:lnTo>
                  <a:pt x="6181" y="1695"/>
                </a:lnTo>
                <a:lnTo>
                  <a:pt x="6243" y="1677"/>
                </a:lnTo>
                <a:lnTo>
                  <a:pt x="6306" y="1662"/>
                </a:lnTo>
                <a:lnTo>
                  <a:pt x="6369" y="1649"/>
                </a:lnTo>
                <a:lnTo>
                  <a:pt x="6434" y="1635"/>
                </a:lnTo>
                <a:lnTo>
                  <a:pt x="6500" y="1623"/>
                </a:lnTo>
                <a:lnTo>
                  <a:pt x="6566" y="1612"/>
                </a:lnTo>
                <a:lnTo>
                  <a:pt x="6634" y="1602"/>
                </a:lnTo>
                <a:lnTo>
                  <a:pt x="6607" y="1592"/>
                </a:lnTo>
                <a:lnTo>
                  <a:pt x="6580" y="1582"/>
                </a:lnTo>
                <a:lnTo>
                  <a:pt x="6553" y="1575"/>
                </a:lnTo>
                <a:lnTo>
                  <a:pt x="6527" y="1567"/>
                </a:lnTo>
                <a:lnTo>
                  <a:pt x="6500" y="1561"/>
                </a:lnTo>
                <a:lnTo>
                  <a:pt x="6474" y="1556"/>
                </a:lnTo>
                <a:lnTo>
                  <a:pt x="6447" y="1551"/>
                </a:lnTo>
                <a:lnTo>
                  <a:pt x="6420" y="1548"/>
                </a:lnTo>
                <a:lnTo>
                  <a:pt x="6393" y="1544"/>
                </a:lnTo>
                <a:lnTo>
                  <a:pt x="6368" y="1542"/>
                </a:lnTo>
                <a:lnTo>
                  <a:pt x="6342" y="1540"/>
                </a:lnTo>
                <a:lnTo>
                  <a:pt x="6315" y="1540"/>
                </a:lnTo>
                <a:lnTo>
                  <a:pt x="6289" y="1540"/>
                </a:lnTo>
                <a:lnTo>
                  <a:pt x="6262" y="1542"/>
                </a:lnTo>
                <a:lnTo>
                  <a:pt x="6236" y="1544"/>
                </a:lnTo>
                <a:lnTo>
                  <a:pt x="6211" y="1546"/>
                </a:lnTo>
                <a:lnTo>
                  <a:pt x="6184" y="1550"/>
                </a:lnTo>
                <a:lnTo>
                  <a:pt x="6158" y="1554"/>
                </a:lnTo>
                <a:lnTo>
                  <a:pt x="6133" y="1558"/>
                </a:lnTo>
                <a:lnTo>
                  <a:pt x="6106" y="1564"/>
                </a:lnTo>
                <a:lnTo>
                  <a:pt x="6056" y="1578"/>
                </a:lnTo>
                <a:lnTo>
                  <a:pt x="6004" y="1593"/>
                </a:lnTo>
                <a:lnTo>
                  <a:pt x="5954" y="1612"/>
                </a:lnTo>
                <a:lnTo>
                  <a:pt x="5903" y="1633"/>
                </a:lnTo>
                <a:lnTo>
                  <a:pt x="5853" y="1657"/>
                </a:lnTo>
                <a:lnTo>
                  <a:pt x="5803" y="1683"/>
                </a:lnTo>
                <a:lnTo>
                  <a:pt x="5754" y="1712"/>
                </a:lnTo>
                <a:lnTo>
                  <a:pt x="5705" y="1742"/>
                </a:lnTo>
                <a:lnTo>
                  <a:pt x="5656" y="1776"/>
                </a:lnTo>
                <a:lnTo>
                  <a:pt x="5608" y="1811"/>
                </a:lnTo>
                <a:lnTo>
                  <a:pt x="5561" y="1847"/>
                </a:lnTo>
                <a:lnTo>
                  <a:pt x="5513" y="1886"/>
                </a:lnTo>
                <a:lnTo>
                  <a:pt x="5466" y="1926"/>
                </a:lnTo>
                <a:lnTo>
                  <a:pt x="5419" y="1969"/>
                </a:lnTo>
                <a:lnTo>
                  <a:pt x="5373" y="2013"/>
                </a:lnTo>
                <a:lnTo>
                  <a:pt x="5328" y="2058"/>
                </a:lnTo>
                <a:lnTo>
                  <a:pt x="5283" y="2105"/>
                </a:lnTo>
                <a:lnTo>
                  <a:pt x="5239" y="2153"/>
                </a:lnTo>
                <a:lnTo>
                  <a:pt x="5195" y="2202"/>
                </a:lnTo>
                <a:lnTo>
                  <a:pt x="5151" y="2253"/>
                </a:lnTo>
                <a:lnTo>
                  <a:pt x="5109" y="2305"/>
                </a:lnTo>
                <a:lnTo>
                  <a:pt x="5067" y="2356"/>
                </a:lnTo>
                <a:lnTo>
                  <a:pt x="5025" y="2410"/>
                </a:lnTo>
                <a:lnTo>
                  <a:pt x="4984" y="2464"/>
                </a:lnTo>
                <a:lnTo>
                  <a:pt x="4944" y="2520"/>
                </a:lnTo>
                <a:lnTo>
                  <a:pt x="4905" y="2575"/>
                </a:lnTo>
                <a:lnTo>
                  <a:pt x="4865" y="2631"/>
                </a:lnTo>
                <a:lnTo>
                  <a:pt x="4827" y="2688"/>
                </a:lnTo>
                <a:lnTo>
                  <a:pt x="4789" y="2744"/>
                </a:lnTo>
                <a:lnTo>
                  <a:pt x="4752" y="2802"/>
                </a:lnTo>
                <a:lnTo>
                  <a:pt x="4681" y="2916"/>
                </a:lnTo>
                <a:lnTo>
                  <a:pt x="4612" y="3031"/>
                </a:lnTo>
                <a:lnTo>
                  <a:pt x="4547" y="3146"/>
                </a:lnTo>
                <a:lnTo>
                  <a:pt x="4484" y="3259"/>
                </a:lnTo>
                <a:lnTo>
                  <a:pt x="4425" y="3369"/>
                </a:lnTo>
                <a:lnTo>
                  <a:pt x="4370" y="3477"/>
                </a:lnTo>
                <a:lnTo>
                  <a:pt x="4317" y="3582"/>
                </a:lnTo>
                <a:lnTo>
                  <a:pt x="4269" y="3681"/>
                </a:lnTo>
                <a:lnTo>
                  <a:pt x="4225" y="3778"/>
                </a:lnTo>
                <a:lnTo>
                  <a:pt x="4184" y="3867"/>
                </a:lnTo>
                <a:lnTo>
                  <a:pt x="4148" y="3949"/>
                </a:lnTo>
                <a:lnTo>
                  <a:pt x="4115" y="4026"/>
                </a:lnTo>
                <a:lnTo>
                  <a:pt x="4096" y="4071"/>
                </a:lnTo>
                <a:lnTo>
                  <a:pt x="4075" y="4119"/>
                </a:lnTo>
                <a:lnTo>
                  <a:pt x="4049" y="4169"/>
                </a:lnTo>
                <a:lnTo>
                  <a:pt x="4023" y="4221"/>
                </a:lnTo>
                <a:lnTo>
                  <a:pt x="3968" y="4328"/>
                </a:lnTo>
                <a:lnTo>
                  <a:pt x="3911" y="4430"/>
                </a:lnTo>
                <a:lnTo>
                  <a:pt x="3859" y="4523"/>
                </a:lnTo>
                <a:lnTo>
                  <a:pt x="3817" y="4597"/>
                </a:lnTo>
                <a:lnTo>
                  <a:pt x="3778" y="4666"/>
                </a:lnTo>
                <a:lnTo>
                  <a:pt x="3775" y="4644"/>
                </a:lnTo>
                <a:lnTo>
                  <a:pt x="3773" y="4619"/>
                </a:lnTo>
                <a:lnTo>
                  <a:pt x="3773" y="4583"/>
                </a:lnTo>
                <a:lnTo>
                  <a:pt x="3774" y="4537"/>
                </a:lnTo>
                <a:lnTo>
                  <a:pt x="3778" y="4483"/>
                </a:lnTo>
                <a:lnTo>
                  <a:pt x="3780" y="4452"/>
                </a:lnTo>
                <a:lnTo>
                  <a:pt x="3785" y="4418"/>
                </a:lnTo>
                <a:lnTo>
                  <a:pt x="3790" y="4383"/>
                </a:lnTo>
                <a:lnTo>
                  <a:pt x="3796" y="4346"/>
                </a:lnTo>
                <a:lnTo>
                  <a:pt x="3840" y="4108"/>
                </a:lnTo>
                <a:lnTo>
                  <a:pt x="3870" y="3945"/>
                </a:lnTo>
                <a:lnTo>
                  <a:pt x="3904" y="3768"/>
                </a:lnTo>
                <a:lnTo>
                  <a:pt x="3940" y="3589"/>
                </a:lnTo>
                <a:lnTo>
                  <a:pt x="3976" y="3421"/>
                </a:lnTo>
                <a:lnTo>
                  <a:pt x="3993" y="3344"/>
                </a:lnTo>
                <a:lnTo>
                  <a:pt x="4010" y="3274"/>
                </a:lnTo>
                <a:lnTo>
                  <a:pt x="4025" y="3213"/>
                </a:lnTo>
                <a:lnTo>
                  <a:pt x="4041" y="3161"/>
                </a:lnTo>
                <a:lnTo>
                  <a:pt x="4075" y="3047"/>
                </a:lnTo>
                <a:lnTo>
                  <a:pt x="4117" y="2898"/>
                </a:lnTo>
                <a:lnTo>
                  <a:pt x="4216" y="2546"/>
                </a:lnTo>
                <a:lnTo>
                  <a:pt x="4267" y="2372"/>
                </a:lnTo>
                <a:lnTo>
                  <a:pt x="4312" y="2216"/>
                </a:lnTo>
                <a:lnTo>
                  <a:pt x="4333" y="2150"/>
                </a:lnTo>
                <a:lnTo>
                  <a:pt x="4351" y="2092"/>
                </a:lnTo>
                <a:lnTo>
                  <a:pt x="4366" y="2047"/>
                </a:lnTo>
                <a:lnTo>
                  <a:pt x="4378" y="2015"/>
                </a:lnTo>
                <a:lnTo>
                  <a:pt x="4392" y="1984"/>
                </a:lnTo>
                <a:lnTo>
                  <a:pt x="4407" y="1942"/>
                </a:lnTo>
                <a:lnTo>
                  <a:pt x="4448" y="1830"/>
                </a:lnTo>
                <a:lnTo>
                  <a:pt x="4494" y="1695"/>
                </a:lnTo>
                <a:lnTo>
                  <a:pt x="4517" y="1626"/>
                </a:lnTo>
                <a:lnTo>
                  <a:pt x="4538" y="1557"/>
                </a:lnTo>
                <a:lnTo>
                  <a:pt x="4559" y="1491"/>
                </a:lnTo>
                <a:lnTo>
                  <a:pt x="4576" y="1430"/>
                </a:lnTo>
                <a:lnTo>
                  <a:pt x="4590" y="1376"/>
                </a:lnTo>
                <a:lnTo>
                  <a:pt x="4601" y="1331"/>
                </a:lnTo>
                <a:lnTo>
                  <a:pt x="4604" y="1312"/>
                </a:lnTo>
                <a:lnTo>
                  <a:pt x="4606" y="1296"/>
                </a:lnTo>
                <a:lnTo>
                  <a:pt x="4607" y="1284"/>
                </a:lnTo>
                <a:lnTo>
                  <a:pt x="4606" y="1276"/>
                </a:lnTo>
                <a:lnTo>
                  <a:pt x="4604" y="1274"/>
                </a:lnTo>
                <a:lnTo>
                  <a:pt x="4603" y="1271"/>
                </a:lnTo>
                <a:lnTo>
                  <a:pt x="4602" y="1271"/>
                </a:lnTo>
                <a:lnTo>
                  <a:pt x="4600" y="1271"/>
                </a:lnTo>
                <a:lnTo>
                  <a:pt x="4594" y="1275"/>
                </a:lnTo>
                <a:lnTo>
                  <a:pt x="4585" y="1283"/>
                </a:lnTo>
                <a:lnTo>
                  <a:pt x="4567" y="1307"/>
                </a:lnTo>
                <a:lnTo>
                  <a:pt x="4548" y="1337"/>
                </a:lnTo>
                <a:lnTo>
                  <a:pt x="4527" y="1373"/>
                </a:lnTo>
                <a:lnTo>
                  <a:pt x="4506" y="1414"/>
                </a:lnTo>
                <a:lnTo>
                  <a:pt x="4484" y="1460"/>
                </a:lnTo>
                <a:lnTo>
                  <a:pt x="4463" y="1509"/>
                </a:lnTo>
                <a:lnTo>
                  <a:pt x="4441" y="1562"/>
                </a:lnTo>
                <a:lnTo>
                  <a:pt x="4418" y="1618"/>
                </a:lnTo>
                <a:lnTo>
                  <a:pt x="4397" y="1677"/>
                </a:lnTo>
                <a:lnTo>
                  <a:pt x="4375" y="1737"/>
                </a:lnTo>
                <a:lnTo>
                  <a:pt x="4354" y="1799"/>
                </a:lnTo>
                <a:lnTo>
                  <a:pt x="4334" y="1861"/>
                </a:lnTo>
                <a:lnTo>
                  <a:pt x="4315" y="1924"/>
                </a:lnTo>
                <a:lnTo>
                  <a:pt x="4297" y="1987"/>
                </a:lnTo>
                <a:lnTo>
                  <a:pt x="4281" y="2049"/>
                </a:lnTo>
                <a:lnTo>
                  <a:pt x="4266" y="2110"/>
                </a:lnTo>
                <a:lnTo>
                  <a:pt x="4251" y="2170"/>
                </a:lnTo>
                <a:lnTo>
                  <a:pt x="4236" y="2230"/>
                </a:lnTo>
                <a:lnTo>
                  <a:pt x="4219" y="2290"/>
                </a:lnTo>
                <a:lnTo>
                  <a:pt x="4201" y="2351"/>
                </a:lnTo>
                <a:lnTo>
                  <a:pt x="4162" y="2474"/>
                </a:lnTo>
                <a:lnTo>
                  <a:pt x="4123" y="2598"/>
                </a:lnTo>
                <a:lnTo>
                  <a:pt x="4041" y="2844"/>
                </a:lnTo>
                <a:lnTo>
                  <a:pt x="4002" y="2965"/>
                </a:lnTo>
                <a:lnTo>
                  <a:pt x="3965" y="3087"/>
                </a:lnTo>
                <a:lnTo>
                  <a:pt x="3929" y="3210"/>
                </a:lnTo>
                <a:lnTo>
                  <a:pt x="3893" y="3337"/>
                </a:lnTo>
                <a:lnTo>
                  <a:pt x="3858" y="3462"/>
                </a:lnTo>
                <a:lnTo>
                  <a:pt x="3827" y="3579"/>
                </a:lnTo>
                <a:lnTo>
                  <a:pt x="3799" y="3685"/>
                </a:lnTo>
                <a:lnTo>
                  <a:pt x="3778" y="3774"/>
                </a:lnTo>
                <a:lnTo>
                  <a:pt x="3763" y="3839"/>
                </a:lnTo>
                <a:lnTo>
                  <a:pt x="3760" y="3862"/>
                </a:lnTo>
                <a:lnTo>
                  <a:pt x="3759" y="3876"/>
                </a:lnTo>
                <a:lnTo>
                  <a:pt x="3759" y="3880"/>
                </a:lnTo>
                <a:lnTo>
                  <a:pt x="3757" y="3871"/>
                </a:lnTo>
                <a:lnTo>
                  <a:pt x="3756" y="3820"/>
                </a:lnTo>
                <a:lnTo>
                  <a:pt x="3755" y="3733"/>
                </a:lnTo>
                <a:lnTo>
                  <a:pt x="3754" y="3623"/>
                </a:lnTo>
                <a:lnTo>
                  <a:pt x="3755" y="3496"/>
                </a:lnTo>
                <a:lnTo>
                  <a:pt x="3756" y="3433"/>
                </a:lnTo>
                <a:lnTo>
                  <a:pt x="3759" y="3368"/>
                </a:lnTo>
                <a:lnTo>
                  <a:pt x="3762" y="3307"/>
                </a:lnTo>
                <a:lnTo>
                  <a:pt x="3766" y="3247"/>
                </a:lnTo>
                <a:lnTo>
                  <a:pt x="3771" y="3192"/>
                </a:lnTo>
                <a:lnTo>
                  <a:pt x="3778" y="3143"/>
                </a:lnTo>
                <a:lnTo>
                  <a:pt x="3795" y="3040"/>
                </a:lnTo>
                <a:lnTo>
                  <a:pt x="3817" y="2919"/>
                </a:lnTo>
                <a:lnTo>
                  <a:pt x="3844" y="2786"/>
                </a:lnTo>
                <a:lnTo>
                  <a:pt x="3871" y="2654"/>
                </a:lnTo>
                <a:lnTo>
                  <a:pt x="3899" y="2529"/>
                </a:lnTo>
                <a:lnTo>
                  <a:pt x="3926" y="2419"/>
                </a:lnTo>
                <a:lnTo>
                  <a:pt x="3938" y="2372"/>
                </a:lnTo>
                <a:lnTo>
                  <a:pt x="3948" y="2332"/>
                </a:lnTo>
                <a:lnTo>
                  <a:pt x="3958" y="2301"/>
                </a:lnTo>
                <a:lnTo>
                  <a:pt x="3965" y="2278"/>
                </a:lnTo>
                <a:lnTo>
                  <a:pt x="3974" y="2255"/>
                </a:lnTo>
                <a:lnTo>
                  <a:pt x="3983" y="2223"/>
                </a:lnTo>
                <a:lnTo>
                  <a:pt x="4007" y="2133"/>
                </a:lnTo>
                <a:lnTo>
                  <a:pt x="4035" y="2023"/>
                </a:lnTo>
                <a:lnTo>
                  <a:pt x="4064" y="1904"/>
                </a:lnTo>
                <a:lnTo>
                  <a:pt x="4113" y="1694"/>
                </a:lnTo>
                <a:lnTo>
                  <a:pt x="4135" y="1602"/>
                </a:lnTo>
                <a:lnTo>
                  <a:pt x="4322" y="719"/>
                </a:lnTo>
                <a:lnTo>
                  <a:pt x="4268" y="865"/>
                </a:lnTo>
                <a:lnTo>
                  <a:pt x="4218" y="1012"/>
                </a:lnTo>
                <a:lnTo>
                  <a:pt x="4168" y="1159"/>
                </a:lnTo>
                <a:lnTo>
                  <a:pt x="4120" y="1308"/>
                </a:lnTo>
                <a:lnTo>
                  <a:pt x="4075" y="1456"/>
                </a:lnTo>
                <a:lnTo>
                  <a:pt x="4030" y="1606"/>
                </a:lnTo>
                <a:lnTo>
                  <a:pt x="3942" y="1904"/>
                </a:lnTo>
                <a:lnTo>
                  <a:pt x="3928" y="1950"/>
                </a:lnTo>
                <a:lnTo>
                  <a:pt x="3911" y="1999"/>
                </a:lnTo>
                <a:lnTo>
                  <a:pt x="3892" y="2051"/>
                </a:lnTo>
                <a:lnTo>
                  <a:pt x="3871" y="2104"/>
                </a:lnTo>
                <a:lnTo>
                  <a:pt x="3828" y="2217"/>
                </a:lnTo>
                <a:lnTo>
                  <a:pt x="3784" y="2332"/>
                </a:lnTo>
                <a:lnTo>
                  <a:pt x="3763" y="2390"/>
                </a:lnTo>
                <a:lnTo>
                  <a:pt x="3743" y="2449"/>
                </a:lnTo>
                <a:lnTo>
                  <a:pt x="3726" y="2505"/>
                </a:lnTo>
                <a:lnTo>
                  <a:pt x="3710" y="2562"/>
                </a:lnTo>
                <a:lnTo>
                  <a:pt x="3698" y="2616"/>
                </a:lnTo>
                <a:lnTo>
                  <a:pt x="3694" y="2643"/>
                </a:lnTo>
                <a:lnTo>
                  <a:pt x="3689" y="2669"/>
                </a:lnTo>
                <a:lnTo>
                  <a:pt x="3686" y="2694"/>
                </a:lnTo>
                <a:lnTo>
                  <a:pt x="3684" y="2719"/>
                </a:lnTo>
                <a:lnTo>
                  <a:pt x="3683" y="2743"/>
                </a:lnTo>
                <a:lnTo>
                  <a:pt x="3683" y="2767"/>
                </a:lnTo>
                <a:lnTo>
                  <a:pt x="3683" y="2661"/>
                </a:lnTo>
                <a:lnTo>
                  <a:pt x="3680" y="2556"/>
                </a:lnTo>
                <a:lnTo>
                  <a:pt x="3679" y="2451"/>
                </a:lnTo>
                <a:lnTo>
                  <a:pt x="3679" y="2345"/>
                </a:lnTo>
                <a:lnTo>
                  <a:pt x="3680" y="2293"/>
                </a:lnTo>
                <a:lnTo>
                  <a:pt x="3682" y="2240"/>
                </a:lnTo>
                <a:lnTo>
                  <a:pt x="3685" y="2188"/>
                </a:lnTo>
                <a:lnTo>
                  <a:pt x="3689" y="2135"/>
                </a:lnTo>
                <a:lnTo>
                  <a:pt x="3695" y="2082"/>
                </a:lnTo>
                <a:lnTo>
                  <a:pt x="3701" y="2031"/>
                </a:lnTo>
                <a:lnTo>
                  <a:pt x="3709" y="1979"/>
                </a:lnTo>
                <a:lnTo>
                  <a:pt x="3720" y="1926"/>
                </a:lnTo>
                <a:lnTo>
                  <a:pt x="3727" y="1894"/>
                </a:lnTo>
                <a:lnTo>
                  <a:pt x="3736" y="1860"/>
                </a:lnTo>
                <a:lnTo>
                  <a:pt x="3754" y="1794"/>
                </a:lnTo>
                <a:lnTo>
                  <a:pt x="3774" y="1729"/>
                </a:lnTo>
                <a:lnTo>
                  <a:pt x="3796" y="1665"/>
                </a:lnTo>
                <a:lnTo>
                  <a:pt x="3820" y="1600"/>
                </a:lnTo>
                <a:lnTo>
                  <a:pt x="3843" y="1537"/>
                </a:lnTo>
                <a:lnTo>
                  <a:pt x="3891" y="1409"/>
                </a:lnTo>
                <a:lnTo>
                  <a:pt x="3899" y="1385"/>
                </a:lnTo>
                <a:lnTo>
                  <a:pt x="3906" y="1359"/>
                </a:lnTo>
                <a:lnTo>
                  <a:pt x="3921" y="1298"/>
                </a:lnTo>
                <a:lnTo>
                  <a:pt x="3951" y="1158"/>
                </a:lnTo>
                <a:lnTo>
                  <a:pt x="3959" y="1122"/>
                </a:lnTo>
                <a:lnTo>
                  <a:pt x="3968" y="1087"/>
                </a:lnTo>
                <a:lnTo>
                  <a:pt x="3977" y="1055"/>
                </a:lnTo>
                <a:lnTo>
                  <a:pt x="3987" y="1024"/>
                </a:lnTo>
                <a:lnTo>
                  <a:pt x="3998" y="995"/>
                </a:lnTo>
                <a:lnTo>
                  <a:pt x="4010" y="970"/>
                </a:lnTo>
                <a:lnTo>
                  <a:pt x="4022" y="947"/>
                </a:lnTo>
                <a:lnTo>
                  <a:pt x="4028" y="937"/>
                </a:lnTo>
                <a:lnTo>
                  <a:pt x="4035" y="929"/>
                </a:lnTo>
                <a:lnTo>
                  <a:pt x="4025" y="942"/>
                </a:lnTo>
                <a:lnTo>
                  <a:pt x="4017" y="955"/>
                </a:lnTo>
                <a:lnTo>
                  <a:pt x="4010" y="968"/>
                </a:lnTo>
                <a:lnTo>
                  <a:pt x="4002" y="983"/>
                </a:lnTo>
                <a:lnTo>
                  <a:pt x="3897" y="1193"/>
                </a:lnTo>
                <a:lnTo>
                  <a:pt x="3841" y="1304"/>
                </a:lnTo>
                <a:lnTo>
                  <a:pt x="3789" y="1412"/>
                </a:lnTo>
                <a:lnTo>
                  <a:pt x="3741" y="1516"/>
                </a:lnTo>
                <a:lnTo>
                  <a:pt x="3719" y="1567"/>
                </a:lnTo>
                <a:lnTo>
                  <a:pt x="3698" y="1614"/>
                </a:lnTo>
                <a:lnTo>
                  <a:pt x="3682" y="1658"/>
                </a:lnTo>
                <a:lnTo>
                  <a:pt x="3666" y="1700"/>
                </a:lnTo>
                <a:lnTo>
                  <a:pt x="3655" y="1737"/>
                </a:lnTo>
                <a:lnTo>
                  <a:pt x="3646" y="1771"/>
                </a:lnTo>
                <a:lnTo>
                  <a:pt x="3638" y="1806"/>
                </a:lnTo>
                <a:lnTo>
                  <a:pt x="3632" y="1846"/>
                </a:lnTo>
                <a:lnTo>
                  <a:pt x="3625" y="1889"/>
                </a:lnTo>
                <a:lnTo>
                  <a:pt x="3619" y="1937"/>
                </a:lnTo>
                <a:lnTo>
                  <a:pt x="3607" y="2039"/>
                </a:lnTo>
                <a:lnTo>
                  <a:pt x="3596" y="2147"/>
                </a:lnTo>
                <a:lnTo>
                  <a:pt x="3589" y="2255"/>
                </a:lnTo>
                <a:lnTo>
                  <a:pt x="3587" y="2308"/>
                </a:lnTo>
                <a:lnTo>
                  <a:pt x="3586" y="2357"/>
                </a:lnTo>
                <a:lnTo>
                  <a:pt x="3584" y="2405"/>
                </a:lnTo>
                <a:lnTo>
                  <a:pt x="3586" y="2449"/>
                </a:lnTo>
                <a:lnTo>
                  <a:pt x="3587" y="2488"/>
                </a:lnTo>
                <a:lnTo>
                  <a:pt x="3589" y="2523"/>
                </a:lnTo>
                <a:lnTo>
                  <a:pt x="3593" y="2558"/>
                </a:lnTo>
                <a:lnTo>
                  <a:pt x="3596" y="2601"/>
                </a:lnTo>
                <a:lnTo>
                  <a:pt x="3600" y="2702"/>
                </a:lnTo>
                <a:lnTo>
                  <a:pt x="3604" y="2816"/>
                </a:lnTo>
                <a:lnTo>
                  <a:pt x="3606" y="2934"/>
                </a:lnTo>
                <a:lnTo>
                  <a:pt x="3608" y="3134"/>
                </a:lnTo>
                <a:lnTo>
                  <a:pt x="3608" y="3218"/>
                </a:lnTo>
                <a:lnTo>
                  <a:pt x="3439" y="2691"/>
                </a:lnTo>
                <a:lnTo>
                  <a:pt x="3451" y="2790"/>
                </a:lnTo>
                <a:lnTo>
                  <a:pt x="3476" y="3011"/>
                </a:lnTo>
                <a:lnTo>
                  <a:pt x="3491" y="3134"/>
                </a:lnTo>
                <a:lnTo>
                  <a:pt x="3503" y="3247"/>
                </a:lnTo>
                <a:lnTo>
                  <a:pt x="3511" y="3335"/>
                </a:lnTo>
                <a:lnTo>
                  <a:pt x="3513" y="3367"/>
                </a:lnTo>
                <a:lnTo>
                  <a:pt x="3515" y="3387"/>
                </a:lnTo>
                <a:lnTo>
                  <a:pt x="3511" y="3462"/>
                </a:lnTo>
                <a:lnTo>
                  <a:pt x="3503" y="3609"/>
                </a:lnTo>
                <a:lnTo>
                  <a:pt x="3476" y="4026"/>
                </a:lnTo>
                <a:lnTo>
                  <a:pt x="3439" y="4609"/>
                </a:lnTo>
                <a:lnTo>
                  <a:pt x="3433" y="4416"/>
                </a:lnTo>
                <a:lnTo>
                  <a:pt x="3415" y="3939"/>
                </a:lnTo>
                <a:lnTo>
                  <a:pt x="3404" y="3642"/>
                </a:lnTo>
                <a:lnTo>
                  <a:pt x="3391" y="3332"/>
                </a:lnTo>
                <a:lnTo>
                  <a:pt x="3378" y="3028"/>
                </a:lnTo>
                <a:lnTo>
                  <a:pt x="3364" y="2748"/>
                </a:lnTo>
                <a:lnTo>
                  <a:pt x="3358" y="2624"/>
                </a:lnTo>
                <a:lnTo>
                  <a:pt x="3355" y="2510"/>
                </a:lnTo>
                <a:lnTo>
                  <a:pt x="3354" y="2407"/>
                </a:lnTo>
                <a:lnTo>
                  <a:pt x="3355" y="2313"/>
                </a:lnTo>
                <a:lnTo>
                  <a:pt x="3357" y="2229"/>
                </a:lnTo>
                <a:lnTo>
                  <a:pt x="3362" y="2151"/>
                </a:lnTo>
                <a:lnTo>
                  <a:pt x="3368" y="2081"/>
                </a:lnTo>
                <a:lnTo>
                  <a:pt x="3375" y="2017"/>
                </a:lnTo>
                <a:lnTo>
                  <a:pt x="3384" y="1960"/>
                </a:lnTo>
                <a:lnTo>
                  <a:pt x="3393" y="1906"/>
                </a:lnTo>
                <a:lnTo>
                  <a:pt x="3403" y="1856"/>
                </a:lnTo>
                <a:lnTo>
                  <a:pt x="3414" y="1811"/>
                </a:lnTo>
                <a:lnTo>
                  <a:pt x="3437" y="1723"/>
                </a:lnTo>
                <a:lnTo>
                  <a:pt x="3458" y="1640"/>
                </a:lnTo>
                <a:lnTo>
                  <a:pt x="3475" y="1574"/>
                </a:lnTo>
                <a:lnTo>
                  <a:pt x="3498" y="1502"/>
                </a:lnTo>
                <a:lnTo>
                  <a:pt x="3523" y="1425"/>
                </a:lnTo>
                <a:lnTo>
                  <a:pt x="3552" y="1345"/>
                </a:lnTo>
                <a:lnTo>
                  <a:pt x="3586" y="1260"/>
                </a:lnTo>
                <a:lnTo>
                  <a:pt x="3622" y="1175"/>
                </a:lnTo>
                <a:lnTo>
                  <a:pt x="3642" y="1132"/>
                </a:lnTo>
                <a:lnTo>
                  <a:pt x="3661" y="1089"/>
                </a:lnTo>
                <a:lnTo>
                  <a:pt x="3683" y="1047"/>
                </a:lnTo>
                <a:lnTo>
                  <a:pt x="3704" y="1004"/>
                </a:lnTo>
                <a:lnTo>
                  <a:pt x="3727" y="962"/>
                </a:lnTo>
                <a:lnTo>
                  <a:pt x="3750" y="920"/>
                </a:lnTo>
                <a:lnTo>
                  <a:pt x="3774" y="881"/>
                </a:lnTo>
                <a:lnTo>
                  <a:pt x="3798" y="841"/>
                </a:lnTo>
                <a:lnTo>
                  <a:pt x="3823" y="803"/>
                </a:lnTo>
                <a:lnTo>
                  <a:pt x="3849" y="765"/>
                </a:lnTo>
                <a:lnTo>
                  <a:pt x="3875" y="729"/>
                </a:lnTo>
                <a:lnTo>
                  <a:pt x="3903" y="694"/>
                </a:lnTo>
                <a:lnTo>
                  <a:pt x="3929" y="662"/>
                </a:lnTo>
                <a:lnTo>
                  <a:pt x="3958" y="632"/>
                </a:lnTo>
                <a:lnTo>
                  <a:pt x="3986" y="603"/>
                </a:lnTo>
                <a:lnTo>
                  <a:pt x="4014" y="576"/>
                </a:lnTo>
                <a:lnTo>
                  <a:pt x="4044" y="551"/>
                </a:lnTo>
                <a:lnTo>
                  <a:pt x="4073" y="530"/>
                </a:lnTo>
                <a:lnTo>
                  <a:pt x="4103" y="511"/>
                </a:lnTo>
                <a:lnTo>
                  <a:pt x="4135" y="494"/>
                </a:lnTo>
                <a:lnTo>
                  <a:pt x="4097" y="512"/>
                </a:lnTo>
                <a:lnTo>
                  <a:pt x="4061" y="533"/>
                </a:lnTo>
                <a:lnTo>
                  <a:pt x="4025" y="555"/>
                </a:lnTo>
                <a:lnTo>
                  <a:pt x="3989" y="579"/>
                </a:lnTo>
                <a:lnTo>
                  <a:pt x="3954" y="603"/>
                </a:lnTo>
                <a:lnTo>
                  <a:pt x="3920" y="630"/>
                </a:lnTo>
                <a:lnTo>
                  <a:pt x="3885" y="657"/>
                </a:lnTo>
                <a:lnTo>
                  <a:pt x="3851" y="686"/>
                </a:lnTo>
                <a:lnTo>
                  <a:pt x="3817" y="716"/>
                </a:lnTo>
                <a:lnTo>
                  <a:pt x="3785" y="747"/>
                </a:lnTo>
                <a:lnTo>
                  <a:pt x="3753" y="779"/>
                </a:lnTo>
                <a:lnTo>
                  <a:pt x="3721" y="812"/>
                </a:lnTo>
                <a:lnTo>
                  <a:pt x="3691" y="846"/>
                </a:lnTo>
                <a:lnTo>
                  <a:pt x="3661" y="881"/>
                </a:lnTo>
                <a:lnTo>
                  <a:pt x="3632" y="917"/>
                </a:lnTo>
                <a:lnTo>
                  <a:pt x="3605" y="953"/>
                </a:lnTo>
                <a:lnTo>
                  <a:pt x="3578" y="990"/>
                </a:lnTo>
                <a:lnTo>
                  <a:pt x="3553" y="1029"/>
                </a:lnTo>
                <a:lnTo>
                  <a:pt x="3529" y="1067"/>
                </a:lnTo>
                <a:lnTo>
                  <a:pt x="3506" y="1107"/>
                </a:lnTo>
                <a:lnTo>
                  <a:pt x="3485" y="1146"/>
                </a:lnTo>
                <a:lnTo>
                  <a:pt x="3464" y="1186"/>
                </a:lnTo>
                <a:lnTo>
                  <a:pt x="3445" y="1227"/>
                </a:lnTo>
                <a:lnTo>
                  <a:pt x="3427" y="1268"/>
                </a:lnTo>
                <a:lnTo>
                  <a:pt x="3411" y="1308"/>
                </a:lnTo>
                <a:lnTo>
                  <a:pt x="3397" y="1351"/>
                </a:lnTo>
                <a:lnTo>
                  <a:pt x="3384" y="1393"/>
                </a:lnTo>
                <a:lnTo>
                  <a:pt x="3373" y="1433"/>
                </a:lnTo>
                <a:lnTo>
                  <a:pt x="3363" y="1475"/>
                </a:lnTo>
                <a:lnTo>
                  <a:pt x="3355" y="1518"/>
                </a:lnTo>
                <a:lnTo>
                  <a:pt x="3349" y="1560"/>
                </a:lnTo>
                <a:lnTo>
                  <a:pt x="3345" y="1602"/>
                </a:lnTo>
                <a:lnTo>
                  <a:pt x="3348" y="1558"/>
                </a:lnTo>
                <a:lnTo>
                  <a:pt x="3355" y="1451"/>
                </a:lnTo>
                <a:lnTo>
                  <a:pt x="3361" y="1317"/>
                </a:lnTo>
                <a:lnTo>
                  <a:pt x="3363" y="1250"/>
                </a:lnTo>
                <a:lnTo>
                  <a:pt x="3364" y="1188"/>
                </a:lnTo>
                <a:lnTo>
                  <a:pt x="3364" y="1158"/>
                </a:lnTo>
                <a:lnTo>
                  <a:pt x="3367" y="1123"/>
                </a:lnTo>
                <a:lnTo>
                  <a:pt x="3373" y="1045"/>
                </a:lnTo>
                <a:lnTo>
                  <a:pt x="3381" y="962"/>
                </a:lnTo>
                <a:lnTo>
                  <a:pt x="3392" y="878"/>
                </a:lnTo>
                <a:lnTo>
                  <a:pt x="3411" y="739"/>
                </a:lnTo>
                <a:lnTo>
                  <a:pt x="3421" y="681"/>
                </a:lnTo>
                <a:lnTo>
                  <a:pt x="3495" y="174"/>
                </a:lnTo>
                <a:lnTo>
                  <a:pt x="3465" y="262"/>
                </a:lnTo>
                <a:lnTo>
                  <a:pt x="3435" y="357"/>
                </a:lnTo>
                <a:lnTo>
                  <a:pt x="3399" y="470"/>
                </a:lnTo>
                <a:lnTo>
                  <a:pt x="3362" y="592"/>
                </a:lnTo>
                <a:lnTo>
                  <a:pt x="3345" y="654"/>
                </a:lnTo>
                <a:lnTo>
                  <a:pt x="3328" y="713"/>
                </a:lnTo>
                <a:lnTo>
                  <a:pt x="3315" y="769"/>
                </a:lnTo>
                <a:lnTo>
                  <a:pt x="3303" y="822"/>
                </a:lnTo>
                <a:lnTo>
                  <a:pt x="3294" y="868"/>
                </a:lnTo>
                <a:lnTo>
                  <a:pt x="3289" y="907"/>
                </a:lnTo>
                <a:lnTo>
                  <a:pt x="3282" y="990"/>
                </a:lnTo>
                <a:lnTo>
                  <a:pt x="3276" y="1092"/>
                </a:lnTo>
                <a:lnTo>
                  <a:pt x="3268" y="1204"/>
                </a:lnTo>
                <a:lnTo>
                  <a:pt x="3264" y="1316"/>
                </a:lnTo>
                <a:lnTo>
                  <a:pt x="3254" y="1504"/>
                </a:lnTo>
                <a:lnTo>
                  <a:pt x="3252" y="1584"/>
                </a:lnTo>
                <a:lnTo>
                  <a:pt x="3139" y="531"/>
                </a:lnTo>
                <a:lnTo>
                  <a:pt x="3176" y="1527"/>
                </a:lnTo>
                <a:lnTo>
                  <a:pt x="2819" y="437"/>
                </a:lnTo>
                <a:lnTo>
                  <a:pt x="2825" y="484"/>
                </a:lnTo>
                <a:lnTo>
                  <a:pt x="2841" y="595"/>
                </a:lnTo>
                <a:lnTo>
                  <a:pt x="2849" y="656"/>
                </a:lnTo>
                <a:lnTo>
                  <a:pt x="2859" y="715"/>
                </a:lnTo>
                <a:lnTo>
                  <a:pt x="2867" y="763"/>
                </a:lnTo>
                <a:lnTo>
                  <a:pt x="2872" y="781"/>
                </a:lnTo>
                <a:lnTo>
                  <a:pt x="2875" y="794"/>
                </a:lnTo>
                <a:lnTo>
                  <a:pt x="2886" y="829"/>
                </a:lnTo>
                <a:lnTo>
                  <a:pt x="2902" y="888"/>
                </a:lnTo>
                <a:lnTo>
                  <a:pt x="2946" y="1050"/>
                </a:lnTo>
                <a:lnTo>
                  <a:pt x="2972" y="1141"/>
                </a:lnTo>
                <a:lnTo>
                  <a:pt x="2997" y="1230"/>
                </a:lnTo>
                <a:lnTo>
                  <a:pt x="3022" y="1311"/>
                </a:lnTo>
                <a:lnTo>
                  <a:pt x="3034" y="1346"/>
                </a:lnTo>
                <a:lnTo>
                  <a:pt x="3045" y="1377"/>
                </a:lnTo>
                <a:lnTo>
                  <a:pt x="3054" y="1407"/>
                </a:lnTo>
                <a:lnTo>
                  <a:pt x="3064" y="1442"/>
                </a:lnTo>
                <a:lnTo>
                  <a:pt x="3073" y="1480"/>
                </a:lnTo>
                <a:lnTo>
                  <a:pt x="3080" y="1522"/>
                </a:lnTo>
                <a:lnTo>
                  <a:pt x="3086" y="1568"/>
                </a:lnTo>
                <a:lnTo>
                  <a:pt x="3092" y="1615"/>
                </a:lnTo>
                <a:lnTo>
                  <a:pt x="3097" y="1664"/>
                </a:lnTo>
                <a:lnTo>
                  <a:pt x="3101" y="1715"/>
                </a:lnTo>
                <a:lnTo>
                  <a:pt x="3104" y="1766"/>
                </a:lnTo>
                <a:lnTo>
                  <a:pt x="3106" y="1818"/>
                </a:lnTo>
                <a:lnTo>
                  <a:pt x="3107" y="1870"/>
                </a:lnTo>
                <a:lnTo>
                  <a:pt x="3107" y="1921"/>
                </a:lnTo>
                <a:lnTo>
                  <a:pt x="3107" y="1971"/>
                </a:lnTo>
                <a:lnTo>
                  <a:pt x="3106" y="2020"/>
                </a:lnTo>
                <a:lnTo>
                  <a:pt x="3104" y="2065"/>
                </a:lnTo>
                <a:lnTo>
                  <a:pt x="3101" y="2110"/>
                </a:lnTo>
                <a:lnTo>
                  <a:pt x="3063" y="2560"/>
                </a:lnTo>
                <a:lnTo>
                  <a:pt x="3028" y="2417"/>
                </a:lnTo>
                <a:lnTo>
                  <a:pt x="2992" y="2267"/>
                </a:lnTo>
                <a:lnTo>
                  <a:pt x="2951" y="2091"/>
                </a:lnTo>
                <a:lnTo>
                  <a:pt x="2930" y="2005"/>
                </a:lnTo>
                <a:lnTo>
                  <a:pt x="2909" y="1931"/>
                </a:lnTo>
                <a:lnTo>
                  <a:pt x="2889" y="1866"/>
                </a:lnTo>
                <a:lnTo>
                  <a:pt x="2871" y="1808"/>
                </a:lnTo>
                <a:lnTo>
                  <a:pt x="2839" y="1716"/>
                </a:lnTo>
                <a:lnTo>
                  <a:pt x="2827" y="1676"/>
                </a:lnTo>
                <a:lnTo>
                  <a:pt x="2819" y="1640"/>
                </a:lnTo>
                <a:lnTo>
                  <a:pt x="2796" y="1520"/>
                </a:lnTo>
                <a:lnTo>
                  <a:pt x="2781" y="1433"/>
                </a:lnTo>
                <a:lnTo>
                  <a:pt x="2765" y="1334"/>
                </a:lnTo>
                <a:lnTo>
                  <a:pt x="2749" y="1230"/>
                </a:lnTo>
                <a:lnTo>
                  <a:pt x="2743" y="1179"/>
                </a:lnTo>
                <a:lnTo>
                  <a:pt x="2737" y="1127"/>
                </a:lnTo>
                <a:lnTo>
                  <a:pt x="2733" y="1077"/>
                </a:lnTo>
                <a:lnTo>
                  <a:pt x="2729" y="1030"/>
                </a:lnTo>
                <a:lnTo>
                  <a:pt x="2725" y="985"/>
                </a:lnTo>
                <a:lnTo>
                  <a:pt x="2725" y="944"/>
                </a:lnTo>
                <a:lnTo>
                  <a:pt x="2725" y="765"/>
                </a:lnTo>
                <a:lnTo>
                  <a:pt x="2727" y="666"/>
                </a:lnTo>
                <a:lnTo>
                  <a:pt x="2728" y="568"/>
                </a:lnTo>
                <a:lnTo>
                  <a:pt x="2730" y="478"/>
                </a:lnTo>
                <a:lnTo>
                  <a:pt x="2733" y="400"/>
                </a:lnTo>
                <a:lnTo>
                  <a:pt x="2735" y="368"/>
                </a:lnTo>
                <a:lnTo>
                  <a:pt x="2737" y="340"/>
                </a:lnTo>
                <a:lnTo>
                  <a:pt x="2741" y="320"/>
                </a:lnTo>
                <a:lnTo>
                  <a:pt x="2743" y="305"/>
                </a:lnTo>
                <a:lnTo>
                  <a:pt x="2749" y="287"/>
                </a:lnTo>
                <a:lnTo>
                  <a:pt x="2754" y="269"/>
                </a:lnTo>
                <a:lnTo>
                  <a:pt x="2758" y="250"/>
                </a:lnTo>
                <a:lnTo>
                  <a:pt x="2761" y="231"/>
                </a:lnTo>
                <a:lnTo>
                  <a:pt x="2766" y="192"/>
                </a:lnTo>
                <a:lnTo>
                  <a:pt x="2769" y="154"/>
                </a:lnTo>
                <a:lnTo>
                  <a:pt x="2769" y="114"/>
                </a:lnTo>
                <a:lnTo>
                  <a:pt x="2767" y="76"/>
                </a:lnTo>
                <a:lnTo>
                  <a:pt x="2765" y="37"/>
                </a:lnTo>
                <a:lnTo>
                  <a:pt x="2761" y="0"/>
                </a:lnTo>
                <a:lnTo>
                  <a:pt x="2740" y="31"/>
                </a:lnTo>
                <a:lnTo>
                  <a:pt x="2720" y="66"/>
                </a:lnTo>
                <a:lnTo>
                  <a:pt x="2701" y="102"/>
                </a:lnTo>
                <a:lnTo>
                  <a:pt x="2683" y="141"/>
                </a:lnTo>
                <a:lnTo>
                  <a:pt x="2665" y="181"/>
                </a:lnTo>
                <a:lnTo>
                  <a:pt x="2650" y="223"/>
                </a:lnTo>
                <a:lnTo>
                  <a:pt x="2635" y="267"/>
                </a:lnTo>
                <a:lnTo>
                  <a:pt x="2622" y="310"/>
                </a:lnTo>
                <a:lnTo>
                  <a:pt x="2610" y="354"/>
                </a:lnTo>
                <a:lnTo>
                  <a:pt x="2600" y="399"/>
                </a:lnTo>
                <a:lnTo>
                  <a:pt x="2591" y="443"/>
                </a:lnTo>
                <a:lnTo>
                  <a:pt x="2584" y="488"/>
                </a:lnTo>
                <a:lnTo>
                  <a:pt x="2578" y="532"/>
                </a:lnTo>
                <a:lnTo>
                  <a:pt x="2574" y="574"/>
                </a:lnTo>
                <a:lnTo>
                  <a:pt x="2572" y="616"/>
                </a:lnTo>
                <a:lnTo>
                  <a:pt x="2572" y="656"/>
                </a:lnTo>
                <a:lnTo>
                  <a:pt x="2574" y="727"/>
                </a:lnTo>
                <a:lnTo>
                  <a:pt x="2578" y="798"/>
                </a:lnTo>
                <a:lnTo>
                  <a:pt x="2582" y="868"/>
                </a:lnTo>
                <a:lnTo>
                  <a:pt x="2588" y="938"/>
                </a:lnTo>
                <a:lnTo>
                  <a:pt x="2597" y="1008"/>
                </a:lnTo>
                <a:lnTo>
                  <a:pt x="2605" y="1079"/>
                </a:lnTo>
                <a:lnTo>
                  <a:pt x="2615" y="1149"/>
                </a:lnTo>
                <a:lnTo>
                  <a:pt x="2626" y="1218"/>
                </a:lnTo>
                <a:lnTo>
                  <a:pt x="2638" y="1288"/>
                </a:lnTo>
                <a:lnTo>
                  <a:pt x="2650" y="1359"/>
                </a:lnTo>
                <a:lnTo>
                  <a:pt x="2676" y="1498"/>
                </a:lnTo>
                <a:lnTo>
                  <a:pt x="2704" y="1638"/>
                </a:lnTo>
                <a:lnTo>
                  <a:pt x="2733" y="1777"/>
                </a:lnTo>
                <a:lnTo>
                  <a:pt x="2761" y="1916"/>
                </a:lnTo>
                <a:lnTo>
                  <a:pt x="2788" y="2056"/>
                </a:lnTo>
                <a:lnTo>
                  <a:pt x="2813" y="2195"/>
                </a:lnTo>
                <a:lnTo>
                  <a:pt x="2825" y="2266"/>
                </a:lnTo>
                <a:lnTo>
                  <a:pt x="2836" y="2336"/>
                </a:lnTo>
                <a:lnTo>
                  <a:pt x="2845" y="2407"/>
                </a:lnTo>
                <a:lnTo>
                  <a:pt x="2855" y="2476"/>
                </a:lnTo>
                <a:lnTo>
                  <a:pt x="2862" y="2547"/>
                </a:lnTo>
                <a:lnTo>
                  <a:pt x="2869" y="2618"/>
                </a:lnTo>
                <a:lnTo>
                  <a:pt x="2874" y="2689"/>
                </a:lnTo>
                <a:lnTo>
                  <a:pt x="2878" y="2760"/>
                </a:lnTo>
                <a:lnTo>
                  <a:pt x="2880" y="2832"/>
                </a:lnTo>
                <a:lnTo>
                  <a:pt x="2880" y="2903"/>
                </a:lnTo>
                <a:lnTo>
                  <a:pt x="2879" y="2932"/>
                </a:lnTo>
                <a:lnTo>
                  <a:pt x="2878" y="2959"/>
                </a:lnTo>
                <a:lnTo>
                  <a:pt x="2874" y="3017"/>
                </a:lnTo>
                <a:lnTo>
                  <a:pt x="2867" y="3074"/>
                </a:lnTo>
                <a:lnTo>
                  <a:pt x="2859" y="3131"/>
                </a:lnTo>
                <a:lnTo>
                  <a:pt x="2850" y="3189"/>
                </a:lnTo>
                <a:lnTo>
                  <a:pt x="2841" y="3245"/>
                </a:lnTo>
                <a:lnTo>
                  <a:pt x="2821" y="3357"/>
                </a:lnTo>
                <a:lnTo>
                  <a:pt x="2814" y="3352"/>
                </a:lnTo>
                <a:lnTo>
                  <a:pt x="2809" y="3346"/>
                </a:lnTo>
                <a:lnTo>
                  <a:pt x="2807" y="3339"/>
                </a:lnTo>
                <a:lnTo>
                  <a:pt x="2805" y="3332"/>
                </a:lnTo>
                <a:lnTo>
                  <a:pt x="2802" y="3314"/>
                </a:lnTo>
                <a:lnTo>
                  <a:pt x="2801" y="3295"/>
                </a:lnTo>
                <a:lnTo>
                  <a:pt x="2785" y="3173"/>
                </a:lnTo>
                <a:lnTo>
                  <a:pt x="2770" y="3052"/>
                </a:lnTo>
                <a:lnTo>
                  <a:pt x="2735" y="2807"/>
                </a:lnTo>
                <a:lnTo>
                  <a:pt x="2700" y="2566"/>
                </a:lnTo>
                <a:lnTo>
                  <a:pt x="2683" y="2449"/>
                </a:lnTo>
                <a:lnTo>
                  <a:pt x="2669" y="2335"/>
                </a:lnTo>
                <a:lnTo>
                  <a:pt x="2654" y="2226"/>
                </a:lnTo>
                <a:lnTo>
                  <a:pt x="2640" y="2126"/>
                </a:lnTo>
                <a:lnTo>
                  <a:pt x="2626" y="2033"/>
                </a:lnTo>
                <a:lnTo>
                  <a:pt x="2610" y="1948"/>
                </a:lnTo>
                <a:lnTo>
                  <a:pt x="2593" y="1867"/>
                </a:lnTo>
                <a:lnTo>
                  <a:pt x="2576" y="1793"/>
                </a:lnTo>
                <a:lnTo>
                  <a:pt x="2557" y="1724"/>
                </a:lnTo>
                <a:lnTo>
                  <a:pt x="2537" y="1658"/>
                </a:lnTo>
                <a:lnTo>
                  <a:pt x="2527" y="1624"/>
                </a:lnTo>
                <a:lnTo>
                  <a:pt x="2516" y="1588"/>
                </a:lnTo>
                <a:lnTo>
                  <a:pt x="2505" y="1548"/>
                </a:lnTo>
                <a:lnTo>
                  <a:pt x="2496" y="1506"/>
                </a:lnTo>
                <a:lnTo>
                  <a:pt x="2477" y="1417"/>
                </a:lnTo>
                <a:lnTo>
                  <a:pt x="2460" y="1325"/>
                </a:lnTo>
                <a:lnTo>
                  <a:pt x="2445" y="1235"/>
                </a:lnTo>
                <a:lnTo>
                  <a:pt x="2435" y="1151"/>
                </a:lnTo>
                <a:lnTo>
                  <a:pt x="2430" y="1113"/>
                </a:lnTo>
                <a:lnTo>
                  <a:pt x="2427" y="1078"/>
                </a:lnTo>
                <a:lnTo>
                  <a:pt x="2425" y="1047"/>
                </a:lnTo>
                <a:lnTo>
                  <a:pt x="2425" y="1020"/>
                </a:lnTo>
                <a:lnTo>
                  <a:pt x="2423" y="989"/>
                </a:lnTo>
                <a:lnTo>
                  <a:pt x="2419" y="947"/>
                </a:lnTo>
                <a:lnTo>
                  <a:pt x="2412" y="896"/>
                </a:lnTo>
                <a:lnTo>
                  <a:pt x="2403" y="837"/>
                </a:lnTo>
                <a:lnTo>
                  <a:pt x="2383" y="706"/>
                </a:lnTo>
                <a:lnTo>
                  <a:pt x="2359" y="566"/>
                </a:lnTo>
                <a:lnTo>
                  <a:pt x="2335" y="433"/>
                </a:lnTo>
                <a:lnTo>
                  <a:pt x="2313" y="320"/>
                </a:lnTo>
                <a:lnTo>
                  <a:pt x="2293" y="211"/>
                </a:lnTo>
                <a:lnTo>
                  <a:pt x="2296" y="340"/>
                </a:lnTo>
                <a:lnTo>
                  <a:pt x="2305" y="632"/>
                </a:lnTo>
                <a:lnTo>
                  <a:pt x="2311" y="795"/>
                </a:lnTo>
                <a:lnTo>
                  <a:pt x="2317" y="949"/>
                </a:lnTo>
                <a:lnTo>
                  <a:pt x="2324" y="1073"/>
                </a:lnTo>
                <a:lnTo>
                  <a:pt x="2328" y="1119"/>
                </a:lnTo>
                <a:lnTo>
                  <a:pt x="2330" y="1151"/>
                </a:lnTo>
                <a:lnTo>
                  <a:pt x="2335" y="1180"/>
                </a:lnTo>
                <a:lnTo>
                  <a:pt x="2342" y="1217"/>
                </a:lnTo>
                <a:lnTo>
                  <a:pt x="2362" y="1312"/>
                </a:lnTo>
                <a:lnTo>
                  <a:pt x="2389" y="1427"/>
                </a:lnTo>
                <a:lnTo>
                  <a:pt x="2420" y="1555"/>
                </a:lnTo>
                <a:lnTo>
                  <a:pt x="2453" y="1686"/>
                </a:lnTo>
                <a:lnTo>
                  <a:pt x="2484" y="1812"/>
                </a:lnTo>
                <a:lnTo>
                  <a:pt x="2513" y="1925"/>
                </a:lnTo>
                <a:lnTo>
                  <a:pt x="2537" y="2015"/>
                </a:lnTo>
                <a:lnTo>
                  <a:pt x="2545" y="2045"/>
                </a:lnTo>
                <a:lnTo>
                  <a:pt x="2551" y="2074"/>
                </a:lnTo>
                <a:lnTo>
                  <a:pt x="2557" y="2104"/>
                </a:lnTo>
                <a:lnTo>
                  <a:pt x="2562" y="2135"/>
                </a:lnTo>
                <a:lnTo>
                  <a:pt x="2570" y="2195"/>
                </a:lnTo>
                <a:lnTo>
                  <a:pt x="2576" y="2258"/>
                </a:lnTo>
                <a:lnTo>
                  <a:pt x="2581" y="2319"/>
                </a:lnTo>
                <a:lnTo>
                  <a:pt x="2586" y="2381"/>
                </a:lnTo>
                <a:lnTo>
                  <a:pt x="2591" y="2442"/>
                </a:lnTo>
                <a:lnTo>
                  <a:pt x="2596" y="2503"/>
                </a:lnTo>
                <a:lnTo>
                  <a:pt x="2611" y="2679"/>
                </a:lnTo>
                <a:lnTo>
                  <a:pt x="2626" y="2856"/>
                </a:lnTo>
                <a:lnTo>
                  <a:pt x="2639" y="3033"/>
                </a:lnTo>
                <a:lnTo>
                  <a:pt x="2651" y="3209"/>
                </a:lnTo>
                <a:lnTo>
                  <a:pt x="2672" y="3564"/>
                </a:lnTo>
                <a:lnTo>
                  <a:pt x="2693" y="3918"/>
                </a:lnTo>
                <a:lnTo>
                  <a:pt x="2695" y="3975"/>
                </a:lnTo>
                <a:lnTo>
                  <a:pt x="2696" y="4031"/>
                </a:lnTo>
                <a:lnTo>
                  <a:pt x="2698" y="4088"/>
                </a:lnTo>
                <a:lnTo>
                  <a:pt x="2696" y="4144"/>
                </a:lnTo>
                <a:lnTo>
                  <a:pt x="2695" y="4201"/>
                </a:lnTo>
                <a:lnTo>
                  <a:pt x="2693" y="4256"/>
                </a:lnTo>
                <a:lnTo>
                  <a:pt x="2689" y="4312"/>
                </a:lnTo>
                <a:lnTo>
                  <a:pt x="2686" y="4369"/>
                </a:lnTo>
                <a:lnTo>
                  <a:pt x="2675" y="4481"/>
                </a:lnTo>
                <a:lnTo>
                  <a:pt x="2663" y="4593"/>
                </a:lnTo>
                <a:lnTo>
                  <a:pt x="2650" y="4705"/>
                </a:lnTo>
                <a:lnTo>
                  <a:pt x="2634" y="4817"/>
                </a:lnTo>
                <a:lnTo>
                  <a:pt x="2605" y="5042"/>
                </a:lnTo>
                <a:lnTo>
                  <a:pt x="2591" y="5153"/>
                </a:lnTo>
                <a:lnTo>
                  <a:pt x="2579" y="5265"/>
                </a:lnTo>
                <a:lnTo>
                  <a:pt x="2568" y="5378"/>
                </a:lnTo>
                <a:lnTo>
                  <a:pt x="2564" y="5435"/>
                </a:lnTo>
                <a:lnTo>
                  <a:pt x="2561" y="5491"/>
                </a:lnTo>
                <a:lnTo>
                  <a:pt x="2558" y="5547"/>
                </a:lnTo>
                <a:lnTo>
                  <a:pt x="2556" y="5604"/>
                </a:lnTo>
                <a:lnTo>
                  <a:pt x="2556" y="5660"/>
                </a:lnTo>
                <a:lnTo>
                  <a:pt x="2556" y="5717"/>
                </a:lnTo>
                <a:lnTo>
                  <a:pt x="2537" y="4441"/>
                </a:lnTo>
                <a:lnTo>
                  <a:pt x="2525" y="3520"/>
                </a:lnTo>
                <a:lnTo>
                  <a:pt x="2520" y="3186"/>
                </a:lnTo>
                <a:lnTo>
                  <a:pt x="2519" y="3011"/>
                </a:lnTo>
                <a:lnTo>
                  <a:pt x="2517" y="2968"/>
                </a:lnTo>
                <a:lnTo>
                  <a:pt x="2514" y="2915"/>
                </a:lnTo>
                <a:lnTo>
                  <a:pt x="2509" y="2854"/>
                </a:lnTo>
                <a:lnTo>
                  <a:pt x="2503" y="2786"/>
                </a:lnTo>
                <a:lnTo>
                  <a:pt x="2495" y="2713"/>
                </a:lnTo>
                <a:lnTo>
                  <a:pt x="2486" y="2637"/>
                </a:lnTo>
                <a:lnTo>
                  <a:pt x="2465" y="2479"/>
                </a:lnTo>
                <a:lnTo>
                  <a:pt x="2441" y="2320"/>
                </a:lnTo>
                <a:lnTo>
                  <a:pt x="2429" y="2244"/>
                </a:lnTo>
                <a:lnTo>
                  <a:pt x="2415" y="2174"/>
                </a:lnTo>
                <a:lnTo>
                  <a:pt x="2403" y="2109"/>
                </a:lnTo>
                <a:lnTo>
                  <a:pt x="2391" y="2050"/>
                </a:lnTo>
                <a:lnTo>
                  <a:pt x="2379" y="1999"/>
                </a:lnTo>
                <a:lnTo>
                  <a:pt x="2368" y="1958"/>
                </a:lnTo>
                <a:lnTo>
                  <a:pt x="2356" y="1919"/>
                </a:lnTo>
                <a:lnTo>
                  <a:pt x="2343" y="1871"/>
                </a:lnTo>
                <a:lnTo>
                  <a:pt x="2314" y="1753"/>
                </a:lnTo>
                <a:lnTo>
                  <a:pt x="2244" y="1468"/>
                </a:lnTo>
                <a:lnTo>
                  <a:pt x="2206" y="1319"/>
                </a:lnTo>
                <a:lnTo>
                  <a:pt x="2170" y="1180"/>
                </a:lnTo>
                <a:lnTo>
                  <a:pt x="2152" y="1115"/>
                </a:lnTo>
                <a:lnTo>
                  <a:pt x="2135" y="1057"/>
                </a:lnTo>
                <a:lnTo>
                  <a:pt x="2120" y="1006"/>
                </a:lnTo>
                <a:lnTo>
                  <a:pt x="2105" y="962"/>
                </a:lnTo>
                <a:lnTo>
                  <a:pt x="2089" y="920"/>
                </a:lnTo>
                <a:lnTo>
                  <a:pt x="2069" y="872"/>
                </a:lnTo>
                <a:lnTo>
                  <a:pt x="2024" y="762"/>
                </a:lnTo>
                <a:lnTo>
                  <a:pt x="1971" y="640"/>
                </a:lnTo>
                <a:lnTo>
                  <a:pt x="1917" y="519"/>
                </a:lnTo>
                <a:lnTo>
                  <a:pt x="1825" y="316"/>
                </a:lnTo>
                <a:lnTo>
                  <a:pt x="1786" y="231"/>
                </a:lnTo>
                <a:lnTo>
                  <a:pt x="1810" y="341"/>
                </a:lnTo>
                <a:lnTo>
                  <a:pt x="1835" y="451"/>
                </a:lnTo>
                <a:lnTo>
                  <a:pt x="1860" y="561"/>
                </a:lnTo>
                <a:lnTo>
                  <a:pt x="1888" y="670"/>
                </a:lnTo>
                <a:lnTo>
                  <a:pt x="1943" y="889"/>
                </a:lnTo>
                <a:lnTo>
                  <a:pt x="2001" y="1108"/>
                </a:lnTo>
                <a:lnTo>
                  <a:pt x="2057" y="1326"/>
                </a:lnTo>
                <a:lnTo>
                  <a:pt x="2114" y="1545"/>
                </a:lnTo>
                <a:lnTo>
                  <a:pt x="2141" y="1656"/>
                </a:lnTo>
                <a:lnTo>
                  <a:pt x="2168" y="1765"/>
                </a:lnTo>
                <a:lnTo>
                  <a:pt x="2193" y="1876"/>
                </a:lnTo>
                <a:lnTo>
                  <a:pt x="2218" y="1985"/>
                </a:lnTo>
                <a:lnTo>
                  <a:pt x="2229" y="2035"/>
                </a:lnTo>
                <a:lnTo>
                  <a:pt x="2238" y="2087"/>
                </a:lnTo>
                <a:lnTo>
                  <a:pt x="2246" y="2138"/>
                </a:lnTo>
                <a:lnTo>
                  <a:pt x="2252" y="2188"/>
                </a:lnTo>
                <a:lnTo>
                  <a:pt x="2258" y="2238"/>
                </a:lnTo>
                <a:lnTo>
                  <a:pt x="2262" y="2289"/>
                </a:lnTo>
                <a:lnTo>
                  <a:pt x="2265" y="2339"/>
                </a:lnTo>
                <a:lnTo>
                  <a:pt x="2269" y="2390"/>
                </a:lnTo>
                <a:lnTo>
                  <a:pt x="2272" y="2492"/>
                </a:lnTo>
                <a:lnTo>
                  <a:pt x="2274" y="2593"/>
                </a:lnTo>
                <a:lnTo>
                  <a:pt x="2272" y="2694"/>
                </a:lnTo>
                <a:lnTo>
                  <a:pt x="2271" y="2795"/>
                </a:lnTo>
                <a:lnTo>
                  <a:pt x="2269" y="2997"/>
                </a:lnTo>
                <a:lnTo>
                  <a:pt x="2269" y="3099"/>
                </a:lnTo>
                <a:lnTo>
                  <a:pt x="2271" y="3200"/>
                </a:lnTo>
                <a:lnTo>
                  <a:pt x="2272" y="3250"/>
                </a:lnTo>
                <a:lnTo>
                  <a:pt x="2275" y="3301"/>
                </a:lnTo>
                <a:lnTo>
                  <a:pt x="2278" y="3350"/>
                </a:lnTo>
                <a:lnTo>
                  <a:pt x="2283" y="3400"/>
                </a:lnTo>
                <a:lnTo>
                  <a:pt x="2288" y="3451"/>
                </a:lnTo>
                <a:lnTo>
                  <a:pt x="2294" y="3501"/>
                </a:lnTo>
                <a:lnTo>
                  <a:pt x="2301" y="3552"/>
                </a:lnTo>
                <a:lnTo>
                  <a:pt x="2310" y="3602"/>
                </a:lnTo>
                <a:lnTo>
                  <a:pt x="2296" y="3525"/>
                </a:lnTo>
                <a:lnTo>
                  <a:pt x="2284" y="3450"/>
                </a:lnTo>
                <a:lnTo>
                  <a:pt x="2274" y="3373"/>
                </a:lnTo>
                <a:lnTo>
                  <a:pt x="2263" y="3296"/>
                </a:lnTo>
                <a:lnTo>
                  <a:pt x="2245" y="3142"/>
                </a:lnTo>
                <a:lnTo>
                  <a:pt x="2228" y="2988"/>
                </a:lnTo>
                <a:lnTo>
                  <a:pt x="2212" y="2834"/>
                </a:lnTo>
                <a:lnTo>
                  <a:pt x="2195" y="2681"/>
                </a:lnTo>
                <a:lnTo>
                  <a:pt x="2177" y="2527"/>
                </a:lnTo>
                <a:lnTo>
                  <a:pt x="2167" y="2450"/>
                </a:lnTo>
                <a:lnTo>
                  <a:pt x="2156" y="2373"/>
                </a:lnTo>
                <a:lnTo>
                  <a:pt x="2151" y="2348"/>
                </a:lnTo>
                <a:lnTo>
                  <a:pt x="2146" y="2323"/>
                </a:lnTo>
                <a:lnTo>
                  <a:pt x="2133" y="2271"/>
                </a:lnTo>
                <a:lnTo>
                  <a:pt x="2119" y="2218"/>
                </a:lnTo>
                <a:lnTo>
                  <a:pt x="2101" y="2165"/>
                </a:lnTo>
                <a:lnTo>
                  <a:pt x="2083" y="2111"/>
                </a:lnTo>
                <a:lnTo>
                  <a:pt x="2062" y="2057"/>
                </a:lnTo>
                <a:lnTo>
                  <a:pt x="2021" y="1948"/>
                </a:lnTo>
                <a:lnTo>
                  <a:pt x="2001" y="1894"/>
                </a:lnTo>
                <a:lnTo>
                  <a:pt x="1982" y="1838"/>
                </a:lnTo>
                <a:lnTo>
                  <a:pt x="1965" y="1785"/>
                </a:lnTo>
                <a:lnTo>
                  <a:pt x="1949" y="1731"/>
                </a:lnTo>
                <a:lnTo>
                  <a:pt x="1936" y="1679"/>
                </a:lnTo>
                <a:lnTo>
                  <a:pt x="1930" y="1653"/>
                </a:lnTo>
                <a:lnTo>
                  <a:pt x="1926" y="1627"/>
                </a:lnTo>
                <a:lnTo>
                  <a:pt x="1923" y="1602"/>
                </a:lnTo>
                <a:lnTo>
                  <a:pt x="1919" y="1576"/>
                </a:lnTo>
                <a:lnTo>
                  <a:pt x="1918" y="1551"/>
                </a:lnTo>
                <a:lnTo>
                  <a:pt x="1917" y="1527"/>
                </a:lnTo>
                <a:lnTo>
                  <a:pt x="1917" y="1520"/>
                </a:lnTo>
                <a:lnTo>
                  <a:pt x="1914" y="1512"/>
                </a:lnTo>
                <a:lnTo>
                  <a:pt x="1907" y="1486"/>
                </a:lnTo>
                <a:lnTo>
                  <a:pt x="1896" y="1454"/>
                </a:lnTo>
                <a:lnTo>
                  <a:pt x="1882" y="1414"/>
                </a:lnTo>
                <a:lnTo>
                  <a:pt x="1845" y="1320"/>
                </a:lnTo>
                <a:lnTo>
                  <a:pt x="1803" y="1217"/>
                </a:lnTo>
                <a:lnTo>
                  <a:pt x="1718" y="1019"/>
                </a:lnTo>
                <a:lnTo>
                  <a:pt x="1688" y="947"/>
                </a:lnTo>
                <a:lnTo>
                  <a:pt x="1673" y="907"/>
                </a:lnTo>
                <a:lnTo>
                  <a:pt x="1666" y="889"/>
                </a:lnTo>
                <a:lnTo>
                  <a:pt x="1654" y="859"/>
                </a:lnTo>
                <a:lnTo>
                  <a:pt x="1613" y="769"/>
                </a:lnTo>
                <a:lnTo>
                  <a:pt x="1497" y="519"/>
                </a:lnTo>
                <a:lnTo>
                  <a:pt x="1335" y="174"/>
                </a:lnTo>
                <a:lnTo>
                  <a:pt x="1380" y="315"/>
                </a:lnTo>
                <a:lnTo>
                  <a:pt x="1425" y="457"/>
                </a:lnTo>
                <a:lnTo>
                  <a:pt x="1471" y="597"/>
                </a:lnTo>
                <a:lnTo>
                  <a:pt x="1519" y="738"/>
                </a:lnTo>
                <a:lnTo>
                  <a:pt x="1551" y="831"/>
                </a:lnTo>
                <a:lnTo>
                  <a:pt x="1584" y="924"/>
                </a:lnTo>
                <a:lnTo>
                  <a:pt x="1616" y="1018"/>
                </a:lnTo>
                <a:lnTo>
                  <a:pt x="1631" y="1065"/>
                </a:lnTo>
                <a:lnTo>
                  <a:pt x="1645" y="1113"/>
                </a:lnTo>
                <a:lnTo>
                  <a:pt x="1652" y="1137"/>
                </a:lnTo>
                <a:lnTo>
                  <a:pt x="1658" y="1164"/>
                </a:lnTo>
                <a:lnTo>
                  <a:pt x="1663" y="1193"/>
                </a:lnTo>
                <a:lnTo>
                  <a:pt x="1668" y="1224"/>
                </a:lnTo>
                <a:lnTo>
                  <a:pt x="1686" y="1357"/>
                </a:lnTo>
                <a:lnTo>
                  <a:pt x="1696" y="1423"/>
                </a:lnTo>
                <a:lnTo>
                  <a:pt x="1702" y="1454"/>
                </a:lnTo>
                <a:lnTo>
                  <a:pt x="1709" y="1484"/>
                </a:lnTo>
                <a:lnTo>
                  <a:pt x="1717" y="1513"/>
                </a:lnTo>
                <a:lnTo>
                  <a:pt x="1726" y="1538"/>
                </a:lnTo>
                <a:lnTo>
                  <a:pt x="1737" y="1562"/>
                </a:lnTo>
                <a:lnTo>
                  <a:pt x="1743" y="1573"/>
                </a:lnTo>
                <a:lnTo>
                  <a:pt x="1749" y="1584"/>
                </a:lnTo>
                <a:lnTo>
                  <a:pt x="1700" y="1513"/>
                </a:lnTo>
                <a:lnTo>
                  <a:pt x="1652" y="1447"/>
                </a:lnTo>
                <a:lnTo>
                  <a:pt x="1603" y="1383"/>
                </a:lnTo>
                <a:lnTo>
                  <a:pt x="1553" y="1323"/>
                </a:lnTo>
                <a:lnTo>
                  <a:pt x="1500" y="1264"/>
                </a:lnTo>
                <a:lnTo>
                  <a:pt x="1447" y="1209"/>
                </a:lnTo>
                <a:lnTo>
                  <a:pt x="1419" y="1182"/>
                </a:lnTo>
                <a:lnTo>
                  <a:pt x="1392" y="1157"/>
                </a:lnTo>
                <a:lnTo>
                  <a:pt x="1335" y="1107"/>
                </a:lnTo>
                <a:lnTo>
                  <a:pt x="1276" y="1057"/>
                </a:lnTo>
                <a:lnTo>
                  <a:pt x="1215" y="1012"/>
                </a:lnTo>
                <a:lnTo>
                  <a:pt x="1153" y="967"/>
                </a:lnTo>
                <a:lnTo>
                  <a:pt x="1088" y="924"/>
                </a:lnTo>
                <a:lnTo>
                  <a:pt x="1019" y="882"/>
                </a:lnTo>
                <a:lnTo>
                  <a:pt x="950" y="842"/>
                </a:lnTo>
                <a:lnTo>
                  <a:pt x="876" y="804"/>
                </a:lnTo>
                <a:lnTo>
                  <a:pt x="799" y="765"/>
                </a:lnTo>
                <a:lnTo>
                  <a:pt x="843" y="787"/>
                </a:lnTo>
                <a:lnTo>
                  <a:pt x="887" y="811"/>
                </a:lnTo>
                <a:lnTo>
                  <a:pt x="934" y="839"/>
                </a:lnTo>
                <a:lnTo>
                  <a:pt x="981" y="868"/>
                </a:lnTo>
                <a:lnTo>
                  <a:pt x="1029" y="900"/>
                </a:lnTo>
                <a:lnTo>
                  <a:pt x="1078" y="935"/>
                </a:lnTo>
                <a:lnTo>
                  <a:pt x="1127" y="971"/>
                </a:lnTo>
                <a:lnTo>
                  <a:pt x="1177" y="1009"/>
                </a:lnTo>
                <a:lnTo>
                  <a:pt x="1226" y="1049"/>
                </a:lnTo>
                <a:lnTo>
                  <a:pt x="1275" y="1091"/>
                </a:lnTo>
                <a:lnTo>
                  <a:pt x="1324" y="1135"/>
                </a:lnTo>
                <a:lnTo>
                  <a:pt x="1372" y="1181"/>
                </a:lnTo>
                <a:lnTo>
                  <a:pt x="1421" y="1228"/>
                </a:lnTo>
                <a:lnTo>
                  <a:pt x="1467" y="1276"/>
                </a:lnTo>
                <a:lnTo>
                  <a:pt x="1512" y="1325"/>
                </a:lnTo>
                <a:lnTo>
                  <a:pt x="1555" y="1377"/>
                </a:lnTo>
                <a:lnTo>
                  <a:pt x="1597" y="1429"/>
                </a:lnTo>
                <a:lnTo>
                  <a:pt x="1637" y="1481"/>
                </a:lnTo>
                <a:lnTo>
                  <a:pt x="1674" y="1534"/>
                </a:lnTo>
                <a:lnTo>
                  <a:pt x="1709" y="1588"/>
                </a:lnTo>
                <a:lnTo>
                  <a:pt x="1741" y="1644"/>
                </a:lnTo>
                <a:lnTo>
                  <a:pt x="1756" y="1671"/>
                </a:lnTo>
                <a:lnTo>
                  <a:pt x="1770" y="1699"/>
                </a:lnTo>
                <a:lnTo>
                  <a:pt x="1783" y="1727"/>
                </a:lnTo>
                <a:lnTo>
                  <a:pt x="1795" y="1754"/>
                </a:lnTo>
                <a:lnTo>
                  <a:pt x="1807" y="1782"/>
                </a:lnTo>
                <a:lnTo>
                  <a:pt x="1818" y="1811"/>
                </a:lnTo>
                <a:lnTo>
                  <a:pt x="1829" y="1838"/>
                </a:lnTo>
                <a:lnTo>
                  <a:pt x="1837" y="1866"/>
                </a:lnTo>
                <a:lnTo>
                  <a:pt x="1846" y="1895"/>
                </a:lnTo>
                <a:lnTo>
                  <a:pt x="1853" y="1922"/>
                </a:lnTo>
                <a:lnTo>
                  <a:pt x="1859" y="1950"/>
                </a:lnTo>
                <a:lnTo>
                  <a:pt x="1864" y="1979"/>
                </a:lnTo>
                <a:lnTo>
                  <a:pt x="1867" y="2007"/>
                </a:lnTo>
                <a:lnTo>
                  <a:pt x="1870" y="2034"/>
                </a:lnTo>
                <a:lnTo>
                  <a:pt x="1872" y="2062"/>
                </a:lnTo>
                <a:lnTo>
                  <a:pt x="1872" y="2089"/>
                </a:lnTo>
                <a:lnTo>
                  <a:pt x="1871" y="2117"/>
                </a:lnTo>
                <a:lnTo>
                  <a:pt x="1870" y="2145"/>
                </a:lnTo>
                <a:lnTo>
                  <a:pt x="1866" y="2172"/>
                </a:lnTo>
                <a:lnTo>
                  <a:pt x="1861" y="2199"/>
                </a:lnTo>
                <a:lnTo>
                  <a:pt x="1855" y="2226"/>
                </a:lnTo>
                <a:lnTo>
                  <a:pt x="1849" y="2253"/>
                </a:lnTo>
                <a:lnTo>
                  <a:pt x="1813" y="2217"/>
                </a:lnTo>
                <a:lnTo>
                  <a:pt x="1779" y="2180"/>
                </a:lnTo>
                <a:lnTo>
                  <a:pt x="1745" y="2141"/>
                </a:lnTo>
                <a:lnTo>
                  <a:pt x="1712" y="2103"/>
                </a:lnTo>
                <a:lnTo>
                  <a:pt x="1649" y="2022"/>
                </a:lnTo>
                <a:lnTo>
                  <a:pt x="1586" y="1942"/>
                </a:lnTo>
                <a:lnTo>
                  <a:pt x="1523" y="1861"/>
                </a:lnTo>
                <a:lnTo>
                  <a:pt x="1490" y="1822"/>
                </a:lnTo>
                <a:lnTo>
                  <a:pt x="1457" y="1783"/>
                </a:lnTo>
                <a:lnTo>
                  <a:pt x="1422" y="1745"/>
                </a:lnTo>
                <a:lnTo>
                  <a:pt x="1387" y="1706"/>
                </a:lnTo>
                <a:lnTo>
                  <a:pt x="1350" y="1670"/>
                </a:lnTo>
                <a:lnTo>
                  <a:pt x="1311" y="1634"/>
                </a:lnTo>
                <a:lnTo>
                  <a:pt x="1270" y="1599"/>
                </a:lnTo>
                <a:lnTo>
                  <a:pt x="1229" y="1567"/>
                </a:lnTo>
                <a:lnTo>
                  <a:pt x="1190" y="1536"/>
                </a:lnTo>
                <a:lnTo>
                  <a:pt x="1149" y="1507"/>
                </a:lnTo>
                <a:lnTo>
                  <a:pt x="1107" y="1479"/>
                </a:lnTo>
                <a:lnTo>
                  <a:pt x="1066" y="1453"/>
                </a:lnTo>
                <a:lnTo>
                  <a:pt x="1024" y="1429"/>
                </a:lnTo>
                <a:lnTo>
                  <a:pt x="981" y="1405"/>
                </a:lnTo>
                <a:lnTo>
                  <a:pt x="938" y="1383"/>
                </a:lnTo>
                <a:lnTo>
                  <a:pt x="893" y="1363"/>
                </a:lnTo>
                <a:lnTo>
                  <a:pt x="847" y="1342"/>
                </a:lnTo>
                <a:lnTo>
                  <a:pt x="802" y="1323"/>
                </a:lnTo>
                <a:lnTo>
                  <a:pt x="754" y="1305"/>
                </a:lnTo>
                <a:lnTo>
                  <a:pt x="706" y="1288"/>
                </a:lnTo>
                <a:lnTo>
                  <a:pt x="655" y="1272"/>
                </a:lnTo>
                <a:lnTo>
                  <a:pt x="605" y="1257"/>
                </a:lnTo>
                <a:lnTo>
                  <a:pt x="646" y="1292"/>
                </a:lnTo>
                <a:lnTo>
                  <a:pt x="689" y="1326"/>
                </a:lnTo>
                <a:lnTo>
                  <a:pt x="734" y="1361"/>
                </a:lnTo>
                <a:lnTo>
                  <a:pt x="781" y="1395"/>
                </a:lnTo>
                <a:lnTo>
                  <a:pt x="831" y="1429"/>
                </a:lnTo>
                <a:lnTo>
                  <a:pt x="881" y="1462"/>
                </a:lnTo>
                <a:lnTo>
                  <a:pt x="984" y="1530"/>
                </a:lnTo>
                <a:lnTo>
                  <a:pt x="1090" y="1597"/>
                </a:lnTo>
                <a:lnTo>
                  <a:pt x="1197" y="1667"/>
                </a:lnTo>
                <a:lnTo>
                  <a:pt x="1250" y="1701"/>
                </a:lnTo>
                <a:lnTo>
                  <a:pt x="1302" y="1737"/>
                </a:lnTo>
                <a:lnTo>
                  <a:pt x="1353" y="1775"/>
                </a:lnTo>
                <a:lnTo>
                  <a:pt x="1404" y="1812"/>
                </a:lnTo>
                <a:lnTo>
                  <a:pt x="1453" y="1850"/>
                </a:lnTo>
                <a:lnTo>
                  <a:pt x="1501" y="1890"/>
                </a:lnTo>
                <a:lnTo>
                  <a:pt x="1547" y="1931"/>
                </a:lnTo>
                <a:lnTo>
                  <a:pt x="1590" y="1974"/>
                </a:lnTo>
                <a:lnTo>
                  <a:pt x="1632" y="2017"/>
                </a:lnTo>
                <a:lnTo>
                  <a:pt x="1651" y="2040"/>
                </a:lnTo>
                <a:lnTo>
                  <a:pt x="1670" y="2063"/>
                </a:lnTo>
                <a:lnTo>
                  <a:pt x="1690" y="2086"/>
                </a:lnTo>
                <a:lnTo>
                  <a:pt x="1706" y="2110"/>
                </a:lnTo>
                <a:lnTo>
                  <a:pt x="1724" y="2134"/>
                </a:lnTo>
                <a:lnTo>
                  <a:pt x="1740" y="2158"/>
                </a:lnTo>
                <a:lnTo>
                  <a:pt x="1756" y="2183"/>
                </a:lnTo>
                <a:lnTo>
                  <a:pt x="1770" y="2208"/>
                </a:lnTo>
                <a:lnTo>
                  <a:pt x="1783" y="2235"/>
                </a:lnTo>
                <a:lnTo>
                  <a:pt x="1797" y="2261"/>
                </a:lnTo>
                <a:lnTo>
                  <a:pt x="1809" y="2288"/>
                </a:lnTo>
                <a:lnTo>
                  <a:pt x="1819" y="2315"/>
                </a:lnTo>
                <a:lnTo>
                  <a:pt x="1830" y="2343"/>
                </a:lnTo>
                <a:lnTo>
                  <a:pt x="1839" y="2372"/>
                </a:lnTo>
                <a:lnTo>
                  <a:pt x="1847" y="2401"/>
                </a:lnTo>
                <a:lnTo>
                  <a:pt x="1853" y="2431"/>
                </a:lnTo>
                <a:lnTo>
                  <a:pt x="1859" y="2461"/>
                </a:lnTo>
                <a:lnTo>
                  <a:pt x="1864" y="2492"/>
                </a:lnTo>
                <a:lnTo>
                  <a:pt x="1867" y="2523"/>
                </a:lnTo>
                <a:lnTo>
                  <a:pt x="1870" y="2556"/>
                </a:lnTo>
                <a:lnTo>
                  <a:pt x="1870" y="2588"/>
                </a:lnTo>
                <a:lnTo>
                  <a:pt x="1870" y="2622"/>
                </a:lnTo>
                <a:lnTo>
                  <a:pt x="1853" y="2616"/>
                </a:lnTo>
                <a:lnTo>
                  <a:pt x="1836" y="2610"/>
                </a:lnTo>
                <a:lnTo>
                  <a:pt x="1821" y="2603"/>
                </a:lnTo>
                <a:lnTo>
                  <a:pt x="1805" y="2595"/>
                </a:lnTo>
                <a:lnTo>
                  <a:pt x="1789" y="2587"/>
                </a:lnTo>
                <a:lnTo>
                  <a:pt x="1775" y="2578"/>
                </a:lnTo>
                <a:lnTo>
                  <a:pt x="1746" y="2559"/>
                </a:lnTo>
                <a:lnTo>
                  <a:pt x="1720" y="2538"/>
                </a:lnTo>
                <a:lnTo>
                  <a:pt x="1693" y="2515"/>
                </a:lnTo>
                <a:lnTo>
                  <a:pt x="1669" y="2491"/>
                </a:lnTo>
                <a:lnTo>
                  <a:pt x="1645" y="2464"/>
                </a:lnTo>
                <a:lnTo>
                  <a:pt x="1622" y="2438"/>
                </a:lnTo>
                <a:lnTo>
                  <a:pt x="1601" y="2410"/>
                </a:lnTo>
                <a:lnTo>
                  <a:pt x="1557" y="2354"/>
                </a:lnTo>
                <a:lnTo>
                  <a:pt x="1515" y="2297"/>
                </a:lnTo>
                <a:lnTo>
                  <a:pt x="1494" y="2271"/>
                </a:lnTo>
                <a:lnTo>
                  <a:pt x="1473" y="2243"/>
                </a:lnTo>
                <a:lnTo>
                  <a:pt x="1447" y="2212"/>
                </a:lnTo>
                <a:lnTo>
                  <a:pt x="1419" y="2182"/>
                </a:lnTo>
                <a:lnTo>
                  <a:pt x="1393" y="2152"/>
                </a:lnTo>
                <a:lnTo>
                  <a:pt x="1364" y="2122"/>
                </a:lnTo>
                <a:lnTo>
                  <a:pt x="1336" y="2094"/>
                </a:lnTo>
                <a:lnTo>
                  <a:pt x="1308" y="2067"/>
                </a:lnTo>
                <a:lnTo>
                  <a:pt x="1248" y="2011"/>
                </a:lnTo>
                <a:lnTo>
                  <a:pt x="1186" y="1960"/>
                </a:lnTo>
                <a:lnTo>
                  <a:pt x="1124" y="1908"/>
                </a:lnTo>
                <a:lnTo>
                  <a:pt x="1060" y="1858"/>
                </a:lnTo>
                <a:lnTo>
                  <a:pt x="995" y="1808"/>
                </a:lnTo>
                <a:lnTo>
                  <a:pt x="1056" y="1870"/>
                </a:lnTo>
                <a:lnTo>
                  <a:pt x="1115" y="1931"/>
                </a:lnTo>
                <a:lnTo>
                  <a:pt x="1173" y="1992"/>
                </a:lnTo>
                <a:lnTo>
                  <a:pt x="1229" y="2055"/>
                </a:lnTo>
                <a:lnTo>
                  <a:pt x="1282" y="2117"/>
                </a:lnTo>
                <a:lnTo>
                  <a:pt x="1335" y="2180"/>
                </a:lnTo>
                <a:lnTo>
                  <a:pt x="1386" y="2243"/>
                </a:lnTo>
                <a:lnTo>
                  <a:pt x="1434" y="2307"/>
                </a:lnTo>
                <a:lnTo>
                  <a:pt x="1482" y="2371"/>
                </a:lnTo>
                <a:lnTo>
                  <a:pt x="1526" y="2436"/>
                </a:lnTo>
                <a:lnTo>
                  <a:pt x="1571" y="2502"/>
                </a:lnTo>
                <a:lnTo>
                  <a:pt x="1613" y="2568"/>
                </a:lnTo>
                <a:lnTo>
                  <a:pt x="1654" y="2634"/>
                </a:lnTo>
                <a:lnTo>
                  <a:pt x="1692" y="2701"/>
                </a:lnTo>
                <a:lnTo>
                  <a:pt x="1730" y="2770"/>
                </a:lnTo>
                <a:lnTo>
                  <a:pt x="1767" y="2838"/>
                </a:lnTo>
                <a:lnTo>
                  <a:pt x="1801" y="2908"/>
                </a:lnTo>
                <a:lnTo>
                  <a:pt x="1834" y="2979"/>
                </a:lnTo>
                <a:lnTo>
                  <a:pt x="1866" y="3049"/>
                </a:lnTo>
                <a:lnTo>
                  <a:pt x="1896" y="3122"/>
                </a:lnTo>
                <a:lnTo>
                  <a:pt x="1925" y="3195"/>
                </a:lnTo>
                <a:lnTo>
                  <a:pt x="1953" y="3268"/>
                </a:lnTo>
                <a:lnTo>
                  <a:pt x="1979" y="3343"/>
                </a:lnTo>
                <a:lnTo>
                  <a:pt x="2004" y="3418"/>
                </a:lnTo>
                <a:lnTo>
                  <a:pt x="2028" y="3495"/>
                </a:lnTo>
                <a:lnTo>
                  <a:pt x="2051" y="3573"/>
                </a:lnTo>
                <a:lnTo>
                  <a:pt x="2073" y="3653"/>
                </a:lnTo>
                <a:lnTo>
                  <a:pt x="2092" y="3732"/>
                </a:lnTo>
                <a:lnTo>
                  <a:pt x="2111" y="3814"/>
                </a:lnTo>
                <a:lnTo>
                  <a:pt x="2129" y="3895"/>
                </a:lnTo>
                <a:lnTo>
                  <a:pt x="2146" y="3978"/>
                </a:lnTo>
                <a:lnTo>
                  <a:pt x="2162" y="4064"/>
                </a:lnTo>
                <a:lnTo>
                  <a:pt x="2171" y="4126"/>
                </a:lnTo>
                <a:lnTo>
                  <a:pt x="2181" y="4192"/>
                </a:lnTo>
                <a:lnTo>
                  <a:pt x="2189" y="4262"/>
                </a:lnTo>
                <a:lnTo>
                  <a:pt x="2198" y="4335"/>
                </a:lnTo>
                <a:lnTo>
                  <a:pt x="2213" y="4488"/>
                </a:lnTo>
                <a:lnTo>
                  <a:pt x="2227" y="4644"/>
                </a:lnTo>
                <a:lnTo>
                  <a:pt x="2241" y="4799"/>
                </a:lnTo>
                <a:lnTo>
                  <a:pt x="2257" y="4949"/>
                </a:lnTo>
                <a:lnTo>
                  <a:pt x="2265" y="5020"/>
                </a:lnTo>
                <a:lnTo>
                  <a:pt x="2274" y="5087"/>
                </a:lnTo>
                <a:lnTo>
                  <a:pt x="2283" y="5151"/>
                </a:lnTo>
                <a:lnTo>
                  <a:pt x="2293" y="5210"/>
                </a:lnTo>
                <a:lnTo>
                  <a:pt x="2302" y="5270"/>
                </a:lnTo>
                <a:lnTo>
                  <a:pt x="2312" y="5336"/>
                </a:lnTo>
                <a:lnTo>
                  <a:pt x="2319" y="5407"/>
                </a:lnTo>
                <a:lnTo>
                  <a:pt x="2325" y="5480"/>
                </a:lnTo>
                <a:lnTo>
                  <a:pt x="2331" y="5557"/>
                </a:lnTo>
                <a:lnTo>
                  <a:pt x="2336" y="5633"/>
                </a:lnTo>
                <a:lnTo>
                  <a:pt x="2342" y="5783"/>
                </a:lnTo>
                <a:lnTo>
                  <a:pt x="2347" y="5919"/>
                </a:lnTo>
                <a:lnTo>
                  <a:pt x="2348" y="6029"/>
                </a:lnTo>
                <a:lnTo>
                  <a:pt x="2349" y="6130"/>
                </a:lnTo>
                <a:lnTo>
                  <a:pt x="2337" y="6087"/>
                </a:lnTo>
                <a:lnTo>
                  <a:pt x="2305" y="5980"/>
                </a:lnTo>
                <a:lnTo>
                  <a:pt x="2284" y="5914"/>
                </a:lnTo>
                <a:lnTo>
                  <a:pt x="2262" y="5845"/>
                </a:lnTo>
                <a:lnTo>
                  <a:pt x="2240" y="5778"/>
                </a:lnTo>
                <a:lnTo>
                  <a:pt x="2218" y="5717"/>
                </a:lnTo>
                <a:lnTo>
                  <a:pt x="2144" y="5521"/>
                </a:lnTo>
                <a:lnTo>
                  <a:pt x="2037" y="5231"/>
                </a:lnTo>
                <a:lnTo>
                  <a:pt x="1985" y="5086"/>
                </a:lnTo>
                <a:lnTo>
                  <a:pt x="1941" y="4959"/>
                </a:lnTo>
                <a:lnTo>
                  <a:pt x="1923" y="4906"/>
                </a:lnTo>
                <a:lnTo>
                  <a:pt x="1910" y="4864"/>
                </a:lnTo>
                <a:lnTo>
                  <a:pt x="1901" y="4833"/>
                </a:lnTo>
                <a:lnTo>
                  <a:pt x="1899" y="4822"/>
                </a:lnTo>
                <a:lnTo>
                  <a:pt x="1899" y="4815"/>
                </a:lnTo>
                <a:lnTo>
                  <a:pt x="1898" y="4806"/>
                </a:lnTo>
                <a:lnTo>
                  <a:pt x="1894" y="4792"/>
                </a:lnTo>
                <a:lnTo>
                  <a:pt x="1879" y="4746"/>
                </a:lnTo>
                <a:lnTo>
                  <a:pt x="1859" y="4680"/>
                </a:lnTo>
                <a:lnTo>
                  <a:pt x="1831" y="4597"/>
                </a:lnTo>
                <a:lnTo>
                  <a:pt x="1762" y="4398"/>
                </a:lnTo>
                <a:lnTo>
                  <a:pt x="1682" y="4174"/>
                </a:lnTo>
                <a:lnTo>
                  <a:pt x="1533" y="3761"/>
                </a:lnTo>
                <a:lnTo>
                  <a:pt x="1466" y="3576"/>
                </a:lnTo>
                <a:lnTo>
                  <a:pt x="1053" y="2617"/>
                </a:lnTo>
                <a:lnTo>
                  <a:pt x="640" y="1715"/>
                </a:lnTo>
                <a:lnTo>
                  <a:pt x="572" y="1605"/>
                </a:lnTo>
                <a:lnTo>
                  <a:pt x="505" y="1495"/>
                </a:lnTo>
                <a:lnTo>
                  <a:pt x="372" y="1274"/>
                </a:lnTo>
                <a:lnTo>
                  <a:pt x="304" y="1164"/>
                </a:lnTo>
                <a:lnTo>
                  <a:pt x="236" y="1055"/>
                </a:lnTo>
                <a:lnTo>
                  <a:pt x="164" y="947"/>
                </a:lnTo>
                <a:lnTo>
                  <a:pt x="128" y="894"/>
                </a:lnTo>
                <a:lnTo>
                  <a:pt x="91" y="841"/>
                </a:lnTo>
                <a:lnTo>
                  <a:pt x="117" y="880"/>
                </a:lnTo>
                <a:lnTo>
                  <a:pt x="143" y="919"/>
                </a:lnTo>
                <a:lnTo>
                  <a:pt x="169" y="959"/>
                </a:lnTo>
                <a:lnTo>
                  <a:pt x="194" y="1000"/>
                </a:lnTo>
                <a:lnTo>
                  <a:pt x="218" y="1042"/>
                </a:lnTo>
                <a:lnTo>
                  <a:pt x="242" y="1084"/>
                </a:lnTo>
                <a:lnTo>
                  <a:pt x="265" y="1127"/>
                </a:lnTo>
                <a:lnTo>
                  <a:pt x="288" y="1170"/>
                </a:lnTo>
                <a:lnTo>
                  <a:pt x="331" y="1259"/>
                </a:lnTo>
                <a:lnTo>
                  <a:pt x="374" y="1351"/>
                </a:lnTo>
                <a:lnTo>
                  <a:pt x="415" y="1442"/>
                </a:lnTo>
                <a:lnTo>
                  <a:pt x="455" y="1536"/>
                </a:lnTo>
                <a:lnTo>
                  <a:pt x="493" y="1629"/>
                </a:lnTo>
                <a:lnTo>
                  <a:pt x="531" y="1723"/>
                </a:lnTo>
                <a:lnTo>
                  <a:pt x="606" y="1909"/>
                </a:lnTo>
                <a:lnTo>
                  <a:pt x="643" y="2002"/>
                </a:lnTo>
                <a:lnTo>
                  <a:pt x="680" y="2092"/>
                </a:lnTo>
                <a:lnTo>
                  <a:pt x="718" y="2181"/>
                </a:lnTo>
                <a:lnTo>
                  <a:pt x="756" y="2267"/>
                </a:lnTo>
                <a:lnTo>
                  <a:pt x="844" y="2462"/>
                </a:lnTo>
                <a:lnTo>
                  <a:pt x="930" y="2657"/>
                </a:lnTo>
                <a:lnTo>
                  <a:pt x="1017" y="2852"/>
                </a:lnTo>
                <a:lnTo>
                  <a:pt x="1101" y="3048"/>
                </a:lnTo>
                <a:lnTo>
                  <a:pt x="1185" y="3245"/>
                </a:lnTo>
                <a:lnTo>
                  <a:pt x="1267" y="3442"/>
                </a:lnTo>
                <a:lnTo>
                  <a:pt x="1348" y="3639"/>
                </a:lnTo>
                <a:lnTo>
                  <a:pt x="1429" y="3838"/>
                </a:lnTo>
                <a:lnTo>
                  <a:pt x="1436" y="3861"/>
                </a:lnTo>
                <a:lnTo>
                  <a:pt x="1447" y="3891"/>
                </a:lnTo>
                <a:lnTo>
                  <a:pt x="1471" y="3972"/>
                </a:lnTo>
                <a:lnTo>
                  <a:pt x="1499" y="4070"/>
                </a:lnTo>
                <a:lnTo>
                  <a:pt x="1527" y="4174"/>
                </a:lnTo>
                <a:lnTo>
                  <a:pt x="1577" y="4359"/>
                </a:lnTo>
                <a:lnTo>
                  <a:pt x="1597" y="4440"/>
                </a:lnTo>
                <a:lnTo>
                  <a:pt x="1184" y="3594"/>
                </a:lnTo>
                <a:lnTo>
                  <a:pt x="546" y="2391"/>
                </a:lnTo>
                <a:lnTo>
                  <a:pt x="0" y="1527"/>
                </a:lnTo>
                <a:lnTo>
                  <a:pt x="172" y="1860"/>
                </a:lnTo>
                <a:lnTo>
                  <a:pt x="309" y="2129"/>
                </a:lnTo>
                <a:lnTo>
                  <a:pt x="414" y="2335"/>
                </a:lnTo>
                <a:lnTo>
                  <a:pt x="434" y="2374"/>
                </a:lnTo>
                <a:lnTo>
                  <a:pt x="459" y="2421"/>
                </a:lnTo>
                <a:lnTo>
                  <a:pt x="519" y="2532"/>
                </a:lnTo>
                <a:lnTo>
                  <a:pt x="665" y="2792"/>
                </a:lnTo>
                <a:lnTo>
                  <a:pt x="739" y="2927"/>
                </a:lnTo>
                <a:lnTo>
                  <a:pt x="808" y="3051"/>
                </a:lnTo>
                <a:lnTo>
                  <a:pt x="864" y="3158"/>
                </a:lnTo>
                <a:lnTo>
                  <a:pt x="886" y="3201"/>
                </a:lnTo>
                <a:lnTo>
                  <a:pt x="903" y="3237"/>
                </a:lnTo>
                <a:lnTo>
                  <a:pt x="922" y="3278"/>
                </a:lnTo>
                <a:lnTo>
                  <a:pt x="950" y="3334"/>
                </a:lnTo>
                <a:lnTo>
                  <a:pt x="1029" y="3488"/>
                </a:lnTo>
                <a:lnTo>
                  <a:pt x="1127" y="3677"/>
                </a:lnTo>
                <a:lnTo>
                  <a:pt x="1233" y="3880"/>
                </a:lnTo>
                <a:lnTo>
                  <a:pt x="1429" y="4251"/>
                </a:lnTo>
                <a:lnTo>
                  <a:pt x="1494" y="4378"/>
                </a:lnTo>
                <a:lnTo>
                  <a:pt x="1513" y="4419"/>
                </a:lnTo>
                <a:lnTo>
                  <a:pt x="1523" y="4440"/>
                </a:lnTo>
                <a:lnTo>
                  <a:pt x="1541" y="4485"/>
                </a:lnTo>
                <a:lnTo>
                  <a:pt x="1574" y="4572"/>
                </a:lnTo>
                <a:lnTo>
                  <a:pt x="1670" y="4809"/>
                </a:lnTo>
                <a:lnTo>
                  <a:pt x="1805" y="5134"/>
                </a:lnTo>
                <a:lnTo>
                  <a:pt x="2105" y="5943"/>
                </a:lnTo>
                <a:lnTo>
                  <a:pt x="2126" y="6058"/>
                </a:lnTo>
                <a:lnTo>
                  <a:pt x="2171" y="6316"/>
                </a:lnTo>
                <a:lnTo>
                  <a:pt x="2195" y="6457"/>
                </a:lnTo>
                <a:lnTo>
                  <a:pt x="2216" y="6584"/>
                </a:lnTo>
                <a:lnTo>
                  <a:pt x="2232" y="6682"/>
                </a:lnTo>
                <a:lnTo>
                  <a:pt x="2235" y="6714"/>
                </a:lnTo>
                <a:lnTo>
                  <a:pt x="2236" y="6732"/>
                </a:lnTo>
                <a:lnTo>
                  <a:pt x="2236" y="8066"/>
                </a:lnTo>
                <a:lnTo>
                  <a:pt x="2143" y="6769"/>
                </a:lnTo>
                <a:lnTo>
                  <a:pt x="2123" y="6658"/>
                </a:lnTo>
                <a:lnTo>
                  <a:pt x="2102" y="6536"/>
                </a:lnTo>
                <a:lnTo>
                  <a:pt x="2074" y="6386"/>
                </a:lnTo>
                <a:lnTo>
                  <a:pt x="2043" y="6220"/>
                </a:lnTo>
                <a:lnTo>
                  <a:pt x="2008" y="6049"/>
                </a:lnTo>
                <a:lnTo>
                  <a:pt x="1990" y="5964"/>
                </a:lnTo>
                <a:lnTo>
                  <a:pt x="1972" y="5883"/>
                </a:lnTo>
                <a:lnTo>
                  <a:pt x="1954" y="5806"/>
                </a:lnTo>
                <a:lnTo>
                  <a:pt x="1936" y="5736"/>
                </a:lnTo>
                <a:lnTo>
                  <a:pt x="1918" y="5669"/>
                </a:lnTo>
                <a:lnTo>
                  <a:pt x="1898" y="5602"/>
                </a:lnTo>
                <a:lnTo>
                  <a:pt x="1876" y="5534"/>
                </a:lnTo>
                <a:lnTo>
                  <a:pt x="1853" y="5467"/>
                </a:lnTo>
                <a:lnTo>
                  <a:pt x="1829" y="5400"/>
                </a:lnTo>
                <a:lnTo>
                  <a:pt x="1804" y="5334"/>
                </a:lnTo>
                <a:lnTo>
                  <a:pt x="1777" y="5268"/>
                </a:lnTo>
                <a:lnTo>
                  <a:pt x="1751" y="5203"/>
                </a:lnTo>
                <a:lnTo>
                  <a:pt x="1723" y="5139"/>
                </a:lnTo>
                <a:lnTo>
                  <a:pt x="1694" y="5076"/>
                </a:lnTo>
                <a:lnTo>
                  <a:pt x="1667" y="5016"/>
                </a:lnTo>
                <a:lnTo>
                  <a:pt x="1638" y="4956"/>
                </a:lnTo>
                <a:lnTo>
                  <a:pt x="1609" y="4899"/>
                </a:lnTo>
                <a:lnTo>
                  <a:pt x="1580" y="4843"/>
                </a:lnTo>
                <a:lnTo>
                  <a:pt x="1551" y="4791"/>
                </a:lnTo>
                <a:lnTo>
                  <a:pt x="1523" y="4740"/>
                </a:lnTo>
                <a:lnTo>
                  <a:pt x="1503" y="4706"/>
                </a:lnTo>
                <a:lnTo>
                  <a:pt x="1483" y="4675"/>
                </a:lnTo>
                <a:lnTo>
                  <a:pt x="1463" y="4646"/>
                </a:lnTo>
                <a:lnTo>
                  <a:pt x="1442" y="4619"/>
                </a:lnTo>
                <a:lnTo>
                  <a:pt x="1422" y="4592"/>
                </a:lnTo>
                <a:lnTo>
                  <a:pt x="1400" y="4567"/>
                </a:lnTo>
                <a:lnTo>
                  <a:pt x="1380" y="4544"/>
                </a:lnTo>
                <a:lnTo>
                  <a:pt x="1358" y="4523"/>
                </a:lnTo>
                <a:lnTo>
                  <a:pt x="1336" y="4502"/>
                </a:lnTo>
                <a:lnTo>
                  <a:pt x="1314" y="4483"/>
                </a:lnTo>
                <a:lnTo>
                  <a:pt x="1292" y="4465"/>
                </a:lnTo>
                <a:lnTo>
                  <a:pt x="1269" y="4448"/>
                </a:lnTo>
                <a:lnTo>
                  <a:pt x="1245" y="4431"/>
                </a:lnTo>
                <a:lnTo>
                  <a:pt x="1222" y="4416"/>
                </a:lnTo>
                <a:lnTo>
                  <a:pt x="1174" y="4387"/>
                </a:lnTo>
                <a:lnTo>
                  <a:pt x="1125" y="4359"/>
                </a:lnTo>
                <a:lnTo>
                  <a:pt x="1075" y="4333"/>
                </a:lnTo>
                <a:lnTo>
                  <a:pt x="968" y="4281"/>
                </a:lnTo>
                <a:lnTo>
                  <a:pt x="912" y="4255"/>
                </a:lnTo>
                <a:lnTo>
                  <a:pt x="855" y="4225"/>
                </a:lnTo>
                <a:lnTo>
                  <a:pt x="795" y="4193"/>
                </a:lnTo>
                <a:lnTo>
                  <a:pt x="733" y="4157"/>
                </a:lnTo>
                <a:lnTo>
                  <a:pt x="809" y="4204"/>
                </a:lnTo>
                <a:lnTo>
                  <a:pt x="889" y="4255"/>
                </a:lnTo>
                <a:lnTo>
                  <a:pt x="986" y="4317"/>
                </a:lnTo>
                <a:lnTo>
                  <a:pt x="1036" y="4352"/>
                </a:lnTo>
                <a:lnTo>
                  <a:pt x="1088" y="4387"/>
                </a:lnTo>
                <a:lnTo>
                  <a:pt x="1137" y="4423"/>
                </a:lnTo>
                <a:lnTo>
                  <a:pt x="1186" y="4459"/>
                </a:lnTo>
                <a:lnTo>
                  <a:pt x="1231" y="4494"/>
                </a:lnTo>
                <a:lnTo>
                  <a:pt x="1272" y="4529"/>
                </a:lnTo>
                <a:lnTo>
                  <a:pt x="1306" y="4560"/>
                </a:lnTo>
                <a:lnTo>
                  <a:pt x="1322" y="4575"/>
                </a:lnTo>
                <a:lnTo>
                  <a:pt x="1335" y="4590"/>
                </a:lnTo>
                <a:lnTo>
                  <a:pt x="1383" y="4646"/>
                </a:lnTo>
                <a:lnTo>
                  <a:pt x="1407" y="4675"/>
                </a:lnTo>
                <a:lnTo>
                  <a:pt x="1430" y="4706"/>
                </a:lnTo>
                <a:lnTo>
                  <a:pt x="1453" y="4738"/>
                </a:lnTo>
                <a:lnTo>
                  <a:pt x="1475" y="4771"/>
                </a:lnTo>
                <a:lnTo>
                  <a:pt x="1496" y="4806"/>
                </a:lnTo>
                <a:lnTo>
                  <a:pt x="1518" y="4843"/>
                </a:lnTo>
                <a:lnTo>
                  <a:pt x="1538" y="4883"/>
                </a:lnTo>
                <a:lnTo>
                  <a:pt x="1560" y="4926"/>
                </a:lnTo>
                <a:lnTo>
                  <a:pt x="1579" y="4973"/>
                </a:lnTo>
                <a:lnTo>
                  <a:pt x="1600" y="5024"/>
                </a:lnTo>
                <a:lnTo>
                  <a:pt x="1619" y="5078"/>
                </a:lnTo>
                <a:lnTo>
                  <a:pt x="1637" y="5135"/>
                </a:lnTo>
                <a:lnTo>
                  <a:pt x="1655" y="5198"/>
                </a:lnTo>
                <a:lnTo>
                  <a:pt x="1673" y="5266"/>
                </a:lnTo>
                <a:lnTo>
                  <a:pt x="1690" y="5334"/>
                </a:lnTo>
                <a:lnTo>
                  <a:pt x="1706" y="5394"/>
                </a:lnTo>
                <a:lnTo>
                  <a:pt x="1738" y="5502"/>
                </a:lnTo>
                <a:lnTo>
                  <a:pt x="1793" y="5687"/>
                </a:lnTo>
                <a:lnTo>
                  <a:pt x="1819" y="5779"/>
                </a:lnTo>
                <a:lnTo>
                  <a:pt x="1831" y="5829"/>
                </a:lnTo>
                <a:lnTo>
                  <a:pt x="1845" y="5882"/>
                </a:lnTo>
                <a:lnTo>
                  <a:pt x="1858" y="5939"/>
                </a:lnTo>
                <a:lnTo>
                  <a:pt x="1871" y="6003"/>
                </a:lnTo>
                <a:lnTo>
                  <a:pt x="1884" y="6073"/>
                </a:lnTo>
                <a:lnTo>
                  <a:pt x="1899" y="6149"/>
                </a:lnTo>
                <a:lnTo>
                  <a:pt x="1925" y="6302"/>
                </a:lnTo>
                <a:lnTo>
                  <a:pt x="1952" y="6440"/>
                </a:lnTo>
                <a:lnTo>
                  <a:pt x="1997" y="6683"/>
                </a:lnTo>
                <a:lnTo>
                  <a:pt x="2018" y="6796"/>
                </a:lnTo>
                <a:lnTo>
                  <a:pt x="2036" y="6908"/>
                </a:lnTo>
                <a:lnTo>
                  <a:pt x="2052" y="7023"/>
                </a:lnTo>
                <a:lnTo>
                  <a:pt x="2060" y="7083"/>
                </a:lnTo>
                <a:lnTo>
                  <a:pt x="2067" y="7146"/>
                </a:lnTo>
                <a:lnTo>
                  <a:pt x="2073" y="7206"/>
                </a:lnTo>
                <a:lnTo>
                  <a:pt x="2078" y="7257"/>
                </a:lnTo>
                <a:lnTo>
                  <a:pt x="2079" y="7302"/>
                </a:lnTo>
                <a:lnTo>
                  <a:pt x="2079" y="7339"/>
                </a:lnTo>
                <a:lnTo>
                  <a:pt x="2077" y="7369"/>
                </a:lnTo>
                <a:lnTo>
                  <a:pt x="2075" y="7381"/>
                </a:lnTo>
                <a:lnTo>
                  <a:pt x="2073" y="7391"/>
                </a:lnTo>
                <a:lnTo>
                  <a:pt x="2071" y="7399"/>
                </a:lnTo>
                <a:lnTo>
                  <a:pt x="2068" y="7406"/>
                </a:lnTo>
                <a:lnTo>
                  <a:pt x="2065" y="7410"/>
                </a:lnTo>
                <a:lnTo>
                  <a:pt x="2061" y="7413"/>
                </a:lnTo>
                <a:lnTo>
                  <a:pt x="2056" y="7413"/>
                </a:lnTo>
                <a:lnTo>
                  <a:pt x="2051" y="7413"/>
                </a:lnTo>
                <a:lnTo>
                  <a:pt x="2046" y="7410"/>
                </a:lnTo>
                <a:lnTo>
                  <a:pt x="2042" y="7405"/>
                </a:lnTo>
                <a:lnTo>
                  <a:pt x="2036" y="7399"/>
                </a:lnTo>
                <a:lnTo>
                  <a:pt x="2030" y="7391"/>
                </a:lnTo>
                <a:lnTo>
                  <a:pt x="2018" y="7368"/>
                </a:lnTo>
                <a:lnTo>
                  <a:pt x="2003" y="7338"/>
                </a:lnTo>
                <a:lnTo>
                  <a:pt x="1988" y="7299"/>
                </a:lnTo>
                <a:lnTo>
                  <a:pt x="1972" y="7255"/>
                </a:lnTo>
                <a:lnTo>
                  <a:pt x="1955" y="7202"/>
                </a:lnTo>
                <a:lnTo>
                  <a:pt x="1938" y="7147"/>
                </a:lnTo>
                <a:lnTo>
                  <a:pt x="1925" y="7095"/>
                </a:lnTo>
                <a:lnTo>
                  <a:pt x="1914" y="7045"/>
                </a:lnTo>
                <a:lnTo>
                  <a:pt x="1905" y="6997"/>
                </a:lnTo>
                <a:lnTo>
                  <a:pt x="1898" y="6948"/>
                </a:lnTo>
                <a:lnTo>
                  <a:pt x="1890" y="6902"/>
                </a:lnTo>
                <a:lnTo>
                  <a:pt x="1879" y="6809"/>
                </a:lnTo>
                <a:lnTo>
                  <a:pt x="1869" y="6714"/>
                </a:lnTo>
                <a:lnTo>
                  <a:pt x="1861" y="6664"/>
                </a:lnTo>
                <a:lnTo>
                  <a:pt x="1854" y="6612"/>
                </a:lnTo>
                <a:lnTo>
                  <a:pt x="1845" y="6558"/>
                </a:lnTo>
                <a:lnTo>
                  <a:pt x="1834" y="6500"/>
                </a:lnTo>
                <a:lnTo>
                  <a:pt x="1821" y="6440"/>
                </a:lnTo>
                <a:lnTo>
                  <a:pt x="1805" y="6375"/>
                </a:lnTo>
                <a:lnTo>
                  <a:pt x="1551" y="5802"/>
                </a:lnTo>
                <a:lnTo>
                  <a:pt x="1574" y="5885"/>
                </a:lnTo>
                <a:lnTo>
                  <a:pt x="1606" y="5997"/>
                </a:lnTo>
                <a:lnTo>
                  <a:pt x="1637" y="6112"/>
                </a:lnTo>
                <a:lnTo>
                  <a:pt x="1667" y="6230"/>
                </a:lnTo>
                <a:lnTo>
                  <a:pt x="1696" y="6344"/>
                </a:lnTo>
                <a:lnTo>
                  <a:pt x="1721" y="6452"/>
                </a:lnTo>
                <a:lnTo>
                  <a:pt x="1743" y="6548"/>
                </a:lnTo>
                <a:lnTo>
                  <a:pt x="1751" y="6592"/>
                </a:lnTo>
                <a:lnTo>
                  <a:pt x="1758" y="6631"/>
                </a:lnTo>
                <a:lnTo>
                  <a:pt x="1763" y="6665"/>
                </a:lnTo>
                <a:lnTo>
                  <a:pt x="1767" y="6695"/>
                </a:lnTo>
                <a:lnTo>
                  <a:pt x="1771" y="6733"/>
                </a:lnTo>
                <a:lnTo>
                  <a:pt x="1777" y="6779"/>
                </a:lnTo>
                <a:lnTo>
                  <a:pt x="1793" y="6885"/>
                </a:lnTo>
                <a:lnTo>
                  <a:pt x="1812" y="7004"/>
                </a:lnTo>
                <a:lnTo>
                  <a:pt x="1833" y="7129"/>
                </a:lnTo>
                <a:lnTo>
                  <a:pt x="1872" y="7363"/>
                </a:lnTo>
                <a:lnTo>
                  <a:pt x="1888" y="7456"/>
                </a:lnTo>
                <a:lnTo>
                  <a:pt x="1899" y="7520"/>
                </a:lnTo>
                <a:lnTo>
                  <a:pt x="1918" y="7647"/>
                </a:lnTo>
                <a:lnTo>
                  <a:pt x="1943" y="7796"/>
                </a:lnTo>
                <a:lnTo>
                  <a:pt x="1973" y="7972"/>
                </a:lnTo>
                <a:lnTo>
                  <a:pt x="1805" y="7520"/>
                </a:lnTo>
                <a:lnTo>
                  <a:pt x="1812" y="7566"/>
                </a:lnTo>
                <a:lnTo>
                  <a:pt x="1834" y="7683"/>
                </a:lnTo>
                <a:lnTo>
                  <a:pt x="1848" y="7758"/>
                </a:lnTo>
                <a:lnTo>
                  <a:pt x="1866" y="7841"/>
                </a:lnTo>
                <a:lnTo>
                  <a:pt x="1885" y="7925"/>
                </a:lnTo>
                <a:lnTo>
                  <a:pt x="1907" y="8009"/>
                </a:lnTo>
                <a:lnTo>
                  <a:pt x="1922" y="8057"/>
                </a:lnTo>
                <a:lnTo>
                  <a:pt x="1936" y="8103"/>
                </a:lnTo>
                <a:lnTo>
                  <a:pt x="1983" y="8246"/>
                </a:lnTo>
                <a:lnTo>
                  <a:pt x="2012" y="8339"/>
                </a:lnTo>
                <a:lnTo>
                  <a:pt x="2026" y="8389"/>
                </a:lnTo>
                <a:lnTo>
                  <a:pt x="2030" y="8405"/>
                </a:lnTo>
                <a:lnTo>
                  <a:pt x="4228" y="8405"/>
                </a:lnTo>
                <a:lnTo>
                  <a:pt x="4233" y="8393"/>
                </a:lnTo>
                <a:lnTo>
                  <a:pt x="4246" y="8358"/>
                </a:lnTo>
                <a:lnTo>
                  <a:pt x="4264" y="8304"/>
                </a:lnTo>
                <a:lnTo>
                  <a:pt x="4275" y="8270"/>
                </a:lnTo>
                <a:lnTo>
                  <a:pt x="4287" y="8233"/>
                </a:lnTo>
                <a:lnTo>
                  <a:pt x="4298" y="8191"/>
                </a:lnTo>
                <a:lnTo>
                  <a:pt x="4310" y="8146"/>
                </a:lnTo>
                <a:lnTo>
                  <a:pt x="4321" y="8098"/>
                </a:lnTo>
                <a:lnTo>
                  <a:pt x="4332" y="8048"/>
                </a:lnTo>
                <a:lnTo>
                  <a:pt x="4341" y="7994"/>
                </a:lnTo>
                <a:lnTo>
                  <a:pt x="4348" y="7939"/>
                </a:lnTo>
                <a:lnTo>
                  <a:pt x="4356" y="7881"/>
                </a:lnTo>
                <a:lnTo>
                  <a:pt x="4360" y="7822"/>
                </a:lnTo>
                <a:lnTo>
                  <a:pt x="4364" y="7763"/>
                </a:lnTo>
                <a:lnTo>
                  <a:pt x="4368" y="7709"/>
                </a:lnTo>
                <a:lnTo>
                  <a:pt x="4372" y="7657"/>
                </a:lnTo>
                <a:lnTo>
                  <a:pt x="4378" y="7607"/>
                </a:lnTo>
                <a:lnTo>
                  <a:pt x="4385" y="7559"/>
                </a:lnTo>
                <a:lnTo>
                  <a:pt x="4391" y="7512"/>
                </a:lnTo>
                <a:lnTo>
                  <a:pt x="4399" y="7465"/>
                </a:lnTo>
                <a:lnTo>
                  <a:pt x="4407" y="7418"/>
                </a:lnTo>
                <a:lnTo>
                  <a:pt x="4427" y="7320"/>
                </a:lnTo>
                <a:lnTo>
                  <a:pt x="4449" y="7214"/>
                </a:lnTo>
                <a:lnTo>
                  <a:pt x="4477" y="7095"/>
                </a:lnTo>
                <a:lnTo>
                  <a:pt x="4511" y="6957"/>
                </a:lnTo>
                <a:lnTo>
                  <a:pt x="4524" y="6903"/>
                </a:lnTo>
                <a:lnTo>
                  <a:pt x="4538" y="6849"/>
                </a:lnTo>
                <a:lnTo>
                  <a:pt x="4554" y="6796"/>
                </a:lnTo>
                <a:lnTo>
                  <a:pt x="4570" y="6743"/>
                </a:lnTo>
                <a:lnTo>
                  <a:pt x="4588" y="6690"/>
                </a:lnTo>
                <a:lnTo>
                  <a:pt x="4606" y="6638"/>
                </a:lnTo>
                <a:lnTo>
                  <a:pt x="4625" y="6587"/>
                </a:lnTo>
                <a:lnTo>
                  <a:pt x="4644" y="6536"/>
                </a:lnTo>
                <a:lnTo>
                  <a:pt x="4664" y="6485"/>
                </a:lnTo>
                <a:lnTo>
                  <a:pt x="4686" y="6435"/>
                </a:lnTo>
                <a:lnTo>
                  <a:pt x="4709" y="6385"/>
                </a:lnTo>
                <a:lnTo>
                  <a:pt x="4732" y="6336"/>
                </a:lnTo>
                <a:lnTo>
                  <a:pt x="4755" y="6286"/>
                </a:lnTo>
                <a:lnTo>
                  <a:pt x="4780" y="6238"/>
                </a:lnTo>
                <a:lnTo>
                  <a:pt x="4804" y="6189"/>
                </a:lnTo>
                <a:lnTo>
                  <a:pt x="4830" y="6141"/>
                </a:lnTo>
                <a:lnTo>
                  <a:pt x="4883" y="6046"/>
                </a:lnTo>
                <a:lnTo>
                  <a:pt x="4938" y="5952"/>
                </a:lnTo>
                <a:lnTo>
                  <a:pt x="4996" y="5859"/>
                </a:lnTo>
                <a:lnTo>
                  <a:pt x="5055" y="5767"/>
                </a:lnTo>
                <a:lnTo>
                  <a:pt x="5116" y="5676"/>
                </a:lnTo>
                <a:lnTo>
                  <a:pt x="5179" y="5586"/>
                </a:lnTo>
                <a:lnTo>
                  <a:pt x="5244" y="5497"/>
                </a:lnTo>
                <a:lnTo>
                  <a:pt x="5308" y="5408"/>
                </a:lnTo>
                <a:lnTo>
                  <a:pt x="5375" y="5319"/>
                </a:lnTo>
                <a:lnTo>
                  <a:pt x="5441" y="5231"/>
                </a:lnTo>
                <a:lnTo>
                  <a:pt x="5576" y="5056"/>
                </a:lnTo>
                <a:lnTo>
                  <a:pt x="5712" y="4882"/>
                </a:lnTo>
                <a:lnTo>
                  <a:pt x="5848" y="4708"/>
                </a:lnTo>
                <a:lnTo>
                  <a:pt x="5915" y="4620"/>
                </a:lnTo>
                <a:lnTo>
                  <a:pt x="5981" y="4532"/>
                </a:lnTo>
                <a:lnTo>
                  <a:pt x="6046" y="4443"/>
                </a:lnTo>
                <a:lnTo>
                  <a:pt x="6110" y="4354"/>
                </a:lnTo>
                <a:lnTo>
                  <a:pt x="6173" y="4265"/>
                </a:lnTo>
                <a:lnTo>
                  <a:pt x="6234" y="4175"/>
                </a:lnTo>
                <a:lnTo>
                  <a:pt x="6294" y="4084"/>
                </a:lnTo>
                <a:lnTo>
                  <a:pt x="6351" y="3991"/>
                </a:lnTo>
                <a:lnTo>
                  <a:pt x="6328" y="4028"/>
                </a:lnTo>
                <a:lnTo>
                  <a:pt x="6306" y="4062"/>
                </a:lnTo>
                <a:lnTo>
                  <a:pt x="6282" y="4097"/>
                </a:lnTo>
                <a:lnTo>
                  <a:pt x="6258" y="4132"/>
                </a:lnTo>
                <a:lnTo>
                  <a:pt x="6232" y="4166"/>
                </a:lnTo>
                <a:lnTo>
                  <a:pt x="6206" y="4198"/>
                </a:lnTo>
                <a:lnTo>
                  <a:pt x="6153" y="4263"/>
                </a:lnTo>
                <a:lnTo>
                  <a:pt x="6099" y="4327"/>
                </a:lnTo>
                <a:lnTo>
                  <a:pt x="6043" y="4389"/>
                </a:lnTo>
                <a:lnTo>
                  <a:pt x="5985" y="4450"/>
                </a:lnTo>
                <a:lnTo>
                  <a:pt x="5927" y="4511"/>
                </a:lnTo>
                <a:lnTo>
                  <a:pt x="5808" y="4631"/>
                </a:lnTo>
                <a:lnTo>
                  <a:pt x="5689" y="4750"/>
                </a:lnTo>
                <a:lnTo>
                  <a:pt x="5630" y="4810"/>
                </a:lnTo>
                <a:lnTo>
                  <a:pt x="5573" y="4871"/>
                </a:lnTo>
                <a:lnTo>
                  <a:pt x="5515" y="4932"/>
                </a:lnTo>
                <a:lnTo>
                  <a:pt x="5460" y="4995"/>
                </a:lnTo>
                <a:lnTo>
                  <a:pt x="5402" y="5063"/>
                </a:lnTo>
                <a:lnTo>
                  <a:pt x="5348" y="5133"/>
                </a:lnTo>
                <a:lnTo>
                  <a:pt x="5295" y="5204"/>
                </a:lnTo>
                <a:lnTo>
                  <a:pt x="5244" y="5276"/>
                </a:lnTo>
                <a:lnTo>
                  <a:pt x="5194" y="5349"/>
                </a:lnTo>
                <a:lnTo>
                  <a:pt x="5147" y="5424"/>
                </a:lnTo>
                <a:lnTo>
                  <a:pt x="5101" y="5499"/>
                </a:lnTo>
                <a:lnTo>
                  <a:pt x="5056" y="5575"/>
                </a:lnTo>
                <a:lnTo>
                  <a:pt x="5013" y="5652"/>
                </a:lnTo>
                <a:lnTo>
                  <a:pt x="4971" y="5730"/>
                </a:lnTo>
                <a:lnTo>
                  <a:pt x="4930" y="5808"/>
                </a:lnTo>
                <a:lnTo>
                  <a:pt x="4890" y="5888"/>
                </a:lnTo>
                <a:lnTo>
                  <a:pt x="4851" y="5967"/>
                </a:lnTo>
                <a:lnTo>
                  <a:pt x="4812" y="6046"/>
                </a:lnTo>
                <a:lnTo>
                  <a:pt x="4735" y="6206"/>
                </a:lnTo>
                <a:lnTo>
                  <a:pt x="4679" y="6324"/>
                </a:lnTo>
                <a:lnTo>
                  <a:pt x="4624" y="6439"/>
                </a:lnTo>
                <a:lnTo>
                  <a:pt x="4570" y="6551"/>
                </a:lnTo>
                <a:lnTo>
                  <a:pt x="4517" y="6659"/>
                </a:lnTo>
                <a:lnTo>
                  <a:pt x="4467" y="6766"/>
                </a:lnTo>
                <a:lnTo>
                  <a:pt x="4422" y="6869"/>
                </a:lnTo>
                <a:lnTo>
                  <a:pt x="4399" y="6920"/>
                </a:lnTo>
                <a:lnTo>
                  <a:pt x="4378" y="6970"/>
                </a:lnTo>
                <a:lnTo>
                  <a:pt x="4359" y="7021"/>
                </a:lnTo>
                <a:lnTo>
                  <a:pt x="4341" y="7070"/>
                </a:lnTo>
                <a:lnTo>
                  <a:pt x="4323" y="7117"/>
                </a:lnTo>
                <a:lnTo>
                  <a:pt x="4306" y="7156"/>
                </a:lnTo>
                <a:lnTo>
                  <a:pt x="4291" y="7190"/>
                </a:lnTo>
                <a:lnTo>
                  <a:pt x="4275" y="7218"/>
                </a:lnTo>
                <a:lnTo>
                  <a:pt x="4261" y="7239"/>
                </a:lnTo>
                <a:lnTo>
                  <a:pt x="4255" y="7248"/>
                </a:lnTo>
                <a:lnTo>
                  <a:pt x="4249" y="7255"/>
                </a:lnTo>
                <a:lnTo>
                  <a:pt x="4243" y="7260"/>
                </a:lnTo>
                <a:lnTo>
                  <a:pt x="4237" y="7263"/>
                </a:lnTo>
                <a:lnTo>
                  <a:pt x="4231" y="7264"/>
                </a:lnTo>
                <a:lnTo>
                  <a:pt x="4226" y="7266"/>
                </a:lnTo>
                <a:lnTo>
                  <a:pt x="4221" y="7264"/>
                </a:lnTo>
                <a:lnTo>
                  <a:pt x="4218" y="7261"/>
                </a:lnTo>
                <a:lnTo>
                  <a:pt x="4213" y="7257"/>
                </a:lnTo>
                <a:lnTo>
                  <a:pt x="4210" y="7251"/>
                </a:lnTo>
                <a:lnTo>
                  <a:pt x="4207" y="7243"/>
                </a:lnTo>
                <a:lnTo>
                  <a:pt x="4204" y="7234"/>
                </a:lnTo>
                <a:lnTo>
                  <a:pt x="4202" y="7222"/>
                </a:lnTo>
                <a:lnTo>
                  <a:pt x="4201" y="7210"/>
                </a:lnTo>
                <a:lnTo>
                  <a:pt x="4199" y="7180"/>
                </a:lnTo>
                <a:lnTo>
                  <a:pt x="4201" y="7144"/>
                </a:lnTo>
                <a:lnTo>
                  <a:pt x="4203" y="7101"/>
                </a:lnTo>
                <a:lnTo>
                  <a:pt x="4209" y="7052"/>
                </a:lnTo>
                <a:lnTo>
                  <a:pt x="4216" y="7001"/>
                </a:lnTo>
                <a:lnTo>
                  <a:pt x="4225" y="6956"/>
                </a:lnTo>
                <a:lnTo>
                  <a:pt x="4233" y="6915"/>
                </a:lnTo>
                <a:lnTo>
                  <a:pt x="4243" y="6875"/>
                </a:lnTo>
                <a:lnTo>
                  <a:pt x="4252" y="6838"/>
                </a:lnTo>
                <a:lnTo>
                  <a:pt x="4263" y="6802"/>
                </a:lnTo>
                <a:lnTo>
                  <a:pt x="4276" y="6765"/>
                </a:lnTo>
                <a:lnTo>
                  <a:pt x="4290" y="6727"/>
                </a:lnTo>
                <a:lnTo>
                  <a:pt x="4357" y="6544"/>
                </a:lnTo>
                <a:lnTo>
                  <a:pt x="4401" y="6420"/>
                </a:lnTo>
                <a:lnTo>
                  <a:pt x="4427" y="6345"/>
                </a:lnTo>
                <a:lnTo>
                  <a:pt x="4454" y="6262"/>
                </a:lnTo>
                <a:close/>
                <a:moveTo>
                  <a:pt x="2537" y="6056"/>
                </a:moveTo>
                <a:lnTo>
                  <a:pt x="2537" y="6056"/>
                </a:lnTo>
                <a:lnTo>
                  <a:pt x="2540" y="6038"/>
                </a:lnTo>
                <a:lnTo>
                  <a:pt x="2543" y="6034"/>
                </a:lnTo>
                <a:lnTo>
                  <a:pt x="2544" y="6033"/>
                </a:lnTo>
                <a:lnTo>
                  <a:pt x="2544" y="6034"/>
                </a:lnTo>
                <a:lnTo>
                  <a:pt x="2546" y="6037"/>
                </a:lnTo>
                <a:lnTo>
                  <a:pt x="2547" y="6041"/>
                </a:lnTo>
                <a:lnTo>
                  <a:pt x="2551" y="6058"/>
                </a:lnTo>
                <a:lnTo>
                  <a:pt x="2555" y="6085"/>
                </a:lnTo>
                <a:lnTo>
                  <a:pt x="2557" y="6117"/>
                </a:lnTo>
                <a:lnTo>
                  <a:pt x="2563" y="6194"/>
                </a:lnTo>
                <a:lnTo>
                  <a:pt x="2568" y="6278"/>
                </a:lnTo>
                <a:lnTo>
                  <a:pt x="2572" y="6354"/>
                </a:lnTo>
                <a:lnTo>
                  <a:pt x="2575" y="6432"/>
                </a:lnTo>
                <a:lnTo>
                  <a:pt x="2537" y="6769"/>
                </a:lnTo>
                <a:lnTo>
                  <a:pt x="2523" y="6724"/>
                </a:lnTo>
                <a:lnTo>
                  <a:pt x="2509" y="6683"/>
                </a:lnTo>
                <a:lnTo>
                  <a:pt x="2497" y="6646"/>
                </a:lnTo>
                <a:lnTo>
                  <a:pt x="2485" y="6610"/>
                </a:lnTo>
                <a:lnTo>
                  <a:pt x="2475" y="6575"/>
                </a:lnTo>
                <a:lnTo>
                  <a:pt x="2472" y="6556"/>
                </a:lnTo>
                <a:lnTo>
                  <a:pt x="2468" y="6538"/>
                </a:lnTo>
                <a:lnTo>
                  <a:pt x="2466" y="6517"/>
                </a:lnTo>
                <a:lnTo>
                  <a:pt x="2463" y="6497"/>
                </a:lnTo>
                <a:lnTo>
                  <a:pt x="2462" y="6474"/>
                </a:lnTo>
                <a:lnTo>
                  <a:pt x="2462" y="6450"/>
                </a:lnTo>
                <a:lnTo>
                  <a:pt x="2462" y="6426"/>
                </a:lnTo>
                <a:lnTo>
                  <a:pt x="2465" y="6401"/>
                </a:lnTo>
                <a:lnTo>
                  <a:pt x="2467" y="6375"/>
                </a:lnTo>
                <a:lnTo>
                  <a:pt x="2471" y="6351"/>
                </a:lnTo>
                <a:lnTo>
                  <a:pt x="2481" y="6302"/>
                </a:lnTo>
                <a:lnTo>
                  <a:pt x="2492" y="6253"/>
                </a:lnTo>
                <a:lnTo>
                  <a:pt x="2517" y="6154"/>
                </a:lnTo>
                <a:lnTo>
                  <a:pt x="2528" y="6105"/>
                </a:lnTo>
                <a:lnTo>
                  <a:pt x="2533" y="6080"/>
                </a:lnTo>
                <a:lnTo>
                  <a:pt x="2537" y="6056"/>
                </a:lnTo>
                <a:close/>
                <a:moveTo>
                  <a:pt x="2688" y="7520"/>
                </a:moveTo>
                <a:lnTo>
                  <a:pt x="2688" y="7520"/>
                </a:lnTo>
                <a:lnTo>
                  <a:pt x="2683" y="7537"/>
                </a:lnTo>
                <a:lnTo>
                  <a:pt x="2677" y="7564"/>
                </a:lnTo>
                <a:lnTo>
                  <a:pt x="2662" y="7642"/>
                </a:lnTo>
                <a:lnTo>
                  <a:pt x="2644" y="7741"/>
                </a:lnTo>
                <a:lnTo>
                  <a:pt x="2624" y="7852"/>
                </a:lnTo>
                <a:lnTo>
                  <a:pt x="2590" y="8053"/>
                </a:lnTo>
                <a:lnTo>
                  <a:pt x="2575" y="8142"/>
                </a:lnTo>
                <a:lnTo>
                  <a:pt x="2556" y="7984"/>
                </a:lnTo>
                <a:lnTo>
                  <a:pt x="2543" y="7864"/>
                </a:lnTo>
                <a:lnTo>
                  <a:pt x="2539" y="7816"/>
                </a:lnTo>
                <a:lnTo>
                  <a:pt x="2537" y="7785"/>
                </a:lnTo>
                <a:lnTo>
                  <a:pt x="2538" y="7755"/>
                </a:lnTo>
                <a:lnTo>
                  <a:pt x="2540" y="7713"/>
                </a:lnTo>
                <a:lnTo>
                  <a:pt x="2549" y="7601"/>
                </a:lnTo>
                <a:lnTo>
                  <a:pt x="2555" y="7541"/>
                </a:lnTo>
                <a:lnTo>
                  <a:pt x="2561" y="7483"/>
                </a:lnTo>
                <a:lnTo>
                  <a:pt x="2568" y="7431"/>
                </a:lnTo>
                <a:lnTo>
                  <a:pt x="2575" y="7389"/>
                </a:lnTo>
                <a:lnTo>
                  <a:pt x="2584" y="7351"/>
                </a:lnTo>
                <a:lnTo>
                  <a:pt x="2594" y="7305"/>
                </a:lnTo>
                <a:lnTo>
                  <a:pt x="2620" y="7214"/>
                </a:lnTo>
                <a:lnTo>
                  <a:pt x="2641" y="7138"/>
                </a:lnTo>
                <a:lnTo>
                  <a:pt x="2650" y="7108"/>
                </a:lnTo>
                <a:lnTo>
                  <a:pt x="2658" y="7165"/>
                </a:lnTo>
                <a:lnTo>
                  <a:pt x="2666" y="7224"/>
                </a:lnTo>
                <a:lnTo>
                  <a:pt x="2676" y="7293"/>
                </a:lnTo>
                <a:lnTo>
                  <a:pt x="2684" y="7365"/>
                </a:lnTo>
                <a:lnTo>
                  <a:pt x="2689" y="7433"/>
                </a:lnTo>
                <a:lnTo>
                  <a:pt x="2692" y="7462"/>
                </a:lnTo>
                <a:lnTo>
                  <a:pt x="2692" y="7487"/>
                </a:lnTo>
                <a:lnTo>
                  <a:pt x="2690" y="7507"/>
                </a:lnTo>
                <a:lnTo>
                  <a:pt x="2689" y="7514"/>
                </a:lnTo>
                <a:lnTo>
                  <a:pt x="2688" y="7520"/>
                </a:lnTo>
                <a:close/>
                <a:moveTo>
                  <a:pt x="2894" y="5886"/>
                </a:moveTo>
                <a:lnTo>
                  <a:pt x="2894" y="5886"/>
                </a:lnTo>
                <a:lnTo>
                  <a:pt x="2880" y="5823"/>
                </a:lnTo>
                <a:lnTo>
                  <a:pt x="2866" y="5755"/>
                </a:lnTo>
                <a:lnTo>
                  <a:pt x="2851" y="5675"/>
                </a:lnTo>
                <a:lnTo>
                  <a:pt x="2845" y="5632"/>
                </a:lnTo>
                <a:lnTo>
                  <a:pt x="2839" y="5590"/>
                </a:lnTo>
                <a:lnTo>
                  <a:pt x="2835" y="5546"/>
                </a:lnTo>
                <a:lnTo>
                  <a:pt x="2831" y="5505"/>
                </a:lnTo>
                <a:lnTo>
                  <a:pt x="2829" y="5468"/>
                </a:lnTo>
                <a:lnTo>
                  <a:pt x="2830" y="5433"/>
                </a:lnTo>
                <a:lnTo>
                  <a:pt x="2831" y="5418"/>
                </a:lnTo>
                <a:lnTo>
                  <a:pt x="2832" y="5403"/>
                </a:lnTo>
                <a:lnTo>
                  <a:pt x="2835" y="5390"/>
                </a:lnTo>
                <a:lnTo>
                  <a:pt x="2838" y="5379"/>
                </a:lnTo>
                <a:lnTo>
                  <a:pt x="2856" y="5331"/>
                </a:lnTo>
                <a:lnTo>
                  <a:pt x="2880" y="5270"/>
                </a:lnTo>
                <a:lnTo>
                  <a:pt x="2908" y="5199"/>
                </a:lnTo>
                <a:lnTo>
                  <a:pt x="2922" y="5162"/>
                </a:lnTo>
                <a:lnTo>
                  <a:pt x="2937" y="5122"/>
                </a:lnTo>
                <a:lnTo>
                  <a:pt x="2951" y="5080"/>
                </a:lnTo>
                <a:lnTo>
                  <a:pt x="2964" y="5036"/>
                </a:lnTo>
                <a:lnTo>
                  <a:pt x="2975" y="4992"/>
                </a:lnTo>
                <a:lnTo>
                  <a:pt x="2985" y="4950"/>
                </a:lnTo>
                <a:lnTo>
                  <a:pt x="2991" y="4908"/>
                </a:lnTo>
                <a:lnTo>
                  <a:pt x="2993" y="4888"/>
                </a:lnTo>
                <a:lnTo>
                  <a:pt x="2994" y="4869"/>
                </a:lnTo>
                <a:lnTo>
                  <a:pt x="2994" y="4849"/>
                </a:lnTo>
                <a:lnTo>
                  <a:pt x="2993" y="4831"/>
                </a:lnTo>
                <a:lnTo>
                  <a:pt x="2991" y="4813"/>
                </a:lnTo>
                <a:lnTo>
                  <a:pt x="2988" y="4797"/>
                </a:lnTo>
                <a:lnTo>
                  <a:pt x="2981" y="4762"/>
                </a:lnTo>
                <a:lnTo>
                  <a:pt x="2975" y="4723"/>
                </a:lnTo>
                <a:lnTo>
                  <a:pt x="2970" y="4680"/>
                </a:lnTo>
                <a:lnTo>
                  <a:pt x="2967" y="4634"/>
                </a:lnTo>
                <a:lnTo>
                  <a:pt x="2963" y="4585"/>
                </a:lnTo>
                <a:lnTo>
                  <a:pt x="2961" y="4535"/>
                </a:lnTo>
                <a:lnTo>
                  <a:pt x="2958" y="4483"/>
                </a:lnTo>
                <a:lnTo>
                  <a:pt x="2957" y="4430"/>
                </a:lnTo>
                <a:lnTo>
                  <a:pt x="2957" y="4326"/>
                </a:lnTo>
                <a:lnTo>
                  <a:pt x="2960" y="4226"/>
                </a:lnTo>
                <a:lnTo>
                  <a:pt x="2963" y="4137"/>
                </a:lnTo>
                <a:lnTo>
                  <a:pt x="2966" y="4097"/>
                </a:lnTo>
                <a:lnTo>
                  <a:pt x="2969" y="4064"/>
                </a:lnTo>
                <a:lnTo>
                  <a:pt x="3063" y="3218"/>
                </a:lnTo>
                <a:lnTo>
                  <a:pt x="3065" y="3204"/>
                </a:lnTo>
                <a:lnTo>
                  <a:pt x="3067" y="3197"/>
                </a:lnTo>
                <a:lnTo>
                  <a:pt x="3068" y="3196"/>
                </a:lnTo>
                <a:lnTo>
                  <a:pt x="3070" y="3200"/>
                </a:lnTo>
                <a:lnTo>
                  <a:pt x="3073" y="3219"/>
                </a:lnTo>
                <a:lnTo>
                  <a:pt x="3074" y="3255"/>
                </a:lnTo>
                <a:lnTo>
                  <a:pt x="3077" y="3363"/>
                </a:lnTo>
                <a:lnTo>
                  <a:pt x="3080" y="3502"/>
                </a:lnTo>
                <a:lnTo>
                  <a:pt x="3082" y="3781"/>
                </a:lnTo>
                <a:lnTo>
                  <a:pt x="3082" y="3913"/>
                </a:lnTo>
                <a:lnTo>
                  <a:pt x="3076" y="3983"/>
                </a:lnTo>
                <a:lnTo>
                  <a:pt x="3063" y="4150"/>
                </a:lnTo>
                <a:lnTo>
                  <a:pt x="3057" y="4250"/>
                </a:lnTo>
                <a:lnTo>
                  <a:pt x="3051" y="4350"/>
                </a:lnTo>
                <a:lnTo>
                  <a:pt x="3046" y="4440"/>
                </a:lnTo>
                <a:lnTo>
                  <a:pt x="3045" y="4514"/>
                </a:lnTo>
                <a:lnTo>
                  <a:pt x="3044" y="4553"/>
                </a:lnTo>
                <a:lnTo>
                  <a:pt x="3039" y="4604"/>
                </a:lnTo>
                <a:lnTo>
                  <a:pt x="3033" y="4667"/>
                </a:lnTo>
                <a:lnTo>
                  <a:pt x="3024" y="4739"/>
                </a:lnTo>
                <a:lnTo>
                  <a:pt x="3003" y="4897"/>
                </a:lnTo>
                <a:lnTo>
                  <a:pt x="2979" y="5067"/>
                </a:lnTo>
                <a:lnTo>
                  <a:pt x="2955" y="5227"/>
                </a:lnTo>
                <a:lnTo>
                  <a:pt x="2933" y="5362"/>
                </a:lnTo>
                <a:lnTo>
                  <a:pt x="2913" y="5492"/>
                </a:lnTo>
                <a:lnTo>
                  <a:pt x="2894" y="5886"/>
                </a:lnTo>
                <a:close/>
                <a:moveTo>
                  <a:pt x="3252" y="8085"/>
                </a:moveTo>
                <a:lnTo>
                  <a:pt x="3252" y="8085"/>
                </a:lnTo>
                <a:lnTo>
                  <a:pt x="3246" y="8074"/>
                </a:lnTo>
                <a:lnTo>
                  <a:pt x="3241" y="8062"/>
                </a:lnTo>
                <a:lnTo>
                  <a:pt x="3237" y="8050"/>
                </a:lnTo>
                <a:lnTo>
                  <a:pt x="3235" y="8038"/>
                </a:lnTo>
                <a:lnTo>
                  <a:pt x="3234" y="8025"/>
                </a:lnTo>
                <a:lnTo>
                  <a:pt x="3234" y="8011"/>
                </a:lnTo>
                <a:lnTo>
                  <a:pt x="3235" y="7979"/>
                </a:lnTo>
                <a:lnTo>
                  <a:pt x="3237" y="7943"/>
                </a:lnTo>
                <a:lnTo>
                  <a:pt x="3238" y="7902"/>
                </a:lnTo>
                <a:lnTo>
                  <a:pt x="3238" y="7880"/>
                </a:lnTo>
                <a:lnTo>
                  <a:pt x="3237" y="7856"/>
                </a:lnTo>
                <a:lnTo>
                  <a:pt x="3235" y="7830"/>
                </a:lnTo>
                <a:lnTo>
                  <a:pt x="3232" y="7803"/>
                </a:lnTo>
                <a:lnTo>
                  <a:pt x="3219" y="7693"/>
                </a:lnTo>
                <a:lnTo>
                  <a:pt x="3214" y="7643"/>
                </a:lnTo>
                <a:lnTo>
                  <a:pt x="3212" y="7594"/>
                </a:lnTo>
                <a:lnTo>
                  <a:pt x="3211" y="7571"/>
                </a:lnTo>
                <a:lnTo>
                  <a:pt x="3211" y="7548"/>
                </a:lnTo>
                <a:lnTo>
                  <a:pt x="3212" y="7525"/>
                </a:lnTo>
                <a:lnTo>
                  <a:pt x="3214" y="7505"/>
                </a:lnTo>
                <a:lnTo>
                  <a:pt x="3217" y="7484"/>
                </a:lnTo>
                <a:lnTo>
                  <a:pt x="3220" y="7464"/>
                </a:lnTo>
                <a:lnTo>
                  <a:pt x="3226" y="7446"/>
                </a:lnTo>
                <a:lnTo>
                  <a:pt x="3232" y="7428"/>
                </a:lnTo>
                <a:lnTo>
                  <a:pt x="3236" y="7419"/>
                </a:lnTo>
                <a:lnTo>
                  <a:pt x="3240" y="7415"/>
                </a:lnTo>
                <a:lnTo>
                  <a:pt x="3243" y="7411"/>
                </a:lnTo>
                <a:lnTo>
                  <a:pt x="3247" y="7410"/>
                </a:lnTo>
                <a:lnTo>
                  <a:pt x="3250" y="7410"/>
                </a:lnTo>
                <a:lnTo>
                  <a:pt x="3253" y="7411"/>
                </a:lnTo>
                <a:lnTo>
                  <a:pt x="3256" y="7415"/>
                </a:lnTo>
                <a:lnTo>
                  <a:pt x="3260" y="7419"/>
                </a:lnTo>
                <a:lnTo>
                  <a:pt x="3266" y="7434"/>
                </a:lnTo>
                <a:lnTo>
                  <a:pt x="3273" y="7452"/>
                </a:lnTo>
                <a:lnTo>
                  <a:pt x="3278" y="7472"/>
                </a:lnTo>
                <a:lnTo>
                  <a:pt x="3284" y="7495"/>
                </a:lnTo>
                <a:lnTo>
                  <a:pt x="3294" y="7543"/>
                </a:lnTo>
                <a:lnTo>
                  <a:pt x="3301" y="7589"/>
                </a:lnTo>
                <a:lnTo>
                  <a:pt x="3308" y="7633"/>
                </a:lnTo>
                <a:lnTo>
                  <a:pt x="3252" y="8085"/>
                </a:lnTo>
                <a:close/>
                <a:moveTo>
                  <a:pt x="3232" y="5773"/>
                </a:moveTo>
                <a:lnTo>
                  <a:pt x="3232" y="5773"/>
                </a:lnTo>
                <a:lnTo>
                  <a:pt x="3230" y="5796"/>
                </a:lnTo>
                <a:lnTo>
                  <a:pt x="3221" y="5842"/>
                </a:lnTo>
                <a:lnTo>
                  <a:pt x="3191" y="5985"/>
                </a:lnTo>
                <a:lnTo>
                  <a:pt x="3149" y="6178"/>
                </a:lnTo>
                <a:lnTo>
                  <a:pt x="3101" y="6396"/>
                </a:lnTo>
                <a:lnTo>
                  <a:pt x="3010" y="6796"/>
                </a:lnTo>
                <a:lnTo>
                  <a:pt x="2969" y="6976"/>
                </a:lnTo>
                <a:lnTo>
                  <a:pt x="2970" y="6951"/>
                </a:lnTo>
                <a:lnTo>
                  <a:pt x="2972" y="6923"/>
                </a:lnTo>
                <a:lnTo>
                  <a:pt x="2975" y="6863"/>
                </a:lnTo>
                <a:lnTo>
                  <a:pt x="2982" y="6798"/>
                </a:lnTo>
                <a:lnTo>
                  <a:pt x="2991" y="6732"/>
                </a:lnTo>
                <a:lnTo>
                  <a:pt x="3009" y="6601"/>
                </a:lnTo>
                <a:lnTo>
                  <a:pt x="3026" y="6487"/>
                </a:lnTo>
                <a:lnTo>
                  <a:pt x="3034" y="6432"/>
                </a:lnTo>
                <a:lnTo>
                  <a:pt x="3046" y="6366"/>
                </a:lnTo>
                <a:lnTo>
                  <a:pt x="3073" y="6218"/>
                </a:lnTo>
                <a:lnTo>
                  <a:pt x="3100" y="6073"/>
                </a:lnTo>
                <a:lnTo>
                  <a:pt x="3119" y="5962"/>
                </a:lnTo>
                <a:lnTo>
                  <a:pt x="3124" y="5938"/>
                </a:lnTo>
                <a:lnTo>
                  <a:pt x="3131" y="5910"/>
                </a:lnTo>
                <a:lnTo>
                  <a:pt x="3151" y="5844"/>
                </a:lnTo>
                <a:lnTo>
                  <a:pt x="3175" y="5766"/>
                </a:lnTo>
                <a:lnTo>
                  <a:pt x="3200" y="5682"/>
                </a:lnTo>
                <a:lnTo>
                  <a:pt x="3212" y="5639"/>
                </a:lnTo>
                <a:lnTo>
                  <a:pt x="3223" y="5596"/>
                </a:lnTo>
                <a:lnTo>
                  <a:pt x="3232" y="5552"/>
                </a:lnTo>
                <a:lnTo>
                  <a:pt x="3241" y="5510"/>
                </a:lnTo>
                <a:lnTo>
                  <a:pt x="3248" y="5469"/>
                </a:lnTo>
                <a:lnTo>
                  <a:pt x="3252" y="5430"/>
                </a:lnTo>
                <a:lnTo>
                  <a:pt x="3253" y="5412"/>
                </a:lnTo>
                <a:lnTo>
                  <a:pt x="3253" y="5394"/>
                </a:lnTo>
                <a:lnTo>
                  <a:pt x="3253" y="5377"/>
                </a:lnTo>
                <a:lnTo>
                  <a:pt x="3252" y="5360"/>
                </a:lnTo>
                <a:lnTo>
                  <a:pt x="3248" y="5322"/>
                </a:lnTo>
                <a:lnTo>
                  <a:pt x="3246" y="5272"/>
                </a:lnTo>
                <a:lnTo>
                  <a:pt x="3244" y="5213"/>
                </a:lnTo>
                <a:lnTo>
                  <a:pt x="3243" y="5147"/>
                </a:lnTo>
                <a:lnTo>
                  <a:pt x="3243" y="5001"/>
                </a:lnTo>
                <a:lnTo>
                  <a:pt x="3244" y="4846"/>
                </a:lnTo>
                <a:lnTo>
                  <a:pt x="3247" y="4699"/>
                </a:lnTo>
                <a:lnTo>
                  <a:pt x="3249" y="4575"/>
                </a:lnTo>
                <a:lnTo>
                  <a:pt x="3252" y="4458"/>
                </a:lnTo>
                <a:lnTo>
                  <a:pt x="3272" y="4733"/>
                </a:lnTo>
                <a:lnTo>
                  <a:pt x="3291" y="4958"/>
                </a:lnTo>
                <a:lnTo>
                  <a:pt x="3300" y="5057"/>
                </a:lnTo>
                <a:lnTo>
                  <a:pt x="3308" y="5134"/>
                </a:lnTo>
                <a:lnTo>
                  <a:pt x="3309" y="5151"/>
                </a:lnTo>
                <a:lnTo>
                  <a:pt x="3310" y="5169"/>
                </a:lnTo>
                <a:lnTo>
                  <a:pt x="3309" y="5209"/>
                </a:lnTo>
                <a:lnTo>
                  <a:pt x="3308" y="5252"/>
                </a:lnTo>
                <a:lnTo>
                  <a:pt x="3303" y="5298"/>
                </a:lnTo>
                <a:lnTo>
                  <a:pt x="3298" y="5346"/>
                </a:lnTo>
                <a:lnTo>
                  <a:pt x="3292" y="5396"/>
                </a:lnTo>
                <a:lnTo>
                  <a:pt x="3277" y="5496"/>
                </a:lnTo>
                <a:lnTo>
                  <a:pt x="3261" y="5591"/>
                </a:lnTo>
                <a:lnTo>
                  <a:pt x="3247" y="5674"/>
                </a:lnTo>
                <a:lnTo>
                  <a:pt x="3236" y="5736"/>
                </a:lnTo>
                <a:lnTo>
                  <a:pt x="3234" y="5759"/>
                </a:lnTo>
                <a:lnTo>
                  <a:pt x="3232" y="5773"/>
                </a:lnTo>
                <a:close/>
                <a:moveTo>
                  <a:pt x="3439" y="6638"/>
                </a:moveTo>
                <a:lnTo>
                  <a:pt x="3439" y="6638"/>
                </a:lnTo>
                <a:lnTo>
                  <a:pt x="3440" y="6608"/>
                </a:lnTo>
                <a:lnTo>
                  <a:pt x="3445" y="6563"/>
                </a:lnTo>
                <a:lnTo>
                  <a:pt x="3456" y="6445"/>
                </a:lnTo>
                <a:lnTo>
                  <a:pt x="3461" y="6381"/>
                </a:lnTo>
                <a:lnTo>
                  <a:pt x="3463" y="6321"/>
                </a:lnTo>
                <a:lnTo>
                  <a:pt x="3463" y="6292"/>
                </a:lnTo>
                <a:lnTo>
                  <a:pt x="3463" y="6267"/>
                </a:lnTo>
                <a:lnTo>
                  <a:pt x="3461" y="6244"/>
                </a:lnTo>
                <a:lnTo>
                  <a:pt x="3458" y="6224"/>
                </a:lnTo>
                <a:lnTo>
                  <a:pt x="3457" y="6214"/>
                </a:lnTo>
                <a:lnTo>
                  <a:pt x="3456" y="6201"/>
                </a:lnTo>
                <a:lnTo>
                  <a:pt x="3455" y="6169"/>
                </a:lnTo>
                <a:lnTo>
                  <a:pt x="3455" y="6129"/>
                </a:lnTo>
                <a:lnTo>
                  <a:pt x="3456" y="6082"/>
                </a:lnTo>
                <a:lnTo>
                  <a:pt x="3462" y="5975"/>
                </a:lnTo>
                <a:lnTo>
                  <a:pt x="3469" y="5861"/>
                </a:lnTo>
                <a:lnTo>
                  <a:pt x="3479" y="5751"/>
                </a:lnTo>
                <a:lnTo>
                  <a:pt x="3487" y="5657"/>
                </a:lnTo>
                <a:lnTo>
                  <a:pt x="3495" y="5567"/>
                </a:lnTo>
                <a:lnTo>
                  <a:pt x="3507" y="5612"/>
                </a:lnTo>
                <a:lnTo>
                  <a:pt x="3518" y="5660"/>
                </a:lnTo>
                <a:lnTo>
                  <a:pt x="3530" y="5717"/>
                </a:lnTo>
                <a:lnTo>
                  <a:pt x="3542" y="5778"/>
                </a:lnTo>
                <a:lnTo>
                  <a:pt x="3547" y="5808"/>
                </a:lnTo>
                <a:lnTo>
                  <a:pt x="3551" y="5837"/>
                </a:lnTo>
                <a:lnTo>
                  <a:pt x="3553" y="5863"/>
                </a:lnTo>
                <a:lnTo>
                  <a:pt x="3554" y="5888"/>
                </a:lnTo>
                <a:lnTo>
                  <a:pt x="3554" y="5908"/>
                </a:lnTo>
                <a:lnTo>
                  <a:pt x="3552" y="5924"/>
                </a:lnTo>
                <a:lnTo>
                  <a:pt x="3547" y="5949"/>
                </a:lnTo>
                <a:lnTo>
                  <a:pt x="3542" y="5992"/>
                </a:lnTo>
                <a:lnTo>
                  <a:pt x="3529" y="6125"/>
                </a:lnTo>
                <a:lnTo>
                  <a:pt x="3513" y="6302"/>
                </a:lnTo>
                <a:lnTo>
                  <a:pt x="3498" y="6497"/>
                </a:lnTo>
                <a:lnTo>
                  <a:pt x="3470" y="6854"/>
                </a:lnTo>
                <a:lnTo>
                  <a:pt x="3458" y="7013"/>
                </a:lnTo>
                <a:lnTo>
                  <a:pt x="3449" y="6848"/>
                </a:lnTo>
                <a:lnTo>
                  <a:pt x="3441" y="6720"/>
                </a:lnTo>
                <a:lnTo>
                  <a:pt x="3440" y="6671"/>
                </a:lnTo>
                <a:lnTo>
                  <a:pt x="3439" y="6638"/>
                </a:lnTo>
                <a:close/>
                <a:moveTo>
                  <a:pt x="3589" y="8197"/>
                </a:moveTo>
                <a:lnTo>
                  <a:pt x="3589" y="8197"/>
                </a:lnTo>
                <a:lnTo>
                  <a:pt x="3586" y="8184"/>
                </a:lnTo>
                <a:lnTo>
                  <a:pt x="3582" y="8166"/>
                </a:lnTo>
                <a:lnTo>
                  <a:pt x="3576" y="8115"/>
                </a:lnTo>
                <a:lnTo>
                  <a:pt x="3569" y="8054"/>
                </a:lnTo>
                <a:lnTo>
                  <a:pt x="3564" y="7989"/>
                </a:lnTo>
                <a:lnTo>
                  <a:pt x="3556" y="7872"/>
                </a:lnTo>
                <a:lnTo>
                  <a:pt x="3552" y="7822"/>
                </a:lnTo>
                <a:lnTo>
                  <a:pt x="3646" y="7483"/>
                </a:lnTo>
                <a:lnTo>
                  <a:pt x="3589" y="8197"/>
                </a:lnTo>
                <a:close/>
                <a:moveTo>
                  <a:pt x="3946" y="4759"/>
                </a:moveTo>
                <a:lnTo>
                  <a:pt x="3946" y="4759"/>
                </a:lnTo>
                <a:lnTo>
                  <a:pt x="3951" y="4738"/>
                </a:lnTo>
                <a:lnTo>
                  <a:pt x="3956" y="4718"/>
                </a:lnTo>
                <a:lnTo>
                  <a:pt x="3960" y="4699"/>
                </a:lnTo>
                <a:lnTo>
                  <a:pt x="3966" y="4681"/>
                </a:lnTo>
                <a:lnTo>
                  <a:pt x="3980" y="4646"/>
                </a:lnTo>
                <a:lnTo>
                  <a:pt x="3994" y="4613"/>
                </a:lnTo>
                <a:lnTo>
                  <a:pt x="4020" y="4553"/>
                </a:lnTo>
                <a:lnTo>
                  <a:pt x="4031" y="4524"/>
                </a:lnTo>
                <a:lnTo>
                  <a:pt x="4036" y="4511"/>
                </a:lnTo>
                <a:lnTo>
                  <a:pt x="4041" y="4496"/>
                </a:lnTo>
                <a:lnTo>
                  <a:pt x="4046" y="4479"/>
                </a:lnTo>
                <a:lnTo>
                  <a:pt x="4055" y="4456"/>
                </a:lnTo>
                <a:lnTo>
                  <a:pt x="4069" y="4429"/>
                </a:lnTo>
                <a:lnTo>
                  <a:pt x="4083" y="4396"/>
                </a:lnTo>
                <a:lnTo>
                  <a:pt x="4120" y="4327"/>
                </a:lnTo>
                <a:lnTo>
                  <a:pt x="4160" y="4251"/>
                </a:lnTo>
                <a:lnTo>
                  <a:pt x="4233" y="4120"/>
                </a:lnTo>
                <a:lnTo>
                  <a:pt x="4266" y="4064"/>
                </a:lnTo>
                <a:lnTo>
                  <a:pt x="4251" y="4165"/>
                </a:lnTo>
                <a:lnTo>
                  <a:pt x="4234" y="4269"/>
                </a:lnTo>
                <a:lnTo>
                  <a:pt x="4214" y="4390"/>
                </a:lnTo>
                <a:lnTo>
                  <a:pt x="4192" y="4514"/>
                </a:lnTo>
                <a:lnTo>
                  <a:pt x="4181" y="4573"/>
                </a:lnTo>
                <a:lnTo>
                  <a:pt x="4171" y="4626"/>
                </a:lnTo>
                <a:lnTo>
                  <a:pt x="4161" y="4674"/>
                </a:lnTo>
                <a:lnTo>
                  <a:pt x="4151" y="4712"/>
                </a:lnTo>
                <a:lnTo>
                  <a:pt x="4142" y="4741"/>
                </a:lnTo>
                <a:lnTo>
                  <a:pt x="4138" y="4752"/>
                </a:lnTo>
                <a:lnTo>
                  <a:pt x="4135" y="4759"/>
                </a:lnTo>
                <a:lnTo>
                  <a:pt x="4131" y="4765"/>
                </a:lnTo>
                <a:lnTo>
                  <a:pt x="4126" y="4776"/>
                </a:lnTo>
                <a:lnTo>
                  <a:pt x="4115" y="4805"/>
                </a:lnTo>
                <a:lnTo>
                  <a:pt x="4103" y="4843"/>
                </a:lnTo>
                <a:lnTo>
                  <a:pt x="4089" y="4891"/>
                </a:lnTo>
                <a:lnTo>
                  <a:pt x="4059" y="5003"/>
                </a:lnTo>
                <a:lnTo>
                  <a:pt x="4026" y="5128"/>
                </a:lnTo>
                <a:lnTo>
                  <a:pt x="3996" y="5250"/>
                </a:lnTo>
                <a:lnTo>
                  <a:pt x="3970" y="5354"/>
                </a:lnTo>
                <a:lnTo>
                  <a:pt x="3946" y="5455"/>
                </a:lnTo>
                <a:lnTo>
                  <a:pt x="3944" y="5420"/>
                </a:lnTo>
                <a:lnTo>
                  <a:pt x="3938" y="5337"/>
                </a:lnTo>
                <a:lnTo>
                  <a:pt x="3930" y="5231"/>
                </a:lnTo>
                <a:lnTo>
                  <a:pt x="3928" y="5181"/>
                </a:lnTo>
                <a:lnTo>
                  <a:pt x="3928" y="5134"/>
                </a:lnTo>
                <a:lnTo>
                  <a:pt x="3928" y="5044"/>
                </a:lnTo>
                <a:lnTo>
                  <a:pt x="3929" y="4996"/>
                </a:lnTo>
                <a:lnTo>
                  <a:pt x="3930" y="4947"/>
                </a:lnTo>
                <a:lnTo>
                  <a:pt x="3933" y="4897"/>
                </a:lnTo>
                <a:lnTo>
                  <a:pt x="3935" y="4849"/>
                </a:lnTo>
                <a:lnTo>
                  <a:pt x="3940" y="4803"/>
                </a:lnTo>
                <a:lnTo>
                  <a:pt x="3946" y="4759"/>
                </a:lnTo>
                <a:close/>
                <a:moveTo>
                  <a:pt x="3683" y="5586"/>
                </a:moveTo>
                <a:lnTo>
                  <a:pt x="3683" y="5586"/>
                </a:lnTo>
                <a:lnTo>
                  <a:pt x="3684" y="5475"/>
                </a:lnTo>
                <a:lnTo>
                  <a:pt x="3686" y="5396"/>
                </a:lnTo>
                <a:lnTo>
                  <a:pt x="3690" y="5292"/>
                </a:lnTo>
                <a:lnTo>
                  <a:pt x="3691" y="5253"/>
                </a:lnTo>
                <a:lnTo>
                  <a:pt x="3691" y="5213"/>
                </a:lnTo>
                <a:lnTo>
                  <a:pt x="3689" y="5163"/>
                </a:lnTo>
                <a:lnTo>
                  <a:pt x="3683" y="5097"/>
                </a:lnTo>
                <a:lnTo>
                  <a:pt x="3682" y="5061"/>
                </a:lnTo>
                <a:lnTo>
                  <a:pt x="3682" y="5031"/>
                </a:lnTo>
                <a:lnTo>
                  <a:pt x="3683" y="5007"/>
                </a:lnTo>
                <a:lnTo>
                  <a:pt x="3688" y="4986"/>
                </a:lnTo>
                <a:lnTo>
                  <a:pt x="3692" y="4971"/>
                </a:lnTo>
                <a:lnTo>
                  <a:pt x="3698" y="4959"/>
                </a:lnTo>
                <a:lnTo>
                  <a:pt x="3706" y="4950"/>
                </a:lnTo>
                <a:lnTo>
                  <a:pt x="3714" y="4944"/>
                </a:lnTo>
                <a:lnTo>
                  <a:pt x="3721" y="4942"/>
                </a:lnTo>
                <a:lnTo>
                  <a:pt x="3730" y="4940"/>
                </a:lnTo>
                <a:lnTo>
                  <a:pt x="3737" y="4941"/>
                </a:lnTo>
                <a:lnTo>
                  <a:pt x="3744" y="4942"/>
                </a:lnTo>
                <a:lnTo>
                  <a:pt x="3755" y="4946"/>
                </a:lnTo>
                <a:lnTo>
                  <a:pt x="3759" y="4947"/>
                </a:lnTo>
                <a:lnTo>
                  <a:pt x="3768" y="4972"/>
                </a:lnTo>
                <a:lnTo>
                  <a:pt x="3789" y="5033"/>
                </a:lnTo>
                <a:lnTo>
                  <a:pt x="3802" y="5073"/>
                </a:lnTo>
                <a:lnTo>
                  <a:pt x="3814" y="5114"/>
                </a:lnTo>
                <a:lnTo>
                  <a:pt x="3825" y="5153"/>
                </a:lnTo>
                <a:lnTo>
                  <a:pt x="3833" y="5191"/>
                </a:lnTo>
                <a:lnTo>
                  <a:pt x="3841" y="5235"/>
                </a:lnTo>
                <a:lnTo>
                  <a:pt x="3850" y="5293"/>
                </a:lnTo>
                <a:lnTo>
                  <a:pt x="3858" y="5362"/>
                </a:lnTo>
                <a:lnTo>
                  <a:pt x="3867" y="5441"/>
                </a:lnTo>
                <a:lnTo>
                  <a:pt x="3873" y="5523"/>
                </a:lnTo>
                <a:lnTo>
                  <a:pt x="3875" y="5566"/>
                </a:lnTo>
                <a:lnTo>
                  <a:pt x="3876" y="5609"/>
                </a:lnTo>
                <a:lnTo>
                  <a:pt x="3876" y="5651"/>
                </a:lnTo>
                <a:lnTo>
                  <a:pt x="3876" y="5693"/>
                </a:lnTo>
                <a:lnTo>
                  <a:pt x="3874" y="5734"/>
                </a:lnTo>
                <a:lnTo>
                  <a:pt x="3871" y="5773"/>
                </a:lnTo>
                <a:lnTo>
                  <a:pt x="3867" y="5815"/>
                </a:lnTo>
                <a:lnTo>
                  <a:pt x="3859" y="5865"/>
                </a:lnTo>
                <a:lnTo>
                  <a:pt x="3851" y="5918"/>
                </a:lnTo>
                <a:lnTo>
                  <a:pt x="3840" y="5975"/>
                </a:lnTo>
                <a:lnTo>
                  <a:pt x="3815" y="6097"/>
                </a:lnTo>
                <a:lnTo>
                  <a:pt x="3789" y="6218"/>
                </a:lnTo>
                <a:lnTo>
                  <a:pt x="3763" y="6328"/>
                </a:lnTo>
                <a:lnTo>
                  <a:pt x="3742" y="6421"/>
                </a:lnTo>
                <a:lnTo>
                  <a:pt x="3721" y="6506"/>
                </a:lnTo>
                <a:lnTo>
                  <a:pt x="3715" y="6410"/>
                </a:lnTo>
                <a:lnTo>
                  <a:pt x="3702" y="6172"/>
                </a:lnTo>
                <a:lnTo>
                  <a:pt x="3695" y="6026"/>
                </a:lnTo>
                <a:lnTo>
                  <a:pt x="3689" y="5872"/>
                </a:lnTo>
                <a:lnTo>
                  <a:pt x="3685" y="5722"/>
                </a:lnTo>
                <a:lnTo>
                  <a:pt x="3684" y="5652"/>
                </a:lnTo>
                <a:lnTo>
                  <a:pt x="3683" y="5586"/>
                </a:lnTo>
                <a:close/>
                <a:moveTo>
                  <a:pt x="3759" y="6676"/>
                </a:moveTo>
                <a:lnTo>
                  <a:pt x="3759" y="6676"/>
                </a:lnTo>
                <a:lnTo>
                  <a:pt x="3762" y="6654"/>
                </a:lnTo>
                <a:lnTo>
                  <a:pt x="3767" y="6632"/>
                </a:lnTo>
                <a:lnTo>
                  <a:pt x="3779" y="6589"/>
                </a:lnTo>
                <a:lnTo>
                  <a:pt x="3791" y="6545"/>
                </a:lnTo>
                <a:lnTo>
                  <a:pt x="3805" y="6502"/>
                </a:lnTo>
                <a:lnTo>
                  <a:pt x="3833" y="6422"/>
                </a:lnTo>
                <a:lnTo>
                  <a:pt x="3844" y="6387"/>
                </a:lnTo>
                <a:lnTo>
                  <a:pt x="3852" y="6356"/>
                </a:lnTo>
                <a:lnTo>
                  <a:pt x="3859" y="6326"/>
                </a:lnTo>
                <a:lnTo>
                  <a:pt x="3867" y="6292"/>
                </a:lnTo>
                <a:lnTo>
                  <a:pt x="3879" y="6224"/>
                </a:lnTo>
                <a:lnTo>
                  <a:pt x="3890" y="6149"/>
                </a:lnTo>
                <a:lnTo>
                  <a:pt x="3890" y="6212"/>
                </a:lnTo>
                <a:lnTo>
                  <a:pt x="3887" y="6354"/>
                </a:lnTo>
                <a:lnTo>
                  <a:pt x="3886" y="6433"/>
                </a:lnTo>
                <a:lnTo>
                  <a:pt x="3882" y="6506"/>
                </a:lnTo>
                <a:lnTo>
                  <a:pt x="3880" y="6538"/>
                </a:lnTo>
                <a:lnTo>
                  <a:pt x="3877" y="6565"/>
                </a:lnTo>
                <a:lnTo>
                  <a:pt x="3875" y="6586"/>
                </a:lnTo>
                <a:lnTo>
                  <a:pt x="3871" y="6600"/>
                </a:lnTo>
                <a:lnTo>
                  <a:pt x="3843" y="6695"/>
                </a:lnTo>
                <a:lnTo>
                  <a:pt x="3798" y="6848"/>
                </a:lnTo>
                <a:lnTo>
                  <a:pt x="3739" y="7052"/>
                </a:lnTo>
                <a:lnTo>
                  <a:pt x="3741" y="6985"/>
                </a:lnTo>
                <a:lnTo>
                  <a:pt x="3742" y="6885"/>
                </a:lnTo>
                <a:lnTo>
                  <a:pt x="3744" y="6830"/>
                </a:lnTo>
                <a:lnTo>
                  <a:pt x="3748" y="6774"/>
                </a:lnTo>
                <a:lnTo>
                  <a:pt x="3753" y="6721"/>
                </a:lnTo>
                <a:lnTo>
                  <a:pt x="3759" y="6676"/>
                </a:lnTo>
                <a:close/>
                <a:moveTo>
                  <a:pt x="4059" y="6976"/>
                </a:moveTo>
                <a:lnTo>
                  <a:pt x="3833" y="7596"/>
                </a:lnTo>
                <a:lnTo>
                  <a:pt x="3834" y="7577"/>
                </a:lnTo>
                <a:lnTo>
                  <a:pt x="3837" y="7553"/>
                </a:lnTo>
                <a:lnTo>
                  <a:pt x="3840" y="7526"/>
                </a:lnTo>
                <a:lnTo>
                  <a:pt x="3845" y="7496"/>
                </a:lnTo>
                <a:lnTo>
                  <a:pt x="3857" y="7433"/>
                </a:lnTo>
                <a:lnTo>
                  <a:pt x="3871" y="7364"/>
                </a:lnTo>
                <a:lnTo>
                  <a:pt x="3885" y="7296"/>
                </a:lnTo>
                <a:lnTo>
                  <a:pt x="3897" y="7234"/>
                </a:lnTo>
                <a:lnTo>
                  <a:pt x="3905" y="7183"/>
                </a:lnTo>
                <a:lnTo>
                  <a:pt x="3908" y="7162"/>
                </a:lnTo>
                <a:lnTo>
                  <a:pt x="3909" y="7146"/>
                </a:lnTo>
                <a:lnTo>
                  <a:pt x="3910" y="7130"/>
                </a:lnTo>
                <a:lnTo>
                  <a:pt x="3912" y="7109"/>
                </a:lnTo>
                <a:lnTo>
                  <a:pt x="3916" y="7088"/>
                </a:lnTo>
                <a:lnTo>
                  <a:pt x="3921" y="7063"/>
                </a:lnTo>
                <a:lnTo>
                  <a:pt x="3935" y="7009"/>
                </a:lnTo>
                <a:lnTo>
                  <a:pt x="3951" y="6951"/>
                </a:lnTo>
                <a:lnTo>
                  <a:pt x="3970" y="6893"/>
                </a:lnTo>
                <a:lnTo>
                  <a:pt x="3988" y="6842"/>
                </a:lnTo>
                <a:lnTo>
                  <a:pt x="3998" y="6819"/>
                </a:lnTo>
                <a:lnTo>
                  <a:pt x="4006" y="6798"/>
                </a:lnTo>
                <a:lnTo>
                  <a:pt x="4014" y="6783"/>
                </a:lnTo>
                <a:lnTo>
                  <a:pt x="4022" y="6769"/>
                </a:lnTo>
                <a:lnTo>
                  <a:pt x="4030" y="6756"/>
                </a:lnTo>
                <a:lnTo>
                  <a:pt x="4040" y="6738"/>
                </a:lnTo>
                <a:lnTo>
                  <a:pt x="4064" y="6690"/>
                </a:lnTo>
                <a:lnTo>
                  <a:pt x="4091" y="6631"/>
                </a:lnTo>
                <a:lnTo>
                  <a:pt x="4120" y="6570"/>
                </a:lnTo>
                <a:lnTo>
                  <a:pt x="4169" y="6461"/>
                </a:lnTo>
                <a:lnTo>
                  <a:pt x="4191" y="6413"/>
                </a:lnTo>
                <a:lnTo>
                  <a:pt x="4059" y="6976"/>
                </a:lnTo>
                <a:close/>
                <a:moveTo>
                  <a:pt x="1166" y="4909"/>
                </a:moveTo>
                <a:lnTo>
                  <a:pt x="1166" y="4909"/>
                </a:lnTo>
                <a:lnTo>
                  <a:pt x="1165" y="4907"/>
                </a:lnTo>
                <a:lnTo>
                  <a:pt x="1165" y="4909"/>
                </a:lnTo>
                <a:lnTo>
                  <a:pt x="1168" y="4920"/>
                </a:lnTo>
                <a:lnTo>
                  <a:pt x="1190" y="4976"/>
                </a:lnTo>
                <a:lnTo>
                  <a:pt x="1228" y="5066"/>
                </a:lnTo>
                <a:lnTo>
                  <a:pt x="1280" y="5183"/>
                </a:lnTo>
                <a:lnTo>
                  <a:pt x="1409" y="5479"/>
                </a:lnTo>
                <a:lnTo>
                  <a:pt x="1551" y="5802"/>
                </a:lnTo>
                <a:lnTo>
                  <a:pt x="1503" y="5641"/>
                </a:lnTo>
                <a:lnTo>
                  <a:pt x="1488" y="5594"/>
                </a:lnTo>
                <a:lnTo>
                  <a:pt x="1470" y="5543"/>
                </a:lnTo>
                <a:lnTo>
                  <a:pt x="1448" y="5489"/>
                </a:lnTo>
                <a:lnTo>
                  <a:pt x="1424" y="5432"/>
                </a:lnTo>
                <a:lnTo>
                  <a:pt x="1400" y="5376"/>
                </a:lnTo>
                <a:lnTo>
                  <a:pt x="1374" y="5318"/>
                </a:lnTo>
                <a:lnTo>
                  <a:pt x="1321" y="5205"/>
                </a:lnTo>
                <a:lnTo>
                  <a:pt x="1269" y="5102"/>
                </a:lnTo>
                <a:lnTo>
                  <a:pt x="1223" y="5013"/>
                </a:lnTo>
                <a:lnTo>
                  <a:pt x="1187" y="4947"/>
                </a:lnTo>
                <a:lnTo>
                  <a:pt x="1166" y="4909"/>
                </a:lnTo>
                <a:close/>
              </a:path>
            </a:pathLst>
          </a:custGeom>
          <a:solidFill>
            <a:schemeClr val="accent1"/>
          </a:solidFill>
          <a:ln>
            <a:noFill/>
          </a:ln>
        </p:spPr>
        <p:txBody>
          <a:bodyPr anchor="ctr">
            <a:scene3d>
              <a:camera prst="orthographicFront"/>
              <a:lightRig dir="t" rig="threePt"/>
            </a:scene3d>
            <a:sp3d>
              <a:contourClr>
                <a:srgbClr val="FFFFFF"/>
              </a:contourClr>
            </a:sp3d>
          </a:bodyPr>
          <a:lstStyle>
            <a:defPPr>
              <a:defRPr lang="zh-CN"/>
            </a:defPPr>
            <a:lvl1pPr algn="l" eaLnBrk="0" fontAlgn="base" hangingPunct="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endParaRPr altLang="en-US" lang="zh-CN">
              <a:solidFill>
                <a:srgbClr val="FFFFFF"/>
              </a:solidFill>
              <a:ea typeface="Calibri" panose="020F0502020204030204" pitchFamily="34" charset="0"/>
            </a:endParaRPr>
          </a:p>
        </p:txBody>
      </p:sp>
      <p:sp>
        <p:nvSpPr>
          <p:cNvPr id="1048582" name="Freeform 8"/>
          <p:cNvSpPr>
            <a:spLocks noEditPoints="1" noChangeArrowheads="1"/>
          </p:cNvSpPr>
          <p:nvPr userDrawn="1"/>
        </p:nvSpPr>
        <p:spPr bwMode="auto">
          <a:xfrm rot="10800000" flipH="1" flipV="1">
            <a:off x="7182464" y="5942134"/>
            <a:ext cx="5648633" cy="1145996"/>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accent1">
              <a:lumMod val="50000"/>
            </a:schemeClr>
          </a:solidFill>
          <a:ln>
            <a:noFill/>
          </a:ln>
        </p:spPr>
        <p:txBody>
          <a:bodyPr/>
          <a:p>
            <a:endParaRPr altLang="zh-CN"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
        <p:nvSpPr>
          <p:cNvPr id="1048583" name="Freeform 8"/>
          <p:cNvSpPr>
            <a:spLocks noEditPoints="1" noChangeArrowheads="1"/>
          </p:cNvSpPr>
          <p:nvPr userDrawn="1"/>
        </p:nvSpPr>
        <p:spPr bwMode="auto">
          <a:xfrm rot="10800000" flipH="1" flipV="1">
            <a:off x="-339213" y="5942134"/>
            <a:ext cx="12403394" cy="1145996"/>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accent1">
              <a:lumMod val="50000"/>
            </a:schemeClr>
          </a:solidFill>
          <a:ln>
            <a:noFill/>
          </a:ln>
        </p:spPr>
        <p:txBody>
          <a:bodyPr/>
          <a:p>
            <a:endParaRPr altLang="zh-CN"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
        <p:nvSpPr>
          <p:cNvPr id="1048584" name="Freeform 963"/>
          <p:cNvSpPr/>
          <p:nvPr/>
        </p:nvSpPr>
        <p:spPr bwMode="auto">
          <a:xfrm>
            <a:off x="808110" y="2278200"/>
            <a:ext cx="566600" cy="704736"/>
          </a:xfrm>
          <a:custGeom>
            <a:avLst/>
            <a:gdLst>
              <a:gd name="T0" fmla="*/ 0 w 260"/>
              <a:gd name="T1" fmla="*/ 2 h 357"/>
              <a:gd name="T2" fmla="*/ 0 w 260"/>
              <a:gd name="T3" fmla="*/ 21 h 357"/>
              <a:gd name="T4" fmla="*/ 5 w 260"/>
              <a:gd name="T5" fmla="*/ 54 h 357"/>
              <a:gd name="T6" fmla="*/ 19 w 260"/>
              <a:gd name="T7" fmla="*/ 123 h 357"/>
              <a:gd name="T8" fmla="*/ 40 w 260"/>
              <a:gd name="T9" fmla="*/ 201 h 357"/>
              <a:gd name="T10" fmla="*/ 57 w 260"/>
              <a:gd name="T11" fmla="*/ 270 h 357"/>
              <a:gd name="T12" fmla="*/ 81 w 260"/>
              <a:gd name="T13" fmla="*/ 357 h 357"/>
              <a:gd name="T14" fmla="*/ 204 w 260"/>
              <a:gd name="T15" fmla="*/ 355 h 357"/>
              <a:gd name="T16" fmla="*/ 208 w 260"/>
              <a:gd name="T17" fmla="*/ 322 h 357"/>
              <a:gd name="T18" fmla="*/ 222 w 260"/>
              <a:gd name="T19" fmla="*/ 246 h 357"/>
              <a:gd name="T20" fmla="*/ 239 w 260"/>
              <a:gd name="T21" fmla="*/ 151 h 357"/>
              <a:gd name="T22" fmla="*/ 253 w 260"/>
              <a:gd name="T23" fmla="*/ 68 h 357"/>
              <a:gd name="T24" fmla="*/ 256 w 260"/>
              <a:gd name="T25" fmla="*/ 26 h 357"/>
              <a:gd name="T26" fmla="*/ 260 w 260"/>
              <a:gd name="T27" fmla="*/ 0 h 357"/>
              <a:gd name="T28" fmla="*/ 0 w 260"/>
              <a:gd name="T29" fmla="*/ 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357">
                <a:moveTo>
                  <a:pt x="0" y="2"/>
                </a:moveTo>
                <a:lnTo>
                  <a:pt x="0" y="21"/>
                </a:lnTo>
                <a:lnTo>
                  <a:pt x="5" y="54"/>
                </a:lnTo>
                <a:lnTo>
                  <a:pt x="19" y="123"/>
                </a:lnTo>
                <a:lnTo>
                  <a:pt x="40" y="201"/>
                </a:lnTo>
                <a:lnTo>
                  <a:pt x="57" y="270"/>
                </a:lnTo>
                <a:lnTo>
                  <a:pt x="81" y="357"/>
                </a:lnTo>
                <a:lnTo>
                  <a:pt x="204" y="355"/>
                </a:lnTo>
                <a:lnTo>
                  <a:pt x="208" y="322"/>
                </a:lnTo>
                <a:lnTo>
                  <a:pt x="222" y="246"/>
                </a:lnTo>
                <a:lnTo>
                  <a:pt x="239" y="151"/>
                </a:lnTo>
                <a:lnTo>
                  <a:pt x="253" y="68"/>
                </a:lnTo>
                <a:lnTo>
                  <a:pt x="256" y="26"/>
                </a:lnTo>
                <a:lnTo>
                  <a:pt x="260" y="0"/>
                </a:lnTo>
                <a:lnTo>
                  <a:pt x="0" y="2"/>
                </a:lnTo>
                <a:close/>
              </a:path>
            </a:pathLst>
          </a:custGeom>
          <a:solidFill>
            <a:srgbClr val="FFFFFF"/>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85" name="Freeform 966"/>
          <p:cNvSpPr/>
          <p:nvPr/>
        </p:nvSpPr>
        <p:spPr bwMode="auto">
          <a:xfrm>
            <a:off x="1032644" y="2990832"/>
            <a:ext cx="348794" cy="3864074"/>
          </a:xfrm>
          <a:custGeom>
            <a:avLst/>
            <a:gdLst>
              <a:gd name="T0" fmla="*/ 0 w 40"/>
              <a:gd name="T1" fmla="*/ 0 h 1190"/>
              <a:gd name="T2" fmla="*/ 0 w 40"/>
              <a:gd name="T3" fmla="*/ 12 h 1190"/>
              <a:gd name="T4" fmla="*/ 1 w 40"/>
              <a:gd name="T5" fmla="*/ 46 h 1190"/>
              <a:gd name="T6" fmla="*/ 3 w 40"/>
              <a:gd name="T7" fmla="*/ 104 h 1190"/>
              <a:gd name="T8" fmla="*/ 2 w 40"/>
              <a:gd name="T9" fmla="*/ 176 h 1190"/>
              <a:gd name="T10" fmla="*/ 3 w 40"/>
              <a:gd name="T11" fmla="*/ 240 h 1190"/>
              <a:gd name="T12" fmla="*/ 3 w 40"/>
              <a:gd name="T13" fmla="*/ 313 h 1190"/>
              <a:gd name="T14" fmla="*/ 7 w 40"/>
              <a:gd name="T15" fmla="*/ 382 h 1190"/>
              <a:gd name="T16" fmla="*/ 8 w 40"/>
              <a:gd name="T17" fmla="*/ 477 h 1190"/>
              <a:gd name="T18" fmla="*/ 8 w 40"/>
              <a:gd name="T19" fmla="*/ 553 h 1190"/>
              <a:gd name="T20" fmla="*/ 8 w 40"/>
              <a:gd name="T21" fmla="*/ 616 h 1190"/>
              <a:gd name="T22" fmla="*/ 8 w 40"/>
              <a:gd name="T23" fmla="*/ 675 h 1190"/>
              <a:gd name="T24" fmla="*/ 7 w 40"/>
              <a:gd name="T25" fmla="*/ 756 h 1190"/>
              <a:gd name="T26" fmla="*/ 8 w 40"/>
              <a:gd name="T27" fmla="*/ 831 h 1190"/>
              <a:gd name="T28" fmla="*/ 8 w 40"/>
              <a:gd name="T29" fmla="*/ 924 h 1190"/>
              <a:gd name="T30" fmla="*/ 9 w 40"/>
              <a:gd name="T31" fmla="*/ 1005 h 1190"/>
              <a:gd name="T32" fmla="*/ 11 w 40"/>
              <a:gd name="T33" fmla="*/ 1079 h 1190"/>
              <a:gd name="T34" fmla="*/ 11 w 40"/>
              <a:gd name="T35" fmla="*/ 1137 h 1190"/>
              <a:gd name="T36" fmla="*/ 12 w 40"/>
              <a:gd name="T37" fmla="*/ 1189 h 1190"/>
              <a:gd name="T38" fmla="*/ 26 w 40"/>
              <a:gd name="T39" fmla="*/ 1189 h 1190"/>
              <a:gd name="T40" fmla="*/ 39 w 40"/>
              <a:gd name="T41" fmla="*/ 1189 h 1190"/>
              <a:gd name="T42" fmla="*/ 39 w 40"/>
              <a:gd name="T43" fmla="*/ 1184 h 1190"/>
              <a:gd name="T44" fmla="*/ 37 w 40"/>
              <a:gd name="T45" fmla="*/ 1144 h 1190"/>
              <a:gd name="T46" fmla="*/ 34 w 40"/>
              <a:gd name="T47" fmla="*/ 1059 h 1190"/>
              <a:gd name="T48" fmla="*/ 33 w 40"/>
              <a:gd name="T49" fmla="*/ 999 h 1190"/>
              <a:gd name="T50" fmla="*/ 30 w 40"/>
              <a:gd name="T51" fmla="*/ 901 h 1190"/>
              <a:gd name="T52" fmla="*/ 31 w 40"/>
              <a:gd name="T53" fmla="*/ 829 h 1190"/>
              <a:gd name="T54" fmla="*/ 31 w 40"/>
              <a:gd name="T55" fmla="*/ 767 h 1190"/>
              <a:gd name="T56" fmla="*/ 31 w 40"/>
              <a:gd name="T57" fmla="*/ 698 h 1190"/>
              <a:gd name="T58" fmla="*/ 31 w 40"/>
              <a:gd name="T59" fmla="*/ 630 h 1190"/>
              <a:gd name="T60" fmla="*/ 29 w 40"/>
              <a:gd name="T61" fmla="*/ 520 h 1190"/>
              <a:gd name="T62" fmla="*/ 31 w 40"/>
              <a:gd name="T63" fmla="*/ 455 h 1190"/>
              <a:gd name="T64" fmla="*/ 28 w 40"/>
              <a:gd name="T65" fmla="*/ 380 h 1190"/>
              <a:gd name="T66" fmla="*/ 26 w 40"/>
              <a:gd name="T67" fmla="*/ 314 h 1190"/>
              <a:gd name="T68" fmla="*/ 25 w 40"/>
              <a:gd name="T69" fmla="*/ 233 h 1190"/>
              <a:gd name="T70" fmla="*/ 24 w 40"/>
              <a:gd name="T71" fmla="*/ 190 h 1190"/>
              <a:gd name="T72" fmla="*/ 23 w 40"/>
              <a:gd name="T73" fmla="*/ 130 h 1190"/>
              <a:gd name="T74" fmla="*/ 26 w 40"/>
              <a:gd name="T75" fmla="*/ 62 h 1190"/>
              <a:gd name="T76" fmla="*/ 26 w 40"/>
              <a:gd name="T77" fmla="*/ 44 h 1190"/>
              <a:gd name="T78" fmla="*/ 24 w 40"/>
              <a:gd name="T79" fmla="*/ 27 h 1190"/>
              <a:gd name="T80" fmla="*/ 24 w 40"/>
              <a:gd name="T81" fmla="*/ 2 h 1190"/>
              <a:gd name="T82" fmla="*/ 0 w 40"/>
              <a:gd name="T83" fmla="*/ 0 h 1190"/>
              <a:gd name="connsiteX0" fmla="*/ 447 w 10308"/>
              <a:gd name="connsiteY0" fmla="*/ 0 h 9992"/>
              <a:gd name="connsiteX1" fmla="*/ 447 w 10308"/>
              <a:gd name="connsiteY1" fmla="*/ 101 h 9992"/>
              <a:gd name="connsiteX2" fmla="*/ 697 w 10308"/>
              <a:gd name="connsiteY2" fmla="*/ 387 h 9992"/>
              <a:gd name="connsiteX3" fmla="*/ 41 w 10308"/>
              <a:gd name="connsiteY3" fmla="*/ 841 h 9992"/>
              <a:gd name="connsiteX4" fmla="*/ 947 w 10308"/>
              <a:gd name="connsiteY4" fmla="*/ 1479 h 9992"/>
              <a:gd name="connsiteX5" fmla="*/ 1197 w 10308"/>
              <a:gd name="connsiteY5" fmla="*/ 2017 h 9992"/>
              <a:gd name="connsiteX6" fmla="*/ 1197 w 10308"/>
              <a:gd name="connsiteY6" fmla="*/ 2630 h 9992"/>
              <a:gd name="connsiteX7" fmla="*/ 2197 w 10308"/>
              <a:gd name="connsiteY7" fmla="*/ 3210 h 9992"/>
              <a:gd name="connsiteX8" fmla="*/ 2447 w 10308"/>
              <a:gd name="connsiteY8" fmla="*/ 4008 h 9992"/>
              <a:gd name="connsiteX9" fmla="*/ 2447 w 10308"/>
              <a:gd name="connsiteY9" fmla="*/ 4647 h 9992"/>
              <a:gd name="connsiteX10" fmla="*/ 2447 w 10308"/>
              <a:gd name="connsiteY10" fmla="*/ 5176 h 9992"/>
              <a:gd name="connsiteX11" fmla="*/ 2447 w 10308"/>
              <a:gd name="connsiteY11" fmla="*/ 5672 h 9992"/>
              <a:gd name="connsiteX12" fmla="*/ 2197 w 10308"/>
              <a:gd name="connsiteY12" fmla="*/ 6353 h 9992"/>
              <a:gd name="connsiteX13" fmla="*/ 2447 w 10308"/>
              <a:gd name="connsiteY13" fmla="*/ 6983 h 9992"/>
              <a:gd name="connsiteX14" fmla="*/ 2447 w 10308"/>
              <a:gd name="connsiteY14" fmla="*/ 7765 h 9992"/>
              <a:gd name="connsiteX15" fmla="*/ 2697 w 10308"/>
              <a:gd name="connsiteY15" fmla="*/ 8445 h 9992"/>
              <a:gd name="connsiteX16" fmla="*/ 3197 w 10308"/>
              <a:gd name="connsiteY16" fmla="*/ 9067 h 9992"/>
              <a:gd name="connsiteX17" fmla="*/ 3197 w 10308"/>
              <a:gd name="connsiteY17" fmla="*/ 9555 h 9992"/>
              <a:gd name="connsiteX18" fmla="*/ 3447 w 10308"/>
              <a:gd name="connsiteY18" fmla="*/ 9992 h 9992"/>
              <a:gd name="connsiteX19" fmla="*/ 6947 w 10308"/>
              <a:gd name="connsiteY19" fmla="*/ 9992 h 9992"/>
              <a:gd name="connsiteX20" fmla="*/ 10197 w 10308"/>
              <a:gd name="connsiteY20" fmla="*/ 9992 h 9992"/>
              <a:gd name="connsiteX21" fmla="*/ 10197 w 10308"/>
              <a:gd name="connsiteY21" fmla="*/ 9950 h 9992"/>
              <a:gd name="connsiteX22" fmla="*/ 9697 w 10308"/>
              <a:gd name="connsiteY22" fmla="*/ 9613 h 9992"/>
              <a:gd name="connsiteX23" fmla="*/ 8947 w 10308"/>
              <a:gd name="connsiteY23" fmla="*/ 8899 h 9992"/>
              <a:gd name="connsiteX24" fmla="*/ 8697 w 10308"/>
              <a:gd name="connsiteY24" fmla="*/ 8395 h 9992"/>
              <a:gd name="connsiteX25" fmla="*/ 7947 w 10308"/>
              <a:gd name="connsiteY25" fmla="*/ 7571 h 9992"/>
              <a:gd name="connsiteX26" fmla="*/ 8197 w 10308"/>
              <a:gd name="connsiteY26" fmla="*/ 6966 h 9992"/>
              <a:gd name="connsiteX27" fmla="*/ 8197 w 10308"/>
              <a:gd name="connsiteY27" fmla="*/ 6445 h 9992"/>
              <a:gd name="connsiteX28" fmla="*/ 8197 w 10308"/>
              <a:gd name="connsiteY28" fmla="*/ 5866 h 9992"/>
              <a:gd name="connsiteX29" fmla="*/ 8197 w 10308"/>
              <a:gd name="connsiteY29" fmla="*/ 5294 h 9992"/>
              <a:gd name="connsiteX30" fmla="*/ 7697 w 10308"/>
              <a:gd name="connsiteY30" fmla="*/ 4370 h 9992"/>
              <a:gd name="connsiteX31" fmla="*/ 8197 w 10308"/>
              <a:gd name="connsiteY31" fmla="*/ 3824 h 9992"/>
              <a:gd name="connsiteX32" fmla="*/ 7447 w 10308"/>
              <a:gd name="connsiteY32" fmla="*/ 3193 h 9992"/>
              <a:gd name="connsiteX33" fmla="*/ 6947 w 10308"/>
              <a:gd name="connsiteY33" fmla="*/ 2639 h 9992"/>
              <a:gd name="connsiteX34" fmla="*/ 6697 w 10308"/>
              <a:gd name="connsiteY34" fmla="*/ 1958 h 9992"/>
              <a:gd name="connsiteX35" fmla="*/ 6447 w 10308"/>
              <a:gd name="connsiteY35" fmla="*/ 1597 h 9992"/>
              <a:gd name="connsiteX36" fmla="*/ 6197 w 10308"/>
              <a:gd name="connsiteY36" fmla="*/ 1092 h 9992"/>
              <a:gd name="connsiteX37" fmla="*/ 6947 w 10308"/>
              <a:gd name="connsiteY37" fmla="*/ 521 h 9992"/>
              <a:gd name="connsiteX38" fmla="*/ 6947 w 10308"/>
              <a:gd name="connsiteY38" fmla="*/ 370 h 9992"/>
              <a:gd name="connsiteX39" fmla="*/ 6447 w 10308"/>
              <a:gd name="connsiteY39" fmla="*/ 227 h 9992"/>
              <a:gd name="connsiteX40" fmla="*/ 6447 w 10308"/>
              <a:gd name="connsiteY40" fmla="*/ 17 h 9992"/>
              <a:gd name="connsiteX41" fmla="*/ 447 w 10308"/>
              <a:gd name="connsiteY41" fmla="*/ 0 h 9992"/>
              <a:gd name="connsiteX0-1" fmla="*/ 678 w 10244"/>
              <a:gd name="connsiteY0-2" fmla="*/ 0 h 10000"/>
              <a:gd name="connsiteX1-3" fmla="*/ 678 w 10244"/>
              <a:gd name="connsiteY1-4" fmla="*/ 101 h 10000"/>
              <a:gd name="connsiteX2-5" fmla="*/ 920 w 10244"/>
              <a:gd name="connsiteY2-6" fmla="*/ 387 h 10000"/>
              <a:gd name="connsiteX3-7" fmla="*/ 284 w 10244"/>
              <a:gd name="connsiteY3-8" fmla="*/ 842 h 10000"/>
              <a:gd name="connsiteX4-9" fmla="*/ 1163 w 10244"/>
              <a:gd name="connsiteY4-10" fmla="*/ 1480 h 10000"/>
              <a:gd name="connsiteX5-11" fmla="*/ 1405 w 10244"/>
              <a:gd name="connsiteY5-12" fmla="*/ 2019 h 10000"/>
              <a:gd name="connsiteX6-13" fmla="*/ 1405 w 10244"/>
              <a:gd name="connsiteY6-14" fmla="*/ 2632 h 10000"/>
              <a:gd name="connsiteX7-15" fmla="*/ 2375 w 10244"/>
              <a:gd name="connsiteY7-16" fmla="*/ 3213 h 10000"/>
              <a:gd name="connsiteX8-17" fmla="*/ 2618 w 10244"/>
              <a:gd name="connsiteY8-18" fmla="*/ 4011 h 10000"/>
              <a:gd name="connsiteX9-19" fmla="*/ 2618 w 10244"/>
              <a:gd name="connsiteY9-20" fmla="*/ 4651 h 10000"/>
              <a:gd name="connsiteX10-21" fmla="*/ 2618 w 10244"/>
              <a:gd name="connsiteY10-22" fmla="*/ 5180 h 10000"/>
              <a:gd name="connsiteX11-23" fmla="*/ 2618 w 10244"/>
              <a:gd name="connsiteY11-24" fmla="*/ 5677 h 10000"/>
              <a:gd name="connsiteX12-25" fmla="*/ 2375 w 10244"/>
              <a:gd name="connsiteY12-26" fmla="*/ 6358 h 10000"/>
              <a:gd name="connsiteX13-27" fmla="*/ 2618 w 10244"/>
              <a:gd name="connsiteY13-28" fmla="*/ 6989 h 10000"/>
              <a:gd name="connsiteX14-29" fmla="*/ 0 w 10244"/>
              <a:gd name="connsiteY14-30" fmla="*/ 7738 h 10000"/>
              <a:gd name="connsiteX15-31" fmla="*/ 2860 w 10244"/>
              <a:gd name="connsiteY15-32" fmla="*/ 8452 h 10000"/>
              <a:gd name="connsiteX16-33" fmla="*/ 3345 w 10244"/>
              <a:gd name="connsiteY16-34" fmla="*/ 9074 h 10000"/>
              <a:gd name="connsiteX17-35" fmla="*/ 3345 w 10244"/>
              <a:gd name="connsiteY17-36" fmla="*/ 9563 h 10000"/>
              <a:gd name="connsiteX18-37" fmla="*/ 3588 w 10244"/>
              <a:gd name="connsiteY18-38" fmla="*/ 10000 h 10000"/>
              <a:gd name="connsiteX19-39" fmla="*/ 6983 w 10244"/>
              <a:gd name="connsiteY19-40" fmla="*/ 10000 h 10000"/>
              <a:gd name="connsiteX20-41" fmla="*/ 10136 w 10244"/>
              <a:gd name="connsiteY20-42" fmla="*/ 10000 h 10000"/>
              <a:gd name="connsiteX21-43" fmla="*/ 10136 w 10244"/>
              <a:gd name="connsiteY21-44" fmla="*/ 9958 h 10000"/>
              <a:gd name="connsiteX22-45" fmla="*/ 9651 w 10244"/>
              <a:gd name="connsiteY22-46" fmla="*/ 9621 h 10000"/>
              <a:gd name="connsiteX23-47" fmla="*/ 8924 w 10244"/>
              <a:gd name="connsiteY23-48" fmla="*/ 8906 h 10000"/>
              <a:gd name="connsiteX24-49" fmla="*/ 8681 w 10244"/>
              <a:gd name="connsiteY24-50" fmla="*/ 8402 h 10000"/>
              <a:gd name="connsiteX25-51" fmla="*/ 7954 w 10244"/>
              <a:gd name="connsiteY25-52" fmla="*/ 7577 h 10000"/>
              <a:gd name="connsiteX26-53" fmla="*/ 8196 w 10244"/>
              <a:gd name="connsiteY26-54" fmla="*/ 6972 h 10000"/>
              <a:gd name="connsiteX27-55" fmla="*/ 8196 w 10244"/>
              <a:gd name="connsiteY27-56" fmla="*/ 6450 h 10000"/>
              <a:gd name="connsiteX28-57" fmla="*/ 8196 w 10244"/>
              <a:gd name="connsiteY28-58" fmla="*/ 5871 h 10000"/>
              <a:gd name="connsiteX29-59" fmla="*/ 8196 w 10244"/>
              <a:gd name="connsiteY29-60" fmla="*/ 5298 h 10000"/>
              <a:gd name="connsiteX30-61" fmla="*/ 7711 w 10244"/>
              <a:gd name="connsiteY30-62" fmla="*/ 4373 h 10000"/>
              <a:gd name="connsiteX31-63" fmla="*/ 8196 w 10244"/>
              <a:gd name="connsiteY31-64" fmla="*/ 3827 h 10000"/>
              <a:gd name="connsiteX32-65" fmla="*/ 7468 w 10244"/>
              <a:gd name="connsiteY32-66" fmla="*/ 3196 h 10000"/>
              <a:gd name="connsiteX33-67" fmla="*/ 6983 w 10244"/>
              <a:gd name="connsiteY33-68" fmla="*/ 2641 h 10000"/>
              <a:gd name="connsiteX34-69" fmla="*/ 6741 w 10244"/>
              <a:gd name="connsiteY34-70" fmla="*/ 1960 h 10000"/>
              <a:gd name="connsiteX35-71" fmla="*/ 6498 w 10244"/>
              <a:gd name="connsiteY35-72" fmla="*/ 1598 h 10000"/>
              <a:gd name="connsiteX36-73" fmla="*/ 6256 w 10244"/>
              <a:gd name="connsiteY36-74" fmla="*/ 1093 h 10000"/>
              <a:gd name="connsiteX37-75" fmla="*/ 6983 w 10244"/>
              <a:gd name="connsiteY37-76" fmla="*/ 521 h 10000"/>
              <a:gd name="connsiteX38-77" fmla="*/ 6983 w 10244"/>
              <a:gd name="connsiteY38-78" fmla="*/ 370 h 10000"/>
              <a:gd name="connsiteX39-79" fmla="*/ 6498 w 10244"/>
              <a:gd name="connsiteY39-80" fmla="*/ 227 h 10000"/>
              <a:gd name="connsiteX40-81" fmla="*/ 6498 w 10244"/>
              <a:gd name="connsiteY40-82" fmla="*/ 17 h 10000"/>
              <a:gd name="connsiteX41-83" fmla="*/ 678 w 10244"/>
              <a:gd name="connsiteY41-84" fmla="*/ 0 h 10000"/>
              <a:gd name="connsiteX0-85" fmla="*/ 678 w 10244"/>
              <a:gd name="connsiteY0-86" fmla="*/ 0 h 10000"/>
              <a:gd name="connsiteX1-87" fmla="*/ 678 w 10244"/>
              <a:gd name="connsiteY1-88" fmla="*/ 101 h 10000"/>
              <a:gd name="connsiteX2-89" fmla="*/ 920 w 10244"/>
              <a:gd name="connsiteY2-90" fmla="*/ 387 h 10000"/>
              <a:gd name="connsiteX3-91" fmla="*/ 284 w 10244"/>
              <a:gd name="connsiteY3-92" fmla="*/ 842 h 10000"/>
              <a:gd name="connsiteX4-93" fmla="*/ 1163 w 10244"/>
              <a:gd name="connsiteY4-94" fmla="*/ 1480 h 10000"/>
              <a:gd name="connsiteX5-95" fmla="*/ 1405 w 10244"/>
              <a:gd name="connsiteY5-96" fmla="*/ 2019 h 10000"/>
              <a:gd name="connsiteX6-97" fmla="*/ 1405 w 10244"/>
              <a:gd name="connsiteY6-98" fmla="*/ 2632 h 10000"/>
              <a:gd name="connsiteX7-99" fmla="*/ 2375 w 10244"/>
              <a:gd name="connsiteY7-100" fmla="*/ 3213 h 10000"/>
              <a:gd name="connsiteX8-101" fmla="*/ 2618 w 10244"/>
              <a:gd name="connsiteY8-102" fmla="*/ 4011 h 10000"/>
              <a:gd name="connsiteX9-103" fmla="*/ 2618 w 10244"/>
              <a:gd name="connsiteY9-104" fmla="*/ 4651 h 10000"/>
              <a:gd name="connsiteX10-105" fmla="*/ 2618 w 10244"/>
              <a:gd name="connsiteY10-106" fmla="*/ 5180 h 10000"/>
              <a:gd name="connsiteX11-107" fmla="*/ 2618 w 10244"/>
              <a:gd name="connsiteY11-108" fmla="*/ 5677 h 10000"/>
              <a:gd name="connsiteX12-109" fmla="*/ 2375 w 10244"/>
              <a:gd name="connsiteY12-110" fmla="*/ 6358 h 10000"/>
              <a:gd name="connsiteX13-111" fmla="*/ 2618 w 10244"/>
              <a:gd name="connsiteY13-112" fmla="*/ 6989 h 10000"/>
              <a:gd name="connsiteX14-113" fmla="*/ 0 w 10244"/>
              <a:gd name="connsiteY14-114" fmla="*/ 7738 h 10000"/>
              <a:gd name="connsiteX15-115" fmla="*/ 2860 w 10244"/>
              <a:gd name="connsiteY15-116" fmla="*/ 8452 h 10000"/>
              <a:gd name="connsiteX16-117" fmla="*/ 3345 w 10244"/>
              <a:gd name="connsiteY16-118" fmla="*/ 9074 h 10000"/>
              <a:gd name="connsiteX17-119" fmla="*/ 3345 w 10244"/>
              <a:gd name="connsiteY17-120" fmla="*/ 9563 h 10000"/>
              <a:gd name="connsiteX18-121" fmla="*/ 3588 w 10244"/>
              <a:gd name="connsiteY18-122" fmla="*/ 10000 h 10000"/>
              <a:gd name="connsiteX19-123" fmla="*/ 6983 w 10244"/>
              <a:gd name="connsiteY19-124" fmla="*/ 10000 h 10000"/>
              <a:gd name="connsiteX20-125" fmla="*/ 10136 w 10244"/>
              <a:gd name="connsiteY20-126" fmla="*/ 10000 h 10000"/>
              <a:gd name="connsiteX21-127" fmla="*/ 10136 w 10244"/>
              <a:gd name="connsiteY21-128" fmla="*/ 9958 h 10000"/>
              <a:gd name="connsiteX22-129" fmla="*/ 9651 w 10244"/>
              <a:gd name="connsiteY22-130" fmla="*/ 9621 h 10000"/>
              <a:gd name="connsiteX23-131" fmla="*/ 8924 w 10244"/>
              <a:gd name="connsiteY23-132" fmla="*/ 8906 h 10000"/>
              <a:gd name="connsiteX24-133" fmla="*/ 8681 w 10244"/>
              <a:gd name="connsiteY24-134" fmla="*/ 8402 h 10000"/>
              <a:gd name="connsiteX25-135" fmla="*/ 5710 w 10244"/>
              <a:gd name="connsiteY25-136" fmla="*/ 7610 h 10000"/>
              <a:gd name="connsiteX26-137" fmla="*/ 8196 w 10244"/>
              <a:gd name="connsiteY26-138" fmla="*/ 6972 h 10000"/>
              <a:gd name="connsiteX27-139" fmla="*/ 8196 w 10244"/>
              <a:gd name="connsiteY27-140" fmla="*/ 6450 h 10000"/>
              <a:gd name="connsiteX28-141" fmla="*/ 8196 w 10244"/>
              <a:gd name="connsiteY28-142" fmla="*/ 5871 h 10000"/>
              <a:gd name="connsiteX29-143" fmla="*/ 8196 w 10244"/>
              <a:gd name="connsiteY29-144" fmla="*/ 5298 h 10000"/>
              <a:gd name="connsiteX30-145" fmla="*/ 7711 w 10244"/>
              <a:gd name="connsiteY30-146" fmla="*/ 4373 h 10000"/>
              <a:gd name="connsiteX31-147" fmla="*/ 8196 w 10244"/>
              <a:gd name="connsiteY31-148" fmla="*/ 3827 h 10000"/>
              <a:gd name="connsiteX32-149" fmla="*/ 7468 w 10244"/>
              <a:gd name="connsiteY32-150" fmla="*/ 3196 h 10000"/>
              <a:gd name="connsiteX33-151" fmla="*/ 6983 w 10244"/>
              <a:gd name="connsiteY33-152" fmla="*/ 2641 h 10000"/>
              <a:gd name="connsiteX34-153" fmla="*/ 6741 w 10244"/>
              <a:gd name="connsiteY34-154" fmla="*/ 1960 h 10000"/>
              <a:gd name="connsiteX35-155" fmla="*/ 6498 w 10244"/>
              <a:gd name="connsiteY35-156" fmla="*/ 1598 h 10000"/>
              <a:gd name="connsiteX36-157" fmla="*/ 6256 w 10244"/>
              <a:gd name="connsiteY36-158" fmla="*/ 1093 h 10000"/>
              <a:gd name="connsiteX37-159" fmla="*/ 6983 w 10244"/>
              <a:gd name="connsiteY37-160" fmla="*/ 521 h 10000"/>
              <a:gd name="connsiteX38-161" fmla="*/ 6983 w 10244"/>
              <a:gd name="connsiteY38-162" fmla="*/ 370 h 10000"/>
              <a:gd name="connsiteX39-163" fmla="*/ 6498 w 10244"/>
              <a:gd name="connsiteY39-164" fmla="*/ 227 h 10000"/>
              <a:gd name="connsiteX40-165" fmla="*/ 6498 w 10244"/>
              <a:gd name="connsiteY40-166" fmla="*/ 17 h 10000"/>
              <a:gd name="connsiteX41-167" fmla="*/ 678 w 10244"/>
              <a:gd name="connsiteY41-168" fmla="*/ 0 h 10000"/>
              <a:gd name="connsiteX0-169" fmla="*/ 855 w 10421"/>
              <a:gd name="connsiteY0-170" fmla="*/ 0 h 10000"/>
              <a:gd name="connsiteX1-171" fmla="*/ 855 w 10421"/>
              <a:gd name="connsiteY1-172" fmla="*/ 101 h 10000"/>
              <a:gd name="connsiteX2-173" fmla="*/ 1097 w 10421"/>
              <a:gd name="connsiteY2-174" fmla="*/ 387 h 10000"/>
              <a:gd name="connsiteX3-175" fmla="*/ 461 w 10421"/>
              <a:gd name="connsiteY3-176" fmla="*/ 842 h 10000"/>
              <a:gd name="connsiteX4-177" fmla="*/ 1340 w 10421"/>
              <a:gd name="connsiteY4-178" fmla="*/ 1480 h 10000"/>
              <a:gd name="connsiteX5-179" fmla="*/ 1582 w 10421"/>
              <a:gd name="connsiteY5-180" fmla="*/ 2019 h 10000"/>
              <a:gd name="connsiteX6-181" fmla="*/ 1582 w 10421"/>
              <a:gd name="connsiteY6-182" fmla="*/ 2632 h 10000"/>
              <a:gd name="connsiteX7-183" fmla="*/ 2552 w 10421"/>
              <a:gd name="connsiteY7-184" fmla="*/ 3213 h 10000"/>
              <a:gd name="connsiteX8-185" fmla="*/ 2795 w 10421"/>
              <a:gd name="connsiteY8-186" fmla="*/ 4011 h 10000"/>
              <a:gd name="connsiteX9-187" fmla="*/ 2795 w 10421"/>
              <a:gd name="connsiteY9-188" fmla="*/ 4651 h 10000"/>
              <a:gd name="connsiteX10-189" fmla="*/ 2795 w 10421"/>
              <a:gd name="connsiteY10-190" fmla="*/ 5180 h 10000"/>
              <a:gd name="connsiteX11-191" fmla="*/ 2795 w 10421"/>
              <a:gd name="connsiteY11-192" fmla="*/ 5677 h 10000"/>
              <a:gd name="connsiteX12-193" fmla="*/ 2552 w 10421"/>
              <a:gd name="connsiteY12-194" fmla="*/ 6358 h 10000"/>
              <a:gd name="connsiteX13-195" fmla="*/ 2795 w 10421"/>
              <a:gd name="connsiteY13-196" fmla="*/ 6989 h 10000"/>
              <a:gd name="connsiteX14-197" fmla="*/ 177 w 10421"/>
              <a:gd name="connsiteY14-198" fmla="*/ 7738 h 10000"/>
              <a:gd name="connsiteX15-199" fmla="*/ 3037 w 10421"/>
              <a:gd name="connsiteY15-200" fmla="*/ 8452 h 10000"/>
              <a:gd name="connsiteX16-201" fmla="*/ 3522 w 10421"/>
              <a:gd name="connsiteY16-202" fmla="*/ 9074 h 10000"/>
              <a:gd name="connsiteX17-203" fmla="*/ 3522 w 10421"/>
              <a:gd name="connsiteY17-204" fmla="*/ 9563 h 10000"/>
              <a:gd name="connsiteX18-205" fmla="*/ 3765 w 10421"/>
              <a:gd name="connsiteY18-206" fmla="*/ 10000 h 10000"/>
              <a:gd name="connsiteX19-207" fmla="*/ 7160 w 10421"/>
              <a:gd name="connsiteY19-208" fmla="*/ 10000 h 10000"/>
              <a:gd name="connsiteX20-209" fmla="*/ 10313 w 10421"/>
              <a:gd name="connsiteY20-210" fmla="*/ 10000 h 10000"/>
              <a:gd name="connsiteX21-211" fmla="*/ 10313 w 10421"/>
              <a:gd name="connsiteY21-212" fmla="*/ 9958 h 10000"/>
              <a:gd name="connsiteX22-213" fmla="*/ 9828 w 10421"/>
              <a:gd name="connsiteY22-214" fmla="*/ 9621 h 10000"/>
              <a:gd name="connsiteX23-215" fmla="*/ 9101 w 10421"/>
              <a:gd name="connsiteY23-216" fmla="*/ 8906 h 10000"/>
              <a:gd name="connsiteX24-217" fmla="*/ 8858 w 10421"/>
              <a:gd name="connsiteY24-218" fmla="*/ 8402 h 10000"/>
              <a:gd name="connsiteX25-219" fmla="*/ 5887 w 10421"/>
              <a:gd name="connsiteY25-220" fmla="*/ 7610 h 10000"/>
              <a:gd name="connsiteX26-221" fmla="*/ 8373 w 10421"/>
              <a:gd name="connsiteY26-222" fmla="*/ 6972 h 10000"/>
              <a:gd name="connsiteX27-223" fmla="*/ 8373 w 10421"/>
              <a:gd name="connsiteY27-224" fmla="*/ 6450 h 10000"/>
              <a:gd name="connsiteX28-225" fmla="*/ 8373 w 10421"/>
              <a:gd name="connsiteY28-226" fmla="*/ 5871 h 10000"/>
              <a:gd name="connsiteX29-227" fmla="*/ 8373 w 10421"/>
              <a:gd name="connsiteY29-228" fmla="*/ 5298 h 10000"/>
              <a:gd name="connsiteX30-229" fmla="*/ 7888 w 10421"/>
              <a:gd name="connsiteY30-230" fmla="*/ 4373 h 10000"/>
              <a:gd name="connsiteX31-231" fmla="*/ 8373 w 10421"/>
              <a:gd name="connsiteY31-232" fmla="*/ 3827 h 10000"/>
              <a:gd name="connsiteX32-233" fmla="*/ 7645 w 10421"/>
              <a:gd name="connsiteY32-234" fmla="*/ 3196 h 10000"/>
              <a:gd name="connsiteX33-235" fmla="*/ 7160 w 10421"/>
              <a:gd name="connsiteY33-236" fmla="*/ 2641 h 10000"/>
              <a:gd name="connsiteX34-237" fmla="*/ 6918 w 10421"/>
              <a:gd name="connsiteY34-238" fmla="*/ 1960 h 10000"/>
              <a:gd name="connsiteX35-239" fmla="*/ 6675 w 10421"/>
              <a:gd name="connsiteY35-240" fmla="*/ 1598 h 10000"/>
              <a:gd name="connsiteX36-241" fmla="*/ 6433 w 10421"/>
              <a:gd name="connsiteY36-242" fmla="*/ 1093 h 10000"/>
              <a:gd name="connsiteX37-243" fmla="*/ 7160 w 10421"/>
              <a:gd name="connsiteY37-244" fmla="*/ 521 h 10000"/>
              <a:gd name="connsiteX38-245" fmla="*/ 7160 w 10421"/>
              <a:gd name="connsiteY38-246" fmla="*/ 370 h 10000"/>
              <a:gd name="connsiteX39-247" fmla="*/ 6675 w 10421"/>
              <a:gd name="connsiteY39-248" fmla="*/ 227 h 10000"/>
              <a:gd name="connsiteX40-249" fmla="*/ 6675 w 10421"/>
              <a:gd name="connsiteY40-250" fmla="*/ 17 h 10000"/>
              <a:gd name="connsiteX41-251" fmla="*/ 855 w 10421"/>
              <a:gd name="connsiteY41-252" fmla="*/ 0 h 10000"/>
              <a:gd name="connsiteX0-253" fmla="*/ 855 w 10421"/>
              <a:gd name="connsiteY0-254" fmla="*/ 0 h 10000"/>
              <a:gd name="connsiteX1-255" fmla="*/ 855 w 10421"/>
              <a:gd name="connsiteY1-256" fmla="*/ 101 h 10000"/>
              <a:gd name="connsiteX2-257" fmla="*/ 1097 w 10421"/>
              <a:gd name="connsiteY2-258" fmla="*/ 387 h 10000"/>
              <a:gd name="connsiteX3-259" fmla="*/ 461 w 10421"/>
              <a:gd name="connsiteY3-260" fmla="*/ 842 h 10000"/>
              <a:gd name="connsiteX4-261" fmla="*/ 1340 w 10421"/>
              <a:gd name="connsiteY4-262" fmla="*/ 1480 h 10000"/>
              <a:gd name="connsiteX5-263" fmla="*/ 1582 w 10421"/>
              <a:gd name="connsiteY5-264" fmla="*/ 2019 h 10000"/>
              <a:gd name="connsiteX6-265" fmla="*/ 1582 w 10421"/>
              <a:gd name="connsiteY6-266" fmla="*/ 2632 h 10000"/>
              <a:gd name="connsiteX7-267" fmla="*/ 2552 w 10421"/>
              <a:gd name="connsiteY7-268" fmla="*/ 3213 h 10000"/>
              <a:gd name="connsiteX8-269" fmla="*/ 2795 w 10421"/>
              <a:gd name="connsiteY8-270" fmla="*/ 4011 h 10000"/>
              <a:gd name="connsiteX9-271" fmla="*/ 2795 w 10421"/>
              <a:gd name="connsiteY9-272" fmla="*/ 4651 h 10000"/>
              <a:gd name="connsiteX10-273" fmla="*/ 2795 w 10421"/>
              <a:gd name="connsiteY10-274" fmla="*/ 5180 h 10000"/>
              <a:gd name="connsiteX11-275" fmla="*/ 2795 w 10421"/>
              <a:gd name="connsiteY11-276" fmla="*/ 5677 h 10000"/>
              <a:gd name="connsiteX12-277" fmla="*/ 2552 w 10421"/>
              <a:gd name="connsiteY12-278" fmla="*/ 6358 h 10000"/>
              <a:gd name="connsiteX13-279" fmla="*/ 2795 w 10421"/>
              <a:gd name="connsiteY13-280" fmla="*/ 6989 h 10000"/>
              <a:gd name="connsiteX14-281" fmla="*/ 177 w 10421"/>
              <a:gd name="connsiteY14-282" fmla="*/ 7738 h 10000"/>
              <a:gd name="connsiteX15-283" fmla="*/ 3037 w 10421"/>
              <a:gd name="connsiteY15-284" fmla="*/ 8452 h 10000"/>
              <a:gd name="connsiteX16-285" fmla="*/ 3522 w 10421"/>
              <a:gd name="connsiteY16-286" fmla="*/ 9074 h 10000"/>
              <a:gd name="connsiteX17-287" fmla="*/ 3522 w 10421"/>
              <a:gd name="connsiteY17-288" fmla="*/ 9563 h 10000"/>
              <a:gd name="connsiteX18-289" fmla="*/ 3765 w 10421"/>
              <a:gd name="connsiteY18-290" fmla="*/ 10000 h 10000"/>
              <a:gd name="connsiteX19-291" fmla="*/ 7160 w 10421"/>
              <a:gd name="connsiteY19-292" fmla="*/ 10000 h 10000"/>
              <a:gd name="connsiteX20-293" fmla="*/ 10313 w 10421"/>
              <a:gd name="connsiteY20-294" fmla="*/ 10000 h 10000"/>
              <a:gd name="connsiteX21-295" fmla="*/ 10313 w 10421"/>
              <a:gd name="connsiteY21-296" fmla="*/ 9958 h 10000"/>
              <a:gd name="connsiteX22-297" fmla="*/ 9828 w 10421"/>
              <a:gd name="connsiteY22-298" fmla="*/ 9621 h 10000"/>
              <a:gd name="connsiteX23-299" fmla="*/ 9101 w 10421"/>
              <a:gd name="connsiteY23-300" fmla="*/ 8906 h 10000"/>
              <a:gd name="connsiteX24-301" fmla="*/ 8858 w 10421"/>
              <a:gd name="connsiteY24-302" fmla="*/ 8402 h 10000"/>
              <a:gd name="connsiteX25-303" fmla="*/ 5887 w 10421"/>
              <a:gd name="connsiteY25-304" fmla="*/ 7610 h 10000"/>
              <a:gd name="connsiteX26-305" fmla="*/ 8373 w 10421"/>
              <a:gd name="connsiteY26-306" fmla="*/ 6972 h 10000"/>
              <a:gd name="connsiteX27-307" fmla="*/ 8373 w 10421"/>
              <a:gd name="connsiteY27-308" fmla="*/ 6450 h 10000"/>
              <a:gd name="connsiteX28-309" fmla="*/ 8373 w 10421"/>
              <a:gd name="connsiteY28-310" fmla="*/ 5871 h 10000"/>
              <a:gd name="connsiteX29-311" fmla="*/ 8373 w 10421"/>
              <a:gd name="connsiteY29-312" fmla="*/ 5298 h 10000"/>
              <a:gd name="connsiteX30-313" fmla="*/ 7888 w 10421"/>
              <a:gd name="connsiteY30-314" fmla="*/ 4373 h 10000"/>
              <a:gd name="connsiteX31-315" fmla="*/ 8373 w 10421"/>
              <a:gd name="connsiteY31-316" fmla="*/ 3827 h 10000"/>
              <a:gd name="connsiteX32-317" fmla="*/ 7645 w 10421"/>
              <a:gd name="connsiteY32-318" fmla="*/ 3196 h 10000"/>
              <a:gd name="connsiteX33-319" fmla="*/ 7160 w 10421"/>
              <a:gd name="connsiteY33-320" fmla="*/ 2641 h 10000"/>
              <a:gd name="connsiteX34-321" fmla="*/ 6918 w 10421"/>
              <a:gd name="connsiteY34-322" fmla="*/ 1960 h 10000"/>
              <a:gd name="connsiteX35-323" fmla="*/ 6675 w 10421"/>
              <a:gd name="connsiteY35-324" fmla="*/ 1598 h 10000"/>
              <a:gd name="connsiteX36-325" fmla="*/ 6433 w 10421"/>
              <a:gd name="connsiteY36-326" fmla="*/ 1093 h 10000"/>
              <a:gd name="connsiteX37-327" fmla="*/ 7160 w 10421"/>
              <a:gd name="connsiteY37-328" fmla="*/ 521 h 10000"/>
              <a:gd name="connsiteX38-329" fmla="*/ 7160 w 10421"/>
              <a:gd name="connsiteY38-330" fmla="*/ 370 h 10000"/>
              <a:gd name="connsiteX39-331" fmla="*/ 6675 w 10421"/>
              <a:gd name="connsiteY39-332" fmla="*/ 227 h 10000"/>
              <a:gd name="connsiteX40-333" fmla="*/ 6675 w 10421"/>
              <a:gd name="connsiteY40-334" fmla="*/ 17 h 10000"/>
              <a:gd name="connsiteX41-335" fmla="*/ 855 w 10421"/>
              <a:gd name="connsiteY41-336" fmla="*/ 0 h 10000"/>
              <a:gd name="connsiteX0-337" fmla="*/ 704 w 10270"/>
              <a:gd name="connsiteY0-338" fmla="*/ 0 h 10000"/>
              <a:gd name="connsiteX1-339" fmla="*/ 704 w 10270"/>
              <a:gd name="connsiteY1-340" fmla="*/ 101 h 10000"/>
              <a:gd name="connsiteX2-341" fmla="*/ 946 w 10270"/>
              <a:gd name="connsiteY2-342" fmla="*/ 387 h 10000"/>
              <a:gd name="connsiteX3-343" fmla="*/ 310 w 10270"/>
              <a:gd name="connsiteY3-344" fmla="*/ 842 h 10000"/>
              <a:gd name="connsiteX4-345" fmla="*/ 1189 w 10270"/>
              <a:gd name="connsiteY4-346" fmla="*/ 1480 h 10000"/>
              <a:gd name="connsiteX5-347" fmla="*/ 1431 w 10270"/>
              <a:gd name="connsiteY5-348" fmla="*/ 2019 h 10000"/>
              <a:gd name="connsiteX6-349" fmla="*/ 1431 w 10270"/>
              <a:gd name="connsiteY6-350" fmla="*/ 2632 h 10000"/>
              <a:gd name="connsiteX7-351" fmla="*/ 2401 w 10270"/>
              <a:gd name="connsiteY7-352" fmla="*/ 3213 h 10000"/>
              <a:gd name="connsiteX8-353" fmla="*/ 2644 w 10270"/>
              <a:gd name="connsiteY8-354" fmla="*/ 4011 h 10000"/>
              <a:gd name="connsiteX9-355" fmla="*/ 2644 w 10270"/>
              <a:gd name="connsiteY9-356" fmla="*/ 4651 h 10000"/>
              <a:gd name="connsiteX10-357" fmla="*/ 2644 w 10270"/>
              <a:gd name="connsiteY10-358" fmla="*/ 5180 h 10000"/>
              <a:gd name="connsiteX11-359" fmla="*/ 2644 w 10270"/>
              <a:gd name="connsiteY11-360" fmla="*/ 5677 h 10000"/>
              <a:gd name="connsiteX12-361" fmla="*/ 2401 w 10270"/>
              <a:gd name="connsiteY12-362" fmla="*/ 6358 h 10000"/>
              <a:gd name="connsiteX13-363" fmla="*/ 1522 w 10270"/>
              <a:gd name="connsiteY13-364" fmla="*/ 6956 h 10000"/>
              <a:gd name="connsiteX14-365" fmla="*/ 26 w 10270"/>
              <a:gd name="connsiteY14-366" fmla="*/ 7738 h 10000"/>
              <a:gd name="connsiteX15-367" fmla="*/ 2886 w 10270"/>
              <a:gd name="connsiteY15-368" fmla="*/ 8452 h 10000"/>
              <a:gd name="connsiteX16-369" fmla="*/ 3371 w 10270"/>
              <a:gd name="connsiteY16-370" fmla="*/ 9074 h 10000"/>
              <a:gd name="connsiteX17-371" fmla="*/ 3371 w 10270"/>
              <a:gd name="connsiteY17-372" fmla="*/ 9563 h 10000"/>
              <a:gd name="connsiteX18-373" fmla="*/ 3614 w 10270"/>
              <a:gd name="connsiteY18-374" fmla="*/ 10000 h 10000"/>
              <a:gd name="connsiteX19-375" fmla="*/ 7009 w 10270"/>
              <a:gd name="connsiteY19-376" fmla="*/ 10000 h 10000"/>
              <a:gd name="connsiteX20-377" fmla="*/ 10162 w 10270"/>
              <a:gd name="connsiteY20-378" fmla="*/ 10000 h 10000"/>
              <a:gd name="connsiteX21-379" fmla="*/ 10162 w 10270"/>
              <a:gd name="connsiteY21-380" fmla="*/ 9958 h 10000"/>
              <a:gd name="connsiteX22-381" fmla="*/ 9677 w 10270"/>
              <a:gd name="connsiteY22-382" fmla="*/ 9621 h 10000"/>
              <a:gd name="connsiteX23-383" fmla="*/ 8950 w 10270"/>
              <a:gd name="connsiteY23-384" fmla="*/ 8906 h 10000"/>
              <a:gd name="connsiteX24-385" fmla="*/ 8707 w 10270"/>
              <a:gd name="connsiteY24-386" fmla="*/ 8402 h 10000"/>
              <a:gd name="connsiteX25-387" fmla="*/ 5736 w 10270"/>
              <a:gd name="connsiteY25-388" fmla="*/ 7610 h 10000"/>
              <a:gd name="connsiteX26-389" fmla="*/ 8222 w 10270"/>
              <a:gd name="connsiteY26-390" fmla="*/ 6972 h 10000"/>
              <a:gd name="connsiteX27-391" fmla="*/ 8222 w 10270"/>
              <a:gd name="connsiteY27-392" fmla="*/ 6450 h 10000"/>
              <a:gd name="connsiteX28-393" fmla="*/ 8222 w 10270"/>
              <a:gd name="connsiteY28-394" fmla="*/ 5871 h 10000"/>
              <a:gd name="connsiteX29-395" fmla="*/ 8222 w 10270"/>
              <a:gd name="connsiteY29-396" fmla="*/ 5298 h 10000"/>
              <a:gd name="connsiteX30-397" fmla="*/ 7737 w 10270"/>
              <a:gd name="connsiteY30-398" fmla="*/ 4373 h 10000"/>
              <a:gd name="connsiteX31-399" fmla="*/ 8222 w 10270"/>
              <a:gd name="connsiteY31-400" fmla="*/ 3827 h 10000"/>
              <a:gd name="connsiteX32-401" fmla="*/ 7494 w 10270"/>
              <a:gd name="connsiteY32-402" fmla="*/ 3196 h 10000"/>
              <a:gd name="connsiteX33-403" fmla="*/ 7009 w 10270"/>
              <a:gd name="connsiteY33-404" fmla="*/ 2641 h 10000"/>
              <a:gd name="connsiteX34-405" fmla="*/ 6767 w 10270"/>
              <a:gd name="connsiteY34-406" fmla="*/ 1960 h 10000"/>
              <a:gd name="connsiteX35-407" fmla="*/ 6524 w 10270"/>
              <a:gd name="connsiteY35-408" fmla="*/ 1598 h 10000"/>
              <a:gd name="connsiteX36-409" fmla="*/ 6282 w 10270"/>
              <a:gd name="connsiteY36-410" fmla="*/ 1093 h 10000"/>
              <a:gd name="connsiteX37-411" fmla="*/ 7009 w 10270"/>
              <a:gd name="connsiteY37-412" fmla="*/ 521 h 10000"/>
              <a:gd name="connsiteX38-413" fmla="*/ 7009 w 10270"/>
              <a:gd name="connsiteY38-414" fmla="*/ 370 h 10000"/>
              <a:gd name="connsiteX39-415" fmla="*/ 6524 w 10270"/>
              <a:gd name="connsiteY39-416" fmla="*/ 227 h 10000"/>
              <a:gd name="connsiteX40-417" fmla="*/ 6524 w 10270"/>
              <a:gd name="connsiteY40-418" fmla="*/ 17 h 10000"/>
              <a:gd name="connsiteX41-419" fmla="*/ 704 w 10270"/>
              <a:gd name="connsiteY41-4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Lst>
            <a:rect l="l" t="t" r="r" b="b"/>
            <a:pathLst>
              <a:path w="10270" h="10000">
                <a:moveTo>
                  <a:pt x="704" y="0"/>
                </a:moveTo>
                <a:lnTo>
                  <a:pt x="704" y="101"/>
                </a:lnTo>
                <a:cubicBezTo>
                  <a:pt x="946" y="387"/>
                  <a:pt x="1012" y="264"/>
                  <a:pt x="946" y="387"/>
                </a:cubicBezTo>
                <a:cubicBezTo>
                  <a:pt x="880" y="510"/>
                  <a:pt x="310" y="842"/>
                  <a:pt x="310" y="842"/>
                </a:cubicBezTo>
                <a:cubicBezTo>
                  <a:pt x="67" y="1447"/>
                  <a:pt x="1001" y="1284"/>
                  <a:pt x="1189" y="1480"/>
                </a:cubicBezTo>
                <a:cubicBezTo>
                  <a:pt x="1376" y="1676"/>
                  <a:pt x="1431" y="2019"/>
                  <a:pt x="1431" y="2019"/>
                </a:cubicBezTo>
                <a:lnTo>
                  <a:pt x="1431" y="2632"/>
                </a:lnTo>
                <a:lnTo>
                  <a:pt x="2401" y="3213"/>
                </a:lnTo>
                <a:lnTo>
                  <a:pt x="2644" y="4011"/>
                </a:lnTo>
                <a:lnTo>
                  <a:pt x="2644" y="4651"/>
                </a:lnTo>
                <a:lnTo>
                  <a:pt x="2644" y="5180"/>
                </a:lnTo>
                <a:lnTo>
                  <a:pt x="2644" y="5677"/>
                </a:lnTo>
                <a:cubicBezTo>
                  <a:pt x="2563" y="5904"/>
                  <a:pt x="2588" y="6145"/>
                  <a:pt x="2401" y="6358"/>
                </a:cubicBezTo>
                <a:cubicBezTo>
                  <a:pt x="2214" y="6571"/>
                  <a:pt x="1918" y="6726"/>
                  <a:pt x="1522" y="6956"/>
                </a:cubicBezTo>
                <a:cubicBezTo>
                  <a:pt x="1126" y="7186"/>
                  <a:pt x="-201" y="7489"/>
                  <a:pt x="26" y="7738"/>
                </a:cubicBezTo>
                <a:cubicBezTo>
                  <a:pt x="253" y="7987"/>
                  <a:pt x="2329" y="8229"/>
                  <a:pt x="2886" y="8452"/>
                </a:cubicBezTo>
                <a:cubicBezTo>
                  <a:pt x="3443" y="8675"/>
                  <a:pt x="3209" y="8867"/>
                  <a:pt x="3371" y="9074"/>
                </a:cubicBezTo>
                <a:lnTo>
                  <a:pt x="3371" y="9563"/>
                </a:lnTo>
                <a:lnTo>
                  <a:pt x="3614" y="10000"/>
                </a:lnTo>
                <a:lnTo>
                  <a:pt x="7009" y="10000"/>
                </a:lnTo>
                <a:lnTo>
                  <a:pt x="10162" y="10000"/>
                </a:lnTo>
                <a:cubicBezTo>
                  <a:pt x="10405" y="9991"/>
                  <a:pt x="10162" y="9958"/>
                  <a:pt x="10162" y="9958"/>
                </a:cubicBezTo>
                <a:lnTo>
                  <a:pt x="9677" y="9621"/>
                </a:lnTo>
                <a:lnTo>
                  <a:pt x="8950" y="8906"/>
                </a:lnTo>
                <a:cubicBezTo>
                  <a:pt x="8869" y="8738"/>
                  <a:pt x="9243" y="8618"/>
                  <a:pt x="8707" y="8402"/>
                </a:cubicBezTo>
                <a:cubicBezTo>
                  <a:pt x="8171" y="8186"/>
                  <a:pt x="4907" y="7823"/>
                  <a:pt x="5736" y="7610"/>
                </a:cubicBezTo>
                <a:cubicBezTo>
                  <a:pt x="6565" y="7397"/>
                  <a:pt x="7808" y="7165"/>
                  <a:pt x="8222" y="6972"/>
                </a:cubicBezTo>
                <a:cubicBezTo>
                  <a:pt x="8636" y="6779"/>
                  <a:pt x="8222" y="6624"/>
                  <a:pt x="8222" y="6450"/>
                </a:cubicBezTo>
                <a:lnTo>
                  <a:pt x="8222" y="5871"/>
                </a:lnTo>
                <a:lnTo>
                  <a:pt x="8222" y="5298"/>
                </a:lnTo>
                <a:lnTo>
                  <a:pt x="7737" y="4373"/>
                </a:lnTo>
                <a:lnTo>
                  <a:pt x="8222" y="3827"/>
                </a:lnTo>
                <a:lnTo>
                  <a:pt x="7494" y="3196"/>
                </a:lnTo>
                <a:lnTo>
                  <a:pt x="7009" y="2641"/>
                </a:lnTo>
                <a:cubicBezTo>
                  <a:pt x="6928" y="2414"/>
                  <a:pt x="6848" y="2187"/>
                  <a:pt x="6767" y="1960"/>
                </a:cubicBezTo>
                <a:lnTo>
                  <a:pt x="6524" y="1598"/>
                </a:lnTo>
                <a:cubicBezTo>
                  <a:pt x="6443" y="1430"/>
                  <a:pt x="6363" y="1261"/>
                  <a:pt x="6282" y="1093"/>
                </a:cubicBezTo>
                <a:lnTo>
                  <a:pt x="7009" y="521"/>
                </a:lnTo>
                <a:lnTo>
                  <a:pt x="7009" y="370"/>
                </a:lnTo>
                <a:cubicBezTo>
                  <a:pt x="7009" y="319"/>
                  <a:pt x="6524" y="227"/>
                  <a:pt x="6524" y="227"/>
                </a:cubicBezTo>
                <a:lnTo>
                  <a:pt x="6524" y="17"/>
                </a:lnTo>
                <a:lnTo>
                  <a:pt x="704" y="0"/>
                </a:lnTo>
                <a:close/>
              </a:path>
            </a:pathLst>
          </a:custGeom>
          <a:solidFill>
            <a:schemeClr val="tx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86" name="Freeform 967"/>
          <p:cNvSpPr/>
          <p:nvPr/>
        </p:nvSpPr>
        <p:spPr bwMode="auto">
          <a:xfrm>
            <a:off x="756559" y="2072899"/>
            <a:ext cx="124217" cy="219120"/>
          </a:xfrm>
          <a:custGeom>
            <a:avLst/>
            <a:gdLst>
              <a:gd name="T0" fmla="*/ 22 w 24"/>
              <a:gd name="T1" fmla="*/ 1 h 47"/>
              <a:gd name="T2" fmla="*/ 17 w 24"/>
              <a:gd name="T3" fmla="*/ 11 h 47"/>
              <a:gd name="T4" fmla="*/ 11 w 24"/>
              <a:gd name="T5" fmla="*/ 20 h 47"/>
              <a:gd name="T6" fmla="*/ 0 w 24"/>
              <a:gd name="T7" fmla="*/ 46 h 47"/>
              <a:gd name="T8" fmla="*/ 1 w 24"/>
              <a:gd name="T9" fmla="*/ 46 h 47"/>
              <a:gd name="T10" fmla="*/ 3 w 24"/>
              <a:gd name="T11" fmla="*/ 45 h 47"/>
              <a:gd name="T12" fmla="*/ 2 w 24"/>
              <a:gd name="T13" fmla="*/ 43 h 47"/>
              <a:gd name="T14" fmla="*/ 0 w 24"/>
              <a:gd name="T15" fmla="*/ 46 h 47"/>
              <a:gd name="T16" fmla="*/ 1 w 24"/>
              <a:gd name="T17" fmla="*/ 46 h 47"/>
              <a:gd name="T18" fmla="*/ 14 w 24"/>
              <a:gd name="T19" fmla="*/ 18 h 47"/>
              <a:gd name="T20" fmla="*/ 24 w 24"/>
              <a:gd name="T21" fmla="*/ 1 h 47"/>
              <a:gd name="T22" fmla="*/ 22 w 24"/>
              <a:gd name="T23"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7">
                <a:moveTo>
                  <a:pt x="22" y="1"/>
                </a:moveTo>
                <a:cubicBezTo>
                  <a:pt x="22" y="4"/>
                  <a:pt x="19" y="8"/>
                  <a:pt x="17" y="11"/>
                </a:cubicBezTo>
                <a:cubicBezTo>
                  <a:pt x="15" y="14"/>
                  <a:pt x="13" y="17"/>
                  <a:pt x="11" y="20"/>
                </a:cubicBezTo>
                <a:cubicBezTo>
                  <a:pt x="6" y="28"/>
                  <a:pt x="1" y="36"/>
                  <a:pt x="0" y="46"/>
                </a:cubicBezTo>
                <a:cubicBezTo>
                  <a:pt x="0" y="47"/>
                  <a:pt x="1" y="47"/>
                  <a:pt x="1" y="46"/>
                </a:cubicBezTo>
                <a:cubicBezTo>
                  <a:pt x="2" y="46"/>
                  <a:pt x="2" y="45"/>
                  <a:pt x="3" y="45"/>
                </a:cubicBezTo>
                <a:cubicBezTo>
                  <a:pt x="4" y="44"/>
                  <a:pt x="3" y="43"/>
                  <a:pt x="2" y="43"/>
                </a:cubicBezTo>
                <a:cubicBezTo>
                  <a:pt x="1" y="44"/>
                  <a:pt x="0" y="45"/>
                  <a:pt x="0" y="46"/>
                </a:cubicBezTo>
                <a:cubicBezTo>
                  <a:pt x="0" y="46"/>
                  <a:pt x="1" y="46"/>
                  <a:pt x="1" y="46"/>
                </a:cubicBezTo>
                <a:cubicBezTo>
                  <a:pt x="3" y="35"/>
                  <a:pt x="9" y="26"/>
                  <a:pt x="14" y="18"/>
                </a:cubicBezTo>
                <a:cubicBezTo>
                  <a:pt x="17" y="12"/>
                  <a:pt x="23" y="7"/>
                  <a:pt x="24" y="1"/>
                </a:cubicBezTo>
                <a:cubicBezTo>
                  <a:pt x="24" y="0"/>
                  <a:pt x="22" y="0"/>
                  <a:pt x="22" y="1"/>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87" name="Freeform 968"/>
          <p:cNvSpPr/>
          <p:nvPr/>
        </p:nvSpPr>
        <p:spPr bwMode="auto">
          <a:xfrm>
            <a:off x="861162" y="2066977"/>
            <a:ext cx="721791" cy="228990"/>
          </a:xfrm>
          <a:custGeom>
            <a:avLst/>
            <a:gdLst>
              <a:gd name="T0" fmla="*/ 1 w 105"/>
              <a:gd name="T1" fmla="*/ 2 h 49"/>
              <a:gd name="T2" fmla="*/ 15 w 105"/>
              <a:gd name="T3" fmla="*/ 2 h 49"/>
              <a:gd name="T4" fmla="*/ 36 w 105"/>
              <a:gd name="T5" fmla="*/ 2 h 49"/>
              <a:gd name="T6" fmla="*/ 57 w 105"/>
              <a:gd name="T7" fmla="*/ 3 h 49"/>
              <a:gd name="T8" fmla="*/ 67 w 105"/>
              <a:gd name="T9" fmla="*/ 3 h 49"/>
              <a:gd name="T10" fmla="*/ 70 w 105"/>
              <a:gd name="T11" fmla="*/ 2 h 49"/>
              <a:gd name="T12" fmla="*/ 75 w 105"/>
              <a:gd name="T13" fmla="*/ 2 h 49"/>
              <a:gd name="T14" fmla="*/ 76 w 105"/>
              <a:gd name="T15" fmla="*/ 2 h 49"/>
              <a:gd name="T16" fmla="*/ 83 w 105"/>
              <a:gd name="T17" fmla="*/ 10 h 49"/>
              <a:gd name="T18" fmla="*/ 91 w 105"/>
              <a:gd name="T19" fmla="*/ 22 h 49"/>
              <a:gd name="T20" fmla="*/ 104 w 105"/>
              <a:gd name="T21" fmla="*/ 48 h 49"/>
              <a:gd name="T22" fmla="*/ 105 w 105"/>
              <a:gd name="T23" fmla="*/ 47 h 49"/>
              <a:gd name="T24" fmla="*/ 98 w 105"/>
              <a:gd name="T25" fmla="*/ 33 h 49"/>
              <a:gd name="T26" fmla="*/ 90 w 105"/>
              <a:gd name="T27" fmla="*/ 19 h 49"/>
              <a:gd name="T28" fmla="*/ 83 w 105"/>
              <a:gd name="T29" fmla="*/ 7 h 49"/>
              <a:gd name="T30" fmla="*/ 79 w 105"/>
              <a:gd name="T31" fmla="*/ 3 h 49"/>
              <a:gd name="T32" fmla="*/ 77 w 105"/>
              <a:gd name="T33" fmla="*/ 1 h 49"/>
              <a:gd name="T34" fmla="*/ 76 w 105"/>
              <a:gd name="T35" fmla="*/ 0 h 49"/>
              <a:gd name="T36" fmla="*/ 71 w 105"/>
              <a:gd name="T37" fmla="*/ 0 h 49"/>
              <a:gd name="T38" fmla="*/ 61 w 105"/>
              <a:gd name="T39" fmla="*/ 1 h 49"/>
              <a:gd name="T40" fmla="*/ 40 w 105"/>
              <a:gd name="T41" fmla="*/ 1 h 49"/>
              <a:gd name="T42" fmla="*/ 20 w 105"/>
              <a:gd name="T43" fmla="*/ 0 h 49"/>
              <a:gd name="T44" fmla="*/ 12 w 105"/>
              <a:gd name="T45" fmla="*/ 1 h 49"/>
              <a:gd name="T46" fmla="*/ 2 w 105"/>
              <a:gd name="T47" fmla="*/ 1 h 49"/>
              <a:gd name="T48" fmla="*/ 1 w 105"/>
              <a:gd name="T4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 h="49">
                <a:moveTo>
                  <a:pt x="1" y="2"/>
                </a:moveTo>
                <a:cubicBezTo>
                  <a:pt x="5" y="4"/>
                  <a:pt x="11" y="3"/>
                  <a:pt x="15" y="2"/>
                </a:cubicBezTo>
                <a:cubicBezTo>
                  <a:pt x="22" y="2"/>
                  <a:pt x="29" y="1"/>
                  <a:pt x="36" y="2"/>
                </a:cubicBezTo>
                <a:cubicBezTo>
                  <a:pt x="43" y="3"/>
                  <a:pt x="50" y="3"/>
                  <a:pt x="57" y="3"/>
                </a:cubicBezTo>
                <a:cubicBezTo>
                  <a:pt x="60" y="3"/>
                  <a:pt x="64" y="3"/>
                  <a:pt x="67" y="3"/>
                </a:cubicBezTo>
                <a:cubicBezTo>
                  <a:pt x="68" y="3"/>
                  <a:pt x="69" y="3"/>
                  <a:pt x="70" y="2"/>
                </a:cubicBezTo>
                <a:cubicBezTo>
                  <a:pt x="71" y="2"/>
                  <a:pt x="75" y="1"/>
                  <a:pt x="75" y="2"/>
                </a:cubicBezTo>
                <a:cubicBezTo>
                  <a:pt x="76" y="2"/>
                  <a:pt x="76" y="2"/>
                  <a:pt x="76" y="2"/>
                </a:cubicBezTo>
                <a:cubicBezTo>
                  <a:pt x="79" y="4"/>
                  <a:pt x="81" y="8"/>
                  <a:pt x="83" y="10"/>
                </a:cubicBezTo>
                <a:cubicBezTo>
                  <a:pt x="86" y="14"/>
                  <a:pt x="89" y="18"/>
                  <a:pt x="91" y="22"/>
                </a:cubicBezTo>
                <a:cubicBezTo>
                  <a:pt x="95" y="31"/>
                  <a:pt x="99" y="39"/>
                  <a:pt x="104" y="48"/>
                </a:cubicBezTo>
                <a:cubicBezTo>
                  <a:pt x="104" y="49"/>
                  <a:pt x="105" y="48"/>
                  <a:pt x="105" y="47"/>
                </a:cubicBezTo>
                <a:cubicBezTo>
                  <a:pt x="103" y="42"/>
                  <a:pt x="100" y="38"/>
                  <a:pt x="98" y="33"/>
                </a:cubicBezTo>
                <a:cubicBezTo>
                  <a:pt x="95" y="28"/>
                  <a:pt x="93" y="23"/>
                  <a:pt x="90" y="19"/>
                </a:cubicBezTo>
                <a:cubicBezTo>
                  <a:pt x="88" y="15"/>
                  <a:pt x="86" y="10"/>
                  <a:pt x="83" y="7"/>
                </a:cubicBezTo>
                <a:cubicBezTo>
                  <a:pt x="82" y="6"/>
                  <a:pt x="81" y="4"/>
                  <a:pt x="79" y="3"/>
                </a:cubicBezTo>
                <a:cubicBezTo>
                  <a:pt x="79" y="2"/>
                  <a:pt x="77" y="1"/>
                  <a:pt x="77" y="1"/>
                </a:cubicBezTo>
                <a:cubicBezTo>
                  <a:pt x="77" y="0"/>
                  <a:pt x="77" y="0"/>
                  <a:pt x="76" y="0"/>
                </a:cubicBezTo>
                <a:cubicBezTo>
                  <a:pt x="74" y="0"/>
                  <a:pt x="73" y="0"/>
                  <a:pt x="71" y="0"/>
                </a:cubicBezTo>
                <a:cubicBezTo>
                  <a:pt x="68" y="1"/>
                  <a:pt x="64" y="1"/>
                  <a:pt x="61" y="1"/>
                </a:cubicBezTo>
                <a:cubicBezTo>
                  <a:pt x="54" y="1"/>
                  <a:pt x="47" y="1"/>
                  <a:pt x="40" y="1"/>
                </a:cubicBezTo>
                <a:cubicBezTo>
                  <a:pt x="34" y="1"/>
                  <a:pt x="27" y="0"/>
                  <a:pt x="20" y="0"/>
                </a:cubicBezTo>
                <a:cubicBezTo>
                  <a:pt x="17" y="0"/>
                  <a:pt x="15" y="1"/>
                  <a:pt x="12" y="1"/>
                </a:cubicBezTo>
                <a:cubicBezTo>
                  <a:pt x="9" y="1"/>
                  <a:pt x="5" y="2"/>
                  <a:pt x="2" y="1"/>
                </a:cubicBezTo>
                <a:cubicBezTo>
                  <a:pt x="1" y="0"/>
                  <a:pt x="0" y="2"/>
                  <a:pt x="1" y="2"/>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88" name="Freeform 969"/>
          <p:cNvSpPr/>
          <p:nvPr/>
        </p:nvSpPr>
        <p:spPr bwMode="auto">
          <a:xfrm>
            <a:off x="756559" y="2272278"/>
            <a:ext cx="645052" cy="23689"/>
          </a:xfrm>
          <a:custGeom>
            <a:avLst/>
            <a:gdLst>
              <a:gd name="T0" fmla="*/ 1 w 125"/>
              <a:gd name="T1" fmla="*/ 3 h 5"/>
              <a:gd name="T2" fmla="*/ 4 w 125"/>
              <a:gd name="T3" fmla="*/ 3 h 5"/>
              <a:gd name="T4" fmla="*/ 7 w 125"/>
              <a:gd name="T5" fmla="*/ 2 h 5"/>
              <a:gd name="T6" fmla="*/ 12 w 125"/>
              <a:gd name="T7" fmla="*/ 3 h 5"/>
              <a:gd name="T8" fmla="*/ 28 w 125"/>
              <a:gd name="T9" fmla="*/ 2 h 5"/>
              <a:gd name="T10" fmla="*/ 59 w 125"/>
              <a:gd name="T11" fmla="*/ 2 h 5"/>
              <a:gd name="T12" fmla="*/ 123 w 125"/>
              <a:gd name="T13" fmla="*/ 4 h 5"/>
              <a:gd name="T14" fmla="*/ 123 w 125"/>
              <a:gd name="T15" fmla="*/ 2 h 5"/>
              <a:gd name="T16" fmla="*/ 61 w 125"/>
              <a:gd name="T17" fmla="*/ 0 h 5"/>
              <a:gd name="T18" fmla="*/ 30 w 125"/>
              <a:gd name="T19" fmla="*/ 1 h 5"/>
              <a:gd name="T20" fmla="*/ 15 w 125"/>
              <a:gd name="T21" fmla="*/ 1 h 5"/>
              <a:gd name="T22" fmla="*/ 7 w 125"/>
              <a:gd name="T23" fmla="*/ 1 h 5"/>
              <a:gd name="T24" fmla="*/ 1 w 125"/>
              <a:gd name="T25" fmla="*/ 2 h 5"/>
              <a:gd name="T26" fmla="*/ 1 w 125"/>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5">
                <a:moveTo>
                  <a:pt x="1" y="3"/>
                </a:moveTo>
                <a:cubicBezTo>
                  <a:pt x="2" y="3"/>
                  <a:pt x="2" y="3"/>
                  <a:pt x="4" y="3"/>
                </a:cubicBezTo>
                <a:cubicBezTo>
                  <a:pt x="5" y="3"/>
                  <a:pt x="6" y="2"/>
                  <a:pt x="7" y="2"/>
                </a:cubicBezTo>
                <a:cubicBezTo>
                  <a:pt x="7" y="2"/>
                  <a:pt x="11" y="3"/>
                  <a:pt x="12" y="3"/>
                </a:cubicBezTo>
                <a:cubicBezTo>
                  <a:pt x="17" y="3"/>
                  <a:pt x="23" y="3"/>
                  <a:pt x="28" y="2"/>
                </a:cubicBezTo>
                <a:cubicBezTo>
                  <a:pt x="38" y="2"/>
                  <a:pt x="49" y="2"/>
                  <a:pt x="59" y="2"/>
                </a:cubicBezTo>
                <a:cubicBezTo>
                  <a:pt x="81" y="2"/>
                  <a:pt x="102" y="5"/>
                  <a:pt x="123" y="4"/>
                </a:cubicBezTo>
                <a:cubicBezTo>
                  <a:pt x="125" y="4"/>
                  <a:pt x="125" y="2"/>
                  <a:pt x="123" y="2"/>
                </a:cubicBezTo>
                <a:cubicBezTo>
                  <a:pt x="103" y="4"/>
                  <a:pt x="82" y="1"/>
                  <a:pt x="61" y="0"/>
                </a:cubicBezTo>
                <a:cubicBezTo>
                  <a:pt x="50" y="0"/>
                  <a:pt x="40" y="1"/>
                  <a:pt x="30" y="1"/>
                </a:cubicBezTo>
                <a:cubicBezTo>
                  <a:pt x="25" y="1"/>
                  <a:pt x="20" y="1"/>
                  <a:pt x="15" y="1"/>
                </a:cubicBezTo>
                <a:cubicBezTo>
                  <a:pt x="12" y="1"/>
                  <a:pt x="10" y="1"/>
                  <a:pt x="7" y="1"/>
                </a:cubicBezTo>
                <a:cubicBezTo>
                  <a:pt x="5" y="0"/>
                  <a:pt x="3" y="2"/>
                  <a:pt x="1" y="2"/>
                </a:cubicBezTo>
                <a:cubicBezTo>
                  <a:pt x="0" y="1"/>
                  <a:pt x="0" y="3"/>
                  <a:pt x="1" y="3"/>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89" name="Freeform 970"/>
          <p:cNvSpPr/>
          <p:nvPr/>
        </p:nvSpPr>
        <p:spPr bwMode="auto">
          <a:xfrm>
            <a:off x="803752" y="2278200"/>
            <a:ext cx="180877" cy="704736"/>
          </a:xfrm>
          <a:custGeom>
            <a:avLst/>
            <a:gdLst>
              <a:gd name="T0" fmla="*/ 0 w 35"/>
              <a:gd name="T1" fmla="*/ 1 h 151"/>
              <a:gd name="T2" fmla="*/ 6 w 35"/>
              <a:gd name="T3" fmla="*/ 37 h 151"/>
              <a:gd name="T4" fmla="*/ 14 w 35"/>
              <a:gd name="T5" fmla="*/ 75 h 151"/>
              <a:gd name="T6" fmla="*/ 33 w 35"/>
              <a:gd name="T7" fmla="*/ 150 h 151"/>
              <a:gd name="T8" fmla="*/ 35 w 35"/>
              <a:gd name="T9" fmla="*/ 149 h 151"/>
              <a:gd name="T10" fmla="*/ 16 w 35"/>
              <a:gd name="T11" fmla="*/ 76 h 151"/>
              <a:gd name="T12" fmla="*/ 8 w 35"/>
              <a:gd name="T13" fmla="*/ 39 h 151"/>
              <a:gd name="T14" fmla="*/ 2 w 35"/>
              <a:gd name="T15" fmla="*/ 1 h 151"/>
              <a:gd name="T16" fmla="*/ 0 w 35"/>
              <a:gd name="T17" fmla="*/ 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51">
                <a:moveTo>
                  <a:pt x="0" y="1"/>
                </a:moveTo>
                <a:cubicBezTo>
                  <a:pt x="0" y="13"/>
                  <a:pt x="3" y="25"/>
                  <a:pt x="6" y="37"/>
                </a:cubicBezTo>
                <a:cubicBezTo>
                  <a:pt x="8" y="49"/>
                  <a:pt x="11" y="62"/>
                  <a:pt x="14" y="75"/>
                </a:cubicBezTo>
                <a:cubicBezTo>
                  <a:pt x="20" y="100"/>
                  <a:pt x="27" y="125"/>
                  <a:pt x="33" y="150"/>
                </a:cubicBezTo>
                <a:cubicBezTo>
                  <a:pt x="34" y="151"/>
                  <a:pt x="35" y="150"/>
                  <a:pt x="35" y="149"/>
                </a:cubicBezTo>
                <a:cubicBezTo>
                  <a:pt x="28" y="125"/>
                  <a:pt x="22" y="101"/>
                  <a:pt x="16" y="76"/>
                </a:cubicBezTo>
                <a:cubicBezTo>
                  <a:pt x="13" y="64"/>
                  <a:pt x="10" y="52"/>
                  <a:pt x="8" y="39"/>
                </a:cubicBezTo>
                <a:cubicBezTo>
                  <a:pt x="5" y="27"/>
                  <a:pt x="2" y="14"/>
                  <a:pt x="2" y="1"/>
                </a:cubicBezTo>
                <a:cubicBezTo>
                  <a:pt x="2" y="0"/>
                  <a:pt x="0" y="0"/>
                  <a:pt x="0" y="1"/>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0" name="Freeform 971"/>
          <p:cNvSpPr/>
          <p:nvPr/>
        </p:nvSpPr>
        <p:spPr bwMode="auto">
          <a:xfrm>
            <a:off x="1246136" y="2286096"/>
            <a:ext cx="135112" cy="696840"/>
          </a:xfrm>
          <a:custGeom>
            <a:avLst/>
            <a:gdLst>
              <a:gd name="T0" fmla="*/ 24 w 26"/>
              <a:gd name="T1" fmla="*/ 1 h 149"/>
              <a:gd name="T2" fmla="*/ 22 w 26"/>
              <a:gd name="T3" fmla="*/ 14 h 149"/>
              <a:gd name="T4" fmla="*/ 20 w 26"/>
              <a:gd name="T5" fmla="*/ 35 h 149"/>
              <a:gd name="T6" fmla="*/ 16 w 26"/>
              <a:gd name="T7" fmla="*/ 54 h 149"/>
              <a:gd name="T8" fmla="*/ 13 w 26"/>
              <a:gd name="T9" fmla="*/ 73 h 149"/>
              <a:gd name="T10" fmla="*/ 7 w 26"/>
              <a:gd name="T11" fmla="*/ 112 h 149"/>
              <a:gd name="T12" fmla="*/ 0 w 26"/>
              <a:gd name="T13" fmla="*/ 148 h 149"/>
              <a:gd name="T14" fmla="*/ 2 w 26"/>
              <a:gd name="T15" fmla="*/ 148 h 149"/>
              <a:gd name="T16" fmla="*/ 2 w 26"/>
              <a:gd name="T17" fmla="*/ 146 h 149"/>
              <a:gd name="T18" fmla="*/ 1 w 26"/>
              <a:gd name="T19" fmla="*/ 146 h 149"/>
              <a:gd name="T20" fmla="*/ 0 w 26"/>
              <a:gd name="T21" fmla="*/ 148 h 149"/>
              <a:gd name="T22" fmla="*/ 2 w 26"/>
              <a:gd name="T23" fmla="*/ 148 h 149"/>
              <a:gd name="T24" fmla="*/ 9 w 26"/>
              <a:gd name="T25" fmla="*/ 111 h 149"/>
              <a:gd name="T26" fmla="*/ 15 w 26"/>
              <a:gd name="T27" fmla="*/ 74 h 149"/>
              <a:gd name="T28" fmla="*/ 21 w 26"/>
              <a:gd name="T29" fmla="*/ 37 h 149"/>
              <a:gd name="T30" fmla="*/ 23 w 26"/>
              <a:gd name="T31" fmla="*/ 18 h 149"/>
              <a:gd name="T32" fmla="*/ 26 w 26"/>
              <a:gd name="T33" fmla="*/ 2 h 149"/>
              <a:gd name="T34" fmla="*/ 24 w 26"/>
              <a:gd name="T35" fmla="*/ 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49">
                <a:moveTo>
                  <a:pt x="24" y="1"/>
                </a:moveTo>
                <a:cubicBezTo>
                  <a:pt x="23" y="5"/>
                  <a:pt x="23" y="10"/>
                  <a:pt x="22" y="14"/>
                </a:cubicBezTo>
                <a:cubicBezTo>
                  <a:pt x="21" y="21"/>
                  <a:pt x="21" y="28"/>
                  <a:pt x="20" y="35"/>
                </a:cubicBezTo>
                <a:cubicBezTo>
                  <a:pt x="19" y="41"/>
                  <a:pt x="17" y="47"/>
                  <a:pt x="16" y="54"/>
                </a:cubicBezTo>
                <a:cubicBezTo>
                  <a:pt x="15" y="60"/>
                  <a:pt x="14" y="67"/>
                  <a:pt x="13" y="73"/>
                </a:cubicBezTo>
                <a:cubicBezTo>
                  <a:pt x="11" y="86"/>
                  <a:pt x="9" y="99"/>
                  <a:pt x="7" y="112"/>
                </a:cubicBezTo>
                <a:cubicBezTo>
                  <a:pt x="5" y="124"/>
                  <a:pt x="1" y="136"/>
                  <a:pt x="0" y="148"/>
                </a:cubicBezTo>
                <a:cubicBezTo>
                  <a:pt x="1" y="148"/>
                  <a:pt x="2" y="148"/>
                  <a:pt x="2" y="148"/>
                </a:cubicBezTo>
                <a:cubicBezTo>
                  <a:pt x="2" y="147"/>
                  <a:pt x="2" y="147"/>
                  <a:pt x="2" y="146"/>
                </a:cubicBezTo>
                <a:cubicBezTo>
                  <a:pt x="2" y="145"/>
                  <a:pt x="1" y="145"/>
                  <a:pt x="1" y="146"/>
                </a:cubicBezTo>
                <a:cubicBezTo>
                  <a:pt x="1" y="147"/>
                  <a:pt x="1" y="147"/>
                  <a:pt x="0" y="148"/>
                </a:cubicBezTo>
                <a:cubicBezTo>
                  <a:pt x="0" y="149"/>
                  <a:pt x="2" y="149"/>
                  <a:pt x="2" y="148"/>
                </a:cubicBezTo>
                <a:cubicBezTo>
                  <a:pt x="3" y="136"/>
                  <a:pt x="7" y="123"/>
                  <a:pt x="9" y="111"/>
                </a:cubicBezTo>
                <a:cubicBezTo>
                  <a:pt x="11" y="99"/>
                  <a:pt x="13" y="86"/>
                  <a:pt x="15" y="74"/>
                </a:cubicBezTo>
                <a:cubicBezTo>
                  <a:pt x="17" y="61"/>
                  <a:pt x="19" y="49"/>
                  <a:pt x="21" y="37"/>
                </a:cubicBezTo>
                <a:cubicBezTo>
                  <a:pt x="22" y="30"/>
                  <a:pt x="22" y="24"/>
                  <a:pt x="23" y="18"/>
                </a:cubicBezTo>
                <a:cubicBezTo>
                  <a:pt x="24" y="13"/>
                  <a:pt x="24" y="7"/>
                  <a:pt x="26" y="2"/>
                </a:cubicBezTo>
                <a:cubicBezTo>
                  <a:pt x="26" y="0"/>
                  <a:pt x="24" y="0"/>
                  <a:pt x="24" y="1"/>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1" name="Freeform 974"/>
          <p:cNvSpPr/>
          <p:nvPr/>
        </p:nvSpPr>
        <p:spPr bwMode="auto">
          <a:xfrm>
            <a:off x="988987" y="2278200"/>
            <a:ext cx="67557" cy="704736"/>
          </a:xfrm>
          <a:custGeom>
            <a:avLst/>
            <a:gdLst>
              <a:gd name="T0" fmla="*/ 2 w 13"/>
              <a:gd name="T1" fmla="*/ 1 h 151"/>
              <a:gd name="T2" fmla="*/ 1 w 13"/>
              <a:gd name="T3" fmla="*/ 16 h 151"/>
              <a:gd name="T4" fmla="*/ 1 w 13"/>
              <a:gd name="T5" fmla="*/ 25 h 151"/>
              <a:gd name="T6" fmla="*/ 2 w 13"/>
              <a:gd name="T7" fmla="*/ 33 h 151"/>
              <a:gd name="T8" fmla="*/ 6 w 13"/>
              <a:gd name="T9" fmla="*/ 72 h 151"/>
              <a:gd name="T10" fmla="*/ 10 w 13"/>
              <a:gd name="T11" fmla="*/ 112 h 151"/>
              <a:gd name="T12" fmla="*/ 10 w 13"/>
              <a:gd name="T13" fmla="*/ 131 h 151"/>
              <a:gd name="T14" fmla="*/ 12 w 13"/>
              <a:gd name="T15" fmla="*/ 150 h 151"/>
              <a:gd name="T16" fmla="*/ 13 w 13"/>
              <a:gd name="T17" fmla="*/ 150 h 151"/>
              <a:gd name="T18" fmla="*/ 13 w 13"/>
              <a:gd name="T19" fmla="*/ 150 h 151"/>
              <a:gd name="T20" fmla="*/ 12 w 13"/>
              <a:gd name="T21" fmla="*/ 150 h 151"/>
              <a:gd name="T22" fmla="*/ 12 w 13"/>
              <a:gd name="T23" fmla="*/ 150 h 151"/>
              <a:gd name="T24" fmla="*/ 13 w 13"/>
              <a:gd name="T25" fmla="*/ 150 h 151"/>
              <a:gd name="T26" fmla="*/ 13 w 13"/>
              <a:gd name="T27" fmla="*/ 135 h 151"/>
              <a:gd name="T28" fmla="*/ 12 w 13"/>
              <a:gd name="T29" fmla="*/ 115 h 151"/>
              <a:gd name="T30" fmla="*/ 8 w 13"/>
              <a:gd name="T31" fmla="*/ 76 h 151"/>
              <a:gd name="T32" fmla="*/ 4 w 13"/>
              <a:gd name="T33" fmla="*/ 39 h 151"/>
              <a:gd name="T34" fmla="*/ 3 w 13"/>
              <a:gd name="T35" fmla="*/ 19 h 151"/>
              <a:gd name="T36" fmla="*/ 3 w 13"/>
              <a:gd name="T37" fmla="*/ 1 h 151"/>
              <a:gd name="T38" fmla="*/ 2 w 13"/>
              <a:gd name="T39" fmla="*/ 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51">
                <a:moveTo>
                  <a:pt x="2" y="1"/>
                </a:moveTo>
                <a:cubicBezTo>
                  <a:pt x="0" y="6"/>
                  <a:pt x="1" y="11"/>
                  <a:pt x="1" y="16"/>
                </a:cubicBezTo>
                <a:cubicBezTo>
                  <a:pt x="1" y="19"/>
                  <a:pt x="1" y="22"/>
                  <a:pt x="1" y="25"/>
                </a:cubicBezTo>
                <a:cubicBezTo>
                  <a:pt x="1" y="28"/>
                  <a:pt x="1" y="30"/>
                  <a:pt x="2" y="33"/>
                </a:cubicBezTo>
                <a:cubicBezTo>
                  <a:pt x="4" y="46"/>
                  <a:pt x="6" y="59"/>
                  <a:pt x="6" y="72"/>
                </a:cubicBezTo>
                <a:cubicBezTo>
                  <a:pt x="7" y="86"/>
                  <a:pt x="9" y="99"/>
                  <a:pt x="10" y="112"/>
                </a:cubicBezTo>
                <a:cubicBezTo>
                  <a:pt x="10" y="118"/>
                  <a:pt x="10" y="125"/>
                  <a:pt x="10" y="131"/>
                </a:cubicBezTo>
                <a:cubicBezTo>
                  <a:pt x="11" y="138"/>
                  <a:pt x="12" y="144"/>
                  <a:pt x="12" y="150"/>
                </a:cubicBezTo>
                <a:cubicBezTo>
                  <a:pt x="12" y="151"/>
                  <a:pt x="13" y="151"/>
                  <a:pt x="13" y="150"/>
                </a:cubicBezTo>
                <a:cubicBezTo>
                  <a:pt x="13" y="150"/>
                  <a:pt x="13" y="150"/>
                  <a:pt x="13" y="150"/>
                </a:cubicBezTo>
                <a:cubicBezTo>
                  <a:pt x="13" y="148"/>
                  <a:pt x="12" y="148"/>
                  <a:pt x="12" y="150"/>
                </a:cubicBezTo>
                <a:cubicBezTo>
                  <a:pt x="12" y="150"/>
                  <a:pt x="12" y="150"/>
                  <a:pt x="12" y="150"/>
                </a:cubicBezTo>
                <a:cubicBezTo>
                  <a:pt x="12" y="151"/>
                  <a:pt x="13" y="151"/>
                  <a:pt x="13" y="150"/>
                </a:cubicBezTo>
                <a:cubicBezTo>
                  <a:pt x="13" y="145"/>
                  <a:pt x="13" y="140"/>
                  <a:pt x="13" y="135"/>
                </a:cubicBezTo>
                <a:cubicBezTo>
                  <a:pt x="12" y="128"/>
                  <a:pt x="12" y="122"/>
                  <a:pt x="12" y="115"/>
                </a:cubicBezTo>
                <a:cubicBezTo>
                  <a:pt x="11" y="102"/>
                  <a:pt x="9" y="89"/>
                  <a:pt x="8" y="76"/>
                </a:cubicBezTo>
                <a:cubicBezTo>
                  <a:pt x="8" y="63"/>
                  <a:pt x="6" y="51"/>
                  <a:pt x="4" y="39"/>
                </a:cubicBezTo>
                <a:cubicBezTo>
                  <a:pt x="3" y="32"/>
                  <a:pt x="3" y="26"/>
                  <a:pt x="3" y="19"/>
                </a:cubicBezTo>
                <a:cubicBezTo>
                  <a:pt x="2" y="13"/>
                  <a:pt x="1" y="7"/>
                  <a:pt x="3" y="1"/>
                </a:cubicBezTo>
                <a:cubicBezTo>
                  <a:pt x="4" y="0"/>
                  <a:pt x="2" y="0"/>
                  <a:pt x="2" y="1"/>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2" name="Freeform 975"/>
          <p:cNvSpPr/>
          <p:nvPr/>
        </p:nvSpPr>
        <p:spPr bwMode="auto">
          <a:xfrm>
            <a:off x="1178579" y="2282148"/>
            <a:ext cx="37048" cy="704736"/>
          </a:xfrm>
          <a:custGeom>
            <a:avLst/>
            <a:gdLst>
              <a:gd name="T0" fmla="*/ 4 w 7"/>
              <a:gd name="T1" fmla="*/ 1 h 151"/>
              <a:gd name="T2" fmla="*/ 4 w 7"/>
              <a:gd name="T3" fmla="*/ 20 h 151"/>
              <a:gd name="T4" fmla="*/ 3 w 7"/>
              <a:gd name="T5" fmla="*/ 38 h 151"/>
              <a:gd name="T6" fmla="*/ 3 w 7"/>
              <a:gd name="T7" fmla="*/ 76 h 151"/>
              <a:gd name="T8" fmla="*/ 2 w 7"/>
              <a:gd name="T9" fmla="*/ 113 h 151"/>
              <a:gd name="T10" fmla="*/ 1 w 7"/>
              <a:gd name="T11" fmla="*/ 131 h 151"/>
              <a:gd name="T12" fmla="*/ 0 w 7"/>
              <a:gd name="T13" fmla="*/ 150 h 151"/>
              <a:gd name="T14" fmla="*/ 2 w 7"/>
              <a:gd name="T15" fmla="*/ 150 h 151"/>
              <a:gd name="T16" fmla="*/ 3 w 7"/>
              <a:gd name="T17" fmla="*/ 131 h 151"/>
              <a:gd name="T18" fmla="*/ 4 w 7"/>
              <a:gd name="T19" fmla="*/ 113 h 151"/>
              <a:gd name="T20" fmla="*/ 4 w 7"/>
              <a:gd name="T21" fmla="*/ 75 h 151"/>
              <a:gd name="T22" fmla="*/ 5 w 7"/>
              <a:gd name="T23" fmla="*/ 37 h 151"/>
              <a:gd name="T24" fmla="*/ 5 w 7"/>
              <a:gd name="T25" fmla="*/ 18 h 151"/>
              <a:gd name="T26" fmla="*/ 5 w 7"/>
              <a:gd name="T27" fmla="*/ 1 h 151"/>
              <a:gd name="T28" fmla="*/ 4 w 7"/>
              <a:gd name="T29" fmla="*/ 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51">
                <a:moveTo>
                  <a:pt x="4" y="1"/>
                </a:moveTo>
                <a:cubicBezTo>
                  <a:pt x="5" y="7"/>
                  <a:pt x="4" y="13"/>
                  <a:pt x="4" y="20"/>
                </a:cubicBezTo>
                <a:cubicBezTo>
                  <a:pt x="4" y="26"/>
                  <a:pt x="3" y="32"/>
                  <a:pt x="3" y="38"/>
                </a:cubicBezTo>
                <a:cubicBezTo>
                  <a:pt x="3" y="51"/>
                  <a:pt x="3" y="64"/>
                  <a:pt x="3" y="76"/>
                </a:cubicBezTo>
                <a:cubicBezTo>
                  <a:pt x="3" y="88"/>
                  <a:pt x="3" y="101"/>
                  <a:pt x="2" y="113"/>
                </a:cubicBezTo>
                <a:cubicBezTo>
                  <a:pt x="2" y="119"/>
                  <a:pt x="1" y="125"/>
                  <a:pt x="1" y="131"/>
                </a:cubicBezTo>
                <a:cubicBezTo>
                  <a:pt x="1" y="137"/>
                  <a:pt x="0" y="143"/>
                  <a:pt x="0" y="150"/>
                </a:cubicBezTo>
                <a:cubicBezTo>
                  <a:pt x="0" y="151"/>
                  <a:pt x="2" y="151"/>
                  <a:pt x="2" y="150"/>
                </a:cubicBezTo>
                <a:cubicBezTo>
                  <a:pt x="2" y="143"/>
                  <a:pt x="3" y="137"/>
                  <a:pt x="3" y="131"/>
                </a:cubicBezTo>
                <a:cubicBezTo>
                  <a:pt x="3" y="125"/>
                  <a:pt x="3" y="119"/>
                  <a:pt x="4" y="113"/>
                </a:cubicBezTo>
                <a:cubicBezTo>
                  <a:pt x="5" y="100"/>
                  <a:pt x="5" y="87"/>
                  <a:pt x="4" y="75"/>
                </a:cubicBezTo>
                <a:cubicBezTo>
                  <a:pt x="4" y="62"/>
                  <a:pt x="4" y="49"/>
                  <a:pt x="5" y="37"/>
                </a:cubicBezTo>
                <a:cubicBezTo>
                  <a:pt x="5" y="31"/>
                  <a:pt x="5" y="24"/>
                  <a:pt x="5" y="18"/>
                </a:cubicBezTo>
                <a:cubicBezTo>
                  <a:pt x="5" y="12"/>
                  <a:pt x="7" y="7"/>
                  <a:pt x="5" y="1"/>
                </a:cubicBezTo>
                <a:cubicBezTo>
                  <a:pt x="5" y="0"/>
                  <a:pt x="4" y="0"/>
                  <a:pt x="4" y="1"/>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3" name="Freeform 976"/>
          <p:cNvSpPr/>
          <p:nvPr/>
        </p:nvSpPr>
        <p:spPr bwMode="auto">
          <a:xfrm>
            <a:off x="994096" y="2005781"/>
            <a:ext cx="150368" cy="75014"/>
          </a:xfrm>
          <a:custGeom>
            <a:avLst/>
            <a:gdLst>
              <a:gd name="T0" fmla="*/ 7 w 29"/>
              <a:gd name="T1" fmla="*/ 14 h 16"/>
              <a:gd name="T2" fmla="*/ 22 w 29"/>
              <a:gd name="T3" fmla="*/ 14 h 16"/>
              <a:gd name="T4" fmla="*/ 24 w 29"/>
              <a:gd name="T5" fmla="*/ 15 h 16"/>
              <a:gd name="T6" fmla="*/ 5 w 29"/>
              <a:gd name="T7" fmla="*/ 14 h 16"/>
              <a:gd name="T8" fmla="*/ 7 w 29"/>
              <a:gd name="T9" fmla="*/ 14 h 16"/>
            </a:gdLst>
            <a:ahLst/>
            <a:cxnLst>
              <a:cxn ang="0">
                <a:pos x="T0" y="T1"/>
              </a:cxn>
              <a:cxn ang="0">
                <a:pos x="T2" y="T3"/>
              </a:cxn>
              <a:cxn ang="0">
                <a:pos x="T4" y="T5"/>
              </a:cxn>
              <a:cxn ang="0">
                <a:pos x="T6" y="T7"/>
              </a:cxn>
              <a:cxn ang="0">
                <a:pos x="T8" y="T9"/>
              </a:cxn>
            </a:cxnLst>
            <a:rect l="0" t="0" r="r" b="b"/>
            <a:pathLst>
              <a:path w="29" h="16">
                <a:moveTo>
                  <a:pt x="7" y="14"/>
                </a:moveTo>
                <a:cubicBezTo>
                  <a:pt x="2" y="2"/>
                  <a:pt x="26" y="6"/>
                  <a:pt x="22" y="14"/>
                </a:cubicBezTo>
                <a:cubicBezTo>
                  <a:pt x="22" y="15"/>
                  <a:pt x="23" y="16"/>
                  <a:pt x="24" y="15"/>
                </a:cubicBezTo>
                <a:cubicBezTo>
                  <a:pt x="29" y="3"/>
                  <a:pt x="0" y="0"/>
                  <a:pt x="5" y="14"/>
                </a:cubicBezTo>
                <a:cubicBezTo>
                  <a:pt x="5" y="15"/>
                  <a:pt x="7" y="15"/>
                  <a:pt x="7" y="14"/>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4" name="Freeform 627"/>
          <p:cNvSpPr/>
          <p:nvPr userDrawn="1"/>
        </p:nvSpPr>
        <p:spPr bwMode="auto">
          <a:xfrm>
            <a:off x="1905442" y="2704933"/>
            <a:ext cx="3566078" cy="1435027"/>
          </a:xfrm>
          <a:custGeom>
            <a:avLst/>
            <a:gdLst>
              <a:gd name="T0" fmla="*/ 0 w 124"/>
              <a:gd name="T1" fmla="*/ 58 h 58"/>
              <a:gd name="T2" fmla="*/ 5 w 124"/>
              <a:gd name="T3" fmla="*/ 41 h 58"/>
              <a:gd name="T4" fmla="*/ 12 w 124"/>
              <a:gd name="T5" fmla="*/ 22 h 58"/>
              <a:gd name="T6" fmla="*/ 23 w 124"/>
              <a:gd name="T7" fmla="*/ 22 h 58"/>
              <a:gd name="T8" fmla="*/ 40 w 124"/>
              <a:gd name="T9" fmla="*/ 24 h 58"/>
              <a:gd name="T10" fmla="*/ 64 w 124"/>
              <a:gd name="T11" fmla="*/ 22 h 58"/>
              <a:gd name="T12" fmla="*/ 84 w 124"/>
              <a:gd name="T13" fmla="*/ 22 h 58"/>
              <a:gd name="T14" fmla="*/ 88 w 124"/>
              <a:gd name="T15" fmla="*/ 21 h 58"/>
              <a:gd name="T16" fmla="*/ 85 w 124"/>
              <a:gd name="T17" fmla="*/ 10 h 58"/>
              <a:gd name="T18" fmla="*/ 90 w 124"/>
              <a:gd name="T19" fmla="*/ 2 h 58"/>
              <a:gd name="T20" fmla="*/ 97 w 124"/>
              <a:gd name="T21" fmla="*/ 1 h 58"/>
              <a:gd name="T22" fmla="*/ 98 w 124"/>
              <a:gd name="T23" fmla="*/ 12 h 58"/>
              <a:gd name="T24" fmla="*/ 99 w 124"/>
              <a:gd name="T25" fmla="*/ 21 h 58"/>
              <a:gd name="T26" fmla="*/ 108 w 124"/>
              <a:gd name="T27" fmla="*/ 22 h 58"/>
              <a:gd name="T28" fmla="*/ 119 w 124"/>
              <a:gd name="T29" fmla="*/ 47 h 58"/>
              <a:gd name="T30" fmla="*/ 124 w 124"/>
              <a:gd name="T31" fmla="*/ 53 h 58"/>
              <a:gd name="T32" fmla="*/ 103 w 124"/>
              <a:gd name="T33" fmla="*/ 54 h 58"/>
              <a:gd name="T34" fmla="*/ 18 w 124"/>
              <a:gd name="T35" fmla="*/ 56 h 58"/>
              <a:gd name="T36" fmla="*/ 0 w 124"/>
              <a:gd name="T3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58">
                <a:moveTo>
                  <a:pt x="0" y="58"/>
                </a:moveTo>
                <a:cubicBezTo>
                  <a:pt x="5" y="41"/>
                  <a:pt x="5" y="41"/>
                  <a:pt x="5" y="41"/>
                </a:cubicBezTo>
                <a:cubicBezTo>
                  <a:pt x="12" y="22"/>
                  <a:pt x="12" y="22"/>
                  <a:pt x="12" y="22"/>
                </a:cubicBezTo>
                <a:cubicBezTo>
                  <a:pt x="23" y="22"/>
                  <a:pt x="23" y="22"/>
                  <a:pt x="23" y="22"/>
                </a:cubicBezTo>
                <a:cubicBezTo>
                  <a:pt x="40" y="24"/>
                  <a:pt x="40" y="24"/>
                  <a:pt x="40" y="24"/>
                </a:cubicBezTo>
                <a:cubicBezTo>
                  <a:pt x="64" y="22"/>
                  <a:pt x="64" y="22"/>
                  <a:pt x="64" y="22"/>
                </a:cubicBezTo>
                <a:cubicBezTo>
                  <a:pt x="84" y="22"/>
                  <a:pt x="84" y="22"/>
                  <a:pt x="84" y="22"/>
                </a:cubicBezTo>
                <a:cubicBezTo>
                  <a:pt x="88" y="21"/>
                  <a:pt x="88" y="21"/>
                  <a:pt x="88" y="21"/>
                </a:cubicBezTo>
                <a:cubicBezTo>
                  <a:pt x="85" y="10"/>
                  <a:pt x="85" y="10"/>
                  <a:pt x="85" y="10"/>
                </a:cubicBezTo>
                <a:cubicBezTo>
                  <a:pt x="86" y="4"/>
                  <a:pt x="89" y="2"/>
                  <a:pt x="90" y="2"/>
                </a:cubicBezTo>
                <a:cubicBezTo>
                  <a:pt x="92" y="2"/>
                  <a:pt x="96" y="0"/>
                  <a:pt x="97" y="1"/>
                </a:cubicBezTo>
                <a:cubicBezTo>
                  <a:pt x="99" y="2"/>
                  <a:pt x="98" y="12"/>
                  <a:pt x="98" y="12"/>
                </a:cubicBezTo>
                <a:cubicBezTo>
                  <a:pt x="99" y="21"/>
                  <a:pt x="99" y="21"/>
                  <a:pt x="99" y="21"/>
                </a:cubicBezTo>
                <a:cubicBezTo>
                  <a:pt x="108" y="22"/>
                  <a:pt x="108" y="22"/>
                  <a:pt x="108" y="22"/>
                </a:cubicBezTo>
                <a:cubicBezTo>
                  <a:pt x="119" y="47"/>
                  <a:pt x="119" y="47"/>
                  <a:pt x="119" y="47"/>
                </a:cubicBezTo>
                <a:cubicBezTo>
                  <a:pt x="124" y="53"/>
                  <a:pt x="124" y="53"/>
                  <a:pt x="124" y="53"/>
                </a:cubicBezTo>
                <a:cubicBezTo>
                  <a:pt x="103" y="54"/>
                  <a:pt x="103" y="54"/>
                  <a:pt x="103" y="54"/>
                </a:cubicBezTo>
                <a:cubicBezTo>
                  <a:pt x="18" y="56"/>
                  <a:pt x="18" y="56"/>
                  <a:pt x="18" y="56"/>
                </a:cubicBezTo>
                <a:lnTo>
                  <a:pt x="0" y="58"/>
                </a:lnTo>
                <a:close/>
              </a:path>
            </a:pathLst>
          </a:custGeom>
          <a:solidFill>
            <a:schemeClr val="tx2"/>
          </a:solidFill>
          <a:ln>
            <a:solidFill>
              <a:schemeClr val="accent1">
                <a:lumMod val="50000"/>
              </a:schemeClr>
            </a:solid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5" name="Freeform 654"/>
          <p:cNvSpPr/>
          <p:nvPr userDrawn="1"/>
        </p:nvSpPr>
        <p:spPr bwMode="auto">
          <a:xfrm>
            <a:off x="1905442" y="4089149"/>
            <a:ext cx="3934484" cy="2331731"/>
          </a:xfrm>
          <a:custGeom>
            <a:avLst/>
            <a:gdLst>
              <a:gd name="T0" fmla="*/ 89 w 104"/>
              <a:gd name="T1" fmla="*/ 0 h 58"/>
              <a:gd name="T2" fmla="*/ 0 w 104"/>
              <a:gd name="T3" fmla="*/ 4 h 58"/>
              <a:gd name="T4" fmla="*/ 3 w 104"/>
              <a:gd name="T5" fmla="*/ 55 h 58"/>
              <a:gd name="T6" fmla="*/ 102 w 104"/>
              <a:gd name="T7" fmla="*/ 56 h 58"/>
              <a:gd name="T8" fmla="*/ 98 w 104"/>
              <a:gd name="T9" fmla="*/ 27 h 58"/>
              <a:gd name="T10" fmla="*/ 89 w 104"/>
              <a:gd name="T11" fmla="*/ 0 h 58"/>
              <a:gd name="connsiteX0" fmla="*/ 8928 w 9860"/>
              <a:gd name="connsiteY0" fmla="*/ 0 h 9704"/>
              <a:gd name="connsiteX1" fmla="*/ 0 w 9860"/>
              <a:gd name="connsiteY1" fmla="*/ 567 h 9704"/>
              <a:gd name="connsiteX2" fmla="*/ 288 w 9860"/>
              <a:gd name="connsiteY2" fmla="*/ 9360 h 9704"/>
              <a:gd name="connsiteX3" fmla="*/ 9808 w 9860"/>
              <a:gd name="connsiteY3" fmla="*/ 9532 h 9704"/>
              <a:gd name="connsiteX4" fmla="*/ 9423 w 9860"/>
              <a:gd name="connsiteY4" fmla="*/ 4532 h 9704"/>
              <a:gd name="connsiteX5" fmla="*/ 8928 w 9860"/>
              <a:gd name="connsiteY5" fmla="*/ 0 h 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60" h="9704">
                <a:moveTo>
                  <a:pt x="8928" y="0"/>
                </a:moveTo>
                <a:cubicBezTo>
                  <a:pt x="6235" y="862"/>
                  <a:pt x="2788" y="222"/>
                  <a:pt x="0" y="567"/>
                </a:cubicBezTo>
                <a:cubicBezTo>
                  <a:pt x="481" y="3153"/>
                  <a:pt x="0" y="6601"/>
                  <a:pt x="288" y="9360"/>
                </a:cubicBezTo>
                <a:cubicBezTo>
                  <a:pt x="3365" y="9877"/>
                  <a:pt x="6731" y="9705"/>
                  <a:pt x="9808" y="9532"/>
                </a:cubicBezTo>
                <a:cubicBezTo>
                  <a:pt x="10000" y="7980"/>
                  <a:pt x="9615" y="6256"/>
                  <a:pt x="9423" y="4532"/>
                </a:cubicBezTo>
                <a:cubicBezTo>
                  <a:pt x="9231" y="2980"/>
                  <a:pt x="9216" y="1552"/>
                  <a:pt x="8928" y="0"/>
                </a:cubicBezTo>
                <a:close/>
              </a:path>
            </a:pathLst>
          </a:custGeom>
          <a:solidFill>
            <a:schemeClr val="tx2"/>
          </a:solidFill>
          <a:ln>
            <a:noFill/>
          </a:ln>
        </p:spPr>
        <p:txBody>
          <a:bodyPr anchor="t" anchorCtr="0" bIns="45720" compatLnSpc="1" lIns="91440" numCol="1" rIns="91440" tIns="45720" vert="horz" wrap="square"/>
          <a:p>
            <a:endParaRPr altLang="en-US" dirty="0" lang="zh-CN">
              <a:ea typeface="Calibri" panose="020F0502020204030204" pitchFamily="34" charset="0"/>
            </a:endParaRPr>
          </a:p>
        </p:txBody>
      </p:sp>
      <p:sp>
        <p:nvSpPr>
          <p:cNvPr id="1048596" name="Freeform 656"/>
          <p:cNvSpPr/>
          <p:nvPr userDrawn="1"/>
        </p:nvSpPr>
        <p:spPr bwMode="auto">
          <a:xfrm>
            <a:off x="3385556" y="3228669"/>
            <a:ext cx="416279" cy="942716"/>
          </a:xfrm>
          <a:custGeom>
            <a:avLst/>
            <a:gdLst>
              <a:gd name="T0" fmla="*/ 13 w 15"/>
              <a:gd name="T1" fmla="*/ 1 h 38"/>
              <a:gd name="T2" fmla="*/ 7 w 15"/>
              <a:gd name="T3" fmla="*/ 18 h 38"/>
              <a:gd name="T4" fmla="*/ 1 w 15"/>
              <a:gd name="T5" fmla="*/ 36 h 38"/>
              <a:gd name="T6" fmla="*/ 2 w 15"/>
              <a:gd name="T7" fmla="*/ 37 h 38"/>
              <a:gd name="T8" fmla="*/ 3 w 15"/>
              <a:gd name="T9" fmla="*/ 36 h 38"/>
              <a:gd name="T10" fmla="*/ 1 w 15"/>
              <a:gd name="T11" fmla="*/ 35 h 38"/>
              <a:gd name="T12" fmla="*/ 1 w 15"/>
              <a:gd name="T13" fmla="*/ 36 h 38"/>
              <a:gd name="T14" fmla="*/ 2 w 15"/>
              <a:gd name="T15" fmla="*/ 37 h 38"/>
              <a:gd name="T16" fmla="*/ 7 w 15"/>
              <a:gd name="T17" fmla="*/ 25 h 38"/>
              <a:gd name="T18" fmla="*/ 10 w 15"/>
              <a:gd name="T19" fmla="*/ 14 h 38"/>
              <a:gd name="T20" fmla="*/ 15 w 15"/>
              <a:gd name="T21" fmla="*/ 2 h 38"/>
              <a:gd name="T22" fmla="*/ 13 w 15"/>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8">
                <a:moveTo>
                  <a:pt x="13" y="1"/>
                </a:moveTo>
                <a:cubicBezTo>
                  <a:pt x="10" y="6"/>
                  <a:pt x="8" y="12"/>
                  <a:pt x="7" y="18"/>
                </a:cubicBezTo>
                <a:cubicBezTo>
                  <a:pt x="5" y="24"/>
                  <a:pt x="5" y="31"/>
                  <a:pt x="1" y="36"/>
                </a:cubicBezTo>
                <a:cubicBezTo>
                  <a:pt x="0" y="37"/>
                  <a:pt x="1" y="38"/>
                  <a:pt x="2" y="37"/>
                </a:cubicBezTo>
                <a:cubicBezTo>
                  <a:pt x="3" y="37"/>
                  <a:pt x="3" y="37"/>
                  <a:pt x="3" y="36"/>
                </a:cubicBezTo>
                <a:cubicBezTo>
                  <a:pt x="4" y="35"/>
                  <a:pt x="2" y="34"/>
                  <a:pt x="1" y="35"/>
                </a:cubicBezTo>
                <a:cubicBezTo>
                  <a:pt x="1" y="36"/>
                  <a:pt x="1" y="36"/>
                  <a:pt x="1" y="36"/>
                </a:cubicBezTo>
                <a:cubicBezTo>
                  <a:pt x="2" y="36"/>
                  <a:pt x="2" y="37"/>
                  <a:pt x="2" y="37"/>
                </a:cubicBezTo>
                <a:cubicBezTo>
                  <a:pt x="5" y="34"/>
                  <a:pt x="6" y="29"/>
                  <a:pt x="7" y="25"/>
                </a:cubicBezTo>
                <a:cubicBezTo>
                  <a:pt x="9" y="22"/>
                  <a:pt x="9" y="18"/>
                  <a:pt x="10" y="14"/>
                </a:cubicBezTo>
                <a:cubicBezTo>
                  <a:pt x="11" y="10"/>
                  <a:pt x="13" y="6"/>
                  <a:pt x="15" y="2"/>
                </a:cubicBezTo>
                <a:cubicBezTo>
                  <a:pt x="15" y="1"/>
                  <a:pt x="14" y="0"/>
                  <a:pt x="13" y="1"/>
                </a:cubicBezTo>
                <a:close/>
              </a:path>
            </a:pathLst>
          </a:custGeom>
          <a:solidFill>
            <a:schemeClr val="tx2">
              <a:lumMod val="50000"/>
            </a:schemeClr>
          </a:solidFill>
          <a:ln w="9525">
            <a:no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7" name="Freeform 657"/>
          <p:cNvSpPr/>
          <p:nvPr userDrawn="1"/>
        </p:nvSpPr>
        <p:spPr bwMode="auto">
          <a:xfrm>
            <a:off x="3686203" y="3176296"/>
            <a:ext cx="1286116" cy="125697"/>
          </a:xfrm>
          <a:custGeom>
            <a:avLst/>
            <a:gdLst>
              <a:gd name="T0" fmla="*/ 2 w 102"/>
              <a:gd name="T1" fmla="*/ 2 h 6"/>
              <a:gd name="T2" fmla="*/ 1 w 102"/>
              <a:gd name="T3" fmla="*/ 2 h 6"/>
              <a:gd name="T4" fmla="*/ 1 w 102"/>
              <a:gd name="T5" fmla="*/ 4 h 6"/>
              <a:gd name="T6" fmla="*/ 11 w 102"/>
              <a:gd name="T7" fmla="*/ 3 h 6"/>
              <a:gd name="T8" fmla="*/ 28 w 102"/>
              <a:gd name="T9" fmla="*/ 5 h 6"/>
              <a:gd name="T10" fmla="*/ 59 w 102"/>
              <a:gd name="T11" fmla="*/ 4 h 6"/>
              <a:gd name="T12" fmla="*/ 73 w 102"/>
              <a:gd name="T13" fmla="*/ 5 h 6"/>
              <a:gd name="T14" fmla="*/ 81 w 102"/>
              <a:gd name="T15" fmla="*/ 4 h 6"/>
              <a:gd name="T16" fmla="*/ 91 w 102"/>
              <a:gd name="T17" fmla="*/ 3 h 6"/>
              <a:gd name="T18" fmla="*/ 99 w 102"/>
              <a:gd name="T19" fmla="*/ 5 h 6"/>
              <a:gd name="T20" fmla="*/ 101 w 102"/>
              <a:gd name="T21" fmla="*/ 4 h 6"/>
              <a:gd name="T22" fmla="*/ 88 w 102"/>
              <a:gd name="T23" fmla="*/ 2 h 6"/>
              <a:gd name="T24" fmla="*/ 65 w 102"/>
              <a:gd name="T25" fmla="*/ 3 h 6"/>
              <a:gd name="T26" fmla="*/ 50 w 102"/>
              <a:gd name="T27" fmla="*/ 3 h 6"/>
              <a:gd name="T28" fmla="*/ 33 w 102"/>
              <a:gd name="T29" fmla="*/ 3 h 6"/>
              <a:gd name="T30" fmla="*/ 14 w 102"/>
              <a:gd name="T31" fmla="*/ 2 h 6"/>
              <a:gd name="T32" fmla="*/ 1 w 102"/>
              <a:gd name="T33" fmla="*/ 2 h 6"/>
              <a:gd name="T34" fmla="*/ 1 w 102"/>
              <a:gd name="T35" fmla="*/ 4 h 6"/>
              <a:gd name="T36" fmla="*/ 2 w 102"/>
              <a:gd name="T37" fmla="*/ 4 h 6"/>
              <a:gd name="T38" fmla="*/ 2 w 102"/>
              <a:gd name="T3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
                <a:moveTo>
                  <a:pt x="2" y="2"/>
                </a:moveTo>
                <a:cubicBezTo>
                  <a:pt x="1" y="2"/>
                  <a:pt x="1" y="2"/>
                  <a:pt x="1" y="2"/>
                </a:cubicBezTo>
                <a:cubicBezTo>
                  <a:pt x="0" y="2"/>
                  <a:pt x="0" y="4"/>
                  <a:pt x="1" y="4"/>
                </a:cubicBezTo>
                <a:cubicBezTo>
                  <a:pt x="5" y="4"/>
                  <a:pt x="8" y="3"/>
                  <a:pt x="11" y="3"/>
                </a:cubicBezTo>
                <a:cubicBezTo>
                  <a:pt x="17" y="3"/>
                  <a:pt x="22" y="5"/>
                  <a:pt x="28" y="5"/>
                </a:cubicBezTo>
                <a:cubicBezTo>
                  <a:pt x="38" y="5"/>
                  <a:pt x="48" y="5"/>
                  <a:pt x="59" y="4"/>
                </a:cubicBezTo>
                <a:cubicBezTo>
                  <a:pt x="63" y="4"/>
                  <a:pt x="68" y="5"/>
                  <a:pt x="73" y="5"/>
                </a:cubicBezTo>
                <a:cubicBezTo>
                  <a:pt x="76" y="4"/>
                  <a:pt x="78" y="4"/>
                  <a:pt x="81" y="4"/>
                </a:cubicBezTo>
                <a:cubicBezTo>
                  <a:pt x="84" y="4"/>
                  <a:pt x="88" y="4"/>
                  <a:pt x="91" y="3"/>
                </a:cubicBezTo>
                <a:cubicBezTo>
                  <a:pt x="93" y="3"/>
                  <a:pt x="98" y="3"/>
                  <a:pt x="99" y="5"/>
                </a:cubicBezTo>
                <a:cubicBezTo>
                  <a:pt x="100" y="6"/>
                  <a:pt x="102" y="5"/>
                  <a:pt x="101" y="4"/>
                </a:cubicBezTo>
                <a:cubicBezTo>
                  <a:pt x="99" y="0"/>
                  <a:pt x="91" y="2"/>
                  <a:pt x="88" y="2"/>
                </a:cubicBezTo>
                <a:cubicBezTo>
                  <a:pt x="80" y="2"/>
                  <a:pt x="73" y="3"/>
                  <a:pt x="65" y="3"/>
                </a:cubicBezTo>
                <a:cubicBezTo>
                  <a:pt x="60" y="3"/>
                  <a:pt x="56" y="2"/>
                  <a:pt x="50" y="3"/>
                </a:cubicBezTo>
                <a:cubicBezTo>
                  <a:pt x="45" y="3"/>
                  <a:pt x="39" y="3"/>
                  <a:pt x="33" y="3"/>
                </a:cubicBezTo>
                <a:cubicBezTo>
                  <a:pt x="27" y="3"/>
                  <a:pt x="21" y="2"/>
                  <a:pt x="14" y="2"/>
                </a:cubicBezTo>
                <a:cubicBezTo>
                  <a:pt x="10" y="1"/>
                  <a:pt x="6" y="2"/>
                  <a:pt x="1" y="2"/>
                </a:cubicBezTo>
                <a:cubicBezTo>
                  <a:pt x="0" y="2"/>
                  <a:pt x="0" y="4"/>
                  <a:pt x="1" y="4"/>
                </a:cubicBezTo>
                <a:cubicBezTo>
                  <a:pt x="2" y="4"/>
                  <a:pt x="2" y="4"/>
                  <a:pt x="2" y="4"/>
                </a:cubicBezTo>
                <a:cubicBezTo>
                  <a:pt x="3" y="4"/>
                  <a:pt x="3" y="2"/>
                  <a:pt x="2" y="2"/>
                </a:cubicBezTo>
                <a:close/>
              </a:path>
            </a:pathLst>
          </a:custGeom>
          <a:solidFill>
            <a:schemeClr val="tx2">
              <a:lumMod val="50000"/>
            </a:schemeClr>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8" name="Freeform 660"/>
          <p:cNvSpPr/>
          <p:nvPr userDrawn="1"/>
        </p:nvSpPr>
        <p:spPr bwMode="auto">
          <a:xfrm>
            <a:off x="3663075" y="3427687"/>
            <a:ext cx="1309246" cy="62173"/>
          </a:xfrm>
          <a:custGeom>
            <a:avLst/>
            <a:gdLst>
              <a:gd name="T0" fmla="*/ 1 w 104"/>
              <a:gd name="T1" fmla="*/ 1 h 4"/>
              <a:gd name="T2" fmla="*/ 8 w 104"/>
              <a:gd name="T3" fmla="*/ 1 h 4"/>
              <a:gd name="T4" fmla="*/ 15 w 104"/>
              <a:gd name="T5" fmla="*/ 1 h 4"/>
              <a:gd name="T6" fmla="*/ 28 w 104"/>
              <a:gd name="T7" fmla="*/ 2 h 4"/>
              <a:gd name="T8" fmla="*/ 41 w 104"/>
              <a:gd name="T9" fmla="*/ 2 h 4"/>
              <a:gd name="T10" fmla="*/ 53 w 104"/>
              <a:gd name="T11" fmla="*/ 3 h 4"/>
              <a:gd name="T12" fmla="*/ 80 w 104"/>
              <a:gd name="T13" fmla="*/ 4 h 4"/>
              <a:gd name="T14" fmla="*/ 87 w 104"/>
              <a:gd name="T15" fmla="*/ 4 h 4"/>
              <a:gd name="T16" fmla="*/ 93 w 104"/>
              <a:gd name="T17" fmla="*/ 3 h 4"/>
              <a:gd name="T18" fmla="*/ 99 w 104"/>
              <a:gd name="T19" fmla="*/ 2 h 4"/>
              <a:gd name="T20" fmla="*/ 104 w 104"/>
              <a:gd name="T21" fmla="*/ 2 h 4"/>
              <a:gd name="T22" fmla="*/ 104 w 104"/>
              <a:gd name="T23" fmla="*/ 1 h 4"/>
              <a:gd name="T24" fmla="*/ 98 w 104"/>
              <a:gd name="T25" fmla="*/ 1 h 4"/>
              <a:gd name="T26" fmla="*/ 92 w 104"/>
              <a:gd name="T27" fmla="*/ 3 h 4"/>
              <a:gd name="T28" fmla="*/ 79 w 104"/>
              <a:gd name="T29" fmla="*/ 3 h 4"/>
              <a:gd name="T30" fmla="*/ 52 w 104"/>
              <a:gd name="T31" fmla="*/ 2 h 4"/>
              <a:gd name="T32" fmla="*/ 39 w 104"/>
              <a:gd name="T33" fmla="*/ 1 h 4"/>
              <a:gd name="T34" fmla="*/ 26 w 104"/>
              <a:gd name="T35" fmla="*/ 1 h 4"/>
              <a:gd name="T36" fmla="*/ 13 w 104"/>
              <a:gd name="T37" fmla="*/ 0 h 4"/>
              <a:gd name="T38" fmla="*/ 7 w 104"/>
              <a:gd name="T39" fmla="*/ 0 h 4"/>
              <a:gd name="T40" fmla="*/ 1 w 104"/>
              <a:gd name="T41" fmla="*/ 0 h 4"/>
              <a:gd name="T42" fmla="*/ 1 w 104"/>
              <a:gd name="T4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 h="4">
                <a:moveTo>
                  <a:pt x="1" y="1"/>
                </a:moveTo>
                <a:cubicBezTo>
                  <a:pt x="3" y="1"/>
                  <a:pt x="6" y="1"/>
                  <a:pt x="8" y="1"/>
                </a:cubicBezTo>
                <a:cubicBezTo>
                  <a:pt x="10" y="1"/>
                  <a:pt x="12" y="1"/>
                  <a:pt x="15" y="1"/>
                </a:cubicBezTo>
                <a:cubicBezTo>
                  <a:pt x="19" y="1"/>
                  <a:pt x="23" y="1"/>
                  <a:pt x="28" y="2"/>
                </a:cubicBezTo>
                <a:cubicBezTo>
                  <a:pt x="32" y="2"/>
                  <a:pt x="36" y="2"/>
                  <a:pt x="41" y="2"/>
                </a:cubicBezTo>
                <a:cubicBezTo>
                  <a:pt x="45" y="2"/>
                  <a:pt x="49" y="3"/>
                  <a:pt x="53" y="3"/>
                </a:cubicBezTo>
                <a:cubicBezTo>
                  <a:pt x="62" y="3"/>
                  <a:pt x="71" y="4"/>
                  <a:pt x="80" y="4"/>
                </a:cubicBezTo>
                <a:cubicBezTo>
                  <a:pt x="82" y="4"/>
                  <a:pt x="85" y="4"/>
                  <a:pt x="87" y="4"/>
                </a:cubicBezTo>
                <a:cubicBezTo>
                  <a:pt x="89" y="4"/>
                  <a:pt x="91" y="4"/>
                  <a:pt x="93" y="3"/>
                </a:cubicBezTo>
                <a:cubicBezTo>
                  <a:pt x="95" y="3"/>
                  <a:pt x="97" y="3"/>
                  <a:pt x="99" y="2"/>
                </a:cubicBezTo>
                <a:cubicBezTo>
                  <a:pt x="100" y="2"/>
                  <a:pt x="102" y="2"/>
                  <a:pt x="104" y="2"/>
                </a:cubicBezTo>
                <a:cubicBezTo>
                  <a:pt x="104" y="2"/>
                  <a:pt x="104" y="1"/>
                  <a:pt x="104" y="1"/>
                </a:cubicBezTo>
                <a:cubicBezTo>
                  <a:pt x="102" y="2"/>
                  <a:pt x="100" y="1"/>
                  <a:pt x="98" y="1"/>
                </a:cubicBezTo>
                <a:cubicBezTo>
                  <a:pt x="96" y="2"/>
                  <a:pt x="94" y="3"/>
                  <a:pt x="92" y="3"/>
                </a:cubicBezTo>
                <a:cubicBezTo>
                  <a:pt x="88" y="3"/>
                  <a:pt x="83" y="3"/>
                  <a:pt x="79" y="3"/>
                </a:cubicBezTo>
                <a:cubicBezTo>
                  <a:pt x="70" y="3"/>
                  <a:pt x="61" y="3"/>
                  <a:pt x="52" y="2"/>
                </a:cubicBezTo>
                <a:cubicBezTo>
                  <a:pt x="48" y="2"/>
                  <a:pt x="43" y="2"/>
                  <a:pt x="39" y="1"/>
                </a:cubicBezTo>
                <a:cubicBezTo>
                  <a:pt x="35" y="1"/>
                  <a:pt x="30" y="1"/>
                  <a:pt x="26" y="1"/>
                </a:cubicBezTo>
                <a:cubicBezTo>
                  <a:pt x="22" y="1"/>
                  <a:pt x="18" y="0"/>
                  <a:pt x="13" y="0"/>
                </a:cubicBezTo>
                <a:cubicBezTo>
                  <a:pt x="11" y="0"/>
                  <a:pt x="9" y="0"/>
                  <a:pt x="7" y="0"/>
                </a:cubicBezTo>
                <a:cubicBezTo>
                  <a:pt x="5" y="0"/>
                  <a:pt x="3" y="0"/>
                  <a:pt x="1" y="0"/>
                </a:cubicBezTo>
                <a:cubicBezTo>
                  <a:pt x="0" y="1"/>
                  <a:pt x="1" y="1"/>
                  <a:pt x="1" y="1"/>
                </a:cubicBezTo>
                <a:close/>
              </a:path>
            </a:pathLst>
          </a:custGeom>
          <a:solidFill>
            <a:srgbClr val="362626"/>
          </a:solidFill>
          <a:ln w="9525">
            <a:solidFill>
              <a:schemeClr val="accent1">
                <a:lumMod val="50000"/>
              </a:schemeClr>
            </a:solid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599" name="Freeform 661"/>
          <p:cNvSpPr/>
          <p:nvPr userDrawn="1"/>
        </p:nvSpPr>
        <p:spPr bwMode="auto">
          <a:xfrm>
            <a:off x="3605252" y="3668600"/>
            <a:ext cx="1499279" cy="104743"/>
          </a:xfrm>
          <a:custGeom>
            <a:avLst/>
            <a:gdLst>
              <a:gd name="T0" fmla="*/ 0 w 109"/>
              <a:gd name="T1" fmla="*/ 2 h 3"/>
              <a:gd name="T2" fmla="*/ 6 w 109"/>
              <a:gd name="T3" fmla="*/ 2 h 3"/>
              <a:gd name="T4" fmla="*/ 13 w 109"/>
              <a:gd name="T5" fmla="*/ 1 h 3"/>
              <a:gd name="T6" fmla="*/ 26 w 109"/>
              <a:gd name="T7" fmla="*/ 1 h 3"/>
              <a:gd name="T8" fmla="*/ 54 w 109"/>
              <a:gd name="T9" fmla="*/ 2 h 3"/>
              <a:gd name="T10" fmla="*/ 81 w 109"/>
              <a:gd name="T11" fmla="*/ 2 h 3"/>
              <a:gd name="T12" fmla="*/ 95 w 109"/>
              <a:gd name="T13" fmla="*/ 2 h 3"/>
              <a:gd name="T14" fmla="*/ 102 w 109"/>
              <a:gd name="T15" fmla="*/ 1 h 3"/>
              <a:gd name="T16" fmla="*/ 109 w 109"/>
              <a:gd name="T17" fmla="*/ 1 h 3"/>
              <a:gd name="T18" fmla="*/ 109 w 109"/>
              <a:gd name="T19" fmla="*/ 0 h 3"/>
              <a:gd name="T20" fmla="*/ 96 w 109"/>
              <a:gd name="T21" fmla="*/ 1 h 3"/>
              <a:gd name="T22" fmla="*/ 82 w 109"/>
              <a:gd name="T23" fmla="*/ 2 h 3"/>
              <a:gd name="T24" fmla="*/ 54 w 109"/>
              <a:gd name="T25" fmla="*/ 1 h 3"/>
              <a:gd name="T26" fmla="*/ 27 w 109"/>
              <a:gd name="T27" fmla="*/ 1 h 3"/>
              <a:gd name="T28" fmla="*/ 13 w 109"/>
              <a:gd name="T29" fmla="*/ 0 h 3"/>
              <a:gd name="T30" fmla="*/ 7 w 109"/>
              <a:gd name="T31" fmla="*/ 1 h 3"/>
              <a:gd name="T32" fmla="*/ 0 w 109"/>
              <a:gd name="T33" fmla="*/ 1 h 3"/>
              <a:gd name="T34" fmla="*/ 0 w 109"/>
              <a:gd name="T3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 h="3">
                <a:moveTo>
                  <a:pt x="0" y="2"/>
                </a:moveTo>
                <a:cubicBezTo>
                  <a:pt x="2" y="2"/>
                  <a:pt x="4" y="2"/>
                  <a:pt x="6" y="2"/>
                </a:cubicBezTo>
                <a:cubicBezTo>
                  <a:pt x="8" y="1"/>
                  <a:pt x="10" y="1"/>
                  <a:pt x="13" y="1"/>
                </a:cubicBezTo>
                <a:cubicBezTo>
                  <a:pt x="17" y="1"/>
                  <a:pt x="22" y="1"/>
                  <a:pt x="26" y="1"/>
                </a:cubicBezTo>
                <a:cubicBezTo>
                  <a:pt x="35" y="2"/>
                  <a:pt x="45" y="1"/>
                  <a:pt x="54" y="2"/>
                </a:cubicBezTo>
                <a:cubicBezTo>
                  <a:pt x="63" y="3"/>
                  <a:pt x="72" y="3"/>
                  <a:pt x="81" y="2"/>
                </a:cubicBezTo>
                <a:cubicBezTo>
                  <a:pt x="86" y="2"/>
                  <a:pt x="90" y="2"/>
                  <a:pt x="95" y="2"/>
                </a:cubicBezTo>
                <a:cubicBezTo>
                  <a:pt x="97" y="2"/>
                  <a:pt x="99" y="2"/>
                  <a:pt x="102" y="1"/>
                </a:cubicBezTo>
                <a:cubicBezTo>
                  <a:pt x="104" y="1"/>
                  <a:pt x="106" y="1"/>
                  <a:pt x="109" y="1"/>
                </a:cubicBezTo>
                <a:cubicBezTo>
                  <a:pt x="109" y="1"/>
                  <a:pt x="109" y="0"/>
                  <a:pt x="109" y="0"/>
                </a:cubicBezTo>
                <a:cubicBezTo>
                  <a:pt x="104" y="0"/>
                  <a:pt x="100" y="1"/>
                  <a:pt x="96" y="1"/>
                </a:cubicBezTo>
                <a:cubicBezTo>
                  <a:pt x="91" y="1"/>
                  <a:pt x="86" y="1"/>
                  <a:pt x="82" y="2"/>
                </a:cubicBezTo>
                <a:cubicBezTo>
                  <a:pt x="73" y="2"/>
                  <a:pt x="63" y="2"/>
                  <a:pt x="54" y="1"/>
                </a:cubicBezTo>
                <a:cubicBezTo>
                  <a:pt x="45" y="1"/>
                  <a:pt x="36" y="1"/>
                  <a:pt x="27" y="1"/>
                </a:cubicBezTo>
                <a:cubicBezTo>
                  <a:pt x="22" y="0"/>
                  <a:pt x="18" y="0"/>
                  <a:pt x="13" y="0"/>
                </a:cubicBezTo>
                <a:cubicBezTo>
                  <a:pt x="11" y="1"/>
                  <a:pt x="9" y="1"/>
                  <a:pt x="7" y="1"/>
                </a:cubicBezTo>
                <a:cubicBezTo>
                  <a:pt x="5" y="1"/>
                  <a:pt x="3" y="2"/>
                  <a:pt x="0" y="1"/>
                </a:cubicBezTo>
                <a:cubicBezTo>
                  <a:pt x="0" y="1"/>
                  <a:pt x="0" y="2"/>
                  <a:pt x="0" y="2"/>
                </a:cubicBezTo>
                <a:close/>
              </a:path>
            </a:pathLst>
          </a:custGeom>
          <a:solidFill>
            <a:schemeClr val="tx2">
              <a:lumMod val="50000"/>
            </a:schemeClr>
          </a:solidFill>
          <a:ln w="9525">
            <a:no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0" name="Freeform 662"/>
          <p:cNvSpPr/>
          <p:nvPr userDrawn="1"/>
        </p:nvSpPr>
        <p:spPr bwMode="auto">
          <a:xfrm>
            <a:off x="3547442" y="3867621"/>
            <a:ext cx="1734507" cy="62173"/>
          </a:xfrm>
          <a:custGeom>
            <a:avLst/>
            <a:gdLst>
              <a:gd name="T0" fmla="*/ 1 w 114"/>
              <a:gd name="T1" fmla="*/ 4 h 4"/>
              <a:gd name="T2" fmla="*/ 30 w 114"/>
              <a:gd name="T3" fmla="*/ 2 h 4"/>
              <a:gd name="T4" fmla="*/ 58 w 114"/>
              <a:gd name="T5" fmla="*/ 2 h 4"/>
              <a:gd name="T6" fmla="*/ 86 w 114"/>
              <a:gd name="T7" fmla="*/ 2 h 4"/>
              <a:gd name="T8" fmla="*/ 100 w 114"/>
              <a:gd name="T9" fmla="*/ 2 h 4"/>
              <a:gd name="T10" fmla="*/ 107 w 114"/>
              <a:gd name="T11" fmla="*/ 2 h 4"/>
              <a:gd name="T12" fmla="*/ 114 w 114"/>
              <a:gd name="T13" fmla="*/ 1 h 4"/>
              <a:gd name="T14" fmla="*/ 114 w 114"/>
              <a:gd name="T15" fmla="*/ 0 h 4"/>
              <a:gd name="T16" fmla="*/ 108 w 114"/>
              <a:gd name="T17" fmla="*/ 1 h 4"/>
              <a:gd name="T18" fmla="*/ 101 w 114"/>
              <a:gd name="T19" fmla="*/ 1 h 4"/>
              <a:gd name="T20" fmla="*/ 87 w 114"/>
              <a:gd name="T21" fmla="*/ 1 h 4"/>
              <a:gd name="T22" fmla="*/ 58 w 114"/>
              <a:gd name="T23" fmla="*/ 2 h 4"/>
              <a:gd name="T24" fmla="*/ 29 w 114"/>
              <a:gd name="T25" fmla="*/ 2 h 4"/>
              <a:gd name="T26" fmla="*/ 1 w 114"/>
              <a:gd name="T27" fmla="*/ 3 h 4"/>
              <a:gd name="T28" fmla="*/ 1 w 114"/>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4">
                <a:moveTo>
                  <a:pt x="1" y="4"/>
                </a:moveTo>
                <a:cubicBezTo>
                  <a:pt x="10" y="2"/>
                  <a:pt x="20" y="2"/>
                  <a:pt x="30" y="2"/>
                </a:cubicBezTo>
                <a:cubicBezTo>
                  <a:pt x="39" y="3"/>
                  <a:pt x="48" y="3"/>
                  <a:pt x="58" y="2"/>
                </a:cubicBezTo>
                <a:cubicBezTo>
                  <a:pt x="67" y="2"/>
                  <a:pt x="77" y="2"/>
                  <a:pt x="86" y="2"/>
                </a:cubicBezTo>
                <a:cubicBezTo>
                  <a:pt x="91" y="2"/>
                  <a:pt x="95" y="2"/>
                  <a:pt x="100" y="2"/>
                </a:cubicBezTo>
                <a:cubicBezTo>
                  <a:pt x="102" y="2"/>
                  <a:pt x="105" y="2"/>
                  <a:pt x="107" y="2"/>
                </a:cubicBezTo>
                <a:cubicBezTo>
                  <a:pt x="109" y="1"/>
                  <a:pt x="111" y="1"/>
                  <a:pt x="114" y="1"/>
                </a:cubicBezTo>
                <a:cubicBezTo>
                  <a:pt x="114" y="1"/>
                  <a:pt x="114" y="0"/>
                  <a:pt x="114" y="0"/>
                </a:cubicBezTo>
                <a:cubicBezTo>
                  <a:pt x="112" y="0"/>
                  <a:pt x="110" y="0"/>
                  <a:pt x="108" y="1"/>
                </a:cubicBezTo>
                <a:cubicBezTo>
                  <a:pt x="106" y="1"/>
                  <a:pt x="103" y="1"/>
                  <a:pt x="101" y="1"/>
                </a:cubicBezTo>
                <a:cubicBezTo>
                  <a:pt x="96" y="1"/>
                  <a:pt x="91" y="1"/>
                  <a:pt x="87" y="1"/>
                </a:cubicBezTo>
                <a:cubicBezTo>
                  <a:pt x="77" y="2"/>
                  <a:pt x="67" y="2"/>
                  <a:pt x="58" y="2"/>
                </a:cubicBezTo>
                <a:cubicBezTo>
                  <a:pt x="48" y="2"/>
                  <a:pt x="39" y="2"/>
                  <a:pt x="29" y="2"/>
                </a:cubicBezTo>
                <a:cubicBezTo>
                  <a:pt x="20" y="2"/>
                  <a:pt x="10" y="1"/>
                  <a:pt x="1" y="3"/>
                </a:cubicBezTo>
                <a:cubicBezTo>
                  <a:pt x="0" y="3"/>
                  <a:pt x="0" y="4"/>
                  <a:pt x="1" y="4"/>
                </a:cubicBezTo>
                <a:close/>
              </a:path>
            </a:pathLst>
          </a:custGeom>
          <a:solidFill>
            <a:schemeClr val="tx2">
              <a:lumMod val="50000"/>
            </a:schemeClr>
          </a:solidFill>
          <a:ln w="9525">
            <a:no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1" name="Freeform 663"/>
          <p:cNvSpPr/>
          <p:nvPr userDrawn="1"/>
        </p:nvSpPr>
        <p:spPr bwMode="auto">
          <a:xfrm>
            <a:off x="4102482" y="3249616"/>
            <a:ext cx="80945" cy="219973"/>
          </a:xfrm>
          <a:custGeom>
            <a:avLst/>
            <a:gdLst>
              <a:gd name="T0" fmla="*/ 2 w 3"/>
              <a:gd name="T1" fmla="*/ 0 h 9"/>
              <a:gd name="T2" fmla="*/ 0 w 3"/>
              <a:gd name="T3" fmla="*/ 8 h 9"/>
              <a:gd name="T4" fmla="*/ 1 w 3"/>
              <a:gd name="T5" fmla="*/ 8 h 9"/>
              <a:gd name="T6" fmla="*/ 2 w 3"/>
              <a:gd name="T7" fmla="*/ 3 h 9"/>
              <a:gd name="T8" fmla="*/ 2 w 3"/>
              <a:gd name="T9" fmla="*/ 0 h 9"/>
              <a:gd name="T10" fmla="*/ 2 w 3"/>
              <a:gd name="T11" fmla="*/ 0 h 9"/>
            </a:gdLst>
            <a:ahLst/>
            <a:cxnLst>
              <a:cxn ang="0">
                <a:pos x="T0" y="T1"/>
              </a:cxn>
              <a:cxn ang="0">
                <a:pos x="T2" y="T3"/>
              </a:cxn>
              <a:cxn ang="0">
                <a:pos x="T4" y="T5"/>
              </a:cxn>
              <a:cxn ang="0">
                <a:pos x="T6" y="T7"/>
              </a:cxn>
              <a:cxn ang="0">
                <a:pos x="T8" y="T9"/>
              </a:cxn>
              <a:cxn ang="0">
                <a:pos x="T10" y="T11"/>
              </a:cxn>
            </a:cxnLst>
            <a:rect l="0" t="0" r="r" b="b"/>
            <a:pathLst>
              <a:path w="3" h="9">
                <a:moveTo>
                  <a:pt x="2" y="0"/>
                </a:moveTo>
                <a:cubicBezTo>
                  <a:pt x="2" y="1"/>
                  <a:pt x="0" y="7"/>
                  <a:pt x="0" y="8"/>
                </a:cubicBezTo>
                <a:cubicBezTo>
                  <a:pt x="0" y="9"/>
                  <a:pt x="1" y="9"/>
                  <a:pt x="1" y="8"/>
                </a:cubicBezTo>
                <a:cubicBezTo>
                  <a:pt x="1" y="6"/>
                  <a:pt x="2" y="4"/>
                  <a:pt x="2" y="3"/>
                </a:cubicBezTo>
                <a:cubicBezTo>
                  <a:pt x="2" y="2"/>
                  <a:pt x="3" y="0"/>
                  <a:pt x="2" y="0"/>
                </a:cubicBezTo>
                <a:cubicBezTo>
                  <a:pt x="2" y="0"/>
                  <a:pt x="1" y="0"/>
                  <a:pt x="2" y="0"/>
                </a:cubicBezTo>
                <a:close/>
              </a:path>
            </a:pathLst>
          </a:custGeom>
          <a:solidFill>
            <a:srgbClr val="362626"/>
          </a:solidFill>
          <a:ln w="9525">
            <a:solidFill>
              <a:schemeClr val="accent1">
                <a:lumMod val="50000"/>
              </a:schemeClr>
            </a:solid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2" name="Freeform 664"/>
          <p:cNvSpPr/>
          <p:nvPr userDrawn="1"/>
        </p:nvSpPr>
        <p:spPr bwMode="auto">
          <a:xfrm>
            <a:off x="4726902" y="3270566"/>
            <a:ext cx="57821" cy="199024"/>
          </a:xfrm>
          <a:custGeom>
            <a:avLst/>
            <a:gdLst>
              <a:gd name="T0" fmla="*/ 1 w 2"/>
              <a:gd name="T1" fmla="*/ 0 h 8"/>
              <a:gd name="T2" fmla="*/ 0 w 2"/>
              <a:gd name="T3" fmla="*/ 4 h 8"/>
              <a:gd name="T4" fmla="*/ 0 w 2"/>
              <a:gd name="T5" fmla="*/ 8 h 8"/>
              <a:gd name="T6" fmla="*/ 1 w 2"/>
              <a:gd name="T7" fmla="*/ 7 h 8"/>
              <a:gd name="T8" fmla="*/ 1 w 2"/>
              <a:gd name="T9" fmla="*/ 3 h 8"/>
              <a:gd name="T10" fmla="*/ 2 w 2"/>
              <a:gd name="T11" fmla="*/ 0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1"/>
                  <a:pt x="0" y="3"/>
                  <a:pt x="0" y="4"/>
                </a:cubicBezTo>
                <a:cubicBezTo>
                  <a:pt x="0" y="5"/>
                  <a:pt x="0" y="7"/>
                  <a:pt x="0" y="8"/>
                </a:cubicBezTo>
                <a:cubicBezTo>
                  <a:pt x="1" y="7"/>
                  <a:pt x="1" y="7"/>
                  <a:pt x="1" y="7"/>
                </a:cubicBezTo>
                <a:cubicBezTo>
                  <a:pt x="0" y="6"/>
                  <a:pt x="1" y="4"/>
                  <a:pt x="1" y="3"/>
                </a:cubicBezTo>
                <a:cubicBezTo>
                  <a:pt x="1" y="2"/>
                  <a:pt x="1" y="1"/>
                  <a:pt x="2" y="0"/>
                </a:cubicBezTo>
                <a:cubicBezTo>
                  <a:pt x="2" y="0"/>
                  <a:pt x="1" y="0"/>
                  <a:pt x="1" y="0"/>
                </a:cubicBezTo>
                <a:close/>
              </a:path>
            </a:pathLst>
          </a:custGeom>
          <a:solidFill>
            <a:srgbClr val="362626"/>
          </a:solidFill>
          <a:ln w="9525">
            <a:solidFill>
              <a:schemeClr val="accent1">
                <a:lumMod val="50000"/>
              </a:schemeClr>
            </a:solid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3" name="Freeform 669"/>
          <p:cNvSpPr/>
          <p:nvPr userDrawn="1"/>
        </p:nvSpPr>
        <p:spPr bwMode="auto">
          <a:xfrm>
            <a:off x="4322184" y="3448634"/>
            <a:ext cx="23124" cy="272340"/>
          </a:xfrm>
          <a:custGeom>
            <a:avLst/>
            <a:gdLst>
              <a:gd name="T0" fmla="*/ 0 w 1"/>
              <a:gd name="T1" fmla="*/ 0 h 11"/>
              <a:gd name="T2" fmla="*/ 0 w 1"/>
              <a:gd name="T3" fmla="*/ 11 h 11"/>
              <a:gd name="T4" fmla="*/ 1 w 1"/>
              <a:gd name="T5" fmla="*/ 11 h 11"/>
              <a:gd name="T6" fmla="*/ 1 w 1"/>
              <a:gd name="T7" fmla="*/ 10 h 11"/>
              <a:gd name="T8" fmla="*/ 0 w 1"/>
              <a:gd name="T9" fmla="*/ 10 h 11"/>
              <a:gd name="T10" fmla="*/ 0 w 1"/>
              <a:gd name="T11" fmla="*/ 11 h 11"/>
              <a:gd name="T12" fmla="*/ 1 w 1"/>
              <a:gd name="T13" fmla="*/ 11 h 11"/>
              <a:gd name="T14" fmla="*/ 1 w 1"/>
              <a:gd name="T15" fmla="*/ 0 h 11"/>
              <a:gd name="T16" fmla="*/ 0 w 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1">
                <a:moveTo>
                  <a:pt x="0" y="0"/>
                </a:moveTo>
                <a:cubicBezTo>
                  <a:pt x="0" y="4"/>
                  <a:pt x="0" y="7"/>
                  <a:pt x="0" y="11"/>
                </a:cubicBezTo>
                <a:cubicBezTo>
                  <a:pt x="1" y="11"/>
                  <a:pt x="1" y="11"/>
                  <a:pt x="1" y="11"/>
                </a:cubicBezTo>
                <a:cubicBezTo>
                  <a:pt x="1" y="10"/>
                  <a:pt x="1" y="10"/>
                  <a:pt x="1" y="10"/>
                </a:cubicBezTo>
                <a:cubicBezTo>
                  <a:pt x="1" y="9"/>
                  <a:pt x="0" y="9"/>
                  <a:pt x="0" y="10"/>
                </a:cubicBezTo>
                <a:cubicBezTo>
                  <a:pt x="0" y="11"/>
                  <a:pt x="0" y="11"/>
                  <a:pt x="0" y="11"/>
                </a:cubicBezTo>
                <a:cubicBezTo>
                  <a:pt x="0" y="11"/>
                  <a:pt x="1" y="11"/>
                  <a:pt x="1" y="11"/>
                </a:cubicBezTo>
                <a:cubicBezTo>
                  <a:pt x="1" y="7"/>
                  <a:pt x="1" y="4"/>
                  <a:pt x="1" y="0"/>
                </a:cubicBezTo>
                <a:cubicBezTo>
                  <a:pt x="1" y="0"/>
                  <a:pt x="1" y="0"/>
                  <a:pt x="0" y="0"/>
                </a:cubicBezTo>
                <a:close/>
              </a:path>
            </a:pathLst>
          </a:custGeom>
          <a:solidFill>
            <a:srgbClr val="362626"/>
          </a:solidFill>
          <a:ln w="9525">
            <a:solidFill>
              <a:schemeClr val="accent1">
                <a:lumMod val="50000"/>
              </a:schemeClr>
            </a:solid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4" name="Freeform 670"/>
          <p:cNvSpPr/>
          <p:nvPr userDrawn="1"/>
        </p:nvSpPr>
        <p:spPr bwMode="auto">
          <a:xfrm>
            <a:off x="3767144" y="3668602"/>
            <a:ext cx="57821" cy="251390"/>
          </a:xfrm>
          <a:custGeom>
            <a:avLst/>
            <a:gdLst>
              <a:gd name="T0" fmla="*/ 1 w 2"/>
              <a:gd name="T1" fmla="*/ 1 h 10"/>
              <a:gd name="T2" fmla="*/ 0 w 2"/>
              <a:gd name="T3" fmla="*/ 9 h 10"/>
              <a:gd name="T4" fmla="*/ 1 w 2"/>
              <a:gd name="T5" fmla="*/ 10 h 10"/>
              <a:gd name="T6" fmla="*/ 1 w 2"/>
              <a:gd name="T7" fmla="*/ 10 h 10"/>
              <a:gd name="T8" fmla="*/ 1 w 2"/>
              <a:gd name="T9" fmla="*/ 9 h 10"/>
              <a:gd name="T10" fmla="*/ 0 w 2"/>
              <a:gd name="T11" fmla="*/ 9 h 10"/>
              <a:gd name="T12" fmla="*/ 1 w 2"/>
              <a:gd name="T13" fmla="*/ 9 h 10"/>
              <a:gd name="T14" fmla="*/ 2 w 2"/>
              <a:gd name="T15" fmla="*/ 1 h 10"/>
              <a:gd name="T16" fmla="*/ 1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1" y="1"/>
                </a:moveTo>
                <a:cubicBezTo>
                  <a:pt x="1" y="4"/>
                  <a:pt x="0" y="7"/>
                  <a:pt x="0" y="9"/>
                </a:cubicBezTo>
                <a:cubicBezTo>
                  <a:pt x="1" y="10"/>
                  <a:pt x="1" y="10"/>
                  <a:pt x="1" y="10"/>
                </a:cubicBezTo>
                <a:cubicBezTo>
                  <a:pt x="1" y="10"/>
                  <a:pt x="1" y="10"/>
                  <a:pt x="1" y="10"/>
                </a:cubicBezTo>
                <a:cubicBezTo>
                  <a:pt x="1" y="9"/>
                  <a:pt x="1" y="9"/>
                  <a:pt x="1" y="9"/>
                </a:cubicBezTo>
                <a:cubicBezTo>
                  <a:pt x="0" y="9"/>
                  <a:pt x="0" y="9"/>
                  <a:pt x="0" y="9"/>
                </a:cubicBezTo>
                <a:cubicBezTo>
                  <a:pt x="1" y="9"/>
                  <a:pt x="1" y="9"/>
                  <a:pt x="1" y="9"/>
                </a:cubicBezTo>
                <a:cubicBezTo>
                  <a:pt x="1" y="7"/>
                  <a:pt x="1" y="4"/>
                  <a:pt x="2" y="1"/>
                </a:cubicBezTo>
                <a:cubicBezTo>
                  <a:pt x="2" y="0"/>
                  <a:pt x="1" y="0"/>
                  <a:pt x="1" y="1"/>
                </a:cubicBezTo>
                <a:close/>
              </a:path>
            </a:pathLst>
          </a:custGeom>
          <a:solidFill>
            <a:schemeClr val="tx2">
              <a:lumMod val="50000"/>
            </a:schemeClr>
          </a:solidFill>
          <a:ln w="9525">
            <a:no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5" name="Freeform 671"/>
          <p:cNvSpPr/>
          <p:nvPr userDrawn="1"/>
        </p:nvSpPr>
        <p:spPr bwMode="auto">
          <a:xfrm>
            <a:off x="4588146" y="3668602"/>
            <a:ext cx="57821" cy="272340"/>
          </a:xfrm>
          <a:custGeom>
            <a:avLst/>
            <a:gdLst>
              <a:gd name="T0" fmla="*/ 1 w 2"/>
              <a:gd name="T1" fmla="*/ 1 h 11"/>
              <a:gd name="T2" fmla="*/ 0 w 2"/>
              <a:gd name="T3" fmla="*/ 7 h 11"/>
              <a:gd name="T4" fmla="*/ 1 w 2"/>
              <a:gd name="T5" fmla="*/ 11 h 11"/>
              <a:gd name="T6" fmla="*/ 1 w 2"/>
              <a:gd name="T7" fmla="*/ 10 h 11"/>
              <a:gd name="T8" fmla="*/ 1 w 2"/>
              <a:gd name="T9" fmla="*/ 5 h 11"/>
              <a:gd name="T10" fmla="*/ 1 w 2"/>
              <a:gd name="T11" fmla="*/ 1 h 11"/>
              <a:gd name="T12" fmla="*/ 1 w 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 h="11">
                <a:moveTo>
                  <a:pt x="1" y="1"/>
                </a:moveTo>
                <a:cubicBezTo>
                  <a:pt x="0" y="2"/>
                  <a:pt x="0" y="5"/>
                  <a:pt x="0" y="7"/>
                </a:cubicBezTo>
                <a:cubicBezTo>
                  <a:pt x="0" y="7"/>
                  <a:pt x="0" y="10"/>
                  <a:pt x="1" y="11"/>
                </a:cubicBezTo>
                <a:cubicBezTo>
                  <a:pt x="1" y="11"/>
                  <a:pt x="2" y="10"/>
                  <a:pt x="1" y="10"/>
                </a:cubicBezTo>
                <a:cubicBezTo>
                  <a:pt x="0" y="9"/>
                  <a:pt x="1" y="6"/>
                  <a:pt x="1" y="5"/>
                </a:cubicBezTo>
                <a:cubicBezTo>
                  <a:pt x="1" y="4"/>
                  <a:pt x="1" y="2"/>
                  <a:pt x="1" y="1"/>
                </a:cubicBezTo>
                <a:cubicBezTo>
                  <a:pt x="2" y="0"/>
                  <a:pt x="1" y="0"/>
                  <a:pt x="1" y="1"/>
                </a:cubicBezTo>
                <a:close/>
              </a:path>
            </a:pathLst>
          </a:custGeom>
          <a:solidFill>
            <a:schemeClr val="tx2">
              <a:lumMod val="50000"/>
            </a:schemeClr>
          </a:solidFill>
          <a:ln w="9525">
            <a:noFill/>
            <a:round/>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6" name="Freeform 674"/>
          <p:cNvSpPr/>
          <p:nvPr userDrawn="1"/>
        </p:nvSpPr>
        <p:spPr bwMode="auto">
          <a:xfrm>
            <a:off x="4129577" y="3919992"/>
            <a:ext cx="23124" cy="146647"/>
          </a:xfrm>
          <a:custGeom>
            <a:avLst/>
            <a:gdLst>
              <a:gd name="T0" fmla="*/ 0 w 1"/>
              <a:gd name="T1" fmla="*/ 1 h 6"/>
              <a:gd name="T2" fmla="*/ 1 w 1"/>
              <a:gd name="T3" fmla="*/ 6 h 6"/>
              <a:gd name="T4" fmla="*/ 1 w 1"/>
              <a:gd name="T5" fmla="*/ 6 h 6"/>
              <a:gd name="T6" fmla="*/ 1 w 1"/>
              <a:gd name="T7" fmla="*/ 1 h 6"/>
              <a:gd name="T8" fmla="*/ 0 w 1"/>
              <a:gd name="T9" fmla="*/ 1 h 6"/>
            </a:gdLst>
            <a:ahLst/>
            <a:cxnLst>
              <a:cxn ang="0">
                <a:pos x="T0" y="T1"/>
              </a:cxn>
              <a:cxn ang="0">
                <a:pos x="T2" y="T3"/>
              </a:cxn>
              <a:cxn ang="0">
                <a:pos x="T4" y="T5"/>
              </a:cxn>
              <a:cxn ang="0">
                <a:pos x="T6" y="T7"/>
              </a:cxn>
              <a:cxn ang="0">
                <a:pos x="T8" y="T9"/>
              </a:cxn>
            </a:cxnLst>
            <a:rect l="0" t="0" r="r" b="b"/>
            <a:pathLst>
              <a:path w="1" h="6">
                <a:moveTo>
                  <a:pt x="0" y="1"/>
                </a:moveTo>
                <a:cubicBezTo>
                  <a:pt x="0" y="2"/>
                  <a:pt x="0" y="4"/>
                  <a:pt x="1" y="6"/>
                </a:cubicBezTo>
                <a:cubicBezTo>
                  <a:pt x="1" y="6"/>
                  <a:pt x="1" y="6"/>
                  <a:pt x="1" y="6"/>
                </a:cubicBezTo>
                <a:cubicBezTo>
                  <a:pt x="1" y="4"/>
                  <a:pt x="1" y="2"/>
                  <a:pt x="1" y="1"/>
                </a:cubicBezTo>
                <a:cubicBezTo>
                  <a:pt x="1" y="0"/>
                  <a:pt x="0" y="0"/>
                  <a:pt x="0" y="1"/>
                </a:cubicBezTo>
                <a:close/>
              </a:path>
            </a:pathLst>
          </a:custGeom>
          <a:solidFill>
            <a:schemeClr val="tx2">
              <a:lumMod val="50000"/>
            </a:schemeClr>
          </a:solidFill>
          <a:ln w="9525">
            <a:noFill/>
            <a:round/>
          </a:ln>
        </p:spPr>
        <p:txBody>
          <a:bodyPr anchor="t" anchorCtr="0" bIns="45720" compatLnSpc="1" lIns="91440" numCol="1" rIns="91440" tIns="45720" vert="horz" wrap="square"/>
          <a:p>
            <a:endParaRPr altLang="en-US" lang="zh-CN">
              <a:ea typeface="Calibri" panose="020F0502020204030204" pitchFamily="34" charset="0"/>
            </a:endParaRPr>
          </a:p>
        </p:txBody>
      </p:sp>
      <p:grpSp>
        <p:nvGrpSpPr>
          <p:cNvPr id="26" name="组合 100"/>
          <p:cNvGrpSpPr/>
          <p:nvPr userDrawn="1"/>
        </p:nvGrpSpPr>
        <p:grpSpPr>
          <a:xfrm>
            <a:off x="2286692" y="4636655"/>
            <a:ext cx="795556" cy="846741"/>
            <a:chOff x="2286692" y="4636655"/>
            <a:chExt cx="1098864" cy="1169564"/>
          </a:xfrm>
        </p:grpSpPr>
        <p:sp>
          <p:nvSpPr>
            <p:cNvPr id="1048607" name="Freeform 682"/>
            <p:cNvSpPr/>
            <p:nvPr/>
          </p:nvSpPr>
          <p:spPr bwMode="auto">
            <a:xfrm>
              <a:off x="2315459" y="4636655"/>
              <a:ext cx="1070097" cy="1169564"/>
            </a:xfrm>
            <a:custGeom>
              <a:avLst/>
              <a:gdLst>
                <a:gd name="T0" fmla="*/ 1 w 17"/>
                <a:gd name="T1" fmla="*/ 16 h 17"/>
                <a:gd name="T2" fmla="*/ 14 w 17"/>
                <a:gd name="T3" fmla="*/ 15 h 17"/>
                <a:gd name="T4" fmla="*/ 14 w 17"/>
                <a:gd name="T5" fmla="*/ 1 h 17"/>
                <a:gd name="T6" fmla="*/ 3 w 17"/>
                <a:gd name="T7" fmla="*/ 1 h 17"/>
                <a:gd name="T8" fmla="*/ 0 w 17"/>
                <a:gd name="T9" fmla="*/ 5 h 17"/>
                <a:gd name="T10" fmla="*/ 1 w 17"/>
                <a:gd name="T11" fmla="*/ 16 h 17"/>
              </a:gdLst>
              <a:ahLst/>
              <a:cxnLst>
                <a:cxn ang="0">
                  <a:pos x="T0" y="T1"/>
                </a:cxn>
                <a:cxn ang="0">
                  <a:pos x="T2" y="T3"/>
                </a:cxn>
                <a:cxn ang="0">
                  <a:pos x="T4" y="T5"/>
                </a:cxn>
                <a:cxn ang="0">
                  <a:pos x="T6" y="T7"/>
                </a:cxn>
                <a:cxn ang="0">
                  <a:pos x="T8" y="T9"/>
                </a:cxn>
                <a:cxn ang="0">
                  <a:pos x="T10" y="T11"/>
                </a:cxn>
              </a:cxnLst>
              <a:rect l="0" t="0" r="r" b="b"/>
              <a:pathLst>
                <a:path w="17" h="17">
                  <a:moveTo>
                    <a:pt x="1" y="16"/>
                  </a:moveTo>
                  <a:cubicBezTo>
                    <a:pt x="4" y="16"/>
                    <a:pt x="13" y="17"/>
                    <a:pt x="14" y="15"/>
                  </a:cubicBezTo>
                  <a:cubicBezTo>
                    <a:pt x="17" y="13"/>
                    <a:pt x="15" y="4"/>
                    <a:pt x="14" y="1"/>
                  </a:cubicBezTo>
                  <a:cubicBezTo>
                    <a:pt x="11" y="0"/>
                    <a:pt x="6" y="0"/>
                    <a:pt x="3" y="1"/>
                  </a:cubicBezTo>
                  <a:cubicBezTo>
                    <a:pt x="1" y="2"/>
                    <a:pt x="0" y="3"/>
                    <a:pt x="0" y="5"/>
                  </a:cubicBezTo>
                  <a:cubicBezTo>
                    <a:pt x="0" y="6"/>
                    <a:pt x="1" y="16"/>
                    <a:pt x="1" y="16"/>
                  </a:cubicBezTo>
                  <a:close/>
                </a:path>
              </a:pathLst>
            </a:custGeom>
            <a:solidFill>
              <a:schemeClr val="bg2">
                <a:lumMod val="75000"/>
                <a:lumOff val="25000"/>
              </a:schemeClr>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8" name="Freeform 655"/>
            <p:cNvSpPr/>
            <p:nvPr/>
          </p:nvSpPr>
          <p:spPr bwMode="auto">
            <a:xfrm>
              <a:off x="2286692" y="5221567"/>
              <a:ext cx="1019036" cy="62173"/>
            </a:xfrm>
            <a:custGeom>
              <a:avLst/>
              <a:gdLst>
                <a:gd name="T0" fmla="*/ 2 w 128"/>
                <a:gd name="T1" fmla="*/ 6 h 7"/>
                <a:gd name="T2" fmla="*/ 9 w 128"/>
                <a:gd name="T3" fmla="*/ 5 h 7"/>
                <a:gd name="T4" fmla="*/ 16 w 128"/>
                <a:gd name="T5" fmla="*/ 5 h 7"/>
                <a:gd name="T6" fmla="*/ 33 w 128"/>
                <a:gd name="T7" fmla="*/ 4 h 7"/>
                <a:gd name="T8" fmla="*/ 66 w 128"/>
                <a:gd name="T9" fmla="*/ 4 h 7"/>
                <a:gd name="T10" fmla="*/ 94 w 128"/>
                <a:gd name="T11" fmla="*/ 3 h 7"/>
                <a:gd name="T12" fmla="*/ 111 w 128"/>
                <a:gd name="T13" fmla="*/ 3 h 7"/>
                <a:gd name="T14" fmla="*/ 126 w 128"/>
                <a:gd name="T15" fmla="*/ 2 h 7"/>
                <a:gd name="T16" fmla="*/ 126 w 128"/>
                <a:gd name="T17" fmla="*/ 0 h 7"/>
                <a:gd name="T18" fmla="*/ 111 w 128"/>
                <a:gd name="T19" fmla="*/ 1 h 7"/>
                <a:gd name="T20" fmla="*/ 97 w 128"/>
                <a:gd name="T21" fmla="*/ 1 h 7"/>
                <a:gd name="T22" fmla="*/ 62 w 128"/>
                <a:gd name="T23" fmla="*/ 2 h 7"/>
                <a:gd name="T24" fmla="*/ 30 w 128"/>
                <a:gd name="T25" fmla="*/ 3 h 7"/>
                <a:gd name="T26" fmla="*/ 13 w 128"/>
                <a:gd name="T27" fmla="*/ 3 h 7"/>
                <a:gd name="T28" fmla="*/ 1 w 128"/>
                <a:gd name="T29" fmla="*/ 5 h 7"/>
                <a:gd name="T30" fmla="*/ 2 w 128"/>
                <a:gd name="T3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7">
                  <a:moveTo>
                    <a:pt x="2" y="6"/>
                  </a:moveTo>
                  <a:cubicBezTo>
                    <a:pt x="4" y="5"/>
                    <a:pt x="7" y="5"/>
                    <a:pt x="9" y="5"/>
                  </a:cubicBezTo>
                  <a:cubicBezTo>
                    <a:pt x="11" y="5"/>
                    <a:pt x="14" y="5"/>
                    <a:pt x="16" y="5"/>
                  </a:cubicBezTo>
                  <a:cubicBezTo>
                    <a:pt x="22" y="5"/>
                    <a:pt x="28" y="5"/>
                    <a:pt x="33" y="4"/>
                  </a:cubicBezTo>
                  <a:cubicBezTo>
                    <a:pt x="44" y="4"/>
                    <a:pt x="55" y="3"/>
                    <a:pt x="66" y="4"/>
                  </a:cubicBezTo>
                  <a:cubicBezTo>
                    <a:pt x="75" y="4"/>
                    <a:pt x="85" y="4"/>
                    <a:pt x="94" y="3"/>
                  </a:cubicBezTo>
                  <a:cubicBezTo>
                    <a:pt x="100" y="2"/>
                    <a:pt x="105" y="3"/>
                    <a:pt x="111" y="3"/>
                  </a:cubicBezTo>
                  <a:cubicBezTo>
                    <a:pt x="116" y="3"/>
                    <a:pt x="121" y="2"/>
                    <a:pt x="126" y="2"/>
                  </a:cubicBezTo>
                  <a:cubicBezTo>
                    <a:pt x="128" y="2"/>
                    <a:pt x="128" y="0"/>
                    <a:pt x="126" y="0"/>
                  </a:cubicBezTo>
                  <a:cubicBezTo>
                    <a:pt x="121" y="0"/>
                    <a:pt x="116" y="1"/>
                    <a:pt x="111" y="1"/>
                  </a:cubicBezTo>
                  <a:cubicBezTo>
                    <a:pt x="106" y="1"/>
                    <a:pt x="101" y="0"/>
                    <a:pt x="97" y="1"/>
                  </a:cubicBezTo>
                  <a:cubicBezTo>
                    <a:pt x="85" y="3"/>
                    <a:pt x="74" y="2"/>
                    <a:pt x="62" y="2"/>
                  </a:cubicBezTo>
                  <a:cubicBezTo>
                    <a:pt x="51" y="2"/>
                    <a:pt x="40" y="2"/>
                    <a:pt x="30" y="3"/>
                  </a:cubicBezTo>
                  <a:cubicBezTo>
                    <a:pt x="24" y="3"/>
                    <a:pt x="18" y="3"/>
                    <a:pt x="13" y="3"/>
                  </a:cubicBezTo>
                  <a:cubicBezTo>
                    <a:pt x="9" y="3"/>
                    <a:pt x="4" y="2"/>
                    <a:pt x="1" y="5"/>
                  </a:cubicBezTo>
                  <a:cubicBezTo>
                    <a:pt x="0" y="5"/>
                    <a:pt x="1" y="7"/>
                    <a:pt x="2" y="6"/>
                  </a:cubicBezTo>
                  <a:close/>
                </a:path>
              </a:pathLst>
            </a:custGeom>
            <a:solidFill>
              <a:schemeClr val="accent1"/>
            </a:solidFill>
            <a:ln w="38100">
              <a:solidFill>
                <a:schemeClr val="accent1"/>
              </a:solid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09" name="Freeform 655"/>
            <p:cNvSpPr/>
            <p:nvPr/>
          </p:nvSpPr>
          <p:spPr bwMode="auto">
            <a:xfrm rot="16200000">
              <a:off x="2286692" y="5187855"/>
              <a:ext cx="1019036" cy="62173"/>
            </a:xfrm>
            <a:custGeom>
              <a:avLst/>
              <a:gdLst>
                <a:gd name="T0" fmla="*/ 2 w 128"/>
                <a:gd name="T1" fmla="*/ 6 h 7"/>
                <a:gd name="T2" fmla="*/ 9 w 128"/>
                <a:gd name="T3" fmla="*/ 5 h 7"/>
                <a:gd name="T4" fmla="*/ 16 w 128"/>
                <a:gd name="T5" fmla="*/ 5 h 7"/>
                <a:gd name="T6" fmla="*/ 33 w 128"/>
                <a:gd name="T7" fmla="*/ 4 h 7"/>
                <a:gd name="T8" fmla="*/ 66 w 128"/>
                <a:gd name="T9" fmla="*/ 4 h 7"/>
                <a:gd name="T10" fmla="*/ 94 w 128"/>
                <a:gd name="T11" fmla="*/ 3 h 7"/>
                <a:gd name="T12" fmla="*/ 111 w 128"/>
                <a:gd name="T13" fmla="*/ 3 h 7"/>
                <a:gd name="T14" fmla="*/ 126 w 128"/>
                <a:gd name="T15" fmla="*/ 2 h 7"/>
                <a:gd name="T16" fmla="*/ 126 w 128"/>
                <a:gd name="T17" fmla="*/ 0 h 7"/>
                <a:gd name="T18" fmla="*/ 111 w 128"/>
                <a:gd name="T19" fmla="*/ 1 h 7"/>
                <a:gd name="T20" fmla="*/ 97 w 128"/>
                <a:gd name="T21" fmla="*/ 1 h 7"/>
                <a:gd name="T22" fmla="*/ 62 w 128"/>
                <a:gd name="T23" fmla="*/ 2 h 7"/>
                <a:gd name="T24" fmla="*/ 30 w 128"/>
                <a:gd name="T25" fmla="*/ 3 h 7"/>
                <a:gd name="T26" fmla="*/ 13 w 128"/>
                <a:gd name="T27" fmla="*/ 3 h 7"/>
                <a:gd name="T28" fmla="*/ 1 w 128"/>
                <a:gd name="T29" fmla="*/ 5 h 7"/>
                <a:gd name="T30" fmla="*/ 2 w 128"/>
                <a:gd name="T3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7">
                  <a:moveTo>
                    <a:pt x="2" y="6"/>
                  </a:moveTo>
                  <a:cubicBezTo>
                    <a:pt x="4" y="5"/>
                    <a:pt x="7" y="5"/>
                    <a:pt x="9" y="5"/>
                  </a:cubicBezTo>
                  <a:cubicBezTo>
                    <a:pt x="11" y="5"/>
                    <a:pt x="14" y="5"/>
                    <a:pt x="16" y="5"/>
                  </a:cubicBezTo>
                  <a:cubicBezTo>
                    <a:pt x="22" y="5"/>
                    <a:pt x="28" y="5"/>
                    <a:pt x="33" y="4"/>
                  </a:cubicBezTo>
                  <a:cubicBezTo>
                    <a:pt x="44" y="4"/>
                    <a:pt x="55" y="3"/>
                    <a:pt x="66" y="4"/>
                  </a:cubicBezTo>
                  <a:cubicBezTo>
                    <a:pt x="75" y="4"/>
                    <a:pt x="85" y="4"/>
                    <a:pt x="94" y="3"/>
                  </a:cubicBezTo>
                  <a:cubicBezTo>
                    <a:pt x="100" y="2"/>
                    <a:pt x="105" y="3"/>
                    <a:pt x="111" y="3"/>
                  </a:cubicBezTo>
                  <a:cubicBezTo>
                    <a:pt x="116" y="3"/>
                    <a:pt x="121" y="2"/>
                    <a:pt x="126" y="2"/>
                  </a:cubicBezTo>
                  <a:cubicBezTo>
                    <a:pt x="128" y="2"/>
                    <a:pt x="128" y="0"/>
                    <a:pt x="126" y="0"/>
                  </a:cubicBezTo>
                  <a:cubicBezTo>
                    <a:pt x="121" y="0"/>
                    <a:pt x="116" y="1"/>
                    <a:pt x="111" y="1"/>
                  </a:cubicBezTo>
                  <a:cubicBezTo>
                    <a:pt x="106" y="1"/>
                    <a:pt x="101" y="0"/>
                    <a:pt x="97" y="1"/>
                  </a:cubicBezTo>
                  <a:cubicBezTo>
                    <a:pt x="85" y="3"/>
                    <a:pt x="74" y="2"/>
                    <a:pt x="62" y="2"/>
                  </a:cubicBezTo>
                  <a:cubicBezTo>
                    <a:pt x="51" y="2"/>
                    <a:pt x="40" y="2"/>
                    <a:pt x="30" y="3"/>
                  </a:cubicBezTo>
                  <a:cubicBezTo>
                    <a:pt x="24" y="3"/>
                    <a:pt x="18" y="3"/>
                    <a:pt x="13" y="3"/>
                  </a:cubicBezTo>
                  <a:cubicBezTo>
                    <a:pt x="9" y="3"/>
                    <a:pt x="4" y="2"/>
                    <a:pt x="1" y="5"/>
                  </a:cubicBezTo>
                  <a:cubicBezTo>
                    <a:pt x="0" y="5"/>
                    <a:pt x="1" y="7"/>
                    <a:pt x="2" y="6"/>
                  </a:cubicBezTo>
                  <a:close/>
                </a:path>
              </a:pathLst>
            </a:custGeom>
            <a:solidFill>
              <a:schemeClr val="accent1"/>
            </a:solidFill>
            <a:ln w="38100">
              <a:solidFill>
                <a:schemeClr val="accent1"/>
              </a:solidFill>
            </a:ln>
          </p:spPr>
          <p:txBody>
            <a:bodyPr anchor="t" anchorCtr="0" bIns="45720" compatLnSpc="1" lIns="91440" numCol="1" rIns="91440" tIns="45720" vert="horz" wrap="square"/>
            <a:p>
              <a:endParaRPr altLang="en-US" lang="zh-CN">
                <a:ea typeface="Calibri" panose="020F0502020204030204" pitchFamily="34" charset="0"/>
              </a:endParaRPr>
            </a:p>
          </p:txBody>
        </p:sp>
      </p:grpSp>
      <p:grpSp>
        <p:nvGrpSpPr>
          <p:cNvPr id="27" name="组合 104"/>
          <p:cNvGrpSpPr/>
          <p:nvPr userDrawn="1"/>
        </p:nvGrpSpPr>
        <p:grpSpPr>
          <a:xfrm rot="19575059">
            <a:off x="10441303" y="3440342"/>
            <a:ext cx="2281584" cy="3392255"/>
            <a:chOff x="7135589" y="3006853"/>
            <a:chExt cx="2281584" cy="3392255"/>
          </a:xfrm>
        </p:grpSpPr>
        <p:sp>
          <p:nvSpPr>
            <p:cNvPr id="1048610" name="Freeform 732"/>
            <p:cNvSpPr/>
            <p:nvPr/>
          </p:nvSpPr>
          <p:spPr bwMode="auto">
            <a:xfrm rot="517447">
              <a:off x="8878068" y="3006853"/>
              <a:ext cx="200632" cy="454356"/>
            </a:xfrm>
            <a:custGeom>
              <a:avLst/>
              <a:gdLst>
                <a:gd name="T0" fmla="*/ 15 w 15"/>
                <a:gd name="T1" fmla="*/ 38 h 38"/>
                <a:gd name="T2" fmla="*/ 13 w 15"/>
                <a:gd name="T3" fmla="*/ 17 h 38"/>
                <a:gd name="T4" fmla="*/ 9 w 15"/>
                <a:gd name="T5" fmla="*/ 0 h 38"/>
                <a:gd name="T6" fmla="*/ 2 w 15"/>
                <a:gd name="T7" fmla="*/ 24 h 38"/>
                <a:gd name="T8" fmla="*/ 14 w 15"/>
                <a:gd name="T9" fmla="*/ 38 h 38"/>
              </a:gdLst>
              <a:ahLst/>
              <a:cxnLst>
                <a:cxn ang="0">
                  <a:pos x="T0" y="T1"/>
                </a:cxn>
                <a:cxn ang="0">
                  <a:pos x="T2" y="T3"/>
                </a:cxn>
                <a:cxn ang="0">
                  <a:pos x="T4" y="T5"/>
                </a:cxn>
                <a:cxn ang="0">
                  <a:pos x="T6" y="T7"/>
                </a:cxn>
                <a:cxn ang="0">
                  <a:pos x="T8" y="T9"/>
                </a:cxn>
              </a:cxnLst>
              <a:rect l="0" t="0" r="r" b="b"/>
              <a:pathLst>
                <a:path w="15" h="38">
                  <a:moveTo>
                    <a:pt x="15" y="38"/>
                  </a:moveTo>
                  <a:cubicBezTo>
                    <a:pt x="15" y="31"/>
                    <a:pt x="14" y="24"/>
                    <a:pt x="13" y="17"/>
                  </a:cubicBezTo>
                  <a:cubicBezTo>
                    <a:pt x="12" y="13"/>
                    <a:pt x="14" y="2"/>
                    <a:pt x="9" y="0"/>
                  </a:cubicBezTo>
                  <a:cubicBezTo>
                    <a:pt x="3" y="5"/>
                    <a:pt x="0" y="17"/>
                    <a:pt x="2" y="24"/>
                  </a:cubicBezTo>
                  <a:cubicBezTo>
                    <a:pt x="4" y="32"/>
                    <a:pt x="9" y="33"/>
                    <a:pt x="14" y="3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1" name="Freeform 733"/>
            <p:cNvSpPr/>
            <p:nvPr/>
          </p:nvSpPr>
          <p:spPr bwMode="auto">
            <a:xfrm rot="2817229">
              <a:off x="9108658" y="3111234"/>
              <a:ext cx="172770" cy="444260"/>
            </a:xfrm>
            <a:custGeom>
              <a:avLst/>
              <a:gdLst>
                <a:gd name="T0" fmla="*/ 1 w 13"/>
                <a:gd name="T1" fmla="*/ 0 h 37"/>
                <a:gd name="T2" fmla="*/ 5 w 13"/>
                <a:gd name="T3" fmla="*/ 20 h 37"/>
                <a:gd name="T4" fmla="*/ 4 w 13"/>
                <a:gd name="T5" fmla="*/ 37 h 37"/>
                <a:gd name="T6" fmla="*/ 12 w 13"/>
                <a:gd name="T7" fmla="*/ 16 h 37"/>
                <a:gd name="T8" fmla="*/ 0 w 13"/>
                <a:gd name="T9" fmla="*/ 1 h 37"/>
              </a:gdLst>
              <a:ahLst/>
              <a:cxnLst>
                <a:cxn ang="0">
                  <a:pos x="T0" y="T1"/>
                </a:cxn>
                <a:cxn ang="0">
                  <a:pos x="T2" y="T3"/>
                </a:cxn>
                <a:cxn ang="0">
                  <a:pos x="T4" y="T5"/>
                </a:cxn>
                <a:cxn ang="0">
                  <a:pos x="T6" y="T7"/>
                </a:cxn>
                <a:cxn ang="0">
                  <a:pos x="T8" y="T9"/>
                </a:cxn>
              </a:cxnLst>
              <a:rect l="0" t="0" r="r" b="b"/>
              <a:pathLst>
                <a:path w="13" h="37">
                  <a:moveTo>
                    <a:pt x="1" y="0"/>
                  </a:moveTo>
                  <a:cubicBezTo>
                    <a:pt x="3" y="5"/>
                    <a:pt x="4" y="14"/>
                    <a:pt x="5" y="20"/>
                  </a:cubicBezTo>
                  <a:cubicBezTo>
                    <a:pt x="5" y="25"/>
                    <a:pt x="5" y="32"/>
                    <a:pt x="4" y="37"/>
                  </a:cubicBezTo>
                  <a:cubicBezTo>
                    <a:pt x="12" y="35"/>
                    <a:pt x="13" y="23"/>
                    <a:pt x="12" y="16"/>
                  </a:cubicBezTo>
                  <a:cubicBezTo>
                    <a:pt x="11" y="12"/>
                    <a:pt x="4" y="1"/>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2" name="Freeform 734"/>
            <p:cNvSpPr/>
            <p:nvPr/>
          </p:nvSpPr>
          <p:spPr bwMode="auto">
            <a:xfrm rot="2010154">
              <a:off x="8497995" y="4138806"/>
              <a:ext cx="434705" cy="272615"/>
            </a:xfrm>
            <a:custGeom>
              <a:avLst/>
              <a:gdLst>
                <a:gd name="T0" fmla="*/ 0 w 33"/>
                <a:gd name="T1" fmla="*/ 23 h 23"/>
                <a:gd name="T2" fmla="*/ 19 w 33"/>
                <a:gd name="T3" fmla="*/ 14 h 23"/>
                <a:gd name="T4" fmla="*/ 33 w 33"/>
                <a:gd name="T5" fmla="*/ 4 h 23"/>
                <a:gd name="T6" fmla="*/ 8 w 33"/>
                <a:gd name="T7" fmla="*/ 7 h 23"/>
                <a:gd name="T8" fmla="*/ 1 w 33"/>
                <a:gd name="T9" fmla="*/ 23 h 23"/>
              </a:gdLst>
              <a:ahLst/>
              <a:cxnLst>
                <a:cxn ang="0">
                  <a:pos x="T0" y="T1"/>
                </a:cxn>
                <a:cxn ang="0">
                  <a:pos x="T2" y="T3"/>
                </a:cxn>
                <a:cxn ang="0">
                  <a:pos x="T4" y="T5"/>
                </a:cxn>
                <a:cxn ang="0">
                  <a:pos x="T6" y="T7"/>
                </a:cxn>
                <a:cxn ang="0">
                  <a:pos x="T8" y="T9"/>
                </a:cxn>
              </a:cxnLst>
              <a:rect l="0" t="0" r="r" b="b"/>
              <a:pathLst>
                <a:path w="33" h="23">
                  <a:moveTo>
                    <a:pt x="0" y="23"/>
                  </a:moveTo>
                  <a:cubicBezTo>
                    <a:pt x="7" y="21"/>
                    <a:pt x="13" y="17"/>
                    <a:pt x="19" y="14"/>
                  </a:cubicBezTo>
                  <a:cubicBezTo>
                    <a:pt x="23" y="11"/>
                    <a:pt x="33" y="9"/>
                    <a:pt x="33" y="4"/>
                  </a:cubicBezTo>
                  <a:cubicBezTo>
                    <a:pt x="26" y="0"/>
                    <a:pt x="15" y="2"/>
                    <a:pt x="8" y="7"/>
                  </a:cubicBezTo>
                  <a:cubicBezTo>
                    <a:pt x="2" y="11"/>
                    <a:pt x="3" y="17"/>
                    <a:pt x="1" y="23"/>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3" name="Freeform 735"/>
            <p:cNvSpPr/>
            <p:nvPr/>
          </p:nvSpPr>
          <p:spPr bwMode="auto">
            <a:xfrm rot="2010154">
              <a:off x="8449229" y="4204904"/>
              <a:ext cx="434705" cy="287760"/>
            </a:xfrm>
            <a:custGeom>
              <a:avLst/>
              <a:gdLst>
                <a:gd name="T0" fmla="*/ 33 w 33"/>
                <a:gd name="T1" fmla="*/ 0 h 24"/>
                <a:gd name="T2" fmla="*/ 15 w 33"/>
                <a:gd name="T3" fmla="*/ 11 h 24"/>
                <a:gd name="T4" fmla="*/ 0 w 33"/>
                <a:gd name="T5" fmla="*/ 17 h 24"/>
                <a:gd name="T6" fmla="*/ 22 w 33"/>
                <a:gd name="T7" fmla="*/ 16 h 24"/>
                <a:gd name="T8" fmla="*/ 32 w 33"/>
                <a:gd name="T9" fmla="*/ 0 h 24"/>
              </a:gdLst>
              <a:ahLst/>
              <a:cxnLst>
                <a:cxn ang="0">
                  <a:pos x="T0" y="T1"/>
                </a:cxn>
                <a:cxn ang="0">
                  <a:pos x="T2" y="T3"/>
                </a:cxn>
                <a:cxn ang="0">
                  <a:pos x="T4" y="T5"/>
                </a:cxn>
                <a:cxn ang="0">
                  <a:pos x="T6" y="T7"/>
                </a:cxn>
                <a:cxn ang="0">
                  <a:pos x="T8" y="T9"/>
                </a:cxn>
              </a:cxnLst>
              <a:rect l="0" t="0" r="r" b="b"/>
              <a:pathLst>
                <a:path w="33" h="24">
                  <a:moveTo>
                    <a:pt x="33" y="0"/>
                  </a:moveTo>
                  <a:cubicBezTo>
                    <a:pt x="28" y="4"/>
                    <a:pt x="21" y="8"/>
                    <a:pt x="15" y="11"/>
                  </a:cubicBezTo>
                  <a:cubicBezTo>
                    <a:pt x="11" y="14"/>
                    <a:pt x="5" y="16"/>
                    <a:pt x="0" y="17"/>
                  </a:cubicBezTo>
                  <a:cubicBezTo>
                    <a:pt x="5" y="24"/>
                    <a:pt x="16" y="20"/>
                    <a:pt x="22" y="16"/>
                  </a:cubicBezTo>
                  <a:cubicBezTo>
                    <a:pt x="25" y="14"/>
                    <a:pt x="33" y="4"/>
                    <a:pt x="32"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4" name="Freeform 737"/>
            <p:cNvSpPr/>
            <p:nvPr/>
          </p:nvSpPr>
          <p:spPr bwMode="auto">
            <a:xfrm rot="2010154">
              <a:off x="7687542" y="5305088"/>
              <a:ext cx="434705" cy="287760"/>
            </a:xfrm>
            <a:custGeom>
              <a:avLst/>
              <a:gdLst>
                <a:gd name="T0" fmla="*/ 32 w 33"/>
                <a:gd name="T1" fmla="*/ 0 h 24"/>
                <a:gd name="T2" fmla="*/ 15 w 33"/>
                <a:gd name="T3" fmla="*/ 12 h 24"/>
                <a:gd name="T4" fmla="*/ 0 w 33"/>
                <a:gd name="T5" fmla="*/ 18 h 24"/>
                <a:gd name="T6" fmla="*/ 22 w 33"/>
                <a:gd name="T7" fmla="*/ 17 h 24"/>
                <a:gd name="T8" fmla="*/ 32 w 33"/>
                <a:gd name="T9" fmla="*/ 1 h 24"/>
              </a:gdLst>
              <a:ahLst/>
              <a:cxnLst>
                <a:cxn ang="0">
                  <a:pos x="T0" y="T1"/>
                </a:cxn>
                <a:cxn ang="0">
                  <a:pos x="T2" y="T3"/>
                </a:cxn>
                <a:cxn ang="0">
                  <a:pos x="T4" y="T5"/>
                </a:cxn>
                <a:cxn ang="0">
                  <a:pos x="T6" y="T7"/>
                </a:cxn>
                <a:cxn ang="0">
                  <a:pos x="T8" y="T9"/>
                </a:cxn>
              </a:cxnLst>
              <a:rect l="0" t="0" r="r" b="b"/>
              <a:pathLst>
                <a:path w="33" h="24">
                  <a:moveTo>
                    <a:pt x="32" y="0"/>
                  </a:moveTo>
                  <a:cubicBezTo>
                    <a:pt x="28" y="5"/>
                    <a:pt x="21" y="9"/>
                    <a:pt x="15" y="12"/>
                  </a:cubicBezTo>
                  <a:cubicBezTo>
                    <a:pt x="11" y="14"/>
                    <a:pt x="5" y="17"/>
                    <a:pt x="0" y="18"/>
                  </a:cubicBezTo>
                  <a:cubicBezTo>
                    <a:pt x="5" y="24"/>
                    <a:pt x="16" y="21"/>
                    <a:pt x="22" y="17"/>
                  </a:cubicBezTo>
                  <a:cubicBezTo>
                    <a:pt x="25" y="15"/>
                    <a:pt x="33" y="5"/>
                    <a:pt x="32"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5" name="Freeform 739"/>
            <p:cNvSpPr/>
            <p:nvPr/>
          </p:nvSpPr>
          <p:spPr bwMode="auto">
            <a:xfrm rot="2010154">
              <a:off x="7978562" y="4354771"/>
              <a:ext cx="328817" cy="227181"/>
            </a:xfrm>
            <a:custGeom>
              <a:avLst/>
              <a:gdLst>
                <a:gd name="T0" fmla="*/ 0 w 25"/>
                <a:gd name="T1" fmla="*/ 1 h 19"/>
                <a:gd name="T2" fmla="*/ 13 w 25"/>
                <a:gd name="T3" fmla="*/ 10 h 19"/>
                <a:gd name="T4" fmla="*/ 22 w 25"/>
                <a:gd name="T5" fmla="*/ 19 h 19"/>
                <a:gd name="T6" fmla="*/ 15 w 25"/>
                <a:gd name="T7" fmla="*/ 4 h 19"/>
                <a:gd name="T8" fmla="*/ 0 w 25"/>
                <a:gd name="T9" fmla="*/ 2 h 19"/>
              </a:gdLst>
              <a:ahLst/>
              <a:cxnLst>
                <a:cxn ang="0">
                  <a:pos x="T0" y="T1"/>
                </a:cxn>
                <a:cxn ang="0">
                  <a:pos x="T2" y="T3"/>
                </a:cxn>
                <a:cxn ang="0">
                  <a:pos x="T4" y="T5"/>
                </a:cxn>
                <a:cxn ang="0">
                  <a:pos x="T6" y="T7"/>
                </a:cxn>
                <a:cxn ang="0">
                  <a:pos x="T8" y="T9"/>
                </a:cxn>
              </a:cxnLst>
              <a:rect l="0" t="0" r="r" b="b"/>
              <a:pathLst>
                <a:path w="25" h="19">
                  <a:moveTo>
                    <a:pt x="0" y="1"/>
                  </a:moveTo>
                  <a:cubicBezTo>
                    <a:pt x="4" y="3"/>
                    <a:pt x="9" y="7"/>
                    <a:pt x="13" y="10"/>
                  </a:cubicBezTo>
                  <a:cubicBezTo>
                    <a:pt x="16" y="12"/>
                    <a:pt x="20" y="16"/>
                    <a:pt x="22" y="19"/>
                  </a:cubicBezTo>
                  <a:cubicBezTo>
                    <a:pt x="25" y="14"/>
                    <a:pt x="19" y="7"/>
                    <a:pt x="15" y="4"/>
                  </a:cubicBezTo>
                  <a:cubicBezTo>
                    <a:pt x="12" y="2"/>
                    <a:pt x="3" y="0"/>
                    <a:pt x="0"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6" name="Freeform 740"/>
            <p:cNvSpPr/>
            <p:nvPr/>
          </p:nvSpPr>
          <p:spPr bwMode="auto">
            <a:xfrm rot="2010154">
              <a:off x="7135589" y="5474256"/>
              <a:ext cx="345534" cy="297857"/>
            </a:xfrm>
            <a:custGeom>
              <a:avLst/>
              <a:gdLst>
                <a:gd name="T0" fmla="*/ 26 w 26"/>
                <a:gd name="T1" fmla="*/ 24 h 25"/>
                <a:gd name="T2" fmla="*/ 13 w 26"/>
                <a:gd name="T3" fmla="*/ 10 h 25"/>
                <a:gd name="T4" fmla="*/ 2 w 26"/>
                <a:gd name="T5" fmla="*/ 1 h 25"/>
                <a:gd name="T6" fmla="*/ 10 w 26"/>
                <a:gd name="T7" fmla="*/ 21 h 25"/>
                <a:gd name="T8" fmla="*/ 25 w 26"/>
                <a:gd name="T9" fmla="*/ 24 h 25"/>
              </a:gdLst>
              <a:ahLst/>
              <a:cxnLst>
                <a:cxn ang="0">
                  <a:pos x="T0" y="T1"/>
                </a:cxn>
                <a:cxn ang="0">
                  <a:pos x="T2" y="T3"/>
                </a:cxn>
                <a:cxn ang="0">
                  <a:pos x="T4" y="T5"/>
                </a:cxn>
                <a:cxn ang="0">
                  <a:pos x="T6" y="T7"/>
                </a:cxn>
                <a:cxn ang="0">
                  <a:pos x="T8" y="T9"/>
                </a:cxn>
              </a:cxnLst>
              <a:rect l="0" t="0" r="r" b="b"/>
              <a:pathLst>
                <a:path w="26" h="25">
                  <a:moveTo>
                    <a:pt x="26" y="24"/>
                  </a:moveTo>
                  <a:cubicBezTo>
                    <a:pt x="22" y="19"/>
                    <a:pt x="18" y="15"/>
                    <a:pt x="13" y="10"/>
                  </a:cubicBezTo>
                  <a:cubicBezTo>
                    <a:pt x="11" y="8"/>
                    <a:pt x="6" y="0"/>
                    <a:pt x="2" y="1"/>
                  </a:cubicBezTo>
                  <a:cubicBezTo>
                    <a:pt x="0" y="8"/>
                    <a:pt x="5" y="17"/>
                    <a:pt x="10" y="21"/>
                  </a:cubicBezTo>
                  <a:cubicBezTo>
                    <a:pt x="15" y="25"/>
                    <a:pt x="20" y="23"/>
                    <a:pt x="25" y="24"/>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7" name="Freeform 741"/>
            <p:cNvSpPr/>
            <p:nvPr/>
          </p:nvSpPr>
          <p:spPr bwMode="auto">
            <a:xfrm rot="2010154">
              <a:off x="7183923" y="5508935"/>
              <a:ext cx="356682" cy="287760"/>
            </a:xfrm>
            <a:custGeom>
              <a:avLst/>
              <a:gdLst>
                <a:gd name="T0" fmla="*/ 0 w 27"/>
                <a:gd name="T1" fmla="*/ 1 h 24"/>
                <a:gd name="T2" fmla="*/ 14 w 27"/>
                <a:gd name="T3" fmla="*/ 12 h 24"/>
                <a:gd name="T4" fmla="*/ 22 w 27"/>
                <a:gd name="T5" fmla="*/ 24 h 24"/>
                <a:gd name="T6" fmla="*/ 17 w 27"/>
                <a:gd name="T7" fmla="*/ 6 h 24"/>
                <a:gd name="T8" fmla="*/ 1 w 27"/>
                <a:gd name="T9" fmla="*/ 2 h 24"/>
              </a:gdLst>
              <a:ahLst/>
              <a:cxnLst>
                <a:cxn ang="0">
                  <a:pos x="T0" y="T1"/>
                </a:cxn>
                <a:cxn ang="0">
                  <a:pos x="T2" y="T3"/>
                </a:cxn>
                <a:cxn ang="0">
                  <a:pos x="T4" y="T5"/>
                </a:cxn>
                <a:cxn ang="0">
                  <a:pos x="T6" y="T7"/>
                </a:cxn>
                <a:cxn ang="0">
                  <a:pos x="T8" y="T9"/>
                </a:cxn>
              </a:cxnLst>
              <a:rect l="0" t="0" r="r" b="b"/>
              <a:pathLst>
                <a:path w="27" h="24">
                  <a:moveTo>
                    <a:pt x="0" y="1"/>
                  </a:moveTo>
                  <a:cubicBezTo>
                    <a:pt x="5" y="3"/>
                    <a:pt x="10" y="9"/>
                    <a:pt x="14" y="12"/>
                  </a:cubicBezTo>
                  <a:cubicBezTo>
                    <a:pt x="17" y="16"/>
                    <a:pt x="21" y="20"/>
                    <a:pt x="22" y="24"/>
                  </a:cubicBezTo>
                  <a:cubicBezTo>
                    <a:pt x="27" y="18"/>
                    <a:pt x="21" y="10"/>
                    <a:pt x="17" y="6"/>
                  </a:cubicBezTo>
                  <a:cubicBezTo>
                    <a:pt x="14" y="4"/>
                    <a:pt x="4" y="0"/>
                    <a:pt x="1"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8" name="Freeform 742"/>
            <p:cNvSpPr/>
            <p:nvPr/>
          </p:nvSpPr>
          <p:spPr bwMode="auto">
            <a:xfrm rot="2010154">
              <a:off x="8401644" y="3608786"/>
              <a:ext cx="306524" cy="333195"/>
            </a:xfrm>
            <a:custGeom>
              <a:avLst/>
              <a:gdLst>
                <a:gd name="T0" fmla="*/ 23 w 23"/>
                <a:gd name="T1" fmla="*/ 28 h 28"/>
                <a:gd name="T2" fmla="*/ 13 w 23"/>
                <a:gd name="T3" fmla="*/ 12 h 28"/>
                <a:gd name="T4" fmla="*/ 3 w 23"/>
                <a:gd name="T5" fmla="*/ 0 h 28"/>
                <a:gd name="T6" fmla="*/ 8 w 23"/>
                <a:gd name="T7" fmla="*/ 23 h 28"/>
                <a:gd name="T8" fmla="*/ 22 w 23"/>
                <a:gd name="T9" fmla="*/ 28 h 28"/>
              </a:gdLst>
              <a:ahLst/>
              <a:cxnLst>
                <a:cxn ang="0">
                  <a:pos x="T0" y="T1"/>
                </a:cxn>
                <a:cxn ang="0">
                  <a:pos x="T2" y="T3"/>
                </a:cxn>
                <a:cxn ang="0">
                  <a:pos x="T4" y="T5"/>
                </a:cxn>
                <a:cxn ang="0">
                  <a:pos x="T6" y="T7"/>
                </a:cxn>
                <a:cxn ang="0">
                  <a:pos x="T8" y="T9"/>
                </a:cxn>
              </a:cxnLst>
              <a:rect l="0" t="0" r="r" b="b"/>
              <a:pathLst>
                <a:path w="23" h="28">
                  <a:moveTo>
                    <a:pt x="23" y="28"/>
                  </a:moveTo>
                  <a:cubicBezTo>
                    <a:pt x="20" y="22"/>
                    <a:pt x="17" y="18"/>
                    <a:pt x="13" y="12"/>
                  </a:cubicBezTo>
                  <a:cubicBezTo>
                    <a:pt x="11" y="9"/>
                    <a:pt x="8" y="1"/>
                    <a:pt x="3" y="0"/>
                  </a:cubicBezTo>
                  <a:cubicBezTo>
                    <a:pt x="0" y="7"/>
                    <a:pt x="3" y="17"/>
                    <a:pt x="8" y="23"/>
                  </a:cubicBezTo>
                  <a:cubicBezTo>
                    <a:pt x="12" y="28"/>
                    <a:pt x="17" y="27"/>
                    <a:pt x="22" y="2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19" name="Freeform 743"/>
            <p:cNvSpPr/>
            <p:nvPr/>
          </p:nvSpPr>
          <p:spPr bwMode="auto">
            <a:xfrm rot="2010154">
              <a:off x="8466238" y="3661810"/>
              <a:ext cx="300949" cy="333195"/>
            </a:xfrm>
            <a:custGeom>
              <a:avLst/>
              <a:gdLst>
                <a:gd name="T0" fmla="*/ 0 w 23"/>
                <a:gd name="T1" fmla="*/ 0 h 28"/>
                <a:gd name="T2" fmla="*/ 11 w 23"/>
                <a:gd name="T3" fmla="*/ 14 h 28"/>
                <a:gd name="T4" fmla="*/ 17 w 23"/>
                <a:gd name="T5" fmla="*/ 28 h 28"/>
                <a:gd name="T6" fmla="*/ 15 w 23"/>
                <a:gd name="T7" fmla="*/ 9 h 28"/>
                <a:gd name="T8" fmla="*/ 0 w 23"/>
                <a:gd name="T9" fmla="*/ 1 h 28"/>
              </a:gdLst>
              <a:ahLst/>
              <a:cxnLst>
                <a:cxn ang="0">
                  <a:pos x="T0" y="T1"/>
                </a:cxn>
                <a:cxn ang="0">
                  <a:pos x="T2" y="T3"/>
                </a:cxn>
                <a:cxn ang="0">
                  <a:pos x="T4" y="T5"/>
                </a:cxn>
                <a:cxn ang="0">
                  <a:pos x="T6" y="T7"/>
                </a:cxn>
                <a:cxn ang="0">
                  <a:pos x="T8" y="T9"/>
                </a:cxn>
              </a:cxnLst>
              <a:rect l="0" t="0" r="r" b="b"/>
              <a:pathLst>
                <a:path w="23" h="28">
                  <a:moveTo>
                    <a:pt x="0" y="0"/>
                  </a:moveTo>
                  <a:cubicBezTo>
                    <a:pt x="4" y="3"/>
                    <a:pt x="8" y="10"/>
                    <a:pt x="11" y="14"/>
                  </a:cubicBezTo>
                  <a:cubicBezTo>
                    <a:pt x="14" y="18"/>
                    <a:pt x="17" y="23"/>
                    <a:pt x="17" y="28"/>
                  </a:cubicBezTo>
                  <a:cubicBezTo>
                    <a:pt x="23" y="23"/>
                    <a:pt x="19" y="13"/>
                    <a:pt x="15" y="9"/>
                  </a:cubicBezTo>
                  <a:cubicBezTo>
                    <a:pt x="13" y="6"/>
                    <a:pt x="4" y="0"/>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20" name="Freeform 744"/>
            <p:cNvSpPr/>
            <p:nvPr/>
          </p:nvSpPr>
          <p:spPr bwMode="auto">
            <a:xfrm rot="2010154">
              <a:off x="8046515" y="4686273"/>
              <a:ext cx="345534" cy="313002"/>
            </a:xfrm>
            <a:custGeom>
              <a:avLst/>
              <a:gdLst>
                <a:gd name="T0" fmla="*/ 1 w 26"/>
                <a:gd name="T1" fmla="*/ 26 h 26"/>
                <a:gd name="T2" fmla="*/ 15 w 26"/>
                <a:gd name="T3" fmla="*/ 14 h 26"/>
                <a:gd name="T4" fmla="*/ 25 w 26"/>
                <a:gd name="T5" fmla="*/ 2 h 26"/>
                <a:gd name="T6" fmla="*/ 4 w 26"/>
                <a:gd name="T7" fmla="*/ 11 h 26"/>
                <a:gd name="T8" fmla="*/ 1 w 26"/>
                <a:gd name="T9" fmla="*/ 26 h 26"/>
              </a:gdLst>
              <a:ahLst/>
              <a:cxnLst>
                <a:cxn ang="0">
                  <a:pos x="T0" y="T1"/>
                </a:cxn>
                <a:cxn ang="0">
                  <a:pos x="T2" y="T3"/>
                </a:cxn>
                <a:cxn ang="0">
                  <a:pos x="T4" y="T5"/>
                </a:cxn>
                <a:cxn ang="0">
                  <a:pos x="T6" y="T7"/>
                </a:cxn>
                <a:cxn ang="0">
                  <a:pos x="T8" y="T9"/>
                </a:cxn>
              </a:cxnLst>
              <a:rect l="0" t="0" r="r" b="b"/>
              <a:pathLst>
                <a:path w="26" h="26">
                  <a:moveTo>
                    <a:pt x="1" y="26"/>
                  </a:moveTo>
                  <a:cubicBezTo>
                    <a:pt x="6" y="23"/>
                    <a:pt x="10" y="18"/>
                    <a:pt x="15" y="14"/>
                  </a:cubicBezTo>
                  <a:cubicBezTo>
                    <a:pt x="18" y="11"/>
                    <a:pt x="26" y="7"/>
                    <a:pt x="25" y="2"/>
                  </a:cubicBezTo>
                  <a:cubicBezTo>
                    <a:pt x="18" y="0"/>
                    <a:pt x="9" y="5"/>
                    <a:pt x="4" y="11"/>
                  </a:cubicBezTo>
                  <a:cubicBezTo>
                    <a:pt x="0" y="16"/>
                    <a:pt x="2" y="20"/>
                    <a:pt x="1" y="26"/>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21" name="Freeform 745"/>
            <p:cNvSpPr/>
            <p:nvPr/>
          </p:nvSpPr>
          <p:spPr bwMode="auto">
            <a:xfrm rot="2010154">
              <a:off x="8025618" y="4740565"/>
              <a:ext cx="328817" cy="323098"/>
            </a:xfrm>
            <a:custGeom>
              <a:avLst/>
              <a:gdLst>
                <a:gd name="T0" fmla="*/ 24 w 25"/>
                <a:gd name="T1" fmla="*/ 0 h 27"/>
                <a:gd name="T2" fmla="*/ 12 w 25"/>
                <a:gd name="T3" fmla="*/ 14 h 27"/>
                <a:gd name="T4" fmla="*/ 0 w 25"/>
                <a:gd name="T5" fmla="*/ 22 h 27"/>
                <a:gd name="T6" fmla="*/ 18 w 25"/>
                <a:gd name="T7" fmla="*/ 17 h 27"/>
                <a:gd name="T8" fmla="*/ 23 w 25"/>
                <a:gd name="T9" fmla="*/ 0 h 27"/>
              </a:gdLst>
              <a:ahLst/>
              <a:cxnLst>
                <a:cxn ang="0">
                  <a:pos x="T0" y="T1"/>
                </a:cxn>
                <a:cxn ang="0">
                  <a:pos x="T2" y="T3"/>
                </a:cxn>
                <a:cxn ang="0">
                  <a:pos x="T4" y="T5"/>
                </a:cxn>
                <a:cxn ang="0">
                  <a:pos x="T6" y="T7"/>
                </a:cxn>
                <a:cxn ang="0">
                  <a:pos x="T8" y="T9"/>
                </a:cxn>
              </a:cxnLst>
              <a:rect l="0" t="0" r="r" b="b"/>
              <a:pathLst>
                <a:path w="25" h="27">
                  <a:moveTo>
                    <a:pt x="24" y="0"/>
                  </a:moveTo>
                  <a:cubicBezTo>
                    <a:pt x="21" y="5"/>
                    <a:pt x="16" y="10"/>
                    <a:pt x="12" y="14"/>
                  </a:cubicBezTo>
                  <a:cubicBezTo>
                    <a:pt x="8" y="17"/>
                    <a:pt x="4" y="20"/>
                    <a:pt x="0" y="22"/>
                  </a:cubicBezTo>
                  <a:cubicBezTo>
                    <a:pt x="6" y="27"/>
                    <a:pt x="14" y="21"/>
                    <a:pt x="18" y="17"/>
                  </a:cubicBezTo>
                  <a:cubicBezTo>
                    <a:pt x="21" y="14"/>
                    <a:pt x="25" y="3"/>
                    <a:pt x="23"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22" name="Freeform 746"/>
            <p:cNvSpPr/>
            <p:nvPr/>
          </p:nvSpPr>
          <p:spPr bwMode="auto">
            <a:xfrm rot="2010154">
              <a:off x="8067359" y="3163073"/>
              <a:ext cx="144902" cy="3236035"/>
            </a:xfrm>
            <a:custGeom>
              <a:avLst/>
              <a:gdLst>
                <a:gd name="T0" fmla="*/ 8 w 11"/>
                <a:gd name="T1" fmla="*/ 1 h 271"/>
                <a:gd name="T2" fmla="*/ 7 w 11"/>
                <a:gd name="T3" fmla="*/ 16 h 271"/>
                <a:gd name="T4" fmla="*/ 5 w 11"/>
                <a:gd name="T5" fmla="*/ 33 h 271"/>
                <a:gd name="T6" fmla="*/ 4 w 11"/>
                <a:gd name="T7" fmla="*/ 48 h 271"/>
                <a:gd name="T8" fmla="*/ 3 w 11"/>
                <a:gd name="T9" fmla="*/ 67 h 271"/>
                <a:gd name="T10" fmla="*/ 3 w 11"/>
                <a:gd name="T11" fmla="*/ 102 h 271"/>
                <a:gd name="T12" fmla="*/ 0 w 11"/>
                <a:gd name="T13" fmla="*/ 138 h 271"/>
                <a:gd name="T14" fmla="*/ 1 w 11"/>
                <a:gd name="T15" fmla="*/ 171 h 271"/>
                <a:gd name="T16" fmla="*/ 2 w 11"/>
                <a:gd name="T17" fmla="*/ 206 h 271"/>
                <a:gd name="T18" fmla="*/ 3 w 11"/>
                <a:gd name="T19" fmla="*/ 238 h 271"/>
                <a:gd name="T20" fmla="*/ 3 w 11"/>
                <a:gd name="T21" fmla="*/ 255 h 271"/>
                <a:gd name="T22" fmla="*/ 4 w 11"/>
                <a:gd name="T23" fmla="*/ 269 h 271"/>
                <a:gd name="T24" fmla="*/ 6 w 11"/>
                <a:gd name="T25" fmla="*/ 269 h 271"/>
                <a:gd name="T26" fmla="*/ 5 w 11"/>
                <a:gd name="T27" fmla="*/ 253 h 271"/>
                <a:gd name="T28" fmla="*/ 5 w 11"/>
                <a:gd name="T29" fmla="*/ 236 h 271"/>
                <a:gd name="T30" fmla="*/ 4 w 11"/>
                <a:gd name="T31" fmla="*/ 204 h 271"/>
                <a:gd name="T32" fmla="*/ 3 w 11"/>
                <a:gd name="T33" fmla="*/ 171 h 271"/>
                <a:gd name="T34" fmla="*/ 3 w 11"/>
                <a:gd name="T35" fmla="*/ 136 h 271"/>
                <a:gd name="T36" fmla="*/ 5 w 11"/>
                <a:gd name="T37" fmla="*/ 102 h 271"/>
                <a:gd name="T38" fmla="*/ 5 w 11"/>
                <a:gd name="T39" fmla="*/ 67 h 271"/>
                <a:gd name="T40" fmla="*/ 6 w 11"/>
                <a:gd name="T41" fmla="*/ 50 h 271"/>
                <a:gd name="T42" fmla="*/ 7 w 11"/>
                <a:gd name="T43" fmla="*/ 32 h 271"/>
                <a:gd name="T44" fmla="*/ 9 w 11"/>
                <a:gd name="T45" fmla="*/ 18 h 271"/>
                <a:gd name="T46" fmla="*/ 10 w 11"/>
                <a:gd name="T47" fmla="*/ 1 h 271"/>
                <a:gd name="T48" fmla="*/ 8 w 11"/>
                <a:gd name="T49" fmla="*/ 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271">
                  <a:moveTo>
                    <a:pt x="8" y="1"/>
                  </a:moveTo>
                  <a:cubicBezTo>
                    <a:pt x="9" y="6"/>
                    <a:pt x="7" y="11"/>
                    <a:pt x="7" y="16"/>
                  </a:cubicBezTo>
                  <a:cubicBezTo>
                    <a:pt x="6" y="22"/>
                    <a:pt x="5" y="28"/>
                    <a:pt x="5" y="33"/>
                  </a:cubicBezTo>
                  <a:cubicBezTo>
                    <a:pt x="4" y="38"/>
                    <a:pt x="4" y="43"/>
                    <a:pt x="4" y="48"/>
                  </a:cubicBezTo>
                  <a:cubicBezTo>
                    <a:pt x="4" y="54"/>
                    <a:pt x="3" y="61"/>
                    <a:pt x="3" y="67"/>
                  </a:cubicBezTo>
                  <a:cubicBezTo>
                    <a:pt x="3" y="79"/>
                    <a:pt x="4" y="90"/>
                    <a:pt x="3" y="102"/>
                  </a:cubicBezTo>
                  <a:cubicBezTo>
                    <a:pt x="3" y="114"/>
                    <a:pt x="1" y="126"/>
                    <a:pt x="0" y="138"/>
                  </a:cubicBezTo>
                  <a:cubicBezTo>
                    <a:pt x="0" y="149"/>
                    <a:pt x="0" y="160"/>
                    <a:pt x="1" y="171"/>
                  </a:cubicBezTo>
                  <a:cubicBezTo>
                    <a:pt x="2" y="183"/>
                    <a:pt x="2" y="194"/>
                    <a:pt x="2" y="206"/>
                  </a:cubicBezTo>
                  <a:cubicBezTo>
                    <a:pt x="2" y="217"/>
                    <a:pt x="3" y="227"/>
                    <a:pt x="3" y="238"/>
                  </a:cubicBezTo>
                  <a:cubicBezTo>
                    <a:pt x="3" y="244"/>
                    <a:pt x="3" y="250"/>
                    <a:pt x="3" y="255"/>
                  </a:cubicBezTo>
                  <a:cubicBezTo>
                    <a:pt x="3" y="260"/>
                    <a:pt x="3" y="265"/>
                    <a:pt x="4" y="269"/>
                  </a:cubicBezTo>
                  <a:cubicBezTo>
                    <a:pt x="5" y="271"/>
                    <a:pt x="7" y="270"/>
                    <a:pt x="6" y="269"/>
                  </a:cubicBezTo>
                  <a:cubicBezTo>
                    <a:pt x="5" y="264"/>
                    <a:pt x="5" y="258"/>
                    <a:pt x="5" y="253"/>
                  </a:cubicBezTo>
                  <a:cubicBezTo>
                    <a:pt x="5" y="247"/>
                    <a:pt x="6" y="242"/>
                    <a:pt x="5" y="236"/>
                  </a:cubicBezTo>
                  <a:cubicBezTo>
                    <a:pt x="5" y="225"/>
                    <a:pt x="4" y="215"/>
                    <a:pt x="4" y="204"/>
                  </a:cubicBezTo>
                  <a:cubicBezTo>
                    <a:pt x="4" y="193"/>
                    <a:pt x="4" y="182"/>
                    <a:pt x="3" y="171"/>
                  </a:cubicBezTo>
                  <a:cubicBezTo>
                    <a:pt x="2" y="160"/>
                    <a:pt x="2" y="148"/>
                    <a:pt x="3" y="136"/>
                  </a:cubicBezTo>
                  <a:cubicBezTo>
                    <a:pt x="3" y="125"/>
                    <a:pt x="5" y="113"/>
                    <a:pt x="5" y="102"/>
                  </a:cubicBezTo>
                  <a:cubicBezTo>
                    <a:pt x="6" y="90"/>
                    <a:pt x="5" y="79"/>
                    <a:pt x="5" y="67"/>
                  </a:cubicBezTo>
                  <a:cubicBezTo>
                    <a:pt x="5" y="61"/>
                    <a:pt x="6" y="55"/>
                    <a:pt x="6" y="50"/>
                  </a:cubicBezTo>
                  <a:cubicBezTo>
                    <a:pt x="6" y="44"/>
                    <a:pt x="6" y="38"/>
                    <a:pt x="7" y="32"/>
                  </a:cubicBezTo>
                  <a:cubicBezTo>
                    <a:pt x="8" y="27"/>
                    <a:pt x="9" y="23"/>
                    <a:pt x="9" y="18"/>
                  </a:cubicBezTo>
                  <a:cubicBezTo>
                    <a:pt x="9" y="12"/>
                    <a:pt x="11" y="7"/>
                    <a:pt x="10" y="1"/>
                  </a:cubicBezTo>
                  <a:cubicBezTo>
                    <a:pt x="10" y="0"/>
                    <a:pt x="8" y="0"/>
                    <a:pt x="8" y="1"/>
                  </a:cubicBezTo>
                  <a:close/>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grpSp>
      <p:sp>
        <p:nvSpPr>
          <p:cNvPr id="1048623" name="任意多边形 118"/>
          <p:cNvSpPr/>
          <p:nvPr userDrawn="1"/>
        </p:nvSpPr>
        <p:spPr bwMode="auto">
          <a:xfrm rot="21060054">
            <a:off x="4083435" y="2241764"/>
            <a:ext cx="511297" cy="325676"/>
          </a:xfrm>
          <a:custGeom>
            <a:avLst/>
            <a:gdLst>
              <a:gd name="connsiteX0" fmla="*/ 514758 w 948975"/>
              <a:gd name="connsiteY0" fmla="*/ 604116 h 604460"/>
              <a:gd name="connsiteX1" fmla="*/ 371186 w 948975"/>
              <a:gd name="connsiteY1" fmla="*/ 576542 h 604460"/>
              <a:gd name="connsiteX2" fmla="*/ 285393 w 948975"/>
              <a:gd name="connsiteY2" fmla="*/ 464791 h 604460"/>
              <a:gd name="connsiteX3" fmla="*/ 288348 w 948975"/>
              <a:gd name="connsiteY3" fmla="*/ 409074 h 604460"/>
              <a:gd name="connsiteX4" fmla="*/ 294386 w 948975"/>
              <a:gd name="connsiteY4" fmla="*/ 394284 h 604460"/>
              <a:gd name="connsiteX5" fmla="*/ 253494 w 948975"/>
              <a:gd name="connsiteY5" fmla="*/ 396167 h 604460"/>
              <a:gd name="connsiteX6" fmla="*/ 213607 w 948975"/>
              <a:gd name="connsiteY6" fmla="*/ 398004 h 604460"/>
              <a:gd name="connsiteX7" fmla="*/ 129565 w 948975"/>
              <a:gd name="connsiteY7" fmla="*/ 398004 h 604460"/>
              <a:gd name="connsiteX8" fmla="*/ 31516 w 948975"/>
              <a:gd name="connsiteY8" fmla="*/ 360270 h 604460"/>
              <a:gd name="connsiteX9" fmla="*/ 1751 w 948975"/>
              <a:gd name="connsiteY9" fmla="*/ 287704 h 604460"/>
              <a:gd name="connsiteX10" fmla="*/ 31051 w 948975"/>
              <a:gd name="connsiteY10" fmla="*/ 219946 h 604460"/>
              <a:gd name="connsiteX11" fmla="*/ 32710 w 948975"/>
              <a:gd name="connsiteY11" fmla="*/ 218956 h 604460"/>
              <a:gd name="connsiteX12" fmla="*/ 18986 w 948975"/>
              <a:gd name="connsiteY12" fmla="*/ 216616 h 604460"/>
              <a:gd name="connsiteX13" fmla="*/ 10505 w 948975"/>
              <a:gd name="connsiteY13" fmla="*/ 215165 h 604460"/>
              <a:gd name="connsiteX14" fmla="*/ 0 w 948975"/>
              <a:gd name="connsiteY14" fmla="*/ 215165 h 604460"/>
              <a:gd name="connsiteX15" fmla="*/ 15758 w 948975"/>
              <a:gd name="connsiteY15" fmla="*/ 212444 h 604460"/>
              <a:gd name="connsiteX16" fmla="*/ 45860 w 948975"/>
              <a:gd name="connsiteY16" fmla="*/ 211107 h 604460"/>
              <a:gd name="connsiteX17" fmla="*/ 68284 w 948975"/>
              <a:gd name="connsiteY17" fmla="*/ 197723 h 604460"/>
              <a:gd name="connsiteX18" fmla="*/ 241621 w 948975"/>
              <a:gd name="connsiteY18" fmla="*/ 215139 h 604460"/>
              <a:gd name="connsiteX19" fmla="*/ 225863 w 948975"/>
              <a:gd name="connsiteY19" fmla="*/ 168697 h 604460"/>
              <a:gd name="connsiteX20" fmla="*/ 243372 w 948975"/>
              <a:gd name="connsiteY20" fmla="*/ 88875 h 604460"/>
              <a:gd name="connsiteX21" fmla="*/ 337919 w 948975"/>
              <a:gd name="connsiteY21" fmla="*/ 19212 h 604460"/>
              <a:gd name="connsiteX22" fmla="*/ 434218 w 948975"/>
              <a:gd name="connsiteY22" fmla="*/ 345 h 604460"/>
              <a:gd name="connsiteX23" fmla="*/ 577789 w 948975"/>
              <a:gd name="connsiteY23" fmla="*/ 27920 h 604460"/>
              <a:gd name="connsiteX24" fmla="*/ 663582 w 948975"/>
              <a:gd name="connsiteY24" fmla="*/ 139671 h 604460"/>
              <a:gd name="connsiteX25" fmla="*/ 660628 w 948975"/>
              <a:gd name="connsiteY25" fmla="*/ 195387 h 604460"/>
              <a:gd name="connsiteX26" fmla="*/ 654590 w 948975"/>
              <a:gd name="connsiteY26" fmla="*/ 210177 h 604460"/>
              <a:gd name="connsiteX27" fmla="*/ 695481 w 948975"/>
              <a:gd name="connsiteY27" fmla="*/ 208294 h 604460"/>
              <a:gd name="connsiteX28" fmla="*/ 735368 w 948975"/>
              <a:gd name="connsiteY28" fmla="*/ 206457 h 604460"/>
              <a:gd name="connsiteX29" fmla="*/ 819410 w 948975"/>
              <a:gd name="connsiteY29" fmla="*/ 206457 h 604460"/>
              <a:gd name="connsiteX30" fmla="*/ 917459 w 948975"/>
              <a:gd name="connsiteY30" fmla="*/ 244191 h 604460"/>
              <a:gd name="connsiteX31" fmla="*/ 947224 w 948975"/>
              <a:gd name="connsiteY31" fmla="*/ 316757 h 604460"/>
              <a:gd name="connsiteX32" fmla="*/ 917925 w 948975"/>
              <a:gd name="connsiteY32" fmla="*/ 384515 h 604460"/>
              <a:gd name="connsiteX33" fmla="*/ 916265 w 948975"/>
              <a:gd name="connsiteY33" fmla="*/ 385505 h 604460"/>
              <a:gd name="connsiteX34" fmla="*/ 929989 w 948975"/>
              <a:gd name="connsiteY34" fmla="*/ 387845 h 604460"/>
              <a:gd name="connsiteX35" fmla="*/ 938470 w 948975"/>
              <a:gd name="connsiteY35" fmla="*/ 389296 h 604460"/>
              <a:gd name="connsiteX36" fmla="*/ 948975 w 948975"/>
              <a:gd name="connsiteY36" fmla="*/ 389296 h 604460"/>
              <a:gd name="connsiteX37" fmla="*/ 933217 w 948975"/>
              <a:gd name="connsiteY37" fmla="*/ 392018 h 604460"/>
              <a:gd name="connsiteX38" fmla="*/ 903115 w 948975"/>
              <a:gd name="connsiteY38" fmla="*/ 393354 h 604460"/>
              <a:gd name="connsiteX39" fmla="*/ 880691 w 948975"/>
              <a:gd name="connsiteY39" fmla="*/ 406738 h 604460"/>
              <a:gd name="connsiteX40" fmla="*/ 707354 w 948975"/>
              <a:gd name="connsiteY40" fmla="*/ 389322 h 604460"/>
              <a:gd name="connsiteX41" fmla="*/ 723112 w 948975"/>
              <a:gd name="connsiteY41" fmla="*/ 435764 h 604460"/>
              <a:gd name="connsiteX42" fmla="*/ 705603 w 948975"/>
              <a:gd name="connsiteY42" fmla="*/ 515586 h 604460"/>
              <a:gd name="connsiteX43" fmla="*/ 611056 w 948975"/>
              <a:gd name="connsiteY43" fmla="*/ 585249 h 604460"/>
              <a:gd name="connsiteX44" fmla="*/ 514758 w 948975"/>
              <a:gd name="connsiteY44" fmla="*/ 604116 h 60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48975" h="604460">
                <a:moveTo>
                  <a:pt x="514758" y="604116"/>
                </a:moveTo>
                <a:cubicBezTo>
                  <a:pt x="458730" y="607019"/>
                  <a:pt x="407954" y="591055"/>
                  <a:pt x="371186" y="576542"/>
                </a:cubicBezTo>
                <a:cubicBezTo>
                  <a:pt x="334418" y="562028"/>
                  <a:pt x="287144" y="515586"/>
                  <a:pt x="285393" y="464791"/>
                </a:cubicBezTo>
                <a:cubicBezTo>
                  <a:pt x="285393" y="464791"/>
                  <a:pt x="280469" y="439483"/>
                  <a:pt x="288348" y="409074"/>
                </a:cubicBezTo>
                <a:lnTo>
                  <a:pt x="294386" y="394284"/>
                </a:lnTo>
                <a:lnTo>
                  <a:pt x="253494" y="396167"/>
                </a:lnTo>
                <a:cubicBezTo>
                  <a:pt x="213607" y="398004"/>
                  <a:pt x="213607" y="398004"/>
                  <a:pt x="213607" y="398004"/>
                </a:cubicBezTo>
                <a:cubicBezTo>
                  <a:pt x="213607" y="398004"/>
                  <a:pt x="168084" y="402358"/>
                  <a:pt x="129565" y="398004"/>
                </a:cubicBezTo>
                <a:cubicBezTo>
                  <a:pt x="92797" y="392199"/>
                  <a:pt x="64783" y="386394"/>
                  <a:pt x="31516" y="360270"/>
                </a:cubicBezTo>
                <a:cubicBezTo>
                  <a:pt x="0" y="332695"/>
                  <a:pt x="3502" y="299315"/>
                  <a:pt x="1751" y="287704"/>
                </a:cubicBezTo>
                <a:cubicBezTo>
                  <a:pt x="438" y="278997"/>
                  <a:pt x="3064" y="245798"/>
                  <a:pt x="31051" y="219946"/>
                </a:cubicBezTo>
                <a:lnTo>
                  <a:pt x="32710" y="218956"/>
                </a:lnTo>
                <a:lnTo>
                  <a:pt x="18986" y="216616"/>
                </a:lnTo>
                <a:cubicBezTo>
                  <a:pt x="13679" y="215709"/>
                  <a:pt x="10505" y="215165"/>
                  <a:pt x="10505" y="215165"/>
                </a:cubicBezTo>
                <a:cubicBezTo>
                  <a:pt x="0" y="215165"/>
                  <a:pt x="0" y="215165"/>
                  <a:pt x="0" y="215165"/>
                </a:cubicBezTo>
                <a:cubicBezTo>
                  <a:pt x="0" y="215165"/>
                  <a:pt x="6128" y="213713"/>
                  <a:pt x="15758" y="212444"/>
                </a:cubicBezTo>
                <a:lnTo>
                  <a:pt x="45860" y="211107"/>
                </a:lnTo>
                <a:lnTo>
                  <a:pt x="68284" y="197723"/>
                </a:lnTo>
                <a:cubicBezTo>
                  <a:pt x="131316" y="174502"/>
                  <a:pt x="208355" y="196272"/>
                  <a:pt x="241621" y="215139"/>
                </a:cubicBezTo>
                <a:cubicBezTo>
                  <a:pt x="241621" y="215139"/>
                  <a:pt x="229365" y="186113"/>
                  <a:pt x="225863" y="168697"/>
                </a:cubicBezTo>
                <a:cubicBezTo>
                  <a:pt x="224112" y="149830"/>
                  <a:pt x="218860" y="123706"/>
                  <a:pt x="243372" y="88875"/>
                </a:cubicBezTo>
                <a:cubicBezTo>
                  <a:pt x="243372" y="88875"/>
                  <a:pt x="267884" y="42433"/>
                  <a:pt x="337919" y="19212"/>
                </a:cubicBezTo>
                <a:cubicBezTo>
                  <a:pt x="337919" y="19212"/>
                  <a:pt x="376439" y="3247"/>
                  <a:pt x="434218" y="345"/>
                </a:cubicBezTo>
                <a:cubicBezTo>
                  <a:pt x="490246" y="-2558"/>
                  <a:pt x="541021" y="13406"/>
                  <a:pt x="577789" y="27920"/>
                </a:cubicBezTo>
                <a:cubicBezTo>
                  <a:pt x="614558" y="42433"/>
                  <a:pt x="661831" y="88875"/>
                  <a:pt x="663582" y="139671"/>
                </a:cubicBezTo>
                <a:cubicBezTo>
                  <a:pt x="663582" y="139671"/>
                  <a:pt x="668507" y="164978"/>
                  <a:pt x="660628" y="195387"/>
                </a:cubicBezTo>
                <a:lnTo>
                  <a:pt x="654590" y="210177"/>
                </a:lnTo>
                <a:lnTo>
                  <a:pt x="695481" y="208294"/>
                </a:lnTo>
                <a:cubicBezTo>
                  <a:pt x="735368" y="206457"/>
                  <a:pt x="735368" y="206457"/>
                  <a:pt x="735368" y="206457"/>
                </a:cubicBezTo>
                <a:cubicBezTo>
                  <a:pt x="735368" y="206457"/>
                  <a:pt x="780891" y="202103"/>
                  <a:pt x="819410" y="206457"/>
                </a:cubicBezTo>
                <a:cubicBezTo>
                  <a:pt x="856179" y="212262"/>
                  <a:pt x="884193" y="218068"/>
                  <a:pt x="917459" y="244191"/>
                </a:cubicBezTo>
                <a:cubicBezTo>
                  <a:pt x="948975" y="271766"/>
                  <a:pt x="945473" y="305146"/>
                  <a:pt x="947224" y="316757"/>
                </a:cubicBezTo>
                <a:cubicBezTo>
                  <a:pt x="948537" y="325465"/>
                  <a:pt x="945911" y="358663"/>
                  <a:pt x="917925" y="384515"/>
                </a:cubicBezTo>
                <a:lnTo>
                  <a:pt x="916265" y="385505"/>
                </a:lnTo>
                <a:lnTo>
                  <a:pt x="929989" y="387845"/>
                </a:lnTo>
                <a:cubicBezTo>
                  <a:pt x="935297" y="388752"/>
                  <a:pt x="938470" y="389296"/>
                  <a:pt x="938470" y="389296"/>
                </a:cubicBezTo>
                <a:cubicBezTo>
                  <a:pt x="948975" y="389296"/>
                  <a:pt x="948975" y="389296"/>
                  <a:pt x="948975" y="389296"/>
                </a:cubicBezTo>
                <a:cubicBezTo>
                  <a:pt x="948975" y="389296"/>
                  <a:pt x="942847" y="390748"/>
                  <a:pt x="933217" y="392018"/>
                </a:cubicBezTo>
                <a:lnTo>
                  <a:pt x="903115" y="393354"/>
                </a:lnTo>
                <a:lnTo>
                  <a:pt x="880691" y="406738"/>
                </a:lnTo>
                <a:cubicBezTo>
                  <a:pt x="817660" y="429959"/>
                  <a:pt x="740621" y="408189"/>
                  <a:pt x="707354" y="389322"/>
                </a:cubicBezTo>
                <a:cubicBezTo>
                  <a:pt x="707354" y="389322"/>
                  <a:pt x="719610" y="418349"/>
                  <a:pt x="723112" y="435764"/>
                </a:cubicBezTo>
                <a:cubicBezTo>
                  <a:pt x="724863" y="454631"/>
                  <a:pt x="730116" y="480755"/>
                  <a:pt x="705603" y="515586"/>
                </a:cubicBezTo>
                <a:cubicBezTo>
                  <a:pt x="705603" y="515586"/>
                  <a:pt x="681091" y="562028"/>
                  <a:pt x="611056" y="585249"/>
                </a:cubicBezTo>
                <a:cubicBezTo>
                  <a:pt x="611056" y="585249"/>
                  <a:pt x="572537" y="601214"/>
                  <a:pt x="514758" y="604116"/>
                </a:cubicBezTo>
                <a:close/>
              </a:path>
            </a:pathLst>
          </a:custGeom>
          <a:solidFill>
            <a:srgbClr val="FFFFFF"/>
          </a:solidFill>
          <a:ln>
            <a:noFill/>
          </a:ln>
        </p:spPr>
        <p:txBody>
          <a:bodyPr anchor="t" anchorCtr="0" bIns="45720" compatLnSpc="1" lIns="91440" numCol="1" rIns="91440" tIns="45720" vert="horz" wrap="square">
            <a:noAutofit/>
          </a:bodyPr>
          <a:p>
            <a:endParaRPr altLang="en-US" lang="zh-CN">
              <a:ea typeface="Calibri" panose="020F0502020204030204" pitchFamily="34" charset="0"/>
            </a:endParaRPr>
          </a:p>
        </p:txBody>
      </p:sp>
      <p:sp>
        <p:nvSpPr>
          <p:cNvPr id="1048624" name="任意多边形 119"/>
          <p:cNvSpPr/>
          <p:nvPr userDrawn="1"/>
        </p:nvSpPr>
        <p:spPr bwMode="auto">
          <a:xfrm rot="21060054">
            <a:off x="3622391" y="1787790"/>
            <a:ext cx="392533" cy="250028"/>
          </a:xfrm>
          <a:custGeom>
            <a:avLst/>
            <a:gdLst>
              <a:gd name="connsiteX0" fmla="*/ 514758 w 948975"/>
              <a:gd name="connsiteY0" fmla="*/ 604116 h 604460"/>
              <a:gd name="connsiteX1" fmla="*/ 371186 w 948975"/>
              <a:gd name="connsiteY1" fmla="*/ 576542 h 604460"/>
              <a:gd name="connsiteX2" fmla="*/ 285393 w 948975"/>
              <a:gd name="connsiteY2" fmla="*/ 464791 h 604460"/>
              <a:gd name="connsiteX3" fmla="*/ 288348 w 948975"/>
              <a:gd name="connsiteY3" fmla="*/ 409074 h 604460"/>
              <a:gd name="connsiteX4" fmla="*/ 294386 w 948975"/>
              <a:gd name="connsiteY4" fmla="*/ 394284 h 604460"/>
              <a:gd name="connsiteX5" fmla="*/ 253494 w 948975"/>
              <a:gd name="connsiteY5" fmla="*/ 396167 h 604460"/>
              <a:gd name="connsiteX6" fmla="*/ 213607 w 948975"/>
              <a:gd name="connsiteY6" fmla="*/ 398004 h 604460"/>
              <a:gd name="connsiteX7" fmla="*/ 129565 w 948975"/>
              <a:gd name="connsiteY7" fmla="*/ 398004 h 604460"/>
              <a:gd name="connsiteX8" fmla="*/ 31516 w 948975"/>
              <a:gd name="connsiteY8" fmla="*/ 360270 h 604460"/>
              <a:gd name="connsiteX9" fmla="*/ 1751 w 948975"/>
              <a:gd name="connsiteY9" fmla="*/ 287704 h 604460"/>
              <a:gd name="connsiteX10" fmla="*/ 31051 w 948975"/>
              <a:gd name="connsiteY10" fmla="*/ 219946 h 604460"/>
              <a:gd name="connsiteX11" fmla="*/ 32710 w 948975"/>
              <a:gd name="connsiteY11" fmla="*/ 218956 h 604460"/>
              <a:gd name="connsiteX12" fmla="*/ 18986 w 948975"/>
              <a:gd name="connsiteY12" fmla="*/ 216616 h 604460"/>
              <a:gd name="connsiteX13" fmla="*/ 10505 w 948975"/>
              <a:gd name="connsiteY13" fmla="*/ 215165 h 604460"/>
              <a:gd name="connsiteX14" fmla="*/ 0 w 948975"/>
              <a:gd name="connsiteY14" fmla="*/ 215165 h 604460"/>
              <a:gd name="connsiteX15" fmla="*/ 15758 w 948975"/>
              <a:gd name="connsiteY15" fmla="*/ 212444 h 604460"/>
              <a:gd name="connsiteX16" fmla="*/ 45860 w 948975"/>
              <a:gd name="connsiteY16" fmla="*/ 211107 h 604460"/>
              <a:gd name="connsiteX17" fmla="*/ 68284 w 948975"/>
              <a:gd name="connsiteY17" fmla="*/ 197723 h 604460"/>
              <a:gd name="connsiteX18" fmla="*/ 241621 w 948975"/>
              <a:gd name="connsiteY18" fmla="*/ 215139 h 604460"/>
              <a:gd name="connsiteX19" fmla="*/ 225863 w 948975"/>
              <a:gd name="connsiteY19" fmla="*/ 168697 h 604460"/>
              <a:gd name="connsiteX20" fmla="*/ 243372 w 948975"/>
              <a:gd name="connsiteY20" fmla="*/ 88875 h 604460"/>
              <a:gd name="connsiteX21" fmla="*/ 337919 w 948975"/>
              <a:gd name="connsiteY21" fmla="*/ 19212 h 604460"/>
              <a:gd name="connsiteX22" fmla="*/ 434218 w 948975"/>
              <a:gd name="connsiteY22" fmla="*/ 345 h 604460"/>
              <a:gd name="connsiteX23" fmla="*/ 577789 w 948975"/>
              <a:gd name="connsiteY23" fmla="*/ 27920 h 604460"/>
              <a:gd name="connsiteX24" fmla="*/ 663582 w 948975"/>
              <a:gd name="connsiteY24" fmla="*/ 139671 h 604460"/>
              <a:gd name="connsiteX25" fmla="*/ 660628 w 948975"/>
              <a:gd name="connsiteY25" fmla="*/ 195387 h 604460"/>
              <a:gd name="connsiteX26" fmla="*/ 654590 w 948975"/>
              <a:gd name="connsiteY26" fmla="*/ 210177 h 604460"/>
              <a:gd name="connsiteX27" fmla="*/ 695481 w 948975"/>
              <a:gd name="connsiteY27" fmla="*/ 208294 h 604460"/>
              <a:gd name="connsiteX28" fmla="*/ 735368 w 948975"/>
              <a:gd name="connsiteY28" fmla="*/ 206457 h 604460"/>
              <a:gd name="connsiteX29" fmla="*/ 819410 w 948975"/>
              <a:gd name="connsiteY29" fmla="*/ 206457 h 604460"/>
              <a:gd name="connsiteX30" fmla="*/ 917459 w 948975"/>
              <a:gd name="connsiteY30" fmla="*/ 244191 h 604460"/>
              <a:gd name="connsiteX31" fmla="*/ 947224 w 948975"/>
              <a:gd name="connsiteY31" fmla="*/ 316757 h 604460"/>
              <a:gd name="connsiteX32" fmla="*/ 917925 w 948975"/>
              <a:gd name="connsiteY32" fmla="*/ 384515 h 604460"/>
              <a:gd name="connsiteX33" fmla="*/ 916265 w 948975"/>
              <a:gd name="connsiteY33" fmla="*/ 385505 h 604460"/>
              <a:gd name="connsiteX34" fmla="*/ 929989 w 948975"/>
              <a:gd name="connsiteY34" fmla="*/ 387845 h 604460"/>
              <a:gd name="connsiteX35" fmla="*/ 938470 w 948975"/>
              <a:gd name="connsiteY35" fmla="*/ 389296 h 604460"/>
              <a:gd name="connsiteX36" fmla="*/ 948975 w 948975"/>
              <a:gd name="connsiteY36" fmla="*/ 389296 h 604460"/>
              <a:gd name="connsiteX37" fmla="*/ 933217 w 948975"/>
              <a:gd name="connsiteY37" fmla="*/ 392018 h 604460"/>
              <a:gd name="connsiteX38" fmla="*/ 903115 w 948975"/>
              <a:gd name="connsiteY38" fmla="*/ 393354 h 604460"/>
              <a:gd name="connsiteX39" fmla="*/ 880691 w 948975"/>
              <a:gd name="connsiteY39" fmla="*/ 406738 h 604460"/>
              <a:gd name="connsiteX40" fmla="*/ 707354 w 948975"/>
              <a:gd name="connsiteY40" fmla="*/ 389322 h 604460"/>
              <a:gd name="connsiteX41" fmla="*/ 723112 w 948975"/>
              <a:gd name="connsiteY41" fmla="*/ 435764 h 604460"/>
              <a:gd name="connsiteX42" fmla="*/ 705603 w 948975"/>
              <a:gd name="connsiteY42" fmla="*/ 515586 h 604460"/>
              <a:gd name="connsiteX43" fmla="*/ 611056 w 948975"/>
              <a:gd name="connsiteY43" fmla="*/ 585249 h 604460"/>
              <a:gd name="connsiteX44" fmla="*/ 514758 w 948975"/>
              <a:gd name="connsiteY44" fmla="*/ 604116 h 60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48975" h="604460">
                <a:moveTo>
                  <a:pt x="514758" y="604116"/>
                </a:moveTo>
                <a:cubicBezTo>
                  <a:pt x="458730" y="607019"/>
                  <a:pt x="407954" y="591055"/>
                  <a:pt x="371186" y="576542"/>
                </a:cubicBezTo>
                <a:cubicBezTo>
                  <a:pt x="334418" y="562028"/>
                  <a:pt x="287144" y="515586"/>
                  <a:pt x="285393" y="464791"/>
                </a:cubicBezTo>
                <a:cubicBezTo>
                  <a:pt x="285393" y="464791"/>
                  <a:pt x="280469" y="439483"/>
                  <a:pt x="288348" y="409074"/>
                </a:cubicBezTo>
                <a:lnTo>
                  <a:pt x="294386" y="394284"/>
                </a:lnTo>
                <a:lnTo>
                  <a:pt x="253494" y="396167"/>
                </a:lnTo>
                <a:cubicBezTo>
                  <a:pt x="213607" y="398004"/>
                  <a:pt x="213607" y="398004"/>
                  <a:pt x="213607" y="398004"/>
                </a:cubicBezTo>
                <a:cubicBezTo>
                  <a:pt x="213607" y="398004"/>
                  <a:pt x="168084" y="402358"/>
                  <a:pt x="129565" y="398004"/>
                </a:cubicBezTo>
                <a:cubicBezTo>
                  <a:pt x="92797" y="392199"/>
                  <a:pt x="64783" y="386394"/>
                  <a:pt x="31516" y="360270"/>
                </a:cubicBezTo>
                <a:cubicBezTo>
                  <a:pt x="0" y="332695"/>
                  <a:pt x="3502" y="299315"/>
                  <a:pt x="1751" y="287704"/>
                </a:cubicBezTo>
                <a:cubicBezTo>
                  <a:pt x="438" y="278997"/>
                  <a:pt x="3064" y="245798"/>
                  <a:pt x="31051" y="219946"/>
                </a:cubicBezTo>
                <a:lnTo>
                  <a:pt x="32710" y="218956"/>
                </a:lnTo>
                <a:lnTo>
                  <a:pt x="18986" y="216616"/>
                </a:lnTo>
                <a:cubicBezTo>
                  <a:pt x="13679" y="215709"/>
                  <a:pt x="10505" y="215165"/>
                  <a:pt x="10505" y="215165"/>
                </a:cubicBezTo>
                <a:cubicBezTo>
                  <a:pt x="0" y="215165"/>
                  <a:pt x="0" y="215165"/>
                  <a:pt x="0" y="215165"/>
                </a:cubicBezTo>
                <a:cubicBezTo>
                  <a:pt x="0" y="215165"/>
                  <a:pt x="6128" y="213713"/>
                  <a:pt x="15758" y="212444"/>
                </a:cubicBezTo>
                <a:lnTo>
                  <a:pt x="45860" y="211107"/>
                </a:lnTo>
                <a:lnTo>
                  <a:pt x="68284" y="197723"/>
                </a:lnTo>
                <a:cubicBezTo>
                  <a:pt x="131316" y="174502"/>
                  <a:pt x="208355" y="196272"/>
                  <a:pt x="241621" y="215139"/>
                </a:cubicBezTo>
                <a:cubicBezTo>
                  <a:pt x="241621" y="215139"/>
                  <a:pt x="229365" y="186113"/>
                  <a:pt x="225863" y="168697"/>
                </a:cubicBezTo>
                <a:cubicBezTo>
                  <a:pt x="224112" y="149830"/>
                  <a:pt x="218860" y="123706"/>
                  <a:pt x="243372" y="88875"/>
                </a:cubicBezTo>
                <a:cubicBezTo>
                  <a:pt x="243372" y="88875"/>
                  <a:pt x="267884" y="42433"/>
                  <a:pt x="337919" y="19212"/>
                </a:cubicBezTo>
                <a:cubicBezTo>
                  <a:pt x="337919" y="19212"/>
                  <a:pt x="376439" y="3247"/>
                  <a:pt x="434218" y="345"/>
                </a:cubicBezTo>
                <a:cubicBezTo>
                  <a:pt x="490246" y="-2558"/>
                  <a:pt x="541021" y="13406"/>
                  <a:pt x="577789" y="27920"/>
                </a:cubicBezTo>
                <a:cubicBezTo>
                  <a:pt x="614558" y="42433"/>
                  <a:pt x="661831" y="88875"/>
                  <a:pt x="663582" y="139671"/>
                </a:cubicBezTo>
                <a:cubicBezTo>
                  <a:pt x="663582" y="139671"/>
                  <a:pt x="668507" y="164978"/>
                  <a:pt x="660628" y="195387"/>
                </a:cubicBezTo>
                <a:lnTo>
                  <a:pt x="654590" y="210177"/>
                </a:lnTo>
                <a:lnTo>
                  <a:pt x="695481" y="208294"/>
                </a:lnTo>
                <a:cubicBezTo>
                  <a:pt x="735368" y="206457"/>
                  <a:pt x="735368" y="206457"/>
                  <a:pt x="735368" y="206457"/>
                </a:cubicBezTo>
                <a:cubicBezTo>
                  <a:pt x="735368" y="206457"/>
                  <a:pt x="780891" y="202103"/>
                  <a:pt x="819410" y="206457"/>
                </a:cubicBezTo>
                <a:cubicBezTo>
                  <a:pt x="856179" y="212262"/>
                  <a:pt x="884193" y="218068"/>
                  <a:pt x="917459" y="244191"/>
                </a:cubicBezTo>
                <a:cubicBezTo>
                  <a:pt x="948975" y="271766"/>
                  <a:pt x="945473" y="305146"/>
                  <a:pt x="947224" y="316757"/>
                </a:cubicBezTo>
                <a:cubicBezTo>
                  <a:pt x="948537" y="325465"/>
                  <a:pt x="945911" y="358663"/>
                  <a:pt x="917925" y="384515"/>
                </a:cubicBezTo>
                <a:lnTo>
                  <a:pt x="916265" y="385505"/>
                </a:lnTo>
                <a:lnTo>
                  <a:pt x="929989" y="387845"/>
                </a:lnTo>
                <a:cubicBezTo>
                  <a:pt x="935297" y="388752"/>
                  <a:pt x="938470" y="389296"/>
                  <a:pt x="938470" y="389296"/>
                </a:cubicBezTo>
                <a:cubicBezTo>
                  <a:pt x="948975" y="389296"/>
                  <a:pt x="948975" y="389296"/>
                  <a:pt x="948975" y="389296"/>
                </a:cubicBezTo>
                <a:cubicBezTo>
                  <a:pt x="948975" y="389296"/>
                  <a:pt x="942847" y="390748"/>
                  <a:pt x="933217" y="392018"/>
                </a:cubicBezTo>
                <a:lnTo>
                  <a:pt x="903115" y="393354"/>
                </a:lnTo>
                <a:lnTo>
                  <a:pt x="880691" y="406738"/>
                </a:lnTo>
                <a:cubicBezTo>
                  <a:pt x="817660" y="429959"/>
                  <a:pt x="740621" y="408189"/>
                  <a:pt x="707354" y="389322"/>
                </a:cubicBezTo>
                <a:cubicBezTo>
                  <a:pt x="707354" y="389322"/>
                  <a:pt x="719610" y="418349"/>
                  <a:pt x="723112" y="435764"/>
                </a:cubicBezTo>
                <a:cubicBezTo>
                  <a:pt x="724863" y="454631"/>
                  <a:pt x="730116" y="480755"/>
                  <a:pt x="705603" y="515586"/>
                </a:cubicBezTo>
                <a:cubicBezTo>
                  <a:pt x="705603" y="515586"/>
                  <a:pt x="681091" y="562028"/>
                  <a:pt x="611056" y="585249"/>
                </a:cubicBezTo>
                <a:cubicBezTo>
                  <a:pt x="611056" y="585249"/>
                  <a:pt x="572537" y="601214"/>
                  <a:pt x="514758" y="604116"/>
                </a:cubicBezTo>
                <a:close/>
              </a:path>
            </a:pathLst>
          </a:custGeom>
          <a:solidFill>
            <a:srgbClr val="FFFFFF"/>
          </a:solidFill>
          <a:ln>
            <a:noFill/>
          </a:ln>
        </p:spPr>
        <p:txBody>
          <a:bodyPr anchor="t" anchorCtr="0" bIns="45720" compatLnSpc="1" lIns="91440" numCol="1" rIns="91440" tIns="45720" vert="horz" wrap="square">
            <a:noAutofit/>
          </a:bodyPr>
          <a:p>
            <a:endParaRPr altLang="en-US" lang="zh-CN">
              <a:ea typeface="Calibri" panose="020F0502020204030204" pitchFamily="34" charset="0"/>
            </a:endParaRPr>
          </a:p>
        </p:txBody>
      </p:sp>
      <p:sp>
        <p:nvSpPr>
          <p:cNvPr id="1048625" name="任意多边形 120"/>
          <p:cNvSpPr/>
          <p:nvPr userDrawn="1"/>
        </p:nvSpPr>
        <p:spPr bwMode="auto">
          <a:xfrm rot="21060054">
            <a:off x="3091535" y="1330612"/>
            <a:ext cx="212686" cy="135473"/>
          </a:xfrm>
          <a:custGeom>
            <a:avLst/>
            <a:gdLst>
              <a:gd name="connsiteX0" fmla="*/ 514758 w 948975"/>
              <a:gd name="connsiteY0" fmla="*/ 604116 h 604460"/>
              <a:gd name="connsiteX1" fmla="*/ 371186 w 948975"/>
              <a:gd name="connsiteY1" fmla="*/ 576542 h 604460"/>
              <a:gd name="connsiteX2" fmla="*/ 285393 w 948975"/>
              <a:gd name="connsiteY2" fmla="*/ 464791 h 604460"/>
              <a:gd name="connsiteX3" fmla="*/ 288348 w 948975"/>
              <a:gd name="connsiteY3" fmla="*/ 409074 h 604460"/>
              <a:gd name="connsiteX4" fmla="*/ 294386 w 948975"/>
              <a:gd name="connsiteY4" fmla="*/ 394284 h 604460"/>
              <a:gd name="connsiteX5" fmla="*/ 253494 w 948975"/>
              <a:gd name="connsiteY5" fmla="*/ 396167 h 604460"/>
              <a:gd name="connsiteX6" fmla="*/ 213607 w 948975"/>
              <a:gd name="connsiteY6" fmla="*/ 398004 h 604460"/>
              <a:gd name="connsiteX7" fmla="*/ 129565 w 948975"/>
              <a:gd name="connsiteY7" fmla="*/ 398004 h 604460"/>
              <a:gd name="connsiteX8" fmla="*/ 31516 w 948975"/>
              <a:gd name="connsiteY8" fmla="*/ 360270 h 604460"/>
              <a:gd name="connsiteX9" fmla="*/ 1751 w 948975"/>
              <a:gd name="connsiteY9" fmla="*/ 287704 h 604460"/>
              <a:gd name="connsiteX10" fmla="*/ 31051 w 948975"/>
              <a:gd name="connsiteY10" fmla="*/ 219946 h 604460"/>
              <a:gd name="connsiteX11" fmla="*/ 32710 w 948975"/>
              <a:gd name="connsiteY11" fmla="*/ 218956 h 604460"/>
              <a:gd name="connsiteX12" fmla="*/ 18986 w 948975"/>
              <a:gd name="connsiteY12" fmla="*/ 216616 h 604460"/>
              <a:gd name="connsiteX13" fmla="*/ 10505 w 948975"/>
              <a:gd name="connsiteY13" fmla="*/ 215165 h 604460"/>
              <a:gd name="connsiteX14" fmla="*/ 0 w 948975"/>
              <a:gd name="connsiteY14" fmla="*/ 215165 h 604460"/>
              <a:gd name="connsiteX15" fmla="*/ 15758 w 948975"/>
              <a:gd name="connsiteY15" fmla="*/ 212444 h 604460"/>
              <a:gd name="connsiteX16" fmla="*/ 45860 w 948975"/>
              <a:gd name="connsiteY16" fmla="*/ 211107 h 604460"/>
              <a:gd name="connsiteX17" fmla="*/ 68284 w 948975"/>
              <a:gd name="connsiteY17" fmla="*/ 197723 h 604460"/>
              <a:gd name="connsiteX18" fmla="*/ 241621 w 948975"/>
              <a:gd name="connsiteY18" fmla="*/ 215139 h 604460"/>
              <a:gd name="connsiteX19" fmla="*/ 225863 w 948975"/>
              <a:gd name="connsiteY19" fmla="*/ 168697 h 604460"/>
              <a:gd name="connsiteX20" fmla="*/ 243372 w 948975"/>
              <a:gd name="connsiteY20" fmla="*/ 88875 h 604460"/>
              <a:gd name="connsiteX21" fmla="*/ 337919 w 948975"/>
              <a:gd name="connsiteY21" fmla="*/ 19212 h 604460"/>
              <a:gd name="connsiteX22" fmla="*/ 434218 w 948975"/>
              <a:gd name="connsiteY22" fmla="*/ 345 h 604460"/>
              <a:gd name="connsiteX23" fmla="*/ 577789 w 948975"/>
              <a:gd name="connsiteY23" fmla="*/ 27920 h 604460"/>
              <a:gd name="connsiteX24" fmla="*/ 663582 w 948975"/>
              <a:gd name="connsiteY24" fmla="*/ 139671 h 604460"/>
              <a:gd name="connsiteX25" fmla="*/ 660628 w 948975"/>
              <a:gd name="connsiteY25" fmla="*/ 195387 h 604460"/>
              <a:gd name="connsiteX26" fmla="*/ 654590 w 948975"/>
              <a:gd name="connsiteY26" fmla="*/ 210177 h 604460"/>
              <a:gd name="connsiteX27" fmla="*/ 695481 w 948975"/>
              <a:gd name="connsiteY27" fmla="*/ 208294 h 604460"/>
              <a:gd name="connsiteX28" fmla="*/ 735368 w 948975"/>
              <a:gd name="connsiteY28" fmla="*/ 206457 h 604460"/>
              <a:gd name="connsiteX29" fmla="*/ 819410 w 948975"/>
              <a:gd name="connsiteY29" fmla="*/ 206457 h 604460"/>
              <a:gd name="connsiteX30" fmla="*/ 917459 w 948975"/>
              <a:gd name="connsiteY30" fmla="*/ 244191 h 604460"/>
              <a:gd name="connsiteX31" fmla="*/ 947224 w 948975"/>
              <a:gd name="connsiteY31" fmla="*/ 316757 h 604460"/>
              <a:gd name="connsiteX32" fmla="*/ 917925 w 948975"/>
              <a:gd name="connsiteY32" fmla="*/ 384515 h 604460"/>
              <a:gd name="connsiteX33" fmla="*/ 916265 w 948975"/>
              <a:gd name="connsiteY33" fmla="*/ 385505 h 604460"/>
              <a:gd name="connsiteX34" fmla="*/ 929989 w 948975"/>
              <a:gd name="connsiteY34" fmla="*/ 387845 h 604460"/>
              <a:gd name="connsiteX35" fmla="*/ 938470 w 948975"/>
              <a:gd name="connsiteY35" fmla="*/ 389296 h 604460"/>
              <a:gd name="connsiteX36" fmla="*/ 948975 w 948975"/>
              <a:gd name="connsiteY36" fmla="*/ 389296 h 604460"/>
              <a:gd name="connsiteX37" fmla="*/ 933217 w 948975"/>
              <a:gd name="connsiteY37" fmla="*/ 392018 h 604460"/>
              <a:gd name="connsiteX38" fmla="*/ 903115 w 948975"/>
              <a:gd name="connsiteY38" fmla="*/ 393354 h 604460"/>
              <a:gd name="connsiteX39" fmla="*/ 880691 w 948975"/>
              <a:gd name="connsiteY39" fmla="*/ 406738 h 604460"/>
              <a:gd name="connsiteX40" fmla="*/ 707354 w 948975"/>
              <a:gd name="connsiteY40" fmla="*/ 389322 h 604460"/>
              <a:gd name="connsiteX41" fmla="*/ 723112 w 948975"/>
              <a:gd name="connsiteY41" fmla="*/ 435764 h 604460"/>
              <a:gd name="connsiteX42" fmla="*/ 705603 w 948975"/>
              <a:gd name="connsiteY42" fmla="*/ 515586 h 604460"/>
              <a:gd name="connsiteX43" fmla="*/ 611056 w 948975"/>
              <a:gd name="connsiteY43" fmla="*/ 585249 h 604460"/>
              <a:gd name="connsiteX44" fmla="*/ 514758 w 948975"/>
              <a:gd name="connsiteY44" fmla="*/ 604116 h 60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48975" h="604460">
                <a:moveTo>
                  <a:pt x="514758" y="604116"/>
                </a:moveTo>
                <a:cubicBezTo>
                  <a:pt x="458730" y="607019"/>
                  <a:pt x="407954" y="591055"/>
                  <a:pt x="371186" y="576542"/>
                </a:cubicBezTo>
                <a:cubicBezTo>
                  <a:pt x="334418" y="562028"/>
                  <a:pt x="287144" y="515586"/>
                  <a:pt x="285393" y="464791"/>
                </a:cubicBezTo>
                <a:cubicBezTo>
                  <a:pt x="285393" y="464791"/>
                  <a:pt x="280469" y="439483"/>
                  <a:pt x="288348" y="409074"/>
                </a:cubicBezTo>
                <a:lnTo>
                  <a:pt x="294386" y="394284"/>
                </a:lnTo>
                <a:lnTo>
                  <a:pt x="253494" y="396167"/>
                </a:lnTo>
                <a:cubicBezTo>
                  <a:pt x="213607" y="398004"/>
                  <a:pt x="213607" y="398004"/>
                  <a:pt x="213607" y="398004"/>
                </a:cubicBezTo>
                <a:cubicBezTo>
                  <a:pt x="213607" y="398004"/>
                  <a:pt x="168084" y="402358"/>
                  <a:pt x="129565" y="398004"/>
                </a:cubicBezTo>
                <a:cubicBezTo>
                  <a:pt x="92797" y="392199"/>
                  <a:pt x="64783" y="386394"/>
                  <a:pt x="31516" y="360270"/>
                </a:cubicBezTo>
                <a:cubicBezTo>
                  <a:pt x="0" y="332695"/>
                  <a:pt x="3502" y="299315"/>
                  <a:pt x="1751" y="287704"/>
                </a:cubicBezTo>
                <a:cubicBezTo>
                  <a:pt x="438" y="278997"/>
                  <a:pt x="3064" y="245798"/>
                  <a:pt x="31051" y="219946"/>
                </a:cubicBezTo>
                <a:lnTo>
                  <a:pt x="32710" y="218956"/>
                </a:lnTo>
                <a:lnTo>
                  <a:pt x="18986" y="216616"/>
                </a:lnTo>
                <a:cubicBezTo>
                  <a:pt x="13679" y="215709"/>
                  <a:pt x="10505" y="215165"/>
                  <a:pt x="10505" y="215165"/>
                </a:cubicBezTo>
                <a:cubicBezTo>
                  <a:pt x="0" y="215165"/>
                  <a:pt x="0" y="215165"/>
                  <a:pt x="0" y="215165"/>
                </a:cubicBezTo>
                <a:cubicBezTo>
                  <a:pt x="0" y="215165"/>
                  <a:pt x="6128" y="213713"/>
                  <a:pt x="15758" y="212444"/>
                </a:cubicBezTo>
                <a:lnTo>
                  <a:pt x="45860" y="211107"/>
                </a:lnTo>
                <a:lnTo>
                  <a:pt x="68284" y="197723"/>
                </a:lnTo>
                <a:cubicBezTo>
                  <a:pt x="131316" y="174502"/>
                  <a:pt x="208355" y="196272"/>
                  <a:pt x="241621" y="215139"/>
                </a:cubicBezTo>
                <a:cubicBezTo>
                  <a:pt x="241621" y="215139"/>
                  <a:pt x="229365" y="186113"/>
                  <a:pt x="225863" y="168697"/>
                </a:cubicBezTo>
                <a:cubicBezTo>
                  <a:pt x="224112" y="149830"/>
                  <a:pt x="218860" y="123706"/>
                  <a:pt x="243372" y="88875"/>
                </a:cubicBezTo>
                <a:cubicBezTo>
                  <a:pt x="243372" y="88875"/>
                  <a:pt x="267884" y="42433"/>
                  <a:pt x="337919" y="19212"/>
                </a:cubicBezTo>
                <a:cubicBezTo>
                  <a:pt x="337919" y="19212"/>
                  <a:pt x="376439" y="3247"/>
                  <a:pt x="434218" y="345"/>
                </a:cubicBezTo>
                <a:cubicBezTo>
                  <a:pt x="490246" y="-2558"/>
                  <a:pt x="541021" y="13406"/>
                  <a:pt x="577789" y="27920"/>
                </a:cubicBezTo>
                <a:cubicBezTo>
                  <a:pt x="614558" y="42433"/>
                  <a:pt x="661831" y="88875"/>
                  <a:pt x="663582" y="139671"/>
                </a:cubicBezTo>
                <a:cubicBezTo>
                  <a:pt x="663582" y="139671"/>
                  <a:pt x="668507" y="164978"/>
                  <a:pt x="660628" y="195387"/>
                </a:cubicBezTo>
                <a:lnTo>
                  <a:pt x="654590" y="210177"/>
                </a:lnTo>
                <a:lnTo>
                  <a:pt x="695481" y="208294"/>
                </a:lnTo>
                <a:cubicBezTo>
                  <a:pt x="735368" y="206457"/>
                  <a:pt x="735368" y="206457"/>
                  <a:pt x="735368" y="206457"/>
                </a:cubicBezTo>
                <a:cubicBezTo>
                  <a:pt x="735368" y="206457"/>
                  <a:pt x="780891" y="202103"/>
                  <a:pt x="819410" y="206457"/>
                </a:cubicBezTo>
                <a:cubicBezTo>
                  <a:pt x="856179" y="212262"/>
                  <a:pt x="884193" y="218068"/>
                  <a:pt x="917459" y="244191"/>
                </a:cubicBezTo>
                <a:cubicBezTo>
                  <a:pt x="948975" y="271766"/>
                  <a:pt x="945473" y="305146"/>
                  <a:pt x="947224" y="316757"/>
                </a:cubicBezTo>
                <a:cubicBezTo>
                  <a:pt x="948537" y="325465"/>
                  <a:pt x="945911" y="358663"/>
                  <a:pt x="917925" y="384515"/>
                </a:cubicBezTo>
                <a:lnTo>
                  <a:pt x="916265" y="385505"/>
                </a:lnTo>
                <a:lnTo>
                  <a:pt x="929989" y="387845"/>
                </a:lnTo>
                <a:cubicBezTo>
                  <a:pt x="935297" y="388752"/>
                  <a:pt x="938470" y="389296"/>
                  <a:pt x="938470" y="389296"/>
                </a:cubicBezTo>
                <a:cubicBezTo>
                  <a:pt x="948975" y="389296"/>
                  <a:pt x="948975" y="389296"/>
                  <a:pt x="948975" y="389296"/>
                </a:cubicBezTo>
                <a:cubicBezTo>
                  <a:pt x="948975" y="389296"/>
                  <a:pt x="942847" y="390748"/>
                  <a:pt x="933217" y="392018"/>
                </a:cubicBezTo>
                <a:lnTo>
                  <a:pt x="903115" y="393354"/>
                </a:lnTo>
                <a:lnTo>
                  <a:pt x="880691" y="406738"/>
                </a:lnTo>
                <a:cubicBezTo>
                  <a:pt x="817660" y="429959"/>
                  <a:pt x="740621" y="408189"/>
                  <a:pt x="707354" y="389322"/>
                </a:cubicBezTo>
                <a:cubicBezTo>
                  <a:pt x="707354" y="389322"/>
                  <a:pt x="719610" y="418349"/>
                  <a:pt x="723112" y="435764"/>
                </a:cubicBezTo>
                <a:cubicBezTo>
                  <a:pt x="724863" y="454631"/>
                  <a:pt x="730116" y="480755"/>
                  <a:pt x="705603" y="515586"/>
                </a:cubicBezTo>
                <a:cubicBezTo>
                  <a:pt x="705603" y="515586"/>
                  <a:pt x="681091" y="562028"/>
                  <a:pt x="611056" y="585249"/>
                </a:cubicBezTo>
                <a:cubicBezTo>
                  <a:pt x="611056" y="585249"/>
                  <a:pt x="572537" y="601214"/>
                  <a:pt x="514758" y="604116"/>
                </a:cubicBezTo>
                <a:close/>
              </a:path>
            </a:pathLst>
          </a:custGeom>
          <a:solidFill>
            <a:srgbClr val="FFFFFF"/>
          </a:solidFill>
          <a:ln>
            <a:noFill/>
          </a:ln>
        </p:spPr>
        <p:txBody>
          <a:bodyPr anchor="t" anchorCtr="0" bIns="45720" compatLnSpc="1" lIns="91440" numCol="1" rIns="91440" tIns="45720" vert="horz" wrap="square">
            <a:noAutofit/>
          </a:bodyPr>
          <a:p>
            <a:endParaRPr altLang="en-US" lang="zh-CN">
              <a:ea typeface="Calibri" panose="020F0502020204030204" pitchFamily="34" charset="0"/>
            </a:endParaRPr>
          </a:p>
        </p:txBody>
      </p:sp>
      <p:sp>
        <p:nvSpPr>
          <p:cNvPr id="1048626" name="Freeform 496"/>
          <p:cNvSpPr/>
          <p:nvPr userDrawn="1"/>
        </p:nvSpPr>
        <p:spPr bwMode="auto">
          <a:xfrm>
            <a:off x="2280641" y="3376488"/>
            <a:ext cx="1243062" cy="72146"/>
          </a:xfrm>
          <a:custGeom>
            <a:avLst/>
            <a:gdLst>
              <a:gd name="T0" fmla="*/ 0 w 2171"/>
              <a:gd name="T1" fmla="*/ 32 h 33"/>
              <a:gd name="T2" fmla="*/ 203 w 2171"/>
              <a:gd name="T3" fmla="*/ 23 h 33"/>
              <a:gd name="T4" fmla="*/ 408 w 2171"/>
              <a:gd name="T5" fmla="*/ 27 h 33"/>
              <a:gd name="T6" fmla="*/ 512 w 2171"/>
              <a:gd name="T7" fmla="*/ 25 h 33"/>
              <a:gd name="T8" fmla="*/ 617 w 2171"/>
              <a:gd name="T9" fmla="*/ 22 h 33"/>
              <a:gd name="T10" fmla="*/ 829 w 2171"/>
              <a:gd name="T11" fmla="*/ 23 h 33"/>
              <a:gd name="T12" fmla="*/ 1042 w 2171"/>
              <a:gd name="T13" fmla="*/ 25 h 33"/>
              <a:gd name="T14" fmla="*/ 1253 w 2171"/>
              <a:gd name="T15" fmla="*/ 20 h 33"/>
              <a:gd name="T16" fmla="*/ 1460 w 2171"/>
              <a:gd name="T17" fmla="*/ 26 h 33"/>
              <a:gd name="T18" fmla="*/ 1677 w 2171"/>
              <a:gd name="T19" fmla="*/ 32 h 33"/>
              <a:gd name="T20" fmla="*/ 1802 w 2171"/>
              <a:gd name="T21" fmla="*/ 31 h 33"/>
              <a:gd name="T22" fmla="*/ 1925 w 2171"/>
              <a:gd name="T23" fmla="*/ 22 h 33"/>
              <a:gd name="T24" fmla="*/ 2048 w 2171"/>
              <a:gd name="T25" fmla="*/ 11 h 33"/>
              <a:gd name="T26" fmla="*/ 2171 w 2171"/>
              <a:gd name="T27" fmla="*/ 5 h 33"/>
              <a:gd name="T28" fmla="*/ 2171 w 2171"/>
              <a:gd name="T29" fmla="*/ 5 h 33"/>
              <a:gd name="T30" fmla="*/ 1960 w 2171"/>
              <a:gd name="T31" fmla="*/ 19 h 33"/>
              <a:gd name="T32" fmla="*/ 1746 w 2171"/>
              <a:gd name="T33" fmla="*/ 32 h 33"/>
              <a:gd name="T34" fmla="*/ 1318 w 2171"/>
              <a:gd name="T35" fmla="*/ 20 h 33"/>
              <a:gd name="T36" fmla="*/ 1110 w 2171"/>
              <a:gd name="T37" fmla="*/ 25 h 33"/>
              <a:gd name="T38" fmla="*/ 897 w 2171"/>
              <a:gd name="T39" fmla="*/ 23 h 33"/>
              <a:gd name="T40" fmla="*/ 474 w 2171"/>
              <a:gd name="T41" fmla="*/ 26 h 33"/>
              <a:gd name="T42" fmla="*/ 236 w 2171"/>
              <a:gd name="T43" fmla="*/ 22 h 33"/>
              <a:gd name="T44" fmla="*/ 120 w 2171"/>
              <a:gd name="T45" fmla="*/ 28 h 33"/>
              <a:gd name="T46" fmla="*/ 0 w 2171"/>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 h="33">
                <a:moveTo>
                  <a:pt x="0" y="32"/>
                </a:moveTo>
                <a:cubicBezTo>
                  <a:pt x="68" y="32"/>
                  <a:pt x="136" y="28"/>
                  <a:pt x="203" y="23"/>
                </a:cubicBezTo>
                <a:cubicBezTo>
                  <a:pt x="271" y="18"/>
                  <a:pt x="340" y="25"/>
                  <a:pt x="408" y="27"/>
                </a:cubicBezTo>
                <a:cubicBezTo>
                  <a:pt x="443" y="28"/>
                  <a:pt x="477" y="26"/>
                  <a:pt x="512" y="25"/>
                </a:cubicBezTo>
                <a:cubicBezTo>
                  <a:pt x="547" y="24"/>
                  <a:pt x="582" y="23"/>
                  <a:pt x="617" y="22"/>
                </a:cubicBezTo>
                <a:cubicBezTo>
                  <a:pt x="687" y="22"/>
                  <a:pt x="758" y="22"/>
                  <a:pt x="829" y="23"/>
                </a:cubicBezTo>
                <a:cubicBezTo>
                  <a:pt x="900" y="23"/>
                  <a:pt x="971" y="23"/>
                  <a:pt x="1042" y="25"/>
                </a:cubicBezTo>
                <a:cubicBezTo>
                  <a:pt x="1113" y="26"/>
                  <a:pt x="1183" y="21"/>
                  <a:pt x="1253" y="20"/>
                </a:cubicBezTo>
                <a:cubicBezTo>
                  <a:pt x="1322" y="19"/>
                  <a:pt x="1391" y="24"/>
                  <a:pt x="1460" y="26"/>
                </a:cubicBezTo>
                <a:cubicBezTo>
                  <a:pt x="1532" y="29"/>
                  <a:pt x="1605" y="31"/>
                  <a:pt x="1677" y="32"/>
                </a:cubicBezTo>
                <a:cubicBezTo>
                  <a:pt x="1718" y="32"/>
                  <a:pt x="1760" y="33"/>
                  <a:pt x="1802" y="31"/>
                </a:cubicBezTo>
                <a:cubicBezTo>
                  <a:pt x="1843" y="29"/>
                  <a:pt x="1884" y="25"/>
                  <a:pt x="1925" y="22"/>
                </a:cubicBezTo>
                <a:cubicBezTo>
                  <a:pt x="1967" y="19"/>
                  <a:pt x="2007" y="16"/>
                  <a:pt x="2048" y="11"/>
                </a:cubicBezTo>
                <a:cubicBezTo>
                  <a:pt x="2089" y="6"/>
                  <a:pt x="2130" y="2"/>
                  <a:pt x="2171" y="5"/>
                </a:cubicBezTo>
                <a:cubicBezTo>
                  <a:pt x="2171" y="5"/>
                  <a:pt x="2171" y="5"/>
                  <a:pt x="2171" y="5"/>
                </a:cubicBezTo>
                <a:cubicBezTo>
                  <a:pt x="2100" y="0"/>
                  <a:pt x="2030" y="15"/>
                  <a:pt x="1960" y="19"/>
                </a:cubicBezTo>
                <a:cubicBezTo>
                  <a:pt x="1888" y="24"/>
                  <a:pt x="1817" y="32"/>
                  <a:pt x="1746" y="32"/>
                </a:cubicBezTo>
                <a:cubicBezTo>
                  <a:pt x="1603" y="32"/>
                  <a:pt x="1461" y="24"/>
                  <a:pt x="1318" y="20"/>
                </a:cubicBezTo>
                <a:cubicBezTo>
                  <a:pt x="1248" y="18"/>
                  <a:pt x="1179" y="24"/>
                  <a:pt x="1110" y="25"/>
                </a:cubicBezTo>
                <a:cubicBezTo>
                  <a:pt x="1039" y="26"/>
                  <a:pt x="968" y="23"/>
                  <a:pt x="897" y="23"/>
                </a:cubicBezTo>
                <a:cubicBezTo>
                  <a:pt x="756" y="22"/>
                  <a:pt x="615" y="20"/>
                  <a:pt x="474" y="26"/>
                </a:cubicBezTo>
                <a:cubicBezTo>
                  <a:pt x="394" y="30"/>
                  <a:pt x="315" y="21"/>
                  <a:pt x="236" y="22"/>
                </a:cubicBezTo>
                <a:cubicBezTo>
                  <a:pt x="197" y="22"/>
                  <a:pt x="158" y="26"/>
                  <a:pt x="120" y="28"/>
                </a:cubicBezTo>
                <a:cubicBezTo>
                  <a:pt x="80" y="31"/>
                  <a:pt x="40" y="32"/>
                  <a:pt x="0" y="32"/>
                </a:cubicBezTo>
                <a:close/>
              </a:path>
            </a:pathLst>
          </a:custGeom>
          <a:solidFill>
            <a:schemeClr val="accent1">
              <a:lumMod val="50000"/>
            </a:schemeClr>
          </a:solidFill>
          <a:ln>
            <a:solidFill>
              <a:schemeClr val="accent1">
                <a:lumMod val="75000"/>
              </a:schemeClr>
            </a:solid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27" name="Freeform 496"/>
          <p:cNvSpPr/>
          <p:nvPr userDrawn="1"/>
        </p:nvSpPr>
        <p:spPr bwMode="auto">
          <a:xfrm>
            <a:off x="2280641" y="3507108"/>
            <a:ext cx="1243062" cy="72146"/>
          </a:xfrm>
          <a:custGeom>
            <a:avLst/>
            <a:gdLst>
              <a:gd name="T0" fmla="*/ 0 w 2171"/>
              <a:gd name="T1" fmla="*/ 32 h 33"/>
              <a:gd name="T2" fmla="*/ 203 w 2171"/>
              <a:gd name="T3" fmla="*/ 23 h 33"/>
              <a:gd name="T4" fmla="*/ 408 w 2171"/>
              <a:gd name="T5" fmla="*/ 27 h 33"/>
              <a:gd name="T6" fmla="*/ 512 w 2171"/>
              <a:gd name="T7" fmla="*/ 25 h 33"/>
              <a:gd name="T8" fmla="*/ 617 w 2171"/>
              <a:gd name="T9" fmla="*/ 22 h 33"/>
              <a:gd name="T10" fmla="*/ 829 w 2171"/>
              <a:gd name="T11" fmla="*/ 23 h 33"/>
              <a:gd name="T12" fmla="*/ 1042 w 2171"/>
              <a:gd name="T13" fmla="*/ 25 h 33"/>
              <a:gd name="T14" fmla="*/ 1253 w 2171"/>
              <a:gd name="T15" fmla="*/ 20 h 33"/>
              <a:gd name="T16" fmla="*/ 1460 w 2171"/>
              <a:gd name="T17" fmla="*/ 26 h 33"/>
              <a:gd name="T18" fmla="*/ 1677 w 2171"/>
              <a:gd name="T19" fmla="*/ 32 h 33"/>
              <a:gd name="T20" fmla="*/ 1802 w 2171"/>
              <a:gd name="T21" fmla="*/ 31 h 33"/>
              <a:gd name="T22" fmla="*/ 1925 w 2171"/>
              <a:gd name="T23" fmla="*/ 22 h 33"/>
              <a:gd name="T24" fmla="*/ 2048 w 2171"/>
              <a:gd name="T25" fmla="*/ 11 h 33"/>
              <a:gd name="T26" fmla="*/ 2171 w 2171"/>
              <a:gd name="T27" fmla="*/ 5 h 33"/>
              <a:gd name="T28" fmla="*/ 2171 w 2171"/>
              <a:gd name="T29" fmla="*/ 5 h 33"/>
              <a:gd name="T30" fmla="*/ 1960 w 2171"/>
              <a:gd name="T31" fmla="*/ 19 h 33"/>
              <a:gd name="T32" fmla="*/ 1746 w 2171"/>
              <a:gd name="T33" fmla="*/ 32 h 33"/>
              <a:gd name="T34" fmla="*/ 1318 w 2171"/>
              <a:gd name="T35" fmla="*/ 20 h 33"/>
              <a:gd name="T36" fmla="*/ 1110 w 2171"/>
              <a:gd name="T37" fmla="*/ 25 h 33"/>
              <a:gd name="T38" fmla="*/ 897 w 2171"/>
              <a:gd name="T39" fmla="*/ 23 h 33"/>
              <a:gd name="T40" fmla="*/ 474 w 2171"/>
              <a:gd name="T41" fmla="*/ 26 h 33"/>
              <a:gd name="T42" fmla="*/ 236 w 2171"/>
              <a:gd name="T43" fmla="*/ 22 h 33"/>
              <a:gd name="T44" fmla="*/ 120 w 2171"/>
              <a:gd name="T45" fmla="*/ 28 h 33"/>
              <a:gd name="T46" fmla="*/ 0 w 2171"/>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 h="33">
                <a:moveTo>
                  <a:pt x="0" y="32"/>
                </a:moveTo>
                <a:cubicBezTo>
                  <a:pt x="68" y="32"/>
                  <a:pt x="136" y="28"/>
                  <a:pt x="203" y="23"/>
                </a:cubicBezTo>
                <a:cubicBezTo>
                  <a:pt x="271" y="18"/>
                  <a:pt x="340" y="25"/>
                  <a:pt x="408" y="27"/>
                </a:cubicBezTo>
                <a:cubicBezTo>
                  <a:pt x="443" y="28"/>
                  <a:pt x="477" y="26"/>
                  <a:pt x="512" y="25"/>
                </a:cubicBezTo>
                <a:cubicBezTo>
                  <a:pt x="547" y="24"/>
                  <a:pt x="582" y="23"/>
                  <a:pt x="617" y="22"/>
                </a:cubicBezTo>
                <a:cubicBezTo>
                  <a:pt x="687" y="22"/>
                  <a:pt x="758" y="22"/>
                  <a:pt x="829" y="23"/>
                </a:cubicBezTo>
                <a:cubicBezTo>
                  <a:pt x="900" y="23"/>
                  <a:pt x="971" y="23"/>
                  <a:pt x="1042" y="25"/>
                </a:cubicBezTo>
                <a:cubicBezTo>
                  <a:pt x="1113" y="26"/>
                  <a:pt x="1183" y="21"/>
                  <a:pt x="1253" y="20"/>
                </a:cubicBezTo>
                <a:cubicBezTo>
                  <a:pt x="1322" y="19"/>
                  <a:pt x="1391" y="24"/>
                  <a:pt x="1460" y="26"/>
                </a:cubicBezTo>
                <a:cubicBezTo>
                  <a:pt x="1532" y="29"/>
                  <a:pt x="1605" y="31"/>
                  <a:pt x="1677" y="32"/>
                </a:cubicBezTo>
                <a:cubicBezTo>
                  <a:pt x="1718" y="32"/>
                  <a:pt x="1760" y="33"/>
                  <a:pt x="1802" y="31"/>
                </a:cubicBezTo>
                <a:cubicBezTo>
                  <a:pt x="1843" y="29"/>
                  <a:pt x="1884" y="25"/>
                  <a:pt x="1925" y="22"/>
                </a:cubicBezTo>
                <a:cubicBezTo>
                  <a:pt x="1967" y="19"/>
                  <a:pt x="2007" y="16"/>
                  <a:pt x="2048" y="11"/>
                </a:cubicBezTo>
                <a:cubicBezTo>
                  <a:pt x="2089" y="6"/>
                  <a:pt x="2130" y="2"/>
                  <a:pt x="2171" y="5"/>
                </a:cubicBezTo>
                <a:cubicBezTo>
                  <a:pt x="2171" y="5"/>
                  <a:pt x="2171" y="5"/>
                  <a:pt x="2171" y="5"/>
                </a:cubicBezTo>
                <a:cubicBezTo>
                  <a:pt x="2100" y="0"/>
                  <a:pt x="2030" y="15"/>
                  <a:pt x="1960" y="19"/>
                </a:cubicBezTo>
                <a:cubicBezTo>
                  <a:pt x="1888" y="24"/>
                  <a:pt x="1817" y="32"/>
                  <a:pt x="1746" y="32"/>
                </a:cubicBezTo>
                <a:cubicBezTo>
                  <a:pt x="1603" y="32"/>
                  <a:pt x="1461" y="24"/>
                  <a:pt x="1318" y="20"/>
                </a:cubicBezTo>
                <a:cubicBezTo>
                  <a:pt x="1248" y="18"/>
                  <a:pt x="1179" y="24"/>
                  <a:pt x="1110" y="25"/>
                </a:cubicBezTo>
                <a:cubicBezTo>
                  <a:pt x="1039" y="26"/>
                  <a:pt x="968" y="23"/>
                  <a:pt x="897" y="23"/>
                </a:cubicBezTo>
                <a:cubicBezTo>
                  <a:pt x="756" y="22"/>
                  <a:pt x="615" y="20"/>
                  <a:pt x="474" y="26"/>
                </a:cubicBezTo>
                <a:cubicBezTo>
                  <a:pt x="394" y="30"/>
                  <a:pt x="315" y="21"/>
                  <a:pt x="236" y="22"/>
                </a:cubicBezTo>
                <a:cubicBezTo>
                  <a:pt x="197" y="22"/>
                  <a:pt x="158" y="26"/>
                  <a:pt x="120" y="28"/>
                </a:cubicBezTo>
                <a:cubicBezTo>
                  <a:pt x="80" y="31"/>
                  <a:pt x="40" y="32"/>
                  <a:pt x="0" y="32"/>
                </a:cubicBezTo>
                <a:close/>
              </a:path>
            </a:pathLst>
          </a:custGeom>
          <a:solidFill>
            <a:schemeClr val="accent1">
              <a:lumMod val="50000"/>
            </a:schemeClr>
          </a:solidFill>
          <a:ln>
            <a:solidFill>
              <a:schemeClr val="accent1">
                <a:lumMod val="75000"/>
              </a:schemeClr>
            </a:solid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28" name="Freeform 496"/>
          <p:cNvSpPr/>
          <p:nvPr userDrawn="1"/>
        </p:nvSpPr>
        <p:spPr bwMode="auto">
          <a:xfrm>
            <a:off x="2206901" y="3637728"/>
            <a:ext cx="1243062" cy="72146"/>
          </a:xfrm>
          <a:custGeom>
            <a:avLst/>
            <a:gdLst>
              <a:gd name="T0" fmla="*/ 0 w 2171"/>
              <a:gd name="T1" fmla="*/ 32 h 33"/>
              <a:gd name="T2" fmla="*/ 203 w 2171"/>
              <a:gd name="T3" fmla="*/ 23 h 33"/>
              <a:gd name="T4" fmla="*/ 408 w 2171"/>
              <a:gd name="T5" fmla="*/ 27 h 33"/>
              <a:gd name="T6" fmla="*/ 512 w 2171"/>
              <a:gd name="T7" fmla="*/ 25 h 33"/>
              <a:gd name="T8" fmla="*/ 617 w 2171"/>
              <a:gd name="T9" fmla="*/ 22 h 33"/>
              <a:gd name="T10" fmla="*/ 829 w 2171"/>
              <a:gd name="T11" fmla="*/ 23 h 33"/>
              <a:gd name="T12" fmla="*/ 1042 w 2171"/>
              <a:gd name="T13" fmla="*/ 25 h 33"/>
              <a:gd name="T14" fmla="*/ 1253 w 2171"/>
              <a:gd name="T15" fmla="*/ 20 h 33"/>
              <a:gd name="T16" fmla="*/ 1460 w 2171"/>
              <a:gd name="T17" fmla="*/ 26 h 33"/>
              <a:gd name="T18" fmla="*/ 1677 w 2171"/>
              <a:gd name="T19" fmla="*/ 32 h 33"/>
              <a:gd name="T20" fmla="*/ 1802 w 2171"/>
              <a:gd name="T21" fmla="*/ 31 h 33"/>
              <a:gd name="T22" fmla="*/ 1925 w 2171"/>
              <a:gd name="T23" fmla="*/ 22 h 33"/>
              <a:gd name="T24" fmla="*/ 2048 w 2171"/>
              <a:gd name="T25" fmla="*/ 11 h 33"/>
              <a:gd name="T26" fmla="*/ 2171 w 2171"/>
              <a:gd name="T27" fmla="*/ 5 h 33"/>
              <a:gd name="T28" fmla="*/ 2171 w 2171"/>
              <a:gd name="T29" fmla="*/ 5 h 33"/>
              <a:gd name="T30" fmla="*/ 1960 w 2171"/>
              <a:gd name="T31" fmla="*/ 19 h 33"/>
              <a:gd name="T32" fmla="*/ 1746 w 2171"/>
              <a:gd name="T33" fmla="*/ 32 h 33"/>
              <a:gd name="T34" fmla="*/ 1318 w 2171"/>
              <a:gd name="T35" fmla="*/ 20 h 33"/>
              <a:gd name="T36" fmla="*/ 1110 w 2171"/>
              <a:gd name="T37" fmla="*/ 25 h 33"/>
              <a:gd name="T38" fmla="*/ 897 w 2171"/>
              <a:gd name="T39" fmla="*/ 23 h 33"/>
              <a:gd name="T40" fmla="*/ 474 w 2171"/>
              <a:gd name="T41" fmla="*/ 26 h 33"/>
              <a:gd name="T42" fmla="*/ 236 w 2171"/>
              <a:gd name="T43" fmla="*/ 22 h 33"/>
              <a:gd name="T44" fmla="*/ 120 w 2171"/>
              <a:gd name="T45" fmla="*/ 28 h 33"/>
              <a:gd name="T46" fmla="*/ 0 w 2171"/>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 h="33">
                <a:moveTo>
                  <a:pt x="0" y="32"/>
                </a:moveTo>
                <a:cubicBezTo>
                  <a:pt x="68" y="32"/>
                  <a:pt x="136" y="28"/>
                  <a:pt x="203" y="23"/>
                </a:cubicBezTo>
                <a:cubicBezTo>
                  <a:pt x="271" y="18"/>
                  <a:pt x="340" y="25"/>
                  <a:pt x="408" y="27"/>
                </a:cubicBezTo>
                <a:cubicBezTo>
                  <a:pt x="443" y="28"/>
                  <a:pt x="477" y="26"/>
                  <a:pt x="512" y="25"/>
                </a:cubicBezTo>
                <a:cubicBezTo>
                  <a:pt x="547" y="24"/>
                  <a:pt x="582" y="23"/>
                  <a:pt x="617" y="22"/>
                </a:cubicBezTo>
                <a:cubicBezTo>
                  <a:pt x="687" y="22"/>
                  <a:pt x="758" y="22"/>
                  <a:pt x="829" y="23"/>
                </a:cubicBezTo>
                <a:cubicBezTo>
                  <a:pt x="900" y="23"/>
                  <a:pt x="971" y="23"/>
                  <a:pt x="1042" y="25"/>
                </a:cubicBezTo>
                <a:cubicBezTo>
                  <a:pt x="1113" y="26"/>
                  <a:pt x="1183" y="21"/>
                  <a:pt x="1253" y="20"/>
                </a:cubicBezTo>
                <a:cubicBezTo>
                  <a:pt x="1322" y="19"/>
                  <a:pt x="1391" y="24"/>
                  <a:pt x="1460" y="26"/>
                </a:cubicBezTo>
                <a:cubicBezTo>
                  <a:pt x="1532" y="29"/>
                  <a:pt x="1605" y="31"/>
                  <a:pt x="1677" y="32"/>
                </a:cubicBezTo>
                <a:cubicBezTo>
                  <a:pt x="1718" y="32"/>
                  <a:pt x="1760" y="33"/>
                  <a:pt x="1802" y="31"/>
                </a:cubicBezTo>
                <a:cubicBezTo>
                  <a:pt x="1843" y="29"/>
                  <a:pt x="1884" y="25"/>
                  <a:pt x="1925" y="22"/>
                </a:cubicBezTo>
                <a:cubicBezTo>
                  <a:pt x="1967" y="19"/>
                  <a:pt x="2007" y="16"/>
                  <a:pt x="2048" y="11"/>
                </a:cubicBezTo>
                <a:cubicBezTo>
                  <a:pt x="2089" y="6"/>
                  <a:pt x="2130" y="2"/>
                  <a:pt x="2171" y="5"/>
                </a:cubicBezTo>
                <a:cubicBezTo>
                  <a:pt x="2171" y="5"/>
                  <a:pt x="2171" y="5"/>
                  <a:pt x="2171" y="5"/>
                </a:cubicBezTo>
                <a:cubicBezTo>
                  <a:pt x="2100" y="0"/>
                  <a:pt x="2030" y="15"/>
                  <a:pt x="1960" y="19"/>
                </a:cubicBezTo>
                <a:cubicBezTo>
                  <a:pt x="1888" y="24"/>
                  <a:pt x="1817" y="32"/>
                  <a:pt x="1746" y="32"/>
                </a:cubicBezTo>
                <a:cubicBezTo>
                  <a:pt x="1603" y="32"/>
                  <a:pt x="1461" y="24"/>
                  <a:pt x="1318" y="20"/>
                </a:cubicBezTo>
                <a:cubicBezTo>
                  <a:pt x="1248" y="18"/>
                  <a:pt x="1179" y="24"/>
                  <a:pt x="1110" y="25"/>
                </a:cubicBezTo>
                <a:cubicBezTo>
                  <a:pt x="1039" y="26"/>
                  <a:pt x="968" y="23"/>
                  <a:pt x="897" y="23"/>
                </a:cubicBezTo>
                <a:cubicBezTo>
                  <a:pt x="756" y="22"/>
                  <a:pt x="615" y="20"/>
                  <a:pt x="474" y="26"/>
                </a:cubicBezTo>
                <a:cubicBezTo>
                  <a:pt x="394" y="30"/>
                  <a:pt x="315" y="21"/>
                  <a:pt x="236" y="22"/>
                </a:cubicBezTo>
                <a:cubicBezTo>
                  <a:pt x="197" y="22"/>
                  <a:pt x="158" y="26"/>
                  <a:pt x="120" y="28"/>
                </a:cubicBezTo>
                <a:cubicBezTo>
                  <a:pt x="80" y="31"/>
                  <a:pt x="40" y="32"/>
                  <a:pt x="0" y="32"/>
                </a:cubicBezTo>
                <a:close/>
              </a:path>
            </a:pathLst>
          </a:custGeom>
          <a:solidFill>
            <a:schemeClr val="accent1">
              <a:lumMod val="50000"/>
            </a:schemeClr>
          </a:solidFill>
          <a:ln>
            <a:solidFill>
              <a:schemeClr val="accent1">
                <a:lumMod val="75000"/>
              </a:schemeClr>
            </a:solid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29" name="Freeform 496"/>
          <p:cNvSpPr/>
          <p:nvPr userDrawn="1"/>
        </p:nvSpPr>
        <p:spPr bwMode="auto">
          <a:xfrm>
            <a:off x="2162657" y="3768348"/>
            <a:ext cx="1243062" cy="72146"/>
          </a:xfrm>
          <a:custGeom>
            <a:avLst/>
            <a:gdLst>
              <a:gd name="T0" fmla="*/ 0 w 2171"/>
              <a:gd name="T1" fmla="*/ 32 h 33"/>
              <a:gd name="T2" fmla="*/ 203 w 2171"/>
              <a:gd name="T3" fmla="*/ 23 h 33"/>
              <a:gd name="T4" fmla="*/ 408 w 2171"/>
              <a:gd name="T5" fmla="*/ 27 h 33"/>
              <a:gd name="T6" fmla="*/ 512 w 2171"/>
              <a:gd name="T7" fmla="*/ 25 h 33"/>
              <a:gd name="T8" fmla="*/ 617 w 2171"/>
              <a:gd name="T9" fmla="*/ 22 h 33"/>
              <a:gd name="T10" fmla="*/ 829 w 2171"/>
              <a:gd name="T11" fmla="*/ 23 h 33"/>
              <a:gd name="T12" fmla="*/ 1042 w 2171"/>
              <a:gd name="T13" fmla="*/ 25 h 33"/>
              <a:gd name="T14" fmla="*/ 1253 w 2171"/>
              <a:gd name="T15" fmla="*/ 20 h 33"/>
              <a:gd name="T16" fmla="*/ 1460 w 2171"/>
              <a:gd name="T17" fmla="*/ 26 h 33"/>
              <a:gd name="T18" fmla="*/ 1677 w 2171"/>
              <a:gd name="T19" fmla="*/ 32 h 33"/>
              <a:gd name="T20" fmla="*/ 1802 w 2171"/>
              <a:gd name="T21" fmla="*/ 31 h 33"/>
              <a:gd name="T22" fmla="*/ 1925 w 2171"/>
              <a:gd name="T23" fmla="*/ 22 h 33"/>
              <a:gd name="T24" fmla="*/ 2048 w 2171"/>
              <a:gd name="T25" fmla="*/ 11 h 33"/>
              <a:gd name="T26" fmla="*/ 2171 w 2171"/>
              <a:gd name="T27" fmla="*/ 5 h 33"/>
              <a:gd name="T28" fmla="*/ 2171 w 2171"/>
              <a:gd name="T29" fmla="*/ 5 h 33"/>
              <a:gd name="T30" fmla="*/ 1960 w 2171"/>
              <a:gd name="T31" fmla="*/ 19 h 33"/>
              <a:gd name="T32" fmla="*/ 1746 w 2171"/>
              <a:gd name="T33" fmla="*/ 32 h 33"/>
              <a:gd name="T34" fmla="*/ 1318 w 2171"/>
              <a:gd name="T35" fmla="*/ 20 h 33"/>
              <a:gd name="T36" fmla="*/ 1110 w 2171"/>
              <a:gd name="T37" fmla="*/ 25 h 33"/>
              <a:gd name="T38" fmla="*/ 897 w 2171"/>
              <a:gd name="T39" fmla="*/ 23 h 33"/>
              <a:gd name="T40" fmla="*/ 474 w 2171"/>
              <a:gd name="T41" fmla="*/ 26 h 33"/>
              <a:gd name="T42" fmla="*/ 236 w 2171"/>
              <a:gd name="T43" fmla="*/ 22 h 33"/>
              <a:gd name="T44" fmla="*/ 120 w 2171"/>
              <a:gd name="T45" fmla="*/ 28 h 33"/>
              <a:gd name="T46" fmla="*/ 0 w 2171"/>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 h="33">
                <a:moveTo>
                  <a:pt x="0" y="32"/>
                </a:moveTo>
                <a:cubicBezTo>
                  <a:pt x="68" y="32"/>
                  <a:pt x="136" y="28"/>
                  <a:pt x="203" y="23"/>
                </a:cubicBezTo>
                <a:cubicBezTo>
                  <a:pt x="271" y="18"/>
                  <a:pt x="340" y="25"/>
                  <a:pt x="408" y="27"/>
                </a:cubicBezTo>
                <a:cubicBezTo>
                  <a:pt x="443" y="28"/>
                  <a:pt x="477" y="26"/>
                  <a:pt x="512" y="25"/>
                </a:cubicBezTo>
                <a:cubicBezTo>
                  <a:pt x="547" y="24"/>
                  <a:pt x="582" y="23"/>
                  <a:pt x="617" y="22"/>
                </a:cubicBezTo>
                <a:cubicBezTo>
                  <a:pt x="687" y="22"/>
                  <a:pt x="758" y="22"/>
                  <a:pt x="829" y="23"/>
                </a:cubicBezTo>
                <a:cubicBezTo>
                  <a:pt x="900" y="23"/>
                  <a:pt x="971" y="23"/>
                  <a:pt x="1042" y="25"/>
                </a:cubicBezTo>
                <a:cubicBezTo>
                  <a:pt x="1113" y="26"/>
                  <a:pt x="1183" y="21"/>
                  <a:pt x="1253" y="20"/>
                </a:cubicBezTo>
                <a:cubicBezTo>
                  <a:pt x="1322" y="19"/>
                  <a:pt x="1391" y="24"/>
                  <a:pt x="1460" y="26"/>
                </a:cubicBezTo>
                <a:cubicBezTo>
                  <a:pt x="1532" y="29"/>
                  <a:pt x="1605" y="31"/>
                  <a:pt x="1677" y="32"/>
                </a:cubicBezTo>
                <a:cubicBezTo>
                  <a:pt x="1718" y="32"/>
                  <a:pt x="1760" y="33"/>
                  <a:pt x="1802" y="31"/>
                </a:cubicBezTo>
                <a:cubicBezTo>
                  <a:pt x="1843" y="29"/>
                  <a:pt x="1884" y="25"/>
                  <a:pt x="1925" y="22"/>
                </a:cubicBezTo>
                <a:cubicBezTo>
                  <a:pt x="1967" y="19"/>
                  <a:pt x="2007" y="16"/>
                  <a:pt x="2048" y="11"/>
                </a:cubicBezTo>
                <a:cubicBezTo>
                  <a:pt x="2089" y="6"/>
                  <a:pt x="2130" y="2"/>
                  <a:pt x="2171" y="5"/>
                </a:cubicBezTo>
                <a:cubicBezTo>
                  <a:pt x="2171" y="5"/>
                  <a:pt x="2171" y="5"/>
                  <a:pt x="2171" y="5"/>
                </a:cubicBezTo>
                <a:cubicBezTo>
                  <a:pt x="2100" y="0"/>
                  <a:pt x="2030" y="15"/>
                  <a:pt x="1960" y="19"/>
                </a:cubicBezTo>
                <a:cubicBezTo>
                  <a:pt x="1888" y="24"/>
                  <a:pt x="1817" y="32"/>
                  <a:pt x="1746" y="32"/>
                </a:cubicBezTo>
                <a:cubicBezTo>
                  <a:pt x="1603" y="32"/>
                  <a:pt x="1461" y="24"/>
                  <a:pt x="1318" y="20"/>
                </a:cubicBezTo>
                <a:cubicBezTo>
                  <a:pt x="1248" y="18"/>
                  <a:pt x="1179" y="24"/>
                  <a:pt x="1110" y="25"/>
                </a:cubicBezTo>
                <a:cubicBezTo>
                  <a:pt x="1039" y="26"/>
                  <a:pt x="968" y="23"/>
                  <a:pt x="897" y="23"/>
                </a:cubicBezTo>
                <a:cubicBezTo>
                  <a:pt x="756" y="22"/>
                  <a:pt x="615" y="20"/>
                  <a:pt x="474" y="26"/>
                </a:cubicBezTo>
                <a:cubicBezTo>
                  <a:pt x="394" y="30"/>
                  <a:pt x="315" y="21"/>
                  <a:pt x="236" y="22"/>
                </a:cubicBezTo>
                <a:cubicBezTo>
                  <a:pt x="197" y="22"/>
                  <a:pt x="158" y="26"/>
                  <a:pt x="120" y="28"/>
                </a:cubicBezTo>
                <a:cubicBezTo>
                  <a:pt x="80" y="31"/>
                  <a:pt x="40" y="32"/>
                  <a:pt x="0" y="32"/>
                </a:cubicBezTo>
                <a:close/>
              </a:path>
            </a:pathLst>
          </a:custGeom>
          <a:solidFill>
            <a:schemeClr val="accent1">
              <a:lumMod val="50000"/>
            </a:schemeClr>
          </a:solidFill>
          <a:ln>
            <a:solidFill>
              <a:schemeClr val="accent1">
                <a:lumMod val="75000"/>
              </a:schemeClr>
            </a:solid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0" name="Freeform 496"/>
          <p:cNvSpPr/>
          <p:nvPr userDrawn="1"/>
        </p:nvSpPr>
        <p:spPr bwMode="auto">
          <a:xfrm>
            <a:off x="2015172" y="3913716"/>
            <a:ext cx="1440000" cy="72146"/>
          </a:xfrm>
          <a:custGeom>
            <a:avLst/>
            <a:gdLst>
              <a:gd name="T0" fmla="*/ 0 w 2171"/>
              <a:gd name="T1" fmla="*/ 32 h 33"/>
              <a:gd name="T2" fmla="*/ 203 w 2171"/>
              <a:gd name="T3" fmla="*/ 23 h 33"/>
              <a:gd name="T4" fmla="*/ 408 w 2171"/>
              <a:gd name="T5" fmla="*/ 27 h 33"/>
              <a:gd name="T6" fmla="*/ 512 w 2171"/>
              <a:gd name="T7" fmla="*/ 25 h 33"/>
              <a:gd name="T8" fmla="*/ 617 w 2171"/>
              <a:gd name="T9" fmla="*/ 22 h 33"/>
              <a:gd name="T10" fmla="*/ 829 w 2171"/>
              <a:gd name="T11" fmla="*/ 23 h 33"/>
              <a:gd name="T12" fmla="*/ 1042 w 2171"/>
              <a:gd name="T13" fmla="*/ 25 h 33"/>
              <a:gd name="T14" fmla="*/ 1253 w 2171"/>
              <a:gd name="T15" fmla="*/ 20 h 33"/>
              <a:gd name="T16" fmla="*/ 1460 w 2171"/>
              <a:gd name="T17" fmla="*/ 26 h 33"/>
              <a:gd name="T18" fmla="*/ 1677 w 2171"/>
              <a:gd name="T19" fmla="*/ 32 h 33"/>
              <a:gd name="T20" fmla="*/ 1802 w 2171"/>
              <a:gd name="T21" fmla="*/ 31 h 33"/>
              <a:gd name="T22" fmla="*/ 1925 w 2171"/>
              <a:gd name="T23" fmla="*/ 22 h 33"/>
              <a:gd name="T24" fmla="*/ 2048 w 2171"/>
              <a:gd name="T25" fmla="*/ 11 h 33"/>
              <a:gd name="T26" fmla="*/ 2171 w 2171"/>
              <a:gd name="T27" fmla="*/ 5 h 33"/>
              <a:gd name="T28" fmla="*/ 2171 w 2171"/>
              <a:gd name="T29" fmla="*/ 5 h 33"/>
              <a:gd name="T30" fmla="*/ 1960 w 2171"/>
              <a:gd name="T31" fmla="*/ 19 h 33"/>
              <a:gd name="T32" fmla="*/ 1746 w 2171"/>
              <a:gd name="T33" fmla="*/ 32 h 33"/>
              <a:gd name="T34" fmla="*/ 1318 w 2171"/>
              <a:gd name="T35" fmla="*/ 20 h 33"/>
              <a:gd name="T36" fmla="*/ 1110 w 2171"/>
              <a:gd name="T37" fmla="*/ 25 h 33"/>
              <a:gd name="T38" fmla="*/ 897 w 2171"/>
              <a:gd name="T39" fmla="*/ 23 h 33"/>
              <a:gd name="T40" fmla="*/ 474 w 2171"/>
              <a:gd name="T41" fmla="*/ 26 h 33"/>
              <a:gd name="T42" fmla="*/ 236 w 2171"/>
              <a:gd name="T43" fmla="*/ 22 h 33"/>
              <a:gd name="T44" fmla="*/ 120 w 2171"/>
              <a:gd name="T45" fmla="*/ 28 h 33"/>
              <a:gd name="T46" fmla="*/ 0 w 2171"/>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1" h="33">
                <a:moveTo>
                  <a:pt x="0" y="32"/>
                </a:moveTo>
                <a:cubicBezTo>
                  <a:pt x="68" y="32"/>
                  <a:pt x="136" y="28"/>
                  <a:pt x="203" y="23"/>
                </a:cubicBezTo>
                <a:cubicBezTo>
                  <a:pt x="271" y="18"/>
                  <a:pt x="340" y="25"/>
                  <a:pt x="408" y="27"/>
                </a:cubicBezTo>
                <a:cubicBezTo>
                  <a:pt x="443" y="28"/>
                  <a:pt x="477" y="26"/>
                  <a:pt x="512" y="25"/>
                </a:cubicBezTo>
                <a:cubicBezTo>
                  <a:pt x="547" y="24"/>
                  <a:pt x="582" y="23"/>
                  <a:pt x="617" y="22"/>
                </a:cubicBezTo>
                <a:cubicBezTo>
                  <a:pt x="687" y="22"/>
                  <a:pt x="758" y="22"/>
                  <a:pt x="829" y="23"/>
                </a:cubicBezTo>
                <a:cubicBezTo>
                  <a:pt x="900" y="23"/>
                  <a:pt x="971" y="23"/>
                  <a:pt x="1042" y="25"/>
                </a:cubicBezTo>
                <a:cubicBezTo>
                  <a:pt x="1113" y="26"/>
                  <a:pt x="1183" y="21"/>
                  <a:pt x="1253" y="20"/>
                </a:cubicBezTo>
                <a:cubicBezTo>
                  <a:pt x="1322" y="19"/>
                  <a:pt x="1391" y="24"/>
                  <a:pt x="1460" y="26"/>
                </a:cubicBezTo>
                <a:cubicBezTo>
                  <a:pt x="1532" y="29"/>
                  <a:pt x="1605" y="31"/>
                  <a:pt x="1677" y="32"/>
                </a:cubicBezTo>
                <a:cubicBezTo>
                  <a:pt x="1718" y="32"/>
                  <a:pt x="1760" y="33"/>
                  <a:pt x="1802" y="31"/>
                </a:cubicBezTo>
                <a:cubicBezTo>
                  <a:pt x="1843" y="29"/>
                  <a:pt x="1884" y="25"/>
                  <a:pt x="1925" y="22"/>
                </a:cubicBezTo>
                <a:cubicBezTo>
                  <a:pt x="1967" y="19"/>
                  <a:pt x="2007" y="16"/>
                  <a:pt x="2048" y="11"/>
                </a:cubicBezTo>
                <a:cubicBezTo>
                  <a:pt x="2089" y="6"/>
                  <a:pt x="2130" y="2"/>
                  <a:pt x="2171" y="5"/>
                </a:cubicBezTo>
                <a:cubicBezTo>
                  <a:pt x="2171" y="5"/>
                  <a:pt x="2171" y="5"/>
                  <a:pt x="2171" y="5"/>
                </a:cubicBezTo>
                <a:cubicBezTo>
                  <a:pt x="2100" y="0"/>
                  <a:pt x="2030" y="15"/>
                  <a:pt x="1960" y="19"/>
                </a:cubicBezTo>
                <a:cubicBezTo>
                  <a:pt x="1888" y="24"/>
                  <a:pt x="1817" y="32"/>
                  <a:pt x="1746" y="32"/>
                </a:cubicBezTo>
                <a:cubicBezTo>
                  <a:pt x="1603" y="32"/>
                  <a:pt x="1461" y="24"/>
                  <a:pt x="1318" y="20"/>
                </a:cubicBezTo>
                <a:cubicBezTo>
                  <a:pt x="1248" y="18"/>
                  <a:pt x="1179" y="24"/>
                  <a:pt x="1110" y="25"/>
                </a:cubicBezTo>
                <a:cubicBezTo>
                  <a:pt x="1039" y="26"/>
                  <a:pt x="968" y="23"/>
                  <a:pt x="897" y="23"/>
                </a:cubicBezTo>
                <a:cubicBezTo>
                  <a:pt x="756" y="22"/>
                  <a:pt x="615" y="20"/>
                  <a:pt x="474" y="26"/>
                </a:cubicBezTo>
                <a:cubicBezTo>
                  <a:pt x="394" y="30"/>
                  <a:pt x="315" y="21"/>
                  <a:pt x="236" y="22"/>
                </a:cubicBezTo>
                <a:cubicBezTo>
                  <a:pt x="197" y="22"/>
                  <a:pt x="158" y="26"/>
                  <a:pt x="120" y="28"/>
                </a:cubicBezTo>
                <a:cubicBezTo>
                  <a:pt x="80" y="31"/>
                  <a:pt x="40" y="32"/>
                  <a:pt x="0" y="32"/>
                </a:cubicBezTo>
                <a:close/>
              </a:path>
            </a:pathLst>
          </a:custGeom>
          <a:solidFill>
            <a:schemeClr val="accent1">
              <a:lumMod val="50000"/>
            </a:schemeClr>
          </a:solidFill>
          <a:ln>
            <a:solidFill>
              <a:schemeClr val="accent1">
                <a:lumMod val="75000"/>
              </a:schemeClr>
            </a:solid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1" name="Freeform 578"/>
          <p:cNvSpPr/>
          <p:nvPr userDrawn="1"/>
        </p:nvSpPr>
        <p:spPr bwMode="auto">
          <a:xfrm>
            <a:off x="4736000" y="5689397"/>
            <a:ext cx="545949" cy="737627"/>
          </a:xfrm>
          <a:custGeom>
            <a:avLst/>
            <a:gdLst>
              <a:gd name="T0" fmla="*/ 8 w 203"/>
              <a:gd name="T1" fmla="*/ 29 h 319"/>
              <a:gd name="T2" fmla="*/ 23 w 203"/>
              <a:gd name="T3" fmla="*/ 33 h 319"/>
              <a:gd name="T4" fmla="*/ 22 w 203"/>
              <a:gd name="T5" fmla="*/ 72 h 319"/>
              <a:gd name="T6" fmla="*/ 18 w 203"/>
              <a:gd name="T7" fmla="*/ 137 h 319"/>
              <a:gd name="T8" fmla="*/ 18 w 203"/>
              <a:gd name="T9" fmla="*/ 211 h 319"/>
              <a:gd name="T10" fmla="*/ 17 w 203"/>
              <a:gd name="T11" fmla="*/ 290 h 319"/>
              <a:gd name="T12" fmla="*/ 21 w 203"/>
              <a:gd name="T13" fmla="*/ 318 h 319"/>
              <a:gd name="T14" fmla="*/ 48 w 203"/>
              <a:gd name="T15" fmla="*/ 316 h 319"/>
              <a:gd name="T16" fmla="*/ 51 w 203"/>
              <a:gd name="T17" fmla="*/ 309 h 319"/>
              <a:gd name="T18" fmla="*/ 52 w 203"/>
              <a:gd name="T19" fmla="*/ 226 h 319"/>
              <a:gd name="T20" fmla="*/ 51 w 203"/>
              <a:gd name="T21" fmla="*/ 176 h 319"/>
              <a:gd name="T22" fmla="*/ 52 w 203"/>
              <a:gd name="T23" fmla="*/ 130 h 319"/>
              <a:gd name="T24" fmla="*/ 55 w 203"/>
              <a:gd name="T25" fmla="*/ 66 h 319"/>
              <a:gd name="T26" fmla="*/ 69 w 203"/>
              <a:gd name="T27" fmla="*/ 34 h 319"/>
              <a:gd name="T28" fmla="*/ 86 w 203"/>
              <a:gd name="T29" fmla="*/ 40 h 319"/>
              <a:gd name="T30" fmla="*/ 85 w 203"/>
              <a:gd name="T31" fmla="*/ 78 h 319"/>
              <a:gd name="T32" fmla="*/ 86 w 203"/>
              <a:gd name="T33" fmla="*/ 131 h 319"/>
              <a:gd name="T34" fmla="*/ 86 w 203"/>
              <a:gd name="T35" fmla="*/ 202 h 319"/>
              <a:gd name="T36" fmla="*/ 86 w 203"/>
              <a:gd name="T37" fmla="*/ 267 h 319"/>
              <a:gd name="T38" fmla="*/ 85 w 203"/>
              <a:gd name="T39" fmla="*/ 308 h 319"/>
              <a:gd name="T40" fmla="*/ 98 w 203"/>
              <a:gd name="T41" fmla="*/ 314 h 319"/>
              <a:gd name="T42" fmla="*/ 120 w 203"/>
              <a:gd name="T43" fmla="*/ 313 h 319"/>
              <a:gd name="T44" fmla="*/ 124 w 203"/>
              <a:gd name="T45" fmla="*/ 307 h 319"/>
              <a:gd name="T46" fmla="*/ 123 w 203"/>
              <a:gd name="T47" fmla="*/ 271 h 319"/>
              <a:gd name="T48" fmla="*/ 121 w 203"/>
              <a:gd name="T49" fmla="*/ 213 h 319"/>
              <a:gd name="T50" fmla="*/ 120 w 203"/>
              <a:gd name="T51" fmla="*/ 150 h 319"/>
              <a:gd name="T52" fmla="*/ 119 w 203"/>
              <a:gd name="T53" fmla="*/ 90 h 319"/>
              <a:gd name="T54" fmla="*/ 121 w 203"/>
              <a:gd name="T55" fmla="*/ 34 h 319"/>
              <a:gd name="T56" fmla="*/ 150 w 203"/>
              <a:gd name="T57" fmla="*/ 33 h 319"/>
              <a:gd name="T58" fmla="*/ 151 w 203"/>
              <a:gd name="T59" fmla="*/ 78 h 319"/>
              <a:gd name="T60" fmla="*/ 153 w 203"/>
              <a:gd name="T61" fmla="*/ 147 h 319"/>
              <a:gd name="T62" fmla="*/ 152 w 203"/>
              <a:gd name="T63" fmla="*/ 223 h 319"/>
              <a:gd name="T64" fmla="*/ 154 w 203"/>
              <a:gd name="T65" fmla="*/ 295 h 319"/>
              <a:gd name="T66" fmla="*/ 164 w 203"/>
              <a:gd name="T67" fmla="*/ 314 h 319"/>
              <a:gd name="T68" fmla="*/ 188 w 203"/>
              <a:gd name="T69" fmla="*/ 314 h 319"/>
              <a:gd name="T70" fmla="*/ 186 w 203"/>
              <a:gd name="T71" fmla="*/ 266 h 319"/>
              <a:gd name="T72" fmla="*/ 184 w 203"/>
              <a:gd name="T73" fmla="*/ 205 h 319"/>
              <a:gd name="T74" fmla="*/ 183 w 203"/>
              <a:gd name="T75" fmla="*/ 135 h 319"/>
              <a:gd name="T76" fmla="*/ 182 w 203"/>
              <a:gd name="T77" fmla="*/ 72 h 319"/>
              <a:gd name="T78" fmla="*/ 180 w 203"/>
              <a:gd name="T79" fmla="*/ 32 h 319"/>
              <a:gd name="T80" fmla="*/ 201 w 203"/>
              <a:gd name="T81" fmla="*/ 20 h 319"/>
              <a:gd name="T82" fmla="*/ 175 w 203"/>
              <a:gd name="T83" fmla="*/ 1 h 319"/>
              <a:gd name="T84" fmla="*/ 134 w 203"/>
              <a:gd name="T85" fmla="*/ 0 h 319"/>
              <a:gd name="T86" fmla="*/ 57 w 203"/>
              <a:gd name="T87" fmla="*/ 0 h 319"/>
              <a:gd name="T88" fmla="*/ 7 w 203"/>
              <a:gd name="T89" fmla="*/ 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3" h="319">
                <a:moveTo>
                  <a:pt x="1" y="11"/>
                </a:moveTo>
                <a:cubicBezTo>
                  <a:pt x="1" y="11"/>
                  <a:pt x="0" y="23"/>
                  <a:pt x="8" y="29"/>
                </a:cubicBezTo>
                <a:cubicBezTo>
                  <a:pt x="17" y="35"/>
                  <a:pt x="20" y="33"/>
                  <a:pt x="20" y="33"/>
                </a:cubicBezTo>
                <a:cubicBezTo>
                  <a:pt x="23" y="33"/>
                  <a:pt x="23" y="33"/>
                  <a:pt x="23" y="33"/>
                </a:cubicBezTo>
                <a:cubicBezTo>
                  <a:pt x="23" y="39"/>
                  <a:pt x="23" y="39"/>
                  <a:pt x="23" y="39"/>
                </a:cubicBezTo>
                <a:cubicBezTo>
                  <a:pt x="22" y="72"/>
                  <a:pt x="22" y="72"/>
                  <a:pt x="22" y="72"/>
                </a:cubicBezTo>
                <a:cubicBezTo>
                  <a:pt x="20" y="101"/>
                  <a:pt x="20" y="101"/>
                  <a:pt x="20" y="101"/>
                </a:cubicBezTo>
                <a:cubicBezTo>
                  <a:pt x="18" y="137"/>
                  <a:pt x="18" y="137"/>
                  <a:pt x="18" y="137"/>
                </a:cubicBezTo>
                <a:cubicBezTo>
                  <a:pt x="18" y="137"/>
                  <a:pt x="18" y="173"/>
                  <a:pt x="18" y="173"/>
                </a:cubicBezTo>
                <a:cubicBezTo>
                  <a:pt x="18" y="174"/>
                  <a:pt x="18" y="211"/>
                  <a:pt x="18" y="211"/>
                </a:cubicBezTo>
                <a:cubicBezTo>
                  <a:pt x="18" y="252"/>
                  <a:pt x="18" y="252"/>
                  <a:pt x="18" y="252"/>
                </a:cubicBezTo>
                <a:cubicBezTo>
                  <a:pt x="18" y="252"/>
                  <a:pt x="17" y="289"/>
                  <a:pt x="17" y="290"/>
                </a:cubicBezTo>
                <a:cubicBezTo>
                  <a:pt x="17" y="290"/>
                  <a:pt x="15" y="314"/>
                  <a:pt x="15" y="314"/>
                </a:cubicBezTo>
                <a:cubicBezTo>
                  <a:pt x="15" y="314"/>
                  <a:pt x="18" y="317"/>
                  <a:pt x="21" y="318"/>
                </a:cubicBezTo>
                <a:cubicBezTo>
                  <a:pt x="25" y="319"/>
                  <a:pt x="32" y="319"/>
                  <a:pt x="34" y="317"/>
                </a:cubicBezTo>
                <a:cubicBezTo>
                  <a:pt x="37" y="316"/>
                  <a:pt x="48" y="316"/>
                  <a:pt x="48" y="316"/>
                </a:cubicBezTo>
                <a:cubicBezTo>
                  <a:pt x="51" y="317"/>
                  <a:pt x="51" y="317"/>
                  <a:pt x="51" y="317"/>
                </a:cubicBezTo>
                <a:cubicBezTo>
                  <a:pt x="51" y="309"/>
                  <a:pt x="51" y="309"/>
                  <a:pt x="51" y="309"/>
                </a:cubicBezTo>
                <a:cubicBezTo>
                  <a:pt x="51" y="275"/>
                  <a:pt x="51" y="275"/>
                  <a:pt x="51" y="275"/>
                </a:cubicBezTo>
                <a:cubicBezTo>
                  <a:pt x="52" y="226"/>
                  <a:pt x="52" y="226"/>
                  <a:pt x="52" y="226"/>
                </a:cubicBezTo>
                <a:cubicBezTo>
                  <a:pt x="51" y="194"/>
                  <a:pt x="51" y="194"/>
                  <a:pt x="51" y="194"/>
                </a:cubicBezTo>
                <a:cubicBezTo>
                  <a:pt x="51" y="176"/>
                  <a:pt x="51" y="176"/>
                  <a:pt x="51" y="176"/>
                </a:cubicBezTo>
                <a:cubicBezTo>
                  <a:pt x="52" y="155"/>
                  <a:pt x="52" y="155"/>
                  <a:pt x="52" y="155"/>
                </a:cubicBezTo>
                <a:cubicBezTo>
                  <a:pt x="52" y="130"/>
                  <a:pt x="52" y="130"/>
                  <a:pt x="52" y="130"/>
                </a:cubicBezTo>
                <a:cubicBezTo>
                  <a:pt x="54" y="92"/>
                  <a:pt x="54" y="92"/>
                  <a:pt x="54" y="92"/>
                </a:cubicBezTo>
                <a:cubicBezTo>
                  <a:pt x="55" y="66"/>
                  <a:pt x="55" y="66"/>
                  <a:pt x="55" y="66"/>
                </a:cubicBezTo>
                <a:cubicBezTo>
                  <a:pt x="55" y="34"/>
                  <a:pt x="55" y="34"/>
                  <a:pt x="55" y="34"/>
                </a:cubicBezTo>
                <a:cubicBezTo>
                  <a:pt x="55" y="34"/>
                  <a:pt x="69" y="34"/>
                  <a:pt x="69" y="34"/>
                </a:cubicBezTo>
                <a:cubicBezTo>
                  <a:pt x="69" y="34"/>
                  <a:pt x="87" y="34"/>
                  <a:pt x="87" y="34"/>
                </a:cubicBezTo>
                <a:cubicBezTo>
                  <a:pt x="86" y="40"/>
                  <a:pt x="86" y="40"/>
                  <a:pt x="86" y="40"/>
                </a:cubicBezTo>
                <a:cubicBezTo>
                  <a:pt x="86" y="51"/>
                  <a:pt x="86" y="51"/>
                  <a:pt x="86" y="51"/>
                </a:cubicBezTo>
                <a:cubicBezTo>
                  <a:pt x="85" y="78"/>
                  <a:pt x="85" y="78"/>
                  <a:pt x="85" y="78"/>
                </a:cubicBezTo>
                <a:cubicBezTo>
                  <a:pt x="86" y="103"/>
                  <a:pt x="86" y="103"/>
                  <a:pt x="86" y="103"/>
                </a:cubicBezTo>
                <a:cubicBezTo>
                  <a:pt x="86" y="131"/>
                  <a:pt x="86" y="131"/>
                  <a:pt x="86" y="131"/>
                </a:cubicBezTo>
                <a:cubicBezTo>
                  <a:pt x="86" y="162"/>
                  <a:pt x="86" y="162"/>
                  <a:pt x="86" y="162"/>
                </a:cubicBezTo>
                <a:cubicBezTo>
                  <a:pt x="86" y="202"/>
                  <a:pt x="86" y="202"/>
                  <a:pt x="86" y="202"/>
                </a:cubicBezTo>
                <a:cubicBezTo>
                  <a:pt x="86" y="240"/>
                  <a:pt x="86" y="240"/>
                  <a:pt x="86" y="240"/>
                </a:cubicBezTo>
                <a:cubicBezTo>
                  <a:pt x="86" y="267"/>
                  <a:pt x="86" y="267"/>
                  <a:pt x="86" y="267"/>
                </a:cubicBezTo>
                <a:cubicBezTo>
                  <a:pt x="86" y="293"/>
                  <a:pt x="86" y="293"/>
                  <a:pt x="86" y="293"/>
                </a:cubicBezTo>
                <a:cubicBezTo>
                  <a:pt x="85" y="308"/>
                  <a:pt x="85" y="308"/>
                  <a:pt x="85" y="308"/>
                </a:cubicBezTo>
                <a:cubicBezTo>
                  <a:pt x="83" y="313"/>
                  <a:pt x="83" y="313"/>
                  <a:pt x="83" y="313"/>
                </a:cubicBezTo>
                <a:cubicBezTo>
                  <a:pt x="98" y="314"/>
                  <a:pt x="98" y="314"/>
                  <a:pt x="98" y="314"/>
                </a:cubicBezTo>
                <a:cubicBezTo>
                  <a:pt x="112" y="313"/>
                  <a:pt x="112" y="313"/>
                  <a:pt x="112" y="313"/>
                </a:cubicBezTo>
                <a:cubicBezTo>
                  <a:pt x="120" y="313"/>
                  <a:pt x="120" y="313"/>
                  <a:pt x="120" y="313"/>
                </a:cubicBezTo>
                <a:cubicBezTo>
                  <a:pt x="123" y="314"/>
                  <a:pt x="123" y="314"/>
                  <a:pt x="123" y="314"/>
                </a:cubicBezTo>
                <a:cubicBezTo>
                  <a:pt x="124" y="307"/>
                  <a:pt x="124" y="307"/>
                  <a:pt x="124" y="307"/>
                </a:cubicBezTo>
                <a:cubicBezTo>
                  <a:pt x="124" y="307"/>
                  <a:pt x="124" y="294"/>
                  <a:pt x="124" y="289"/>
                </a:cubicBezTo>
                <a:cubicBezTo>
                  <a:pt x="123" y="285"/>
                  <a:pt x="123" y="271"/>
                  <a:pt x="123" y="271"/>
                </a:cubicBezTo>
                <a:cubicBezTo>
                  <a:pt x="122" y="248"/>
                  <a:pt x="122" y="248"/>
                  <a:pt x="122" y="248"/>
                </a:cubicBezTo>
                <a:cubicBezTo>
                  <a:pt x="121" y="213"/>
                  <a:pt x="121" y="213"/>
                  <a:pt x="121" y="213"/>
                </a:cubicBezTo>
                <a:cubicBezTo>
                  <a:pt x="120" y="176"/>
                  <a:pt x="120" y="176"/>
                  <a:pt x="120" y="176"/>
                </a:cubicBezTo>
                <a:cubicBezTo>
                  <a:pt x="120" y="150"/>
                  <a:pt x="120" y="150"/>
                  <a:pt x="120" y="150"/>
                </a:cubicBezTo>
                <a:cubicBezTo>
                  <a:pt x="120" y="116"/>
                  <a:pt x="120" y="116"/>
                  <a:pt x="120" y="116"/>
                </a:cubicBezTo>
                <a:cubicBezTo>
                  <a:pt x="119" y="90"/>
                  <a:pt x="119" y="90"/>
                  <a:pt x="119" y="90"/>
                </a:cubicBezTo>
                <a:cubicBezTo>
                  <a:pt x="120" y="60"/>
                  <a:pt x="120" y="60"/>
                  <a:pt x="120" y="60"/>
                </a:cubicBezTo>
                <a:cubicBezTo>
                  <a:pt x="121" y="34"/>
                  <a:pt x="121" y="34"/>
                  <a:pt x="121" y="34"/>
                </a:cubicBezTo>
                <a:cubicBezTo>
                  <a:pt x="139" y="33"/>
                  <a:pt x="139" y="33"/>
                  <a:pt x="139" y="33"/>
                </a:cubicBezTo>
                <a:cubicBezTo>
                  <a:pt x="150" y="33"/>
                  <a:pt x="150" y="33"/>
                  <a:pt x="150" y="33"/>
                </a:cubicBezTo>
                <a:cubicBezTo>
                  <a:pt x="150" y="38"/>
                  <a:pt x="150" y="38"/>
                  <a:pt x="150" y="38"/>
                </a:cubicBezTo>
                <a:cubicBezTo>
                  <a:pt x="151" y="78"/>
                  <a:pt x="151" y="78"/>
                  <a:pt x="151" y="78"/>
                </a:cubicBezTo>
                <a:cubicBezTo>
                  <a:pt x="152" y="115"/>
                  <a:pt x="152" y="115"/>
                  <a:pt x="152" y="115"/>
                </a:cubicBezTo>
                <a:cubicBezTo>
                  <a:pt x="152" y="115"/>
                  <a:pt x="153" y="148"/>
                  <a:pt x="153" y="147"/>
                </a:cubicBezTo>
                <a:cubicBezTo>
                  <a:pt x="153" y="147"/>
                  <a:pt x="152" y="185"/>
                  <a:pt x="152" y="185"/>
                </a:cubicBezTo>
                <a:cubicBezTo>
                  <a:pt x="152" y="223"/>
                  <a:pt x="152" y="223"/>
                  <a:pt x="152" y="223"/>
                </a:cubicBezTo>
                <a:cubicBezTo>
                  <a:pt x="153" y="260"/>
                  <a:pt x="153" y="260"/>
                  <a:pt x="153" y="260"/>
                </a:cubicBezTo>
                <a:cubicBezTo>
                  <a:pt x="154" y="295"/>
                  <a:pt x="154" y="295"/>
                  <a:pt x="154" y="295"/>
                </a:cubicBezTo>
                <a:cubicBezTo>
                  <a:pt x="155" y="314"/>
                  <a:pt x="155" y="314"/>
                  <a:pt x="155" y="314"/>
                </a:cubicBezTo>
                <a:cubicBezTo>
                  <a:pt x="155" y="314"/>
                  <a:pt x="161" y="314"/>
                  <a:pt x="164" y="314"/>
                </a:cubicBezTo>
                <a:cubicBezTo>
                  <a:pt x="167" y="313"/>
                  <a:pt x="174" y="313"/>
                  <a:pt x="176" y="313"/>
                </a:cubicBezTo>
                <a:cubicBezTo>
                  <a:pt x="179" y="313"/>
                  <a:pt x="188" y="314"/>
                  <a:pt x="188" y="314"/>
                </a:cubicBezTo>
                <a:cubicBezTo>
                  <a:pt x="188" y="302"/>
                  <a:pt x="188" y="302"/>
                  <a:pt x="188" y="302"/>
                </a:cubicBezTo>
                <a:cubicBezTo>
                  <a:pt x="186" y="266"/>
                  <a:pt x="186" y="266"/>
                  <a:pt x="186" y="266"/>
                </a:cubicBezTo>
                <a:cubicBezTo>
                  <a:pt x="185" y="236"/>
                  <a:pt x="185" y="236"/>
                  <a:pt x="185" y="236"/>
                </a:cubicBezTo>
                <a:cubicBezTo>
                  <a:pt x="184" y="205"/>
                  <a:pt x="184" y="205"/>
                  <a:pt x="184" y="205"/>
                </a:cubicBezTo>
                <a:cubicBezTo>
                  <a:pt x="184" y="167"/>
                  <a:pt x="184" y="167"/>
                  <a:pt x="184" y="167"/>
                </a:cubicBezTo>
                <a:cubicBezTo>
                  <a:pt x="183" y="135"/>
                  <a:pt x="183" y="135"/>
                  <a:pt x="183" y="135"/>
                </a:cubicBezTo>
                <a:cubicBezTo>
                  <a:pt x="183" y="135"/>
                  <a:pt x="183" y="98"/>
                  <a:pt x="183" y="99"/>
                </a:cubicBezTo>
                <a:cubicBezTo>
                  <a:pt x="183" y="99"/>
                  <a:pt x="182" y="72"/>
                  <a:pt x="182" y="72"/>
                </a:cubicBezTo>
                <a:cubicBezTo>
                  <a:pt x="181" y="46"/>
                  <a:pt x="181" y="46"/>
                  <a:pt x="181" y="46"/>
                </a:cubicBezTo>
                <a:cubicBezTo>
                  <a:pt x="180" y="32"/>
                  <a:pt x="180" y="32"/>
                  <a:pt x="180" y="32"/>
                </a:cubicBezTo>
                <a:cubicBezTo>
                  <a:pt x="200" y="31"/>
                  <a:pt x="200" y="31"/>
                  <a:pt x="200" y="31"/>
                </a:cubicBezTo>
                <a:cubicBezTo>
                  <a:pt x="201" y="20"/>
                  <a:pt x="201" y="20"/>
                  <a:pt x="201" y="20"/>
                </a:cubicBezTo>
                <a:cubicBezTo>
                  <a:pt x="201" y="20"/>
                  <a:pt x="203" y="5"/>
                  <a:pt x="192" y="2"/>
                </a:cubicBezTo>
                <a:cubicBezTo>
                  <a:pt x="175" y="1"/>
                  <a:pt x="175" y="1"/>
                  <a:pt x="175" y="1"/>
                </a:cubicBezTo>
                <a:cubicBezTo>
                  <a:pt x="161" y="1"/>
                  <a:pt x="161" y="1"/>
                  <a:pt x="161" y="1"/>
                </a:cubicBezTo>
                <a:cubicBezTo>
                  <a:pt x="134" y="0"/>
                  <a:pt x="134" y="0"/>
                  <a:pt x="134" y="0"/>
                </a:cubicBezTo>
                <a:cubicBezTo>
                  <a:pt x="96" y="0"/>
                  <a:pt x="96" y="0"/>
                  <a:pt x="96" y="0"/>
                </a:cubicBezTo>
                <a:cubicBezTo>
                  <a:pt x="57" y="0"/>
                  <a:pt x="57" y="0"/>
                  <a:pt x="57" y="0"/>
                </a:cubicBezTo>
                <a:cubicBezTo>
                  <a:pt x="17" y="1"/>
                  <a:pt x="17" y="1"/>
                  <a:pt x="17" y="1"/>
                </a:cubicBezTo>
                <a:cubicBezTo>
                  <a:pt x="17" y="1"/>
                  <a:pt x="9" y="1"/>
                  <a:pt x="7" y="3"/>
                </a:cubicBezTo>
                <a:cubicBezTo>
                  <a:pt x="5" y="5"/>
                  <a:pt x="1" y="8"/>
                  <a:pt x="1" y="11"/>
                </a:cubicBezTo>
                <a:close/>
              </a:path>
            </a:pathLst>
          </a:custGeom>
          <a:solidFill>
            <a:schemeClr val="accent1">
              <a:lumMod val="50000"/>
            </a:schemeClr>
          </a:solidFill>
          <a:ln>
            <a:noFill/>
          </a:ln>
        </p:spPr>
        <p:txBody>
          <a:bodyPr anchor="t" anchorCtr="0" bIns="45720" compatLnSpc="1" lIns="91440" numCol="1" rIns="91440" tIns="45720" vert="horz" wrap="square"/>
          <a:p>
            <a:endParaRPr altLang="en-US" dirty="0" lang="zh-CN">
              <a:ea typeface="Calibri" panose="020F0502020204030204" pitchFamily="34" charset="0"/>
            </a:endParaRPr>
          </a:p>
        </p:txBody>
      </p:sp>
      <p:grpSp>
        <p:nvGrpSpPr>
          <p:cNvPr id="28" name="组合 127"/>
          <p:cNvGrpSpPr/>
          <p:nvPr userDrawn="1"/>
        </p:nvGrpSpPr>
        <p:grpSpPr>
          <a:xfrm rot="19575059">
            <a:off x="9939694" y="4849313"/>
            <a:ext cx="1422088" cy="2114358"/>
            <a:chOff x="7135589" y="3006853"/>
            <a:chExt cx="2281584" cy="3392255"/>
          </a:xfrm>
        </p:grpSpPr>
        <p:sp>
          <p:nvSpPr>
            <p:cNvPr id="1048632" name="Freeform 732"/>
            <p:cNvSpPr/>
            <p:nvPr/>
          </p:nvSpPr>
          <p:spPr bwMode="auto">
            <a:xfrm rot="517447">
              <a:off x="8878068" y="3006853"/>
              <a:ext cx="200632" cy="454356"/>
            </a:xfrm>
            <a:custGeom>
              <a:avLst/>
              <a:gdLst>
                <a:gd name="T0" fmla="*/ 15 w 15"/>
                <a:gd name="T1" fmla="*/ 38 h 38"/>
                <a:gd name="T2" fmla="*/ 13 w 15"/>
                <a:gd name="T3" fmla="*/ 17 h 38"/>
                <a:gd name="T4" fmla="*/ 9 w 15"/>
                <a:gd name="T5" fmla="*/ 0 h 38"/>
                <a:gd name="T6" fmla="*/ 2 w 15"/>
                <a:gd name="T7" fmla="*/ 24 h 38"/>
                <a:gd name="T8" fmla="*/ 14 w 15"/>
                <a:gd name="T9" fmla="*/ 38 h 38"/>
              </a:gdLst>
              <a:ahLst/>
              <a:cxnLst>
                <a:cxn ang="0">
                  <a:pos x="T0" y="T1"/>
                </a:cxn>
                <a:cxn ang="0">
                  <a:pos x="T2" y="T3"/>
                </a:cxn>
                <a:cxn ang="0">
                  <a:pos x="T4" y="T5"/>
                </a:cxn>
                <a:cxn ang="0">
                  <a:pos x="T6" y="T7"/>
                </a:cxn>
                <a:cxn ang="0">
                  <a:pos x="T8" y="T9"/>
                </a:cxn>
              </a:cxnLst>
              <a:rect l="0" t="0" r="r" b="b"/>
              <a:pathLst>
                <a:path w="15" h="38">
                  <a:moveTo>
                    <a:pt x="15" y="38"/>
                  </a:moveTo>
                  <a:cubicBezTo>
                    <a:pt x="15" y="31"/>
                    <a:pt x="14" y="24"/>
                    <a:pt x="13" y="17"/>
                  </a:cubicBezTo>
                  <a:cubicBezTo>
                    <a:pt x="12" y="13"/>
                    <a:pt x="14" y="2"/>
                    <a:pt x="9" y="0"/>
                  </a:cubicBezTo>
                  <a:cubicBezTo>
                    <a:pt x="3" y="5"/>
                    <a:pt x="0" y="17"/>
                    <a:pt x="2" y="24"/>
                  </a:cubicBezTo>
                  <a:cubicBezTo>
                    <a:pt x="4" y="32"/>
                    <a:pt x="9" y="33"/>
                    <a:pt x="14" y="3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3" name="Freeform 733"/>
            <p:cNvSpPr/>
            <p:nvPr/>
          </p:nvSpPr>
          <p:spPr bwMode="auto">
            <a:xfrm rot="2817229">
              <a:off x="9108658" y="3111234"/>
              <a:ext cx="172770" cy="444260"/>
            </a:xfrm>
            <a:custGeom>
              <a:avLst/>
              <a:gdLst>
                <a:gd name="T0" fmla="*/ 1 w 13"/>
                <a:gd name="T1" fmla="*/ 0 h 37"/>
                <a:gd name="T2" fmla="*/ 5 w 13"/>
                <a:gd name="T3" fmla="*/ 20 h 37"/>
                <a:gd name="T4" fmla="*/ 4 w 13"/>
                <a:gd name="T5" fmla="*/ 37 h 37"/>
                <a:gd name="T6" fmla="*/ 12 w 13"/>
                <a:gd name="T7" fmla="*/ 16 h 37"/>
                <a:gd name="T8" fmla="*/ 0 w 13"/>
                <a:gd name="T9" fmla="*/ 1 h 37"/>
              </a:gdLst>
              <a:ahLst/>
              <a:cxnLst>
                <a:cxn ang="0">
                  <a:pos x="T0" y="T1"/>
                </a:cxn>
                <a:cxn ang="0">
                  <a:pos x="T2" y="T3"/>
                </a:cxn>
                <a:cxn ang="0">
                  <a:pos x="T4" y="T5"/>
                </a:cxn>
                <a:cxn ang="0">
                  <a:pos x="T6" y="T7"/>
                </a:cxn>
                <a:cxn ang="0">
                  <a:pos x="T8" y="T9"/>
                </a:cxn>
              </a:cxnLst>
              <a:rect l="0" t="0" r="r" b="b"/>
              <a:pathLst>
                <a:path w="13" h="37">
                  <a:moveTo>
                    <a:pt x="1" y="0"/>
                  </a:moveTo>
                  <a:cubicBezTo>
                    <a:pt x="3" y="5"/>
                    <a:pt x="4" y="14"/>
                    <a:pt x="5" y="20"/>
                  </a:cubicBezTo>
                  <a:cubicBezTo>
                    <a:pt x="5" y="25"/>
                    <a:pt x="5" y="32"/>
                    <a:pt x="4" y="37"/>
                  </a:cubicBezTo>
                  <a:cubicBezTo>
                    <a:pt x="12" y="35"/>
                    <a:pt x="13" y="23"/>
                    <a:pt x="12" y="16"/>
                  </a:cubicBezTo>
                  <a:cubicBezTo>
                    <a:pt x="11" y="12"/>
                    <a:pt x="4" y="1"/>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4" name="Freeform 734"/>
            <p:cNvSpPr/>
            <p:nvPr/>
          </p:nvSpPr>
          <p:spPr bwMode="auto">
            <a:xfrm rot="2010154">
              <a:off x="8497995" y="4138806"/>
              <a:ext cx="434705" cy="272615"/>
            </a:xfrm>
            <a:custGeom>
              <a:avLst/>
              <a:gdLst>
                <a:gd name="T0" fmla="*/ 0 w 33"/>
                <a:gd name="T1" fmla="*/ 23 h 23"/>
                <a:gd name="T2" fmla="*/ 19 w 33"/>
                <a:gd name="T3" fmla="*/ 14 h 23"/>
                <a:gd name="T4" fmla="*/ 33 w 33"/>
                <a:gd name="T5" fmla="*/ 4 h 23"/>
                <a:gd name="T6" fmla="*/ 8 w 33"/>
                <a:gd name="T7" fmla="*/ 7 h 23"/>
                <a:gd name="T8" fmla="*/ 1 w 33"/>
                <a:gd name="T9" fmla="*/ 23 h 23"/>
              </a:gdLst>
              <a:ahLst/>
              <a:cxnLst>
                <a:cxn ang="0">
                  <a:pos x="T0" y="T1"/>
                </a:cxn>
                <a:cxn ang="0">
                  <a:pos x="T2" y="T3"/>
                </a:cxn>
                <a:cxn ang="0">
                  <a:pos x="T4" y="T5"/>
                </a:cxn>
                <a:cxn ang="0">
                  <a:pos x="T6" y="T7"/>
                </a:cxn>
                <a:cxn ang="0">
                  <a:pos x="T8" y="T9"/>
                </a:cxn>
              </a:cxnLst>
              <a:rect l="0" t="0" r="r" b="b"/>
              <a:pathLst>
                <a:path w="33" h="23">
                  <a:moveTo>
                    <a:pt x="0" y="23"/>
                  </a:moveTo>
                  <a:cubicBezTo>
                    <a:pt x="7" y="21"/>
                    <a:pt x="13" y="17"/>
                    <a:pt x="19" y="14"/>
                  </a:cubicBezTo>
                  <a:cubicBezTo>
                    <a:pt x="23" y="11"/>
                    <a:pt x="33" y="9"/>
                    <a:pt x="33" y="4"/>
                  </a:cubicBezTo>
                  <a:cubicBezTo>
                    <a:pt x="26" y="0"/>
                    <a:pt x="15" y="2"/>
                    <a:pt x="8" y="7"/>
                  </a:cubicBezTo>
                  <a:cubicBezTo>
                    <a:pt x="2" y="11"/>
                    <a:pt x="3" y="17"/>
                    <a:pt x="1" y="23"/>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5" name="Freeform 735"/>
            <p:cNvSpPr/>
            <p:nvPr/>
          </p:nvSpPr>
          <p:spPr bwMode="auto">
            <a:xfrm rot="2010154">
              <a:off x="8449229" y="4204904"/>
              <a:ext cx="434705" cy="287760"/>
            </a:xfrm>
            <a:custGeom>
              <a:avLst/>
              <a:gdLst>
                <a:gd name="T0" fmla="*/ 33 w 33"/>
                <a:gd name="T1" fmla="*/ 0 h 24"/>
                <a:gd name="T2" fmla="*/ 15 w 33"/>
                <a:gd name="T3" fmla="*/ 11 h 24"/>
                <a:gd name="T4" fmla="*/ 0 w 33"/>
                <a:gd name="T5" fmla="*/ 17 h 24"/>
                <a:gd name="T6" fmla="*/ 22 w 33"/>
                <a:gd name="T7" fmla="*/ 16 h 24"/>
                <a:gd name="T8" fmla="*/ 32 w 33"/>
                <a:gd name="T9" fmla="*/ 0 h 24"/>
              </a:gdLst>
              <a:ahLst/>
              <a:cxnLst>
                <a:cxn ang="0">
                  <a:pos x="T0" y="T1"/>
                </a:cxn>
                <a:cxn ang="0">
                  <a:pos x="T2" y="T3"/>
                </a:cxn>
                <a:cxn ang="0">
                  <a:pos x="T4" y="T5"/>
                </a:cxn>
                <a:cxn ang="0">
                  <a:pos x="T6" y="T7"/>
                </a:cxn>
                <a:cxn ang="0">
                  <a:pos x="T8" y="T9"/>
                </a:cxn>
              </a:cxnLst>
              <a:rect l="0" t="0" r="r" b="b"/>
              <a:pathLst>
                <a:path w="33" h="24">
                  <a:moveTo>
                    <a:pt x="33" y="0"/>
                  </a:moveTo>
                  <a:cubicBezTo>
                    <a:pt x="28" y="4"/>
                    <a:pt x="21" y="8"/>
                    <a:pt x="15" y="11"/>
                  </a:cubicBezTo>
                  <a:cubicBezTo>
                    <a:pt x="11" y="14"/>
                    <a:pt x="5" y="16"/>
                    <a:pt x="0" y="17"/>
                  </a:cubicBezTo>
                  <a:cubicBezTo>
                    <a:pt x="5" y="24"/>
                    <a:pt x="16" y="20"/>
                    <a:pt x="22" y="16"/>
                  </a:cubicBezTo>
                  <a:cubicBezTo>
                    <a:pt x="25" y="14"/>
                    <a:pt x="33" y="4"/>
                    <a:pt x="32"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6" name="Freeform 737"/>
            <p:cNvSpPr/>
            <p:nvPr/>
          </p:nvSpPr>
          <p:spPr bwMode="auto">
            <a:xfrm rot="2010154">
              <a:off x="7687542" y="5305088"/>
              <a:ext cx="434705" cy="287760"/>
            </a:xfrm>
            <a:custGeom>
              <a:avLst/>
              <a:gdLst>
                <a:gd name="T0" fmla="*/ 32 w 33"/>
                <a:gd name="T1" fmla="*/ 0 h 24"/>
                <a:gd name="T2" fmla="*/ 15 w 33"/>
                <a:gd name="T3" fmla="*/ 12 h 24"/>
                <a:gd name="T4" fmla="*/ 0 w 33"/>
                <a:gd name="T5" fmla="*/ 18 h 24"/>
                <a:gd name="T6" fmla="*/ 22 w 33"/>
                <a:gd name="T7" fmla="*/ 17 h 24"/>
                <a:gd name="T8" fmla="*/ 32 w 33"/>
                <a:gd name="T9" fmla="*/ 1 h 24"/>
              </a:gdLst>
              <a:ahLst/>
              <a:cxnLst>
                <a:cxn ang="0">
                  <a:pos x="T0" y="T1"/>
                </a:cxn>
                <a:cxn ang="0">
                  <a:pos x="T2" y="T3"/>
                </a:cxn>
                <a:cxn ang="0">
                  <a:pos x="T4" y="T5"/>
                </a:cxn>
                <a:cxn ang="0">
                  <a:pos x="T6" y="T7"/>
                </a:cxn>
                <a:cxn ang="0">
                  <a:pos x="T8" y="T9"/>
                </a:cxn>
              </a:cxnLst>
              <a:rect l="0" t="0" r="r" b="b"/>
              <a:pathLst>
                <a:path w="33" h="24">
                  <a:moveTo>
                    <a:pt x="32" y="0"/>
                  </a:moveTo>
                  <a:cubicBezTo>
                    <a:pt x="28" y="5"/>
                    <a:pt x="21" y="9"/>
                    <a:pt x="15" y="12"/>
                  </a:cubicBezTo>
                  <a:cubicBezTo>
                    <a:pt x="11" y="14"/>
                    <a:pt x="5" y="17"/>
                    <a:pt x="0" y="18"/>
                  </a:cubicBezTo>
                  <a:cubicBezTo>
                    <a:pt x="5" y="24"/>
                    <a:pt x="16" y="21"/>
                    <a:pt x="22" y="17"/>
                  </a:cubicBezTo>
                  <a:cubicBezTo>
                    <a:pt x="25" y="15"/>
                    <a:pt x="33" y="5"/>
                    <a:pt x="32"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7" name="Freeform 739"/>
            <p:cNvSpPr/>
            <p:nvPr/>
          </p:nvSpPr>
          <p:spPr bwMode="auto">
            <a:xfrm rot="2010154">
              <a:off x="7978562" y="4354771"/>
              <a:ext cx="328817" cy="227181"/>
            </a:xfrm>
            <a:custGeom>
              <a:avLst/>
              <a:gdLst>
                <a:gd name="T0" fmla="*/ 0 w 25"/>
                <a:gd name="T1" fmla="*/ 1 h 19"/>
                <a:gd name="T2" fmla="*/ 13 w 25"/>
                <a:gd name="T3" fmla="*/ 10 h 19"/>
                <a:gd name="T4" fmla="*/ 22 w 25"/>
                <a:gd name="T5" fmla="*/ 19 h 19"/>
                <a:gd name="T6" fmla="*/ 15 w 25"/>
                <a:gd name="T7" fmla="*/ 4 h 19"/>
                <a:gd name="T8" fmla="*/ 0 w 25"/>
                <a:gd name="T9" fmla="*/ 2 h 19"/>
              </a:gdLst>
              <a:ahLst/>
              <a:cxnLst>
                <a:cxn ang="0">
                  <a:pos x="T0" y="T1"/>
                </a:cxn>
                <a:cxn ang="0">
                  <a:pos x="T2" y="T3"/>
                </a:cxn>
                <a:cxn ang="0">
                  <a:pos x="T4" y="T5"/>
                </a:cxn>
                <a:cxn ang="0">
                  <a:pos x="T6" y="T7"/>
                </a:cxn>
                <a:cxn ang="0">
                  <a:pos x="T8" y="T9"/>
                </a:cxn>
              </a:cxnLst>
              <a:rect l="0" t="0" r="r" b="b"/>
              <a:pathLst>
                <a:path w="25" h="19">
                  <a:moveTo>
                    <a:pt x="0" y="1"/>
                  </a:moveTo>
                  <a:cubicBezTo>
                    <a:pt x="4" y="3"/>
                    <a:pt x="9" y="7"/>
                    <a:pt x="13" y="10"/>
                  </a:cubicBezTo>
                  <a:cubicBezTo>
                    <a:pt x="16" y="12"/>
                    <a:pt x="20" y="16"/>
                    <a:pt x="22" y="19"/>
                  </a:cubicBezTo>
                  <a:cubicBezTo>
                    <a:pt x="25" y="14"/>
                    <a:pt x="19" y="7"/>
                    <a:pt x="15" y="4"/>
                  </a:cubicBezTo>
                  <a:cubicBezTo>
                    <a:pt x="12" y="2"/>
                    <a:pt x="3" y="0"/>
                    <a:pt x="0"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8" name="Freeform 740"/>
            <p:cNvSpPr/>
            <p:nvPr/>
          </p:nvSpPr>
          <p:spPr bwMode="auto">
            <a:xfrm rot="2010154">
              <a:off x="7135589" y="5474256"/>
              <a:ext cx="345534" cy="297857"/>
            </a:xfrm>
            <a:custGeom>
              <a:avLst/>
              <a:gdLst>
                <a:gd name="T0" fmla="*/ 26 w 26"/>
                <a:gd name="T1" fmla="*/ 24 h 25"/>
                <a:gd name="T2" fmla="*/ 13 w 26"/>
                <a:gd name="T3" fmla="*/ 10 h 25"/>
                <a:gd name="T4" fmla="*/ 2 w 26"/>
                <a:gd name="T5" fmla="*/ 1 h 25"/>
                <a:gd name="T6" fmla="*/ 10 w 26"/>
                <a:gd name="T7" fmla="*/ 21 h 25"/>
                <a:gd name="T8" fmla="*/ 25 w 26"/>
                <a:gd name="T9" fmla="*/ 24 h 25"/>
              </a:gdLst>
              <a:ahLst/>
              <a:cxnLst>
                <a:cxn ang="0">
                  <a:pos x="T0" y="T1"/>
                </a:cxn>
                <a:cxn ang="0">
                  <a:pos x="T2" y="T3"/>
                </a:cxn>
                <a:cxn ang="0">
                  <a:pos x="T4" y="T5"/>
                </a:cxn>
                <a:cxn ang="0">
                  <a:pos x="T6" y="T7"/>
                </a:cxn>
                <a:cxn ang="0">
                  <a:pos x="T8" y="T9"/>
                </a:cxn>
              </a:cxnLst>
              <a:rect l="0" t="0" r="r" b="b"/>
              <a:pathLst>
                <a:path w="26" h="25">
                  <a:moveTo>
                    <a:pt x="26" y="24"/>
                  </a:moveTo>
                  <a:cubicBezTo>
                    <a:pt x="22" y="19"/>
                    <a:pt x="18" y="15"/>
                    <a:pt x="13" y="10"/>
                  </a:cubicBezTo>
                  <a:cubicBezTo>
                    <a:pt x="11" y="8"/>
                    <a:pt x="6" y="0"/>
                    <a:pt x="2" y="1"/>
                  </a:cubicBezTo>
                  <a:cubicBezTo>
                    <a:pt x="0" y="8"/>
                    <a:pt x="5" y="17"/>
                    <a:pt x="10" y="21"/>
                  </a:cubicBezTo>
                  <a:cubicBezTo>
                    <a:pt x="15" y="25"/>
                    <a:pt x="20" y="23"/>
                    <a:pt x="25" y="24"/>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39" name="Freeform 741"/>
            <p:cNvSpPr/>
            <p:nvPr/>
          </p:nvSpPr>
          <p:spPr bwMode="auto">
            <a:xfrm rot="2010154">
              <a:off x="7183923" y="5508935"/>
              <a:ext cx="356682" cy="287760"/>
            </a:xfrm>
            <a:custGeom>
              <a:avLst/>
              <a:gdLst>
                <a:gd name="T0" fmla="*/ 0 w 27"/>
                <a:gd name="T1" fmla="*/ 1 h 24"/>
                <a:gd name="T2" fmla="*/ 14 w 27"/>
                <a:gd name="T3" fmla="*/ 12 h 24"/>
                <a:gd name="T4" fmla="*/ 22 w 27"/>
                <a:gd name="T5" fmla="*/ 24 h 24"/>
                <a:gd name="T6" fmla="*/ 17 w 27"/>
                <a:gd name="T7" fmla="*/ 6 h 24"/>
                <a:gd name="T8" fmla="*/ 1 w 27"/>
                <a:gd name="T9" fmla="*/ 2 h 24"/>
              </a:gdLst>
              <a:ahLst/>
              <a:cxnLst>
                <a:cxn ang="0">
                  <a:pos x="T0" y="T1"/>
                </a:cxn>
                <a:cxn ang="0">
                  <a:pos x="T2" y="T3"/>
                </a:cxn>
                <a:cxn ang="0">
                  <a:pos x="T4" y="T5"/>
                </a:cxn>
                <a:cxn ang="0">
                  <a:pos x="T6" y="T7"/>
                </a:cxn>
                <a:cxn ang="0">
                  <a:pos x="T8" y="T9"/>
                </a:cxn>
              </a:cxnLst>
              <a:rect l="0" t="0" r="r" b="b"/>
              <a:pathLst>
                <a:path w="27" h="24">
                  <a:moveTo>
                    <a:pt x="0" y="1"/>
                  </a:moveTo>
                  <a:cubicBezTo>
                    <a:pt x="5" y="3"/>
                    <a:pt x="10" y="9"/>
                    <a:pt x="14" y="12"/>
                  </a:cubicBezTo>
                  <a:cubicBezTo>
                    <a:pt x="17" y="16"/>
                    <a:pt x="21" y="20"/>
                    <a:pt x="22" y="24"/>
                  </a:cubicBezTo>
                  <a:cubicBezTo>
                    <a:pt x="27" y="18"/>
                    <a:pt x="21" y="10"/>
                    <a:pt x="17" y="6"/>
                  </a:cubicBezTo>
                  <a:cubicBezTo>
                    <a:pt x="14" y="4"/>
                    <a:pt x="4" y="0"/>
                    <a:pt x="1"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40" name="Freeform 742"/>
            <p:cNvSpPr/>
            <p:nvPr/>
          </p:nvSpPr>
          <p:spPr bwMode="auto">
            <a:xfrm rot="2010154">
              <a:off x="8401644" y="3608786"/>
              <a:ext cx="306524" cy="333195"/>
            </a:xfrm>
            <a:custGeom>
              <a:avLst/>
              <a:gdLst>
                <a:gd name="T0" fmla="*/ 23 w 23"/>
                <a:gd name="T1" fmla="*/ 28 h 28"/>
                <a:gd name="T2" fmla="*/ 13 w 23"/>
                <a:gd name="T3" fmla="*/ 12 h 28"/>
                <a:gd name="T4" fmla="*/ 3 w 23"/>
                <a:gd name="T5" fmla="*/ 0 h 28"/>
                <a:gd name="T6" fmla="*/ 8 w 23"/>
                <a:gd name="T7" fmla="*/ 23 h 28"/>
                <a:gd name="T8" fmla="*/ 22 w 23"/>
                <a:gd name="T9" fmla="*/ 28 h 28"/>
              </a:gdLst>
              <a:ahLst/>
              <a:cxnLst>
                <a:cxn ang="0">
                  <a:pos x="T0" y="T1"/>
                </a:cxn>
                <a:cxn ang="0">
                  <a:pos x="T2" y="T3"/>
                </a:cxn>
                <a:cxn ang="0">
                  <a:pos x="T4" y="T5"/>
                </a:cxn>
                <a:cxn ang="0">
                  <a:pos x="T6" y="T7"/>
                </a:cxn>
                <a:cxn ang="0">
                  <a:pos x="T8" y="T9"/>
                </a:cxn>
              </a:cxnLst>
              <a:rect l="0" t="0" r="r" b="b"/>
              <a:pathLst>
                <a:path w="23" h="28">
                  <a:moveTo>
                    <a:pt x="23" y="28"/>
                  </a:moveTo>
                  <a:cubicBezTo>
                    <a:pt x="20" y="22"/>
                    <a:pt x="17" y="18"/>
                    <a:pt x="13" y="12"/>
                  </a:cubicBezTo>
                  <a:cubicBezTo>
                    <a:pt x="11" y="9"/>
                    <a:pt x="8" y="1"/>
                    <a:pt x="3" y="0"/>
                  </a:cubicBezTo>
                  <a:cubicBezTo>
                    <a:pt x="0" y="7"/>
                    <a:pt x="3" y="17"/>
                    <a:pt x="8" y="23"/>
                  </a:cubicBezTo>
                  <a:cubicBezTo>
                    <a:pt x="12" y="28"/>
                    <a:pt x="17" y="27"/>
                    <a:pt x="22" y="2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41" name="Freeform 743"/>
            <p:cNvSpPr/>
            <p:nvPr/>
          </p:nvSpPr>
          <p:spPr bwMode="auto">
            <a:xfrm rot="2010154">
              <a:off x="8466238" y="3661810"/>
              <a:ext cx="300949" cy="333195"/>
            </a:xfrm>
            <a:custGeom>
              <a:avLst/>
              <a:gdLst>
                <a:gd name="T0" fmla="*/ 0 w 23"/>
                <a:gd name="T1" fmla="*/ 0 h 28"/>
                <a:gd name="T2" fmla="*/ 11 w 23"/>
                <a:gd name="T3" fmla="*/ 14 h 28"/>
                <a:gd name="T4" fmla="*/ 17 w 23"/>
                <a:gd name="T5" fmla="*/ 28 h 28"/>
                <a:gd name="T6" fmla="*/ 15 w 23"/>
                <a:gd name="T7" fmla="*/ 9 h 28"/>
                <a:gd name="T8" fmla="*/ 0 w 23"/>
                <a:gd name="T9" fmla="*/ 1 h 28"/>
              </a:gdLst>
              <a:ahLst/>
              <a:cxnLst>
                <a:cxn ang="0">
                  <a:pos x="T0" y="T1"/>
                </a:cxn>
                <a:cxn ang="0">
                  <a:pos x="T2" y="T3"/>
                </a:cxn>
                <a:cxn ang="0">
                  <a:pos x="T4" y="T5"/>
                </a:cxn>
                <a:cxn ang="0">
                  <a:pos x="T6" y="T7"/>
                </a:cxn>
                <a:cxn ang="0">
                  <a:pos x="T8" y="T9"/>
                </a:cxn>
              </a:cxnLst>
              <a:rect l="0" t="0" r="r" b="b"/>
              <a:pathLst>
                <a:path w="23" h="28">
                  <a:moveTo>
                    <a:pt x="0" y="0"/>
                  </a:moveTo>
                  <a:cubicBezTo>
                    <a:pt x="4" y="3"/>
                    <a:pt x="8" y="10"/>
                    <a:pt x="11" y="14"/>
                  </a:cubicBezTo>
                  <a:cubicBezTo>
                    <a:pt x="14" y="18"/>
                    <a:pt x="17" y="23"/>
                    <a:pt x="17" y="28"/>
                  </a:cubicBezTo>
                  <a:cubicBezTo>
                    <a:pt x="23" y="23"/>
                    <a:pt x="19" y="13"/>
                    <a:pt x="15" y="9"/>
                  </a:cubicBezTo>
                  <a:cubicBezTo>
                    <a:pt x="13" y="6"/>
                    <a:pt x="4" y="0"/>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42" name="Freeform 744"/>
            <p:cNvSpPr/>
            <p:nvPr/>
          </p:nvSpPr>
          <p:spPr bwMode="auto">
            <a:xfrm rot="2010154">
              <a:off x="8046515" y="4686273"/>
              <a:ext cx="345534" cy="313002"/>
            </a:xfrm>
            <a:custGeom>
              <a:avLst/>
              <a:gdLst>
                <a:gd name="T0" fmla="*/ 1 w 26"/>
                <a:gd name="T1" fmla="*/ 26 h 26"/>
                <a:gd name="T2" fmla="*/ 15 w 26"/>
                <a:gd name="T3" fmla="*/ 14 h 26"/>
                <a:gd name="T4" fmla="*/ 25 w 26"/>
                <a:gd name="T5" fmla="*/ 2 h 26"/>
                <a:gd name="T6" fmla="*/ 4 w 26"/>
                <a:gd name="T7" fmla="*/ 11 h 26"/>
                <a:gd name="T8" fmla="*/ 1 w 26"/>
                <a:gd name="T9" fmla="*/ 26 h 26"/>
              </a:gdLst>
              <a:ahLst/>
              <a:cxnLst>
                <a:cxn ang="0">
                  <a:pos x="T0" y="T1"/>
                </a:cxn>
                <a:cxn ang="0">
                  <a:pos x="T2" y="T3"/>
                </a:cxn>
                <a:cxn ang="0">
                  <a:pos x="T4" y="T5"/>
                </a:cxn>
                <a:cxn ang="0">
                  <a:pos x="T6" y="T7"/>
                </a:cxn>
                <a:cxn ang="0">
                  <a:pos x="T8" y="T9"/>
                </a:cxn>
              </a:cxnLst>
              <a:rect l="0" t="0" r="r" b="b"/>
              <a:pathLst>
                <a:path w="26" h="26">
                  <a:moveTo>
                    <a:pt x="1" y="26"/>
                  </a:moveTo>
                  <a:cubicBezTo>
                    <a:pt x="6" y="23"/>
                    <a:pt x="10" y="18"/>
                    <a:pt x="15" y="14"/>
                  </a:cubicBezTo>
                  <a:cubicBezTo>
                    <a:pt x="18" y="11"/>
                    <a:pt x="26" y="7"/>
                    <a:pt x="25" y="2"/>
                  </a:cubicBezTo>
                  <a:cubicBezTo>
                    <a:pt x="18" y="0"/>
                    <a:pt x="9" y="5"/>
                    <a:pt x="4" y="11"/>
                  </a:cubicBezTo>
                  <a:cubicBezTo>
                    <a:pt x="0" y="16"/>
                    <a:pt x="2" y="20"/>
                    <a:pt x="1" y="26"/>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43" name="Freeform 745"/>
            <p:cNvSpPr/>
            <p:nvPr/>
          </p:nvSpPr>
          <p:spPr bwMode="auto">
            <a:xfrm rot="2010154">
              <a:off x="8025618" y="4740565"/>
              <a:ext cx="328817" cy="323098"/>
            </a:xfrm>
            <a:custGeom>
              <a:avLst/>
              <a:gdLst>
                <a:gd name="T0" fmla="*/ 24 w 25"/>
                <a:gd name="T1" fmla="*/ 0 h 27"/>
                <a:gd name="T2" fmla="*/ 12 w 25"/>
                <a:gd name="T3" fmla="*/ 14 h 27"/>
                <a:gd name="T4" fmla="*/ 0 w 25"/>
                <a:gd name="T5" fmla="*/ 22 h 27"/>
                <a:gd name="T6" fmla="*/ 18 w 25"/>
                <a:gd name="T7" fmla="*/ 17 h 27"/>
                <a:gd name="T8" fmla="*/ 23 w 25"/>
                <a:gd name="T9" fmla="*/ 0 h 27"/>
              </a:gdLst>
              <a:ahLst/>
              <a:cxnLst>
                <a:cxn ang="0">
                  <a:pos x="T0" y="T1"/>
                </a:cxn>
                <a:cxn ang="0">
                  <a:pos x="T2" y="T3"/>
                </a:cxn>
                <a:cxn ang="0">
                  <a:pos x="T4" y="T5"/>
                </a:cxn>
                <a:cxn ang="0">
                  <a:pos x="T6" y="T7"/>
                </a:cxn>
                <a:cxn ang="0">
                  <a:pos x="T8" y="T9"/>
                </a:cxn>
              </a:cxnLst>
              <a:rect l="0" t="0" r="r" b="b"/>
              <a:pathLst>
                <a:path w="25" h="27">
                  <a:moveTo>
                    <a:pt x="24" y="0"/>
                  </a:moveTo>
                  <a:cubicBezTo>
                    <a:pt x="21" y="5"/>
                    <a:pt x="16" y="10"/>
                    <a:pt x="12" y="14"/>
                  </a:cubicBezTo>
                  <a:cubicBezTo>
                    <a:pt x="8" y="17"/>
                    <a:pt x="4" y="20"/>
                    <a:pt x="0" y="22"/>
                  </a:cubicBezTo>
                  <a:cubicBezTo>
                    <a:pt x="6" y="27"/>
                    <a:pt x="14" y="21"/>
                    <a:pt x="18" y="17"/>
                  </a:cubicBezTo>
                  <a:cubicBezTo>
                    <a:pt x="21" y="14"/>
                    <a:pt x="25" y="3"/>
                    <a:pt x="23"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44" name="Freeform 746"/>
            <p:cNvSpPr/>
            <p:nvPr/>
          </p:nvSpPr>
          <p:spPr bwMode="auto">
            <a:xfrm rot="2010154">
              <a:off x="8067359" y="3163073"/>
              <a:ext cx="144902" cy="3236035"/>
            </a:xfrm>
            <a:custGeom>
              <a:avLst/>
              <a:gdLst>
                <a:gd name="T0" fmla="*/ 8 w 11"/>
                <a:gd name="T1" fmla="*/ 1 h 271"/>
                <a:gd name="T2" fmla="*/ 7 w 11"/>
                <a:gd name="T3" fmla="*/ 16 h 271"/>
                <a:gd name="T4" fmla="*/ 5 w 11"/>
                <a:gd name="T5" fmla="*/ 33 h 271"/>
                <a:gd name="T6" fmla="*/ 4 w 11"/>
                <a:gd name="T7" fmla="*/ 48 h 271"/>
                <a:gd name="T8" fmla="*/ 3 w 11"/>
                <a:gd name="T9" fmla="*/ 67 h 271"/>
                <a:gd name="T10" fmla="*/ 3 w 11"/>
                <a:gd name="T11" fmla="*/ 102 h 271"/>
                <a:gd name="T12" fmla="*/ 0 w 11"/>
                <a:gd name="T13" fmla="*/ 138 h 271"/>
                <a:gd name="T14" fmla="*/ 1 w 11"/>
                <a:gd name="T15" fmla="*/ 171 h 271"/>
                <a:gd name="T16" fmla="*/ 2 w 11"/>
                <a:gd name="T17" fmla="*/ 206 h 271"/>
                <a:gd name="T18" fmla="*/ 3 w 11"/>
                <a:gd name="T19" fmla="*/ 238 h 271"/>
                <a:gd name="T20" fmla="*/ 3 w 11"/>
                <a:gd name="T21" fmla="*/ 255 h 271"/>
                <a:gd name="T22" fmla="*/ 4 w 11"/>
                <a:gd name="T23" fmla="*/ 269 h 271"/>
                <a:gd name="T24" fmla="*/ 6 w 11"/>
                <a:gd name="T25" fmla="*/ 269 h 271"/>
                <a:gd name="T26" fmla="*/ 5 w 11"/>
                <a:gd name="T27" fmla="*/ 253 h 271"/>
                <a:gd name="T28" fmla="*/ 5 w 11"/>
                <a:gd name="T29" fmla="*/ 236 h 271"/>
                <a:gd name="T30" fmla="*/ 4 w 11"/>
                <a:gd name="T31" fmla="*/ 204 h 271"/>
                <a:gd name="T32" fmla="*/ 3 w 11"/>
                <a:gd name="T33" fmla="*/ 171 h 271"/>
                <a:gd name="T34" fmla="*/ 3 w 11"/>
                <a:gd name="T35" fmla="*/ 136 h 271"/>
                <a:gd name="T36" fmla="*/ 5 w 11"/>
                <a:gd name="T37" fmla="*/ 102 h 271"/>
                <a:gd name="T38" fmla="*/ 5 w 11"/>
                <a:gd name="T39" fmla="*/ 67 h 271"/>
                <a:gd name="T40" fmla="*/ 6 w 11"/>
                <a:gd name="T41" fmla="*/ 50 h 271"/>
                <a:gd name="T42" fmla="*/ 7 w 11"/>
                <a:gd name="T43" fmla="*/ 32 h 271"/>
                <a:gd name="T44" fmla="*/ 9 w 11"/>
                <a:gd name="T45" fmla="*/ 18 h 271"/>
                <a:gd name="T46" fmla="*/ 10 w 11"/>
                <a:gd name="T47" fmla="*/ 1 h 271"/>
                <a:gd name="T48" fmla="*/ 8 w 11"/>
                <a:gd name="T49" fmla="*/ 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271">
                  <a:moveTo>
                    <a:pt x="8" y="1"/>
                  </a:moveTo>
                  <a:cubicBezTo>
                    <a:pt x="9" y="6"/>
                    <a:pt x="7" y="11"/>
                    <a:pt x="7" y="16"/>
                  </a:cubicBezTo>
                  <a:cubicBezTo>
                    <a:pt x="6" y="22"/>
                    <a:pt x="5" y="28"/>
                    <a:pt x="5" y="33"/>
                  </a:cubicBezTo>
                  <a:cubicBezTo>
                    <a:pt x="4" y="38"/>
                    <a:pt x="4" y="43"/>
                    <a:pt x="4" y="48"/>
                  </a:cubicBezTo>
                  <a:cubicBezTo>
                    <a:pt x="4" y="54"/>
                    <a:pt x="3" y="61"/>
                    <a:pt x="3" y="67"/>
                  </a:cubicBezTo>
                  <a:cubicBezTo>
                    <a:pt x="3" y="79"/>
                    <a:pt x="4" y="90"/>
                    <a:pt x="3" y="102"/>
                  </a:cubicBezTo>
                  <a:cubicBezTo>
                    <a:pt x="3" y="114"/>
                    <a:pt x="1" y="126"/>
                    <a:pt x="0" y="138"/>
                  </a:cubicBezTo>
                  <a:cubicBezTo>
                    <a:pt x="0" y="149"/>
                    <a:pt x="0" y="160"/>
                    <a:pt x="1" y="171"/>
                  </a:cubicBezTo>
                  <a:cubicBezTo>
                    <a:pt x="2" y="183"/>
                    <a:pt x="2" y="194"/>
                    <a:pt x="2" y="206"/>
                  </a:cubicBezTo>
                  <a:cubicBezTo>
                    <a:pt x="2" y="217"/>
                    <a:pt x="3" y="227"/>
                    <a:pt x="3" y="238"/>
                  </a:cubicBezTo>
                  <a:cubicBezTo>
                    <a:pt x="3" y="244"/>
                    <a:pt x="3" y="250"/>
                    <a:pt x="3" y="255"/>
                  </a:cubicBezTo>
                  <a:cubicBezTo>
                    <a:pt x="3" y="260"/>
                    <a:pt x="3" y="265"/>
                    <a:pt x="4" y="269"/>
                  </a:cubicBezTo>
                  <a:cubicBezTo>
                    <a:pt x="5" y="271"/>
                    <a:pt x="7" y="270"/>
                    <a:pt x="6" y="269"/>
                  </a:cubicBezTo>
                  <a:cubicBezTo>
                    <a:pt x="5" y="264"/>
                    <a:pt x="5" y="258"/>
                    <a:pt x="5" y="253"/>
                  </a:cubicBezTo>
                  <a:cubicBezTo>
                    <a:pt x="5" y="247"/>
                    <a:pt x="6" y="242"/>
                    <a:pt x="5" y="236"/>
                  </a:cubicBezTo>
                  <a:cubicBezTo>
                    <a:pt x="5" y="225"/>
                    <a:pt x="4" y="215"/>
                    <a:pt x="4" y="204"/>
                  </a:cubicBezTo>
                  <a:cubicBezTo>
                    <a:pt x="4" y="193"/>
                    <a:pt x="4" y="182"/>
                    <a:pt x="3" y="171"/>
                  </a:cubicBezTo>
                  <a:cubicBezTo>
                    <a:pt x="2" y="160"/>
                    <a:pt x="2" y="148"/>
                    <a:pt x="3" y="136"/>
                  </a:cubicBezTo>
                  <a:cubicBezTo>
                    <a:pt x="3" y="125"/>
                    <a:pt x="5" y="113"/>
                    <a:pt x="5" y="102"/>
                  </a:cubicBezTo>
                  <a:cubicBezTo>
                    <a:pt x="6" y="90"/>
                    <a:pt x="5" y="79"/>
                    <a:pt x="5" y="67"/>
                  </a:cubicBezTo>
                  <a:cubicBezTo>
                    <a:pt x="5" y="61"/>
                    <a:pt x="6" y="55"/>
                    <a:pt x="6" y="50"/>
                  </a:cubicBezTo>
                  <a:cubicBezTo>
                    <a:pt x="6" y="44"/>
                    <a:pt x="6" y="38"/>
                    <a:pt x="7" y="32"/>
                  </a:cubicBezTo>
                  <a:cubicBezTo>
                    <a:pt x="8" y="27"/>
                    <a:pt x="9" y="23"/>
                    <a:pt x="9" y="18"/>
                  </a:cubicBezTo>
                  <a:cubicBezTo>
                    <a:pt x="9" y="12"/>
                    <a:pt x="11" y="7"/>
                    <a:pt x="10" y="1"/>
                  </a:cubicBezTo>
                  <a:cubicBezTo>
                    <a:pt x="10" y="0"/>
                    <a:pt x="8" y="0"/>
                    <a:pt x="8" y="1"/>
                  </a:cubicBezTo>
                  <a:close/>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grpSp>
      <p:sp>
        <p:nvSpPr>
          <p:cNvPr id="1048645" name="任意多边形 141"/>
          <p:cNvSpPr/>
          <p:nvPr userDrawn="1"/>
        </p:nvSpPr>
        <p:spPr bwMode="auto">
          <a:xfrm rot="21060054">
            <a:off x="2627619" y="1076339"/>
            <a:ext cx="184964" cy="117815"/>
          </a:xfrm>
          <a:custGeom>
            <a:avLst/>
            <a:gdLst>
              <a:gd name="connsiteX0" fmla="*/ 514758 w 948975"/>
              <a:gd name="connsiteY0" fmla="*/ 604116 h 604460"/>
              <a:gd name="connsiteX1" fmla="*/ 371186 w 948975"/>
              <a:gd name="connsiteY1" fmla="*/ 576542 h 604460"/>
              <a:gd name="connsiteX2" fmla="*/ 285393 w 948975"/>
              <a:gd name="connsiteY2" fmla="*/ 464791 h 604460"/>
              <a:gd name="connsiteX3" fmla="*/ 288348 w 948975"/>
              <a:gd name="connsiteY3" fmla="*/ 409074 h 604460"/>
              <a:gd name="connsiteX4" fmla="*/ 294386 w 948975"/>
              <a:gd name="connsiteY4" fmla="*/ 394284 h 604460"/>
              <a:gd name="connsiteX5" fmla="*/ 253494 w 948975"/>
              <a:gd name="connsiteY5" fmla="*/ 396167 h 604460"/>
              <a:gd name="connsiteX6" fmla="*/ 213607 w 948975"/>
              <a:gd name="connsiteY6" fmla="*/ 398004 h 604460"/>
              <a:gd name="connsiteX7" fmla="*/ 129565 w 948975"/>
              <a:gd name="connsiteY7" fmla="*/ 398004 h 604460"/>
              <a:gd name="connsiteX8" fmla="*/ 31516 w 948975"/>
              <a:gd name="connsiteY8" fmla="*/ 360270 h 604460"/>
              <a:gd name="connsiteX9" fmla="*/ 1751 w 948975"/>
              <a:gd name="connsiteY9" fmla="*/ 287704 h 604460"/>
              <a:gd name="connsiteX10" fmla="*/ 31051 w 948975"/>
              <a:gd name="connsiteY10" fmla="*/ 219946 h 604460"/>
              <a:gd name="connsiteX11" fmla="*/ 32710 w 948975"/>
              <a:gd name="connsiteY11" fmla="*/ 218956 h 604460"/>
              <a:gd name="connsiteX12" fmla="*/ 18986 w 948975"/>
              <a:gd name="connsiteY12" fmla="*/ 216616 h 604460"/>
              <a:gd name="connsiteX13" fmla="*/ 10505 w 948975"/>
              <a:gd name="connsiteY13" fmla="*/ 215165 h 604460"/>
              <a:gd name="connsiteX14" fmla="*/ 0 w 948975"/>
              <a:gd name="connsiteY14" fmla="*/ 215165 h 604460"/>
              <a:gd name="connsiteX15" fmla="*/ 15758 w 948975"/>
              <a:gd name="connsiteY15" fmla="*/ 212444 h 604460"/>
              <a:gd name="connsiteX16" fmla="*/ 45860 w 948975"/>
              <a:gd name="connsiteY16" fmla="*/ 211107 h 604460"/>
              <a:gd name="connsiteX17" fmla="*/ 68284 w 948975"/>
              <a:gd name="connsiteY17" fmla="*/ 197723 h 604460"/>
              <a:gd name="connsiteX18" fmla="*/ 241621 w 948975"/>
              <a:gd name="connsiteY18" fmla="*/ 215139 h 604460"/>
              <a:gd name="connsiteX19" fmla="*/ 225863 w 948975"/>
              <a:gd name="connsiteY19" fmla="*/ 168697 h 604460"/>
              <a:gd name="connsiteX20" fmla="*/ 243372 w 948975"/>
              <a:gd name="connsiteY20" fmla="*/ 88875 h 604460"/>
              <a:gd name="connsiteX21" fmla="*/ 337919 w 948975"/>
              <a:gd name="connsiteY21" fmla="*/ 19212 h 604460"/>
              <a:gd name="connsiteX22" fmla="*/ 434218 w 948975"/>
              <a:gd name="connsiteY22" fmla="*/ 345 h 604460"/>
              <a:gd name="connsiteX23" fmla="*/ 577789 w 948975"/>
              <a:gd name="connsiteY23" fmla="*/ 27920 h 604460"/>
              <a:gd name="connsiteX24" fmla="*/ 663582 w 948975"/>
              <a:gd name="connsiteY24" fmla="*/ 139671 h 604460"/>
              <a:gd name="connsiteX25" fmla="*/ 660628 w 948975"/>
              <a:gd name="connsiteY25" fmla="*/ 195387 h 604460"/>
              <a:gd name="connsiteX26" fmla="*/ 654590 w 948975"/>
              <a:gd name="connsiteY26" fmla="*/ 210177 h 604460"/>
              <a:gd name="connsiteX27" fmla="*/ 695481 w 948975"/>
              <a:gd name="connsiteY27" fmla="*/ 208294 h 604460"/>
              <a:gd name="connsiteX28" fmla="*/ 735368 w 948975"/>
              <a:gd name="connsiteY28" fmla="*/ 206457 h 604460"/>
              <a:gd name="connsiteX29" fmla="*/ 819410 w 948975"/>
              <a:gd name="connsiteY29" fmla="*/ 206457 h 604460"/>
              <a:gd name="connsiteX30" fmla="*/ 917459 w 948975"/>
              <a:gd name="connsiteY30" fmla="*/ 244191 h 604460"/>
              <a:gd name="connsiteX31" fmla="*/ 947224 w 948975"/>
              <a:gd name="connsiteY31" fmla="*/ 316757 h 604460"/>
              <a:gd name="connsiteX32" fmla="*/ 917925 w 948975"/>
              <a:gd name="connsiteY32" fmla="*/ 384515 h 604460"/>
              <a:gd name="connsiteX33" fmla="*/ 916265 w 948975"/>
              <a:gd name="connsiteY33" fmla="*/ 385505 h 604460"/>
              <a:gd name="connsiteX34" fmla="*/ 929989 w 948975"/>
              <a:gd name="connsiteY34" fmla="*/ 387845 h 604460"/>
              <a:gd name="connsiteX35" fmla="*/ 938470 w 948975"/>
              <a:gd name="connsiteY35" fmla="*/ 389296 h 604460"/>
              <a:gd name="connsiteX36" fmla="*/ 948975 w 948975"/>
              <a:gd name="connsiteY36" fmla="*/ 389296 h 604460"/>
              <a:gd name="connsiteX37" fmla="*/ 933217 w 948975"/>
              <a:gd name="connsiteY37" fmla="*/ 392018 h 604460"/>
              <a:gd name="connsiteX38" fmla="*/ 903115 w 948975"/>
              <a:gd name="connsiteY38" fmla="*/ 393354 h 604460"/>
              <a:gd name="connsiteX39" fmla="*/ 880691 w 948975"/>
              <a:gd name="connsiteY39" fmla="*/ 406738 h 604460"/>
              <a:gd name="connsiteX40" fmla="*/ 707354 w 948975"/>
              <a:gd name="connsiteY40" fmla="*/ 389322 h 604460"/>
              <a:gd name="connsiteX41" fmla="*/ 723112 w 948975"/>
              <a:gd name="connsiteY41" fmla="*/ 435764 h 604460"/>
              <a:gd name="connsiteX42" fmla="*/ 705603 w 948975"/>
              <a:gd name="connsiteY42" fmla="*/ 515586 h 604460"/>
              <a:gd name="connsiteX43" fmla="*/ 611056 w 948975"/>
              <a:gd name="connsiteY43" fmla="*/ 585249 h 604460"/>
              <a:gd name="connsiteX44" fmla="*/ 514758 w 948975"/>
              <a:gd name="connsiteY44" fmla="*/ 604116 h 60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48975" h="604460">
                <a:moveTo>
                  <a:pt x="514758" y="604116"/>
                </a:moveTo>
                <a:cubicBezTo>
                  <a:pt x="458730" y="607019"/>
                  <a:pt x="407954" y="591055"/>
                  <a:pt x="371186" y="576542"/>
                </a:cubicBezTo>
                <a:cubicBezTo>
                  <a:pt x="334418" y="562028"/>
                  <a:pt x="287144" y="515586"/>
                  <a:pt x="285393" y="464791"/>
                </a:cubicBezTo>
                <a:cubicBezTo>
                  <a:pt x="285393" y="464791"/>
                  <a:pt x="280469" y="439483"/>
                  <a:pt x="288348" y="409074"/>
                </a:cubicBezTo>
                <a:lnTo>
                  <a:pt x="294386" y="394284"/>
                </a:lnTo>
                <a:lnTo>
                  <a:pt x="253494" y="396167"/>
                </a:lnTo>
                <a:cubicBezTo>
                  <a:pt x="213607" y="398004"/>
                  <a:pt x="213607" y="398004"/>
                  <a:pt x="213607" y="398004"/>
                </a:cubicBezTo>
                <a:cubicBezTo>
                  <a:pt x="213607" y="398004"/>
                  <a:pt x="168084" y="402358"/>
                  <a:pt x="129565" y="398004"/>
                </a:cubicBezTo>
                <a:cubicBezTo>
                  <a:pt x="92797" y="392199"/>
                  <a:pt x="64783" y="386394"/>
                  <a:pt x="31516" y="360270"/>
                </a:cubicBezTo>
                <a:cubicBezTo>
                  <a:pt x="0" y="332695"/>
                  <a:pt x="3502" y="299315"/>
                  <a:pt x="1751" y="287704"/>
                </a:cubicBezTo>
                <a:cubicBezTo>
                  <a:pt x="438" y="278997"/>
                  <a:pt x="3064" y="245798"/>
                  <a:pt x="31051" y="219946"/>
                </a:cubicBezTo>
                <a:lnTo>
                  <a:pt x="32710" y="218956"/>
                </a:lnTo>
                <a:lnTo>
                  <a:pt x="18986" y="216616"/>
                </a:lnTo>
                <a:cubicBezTo>
                  <a:pt x="13679" y="215709"/>
                  <a:pt x="10505" y="215165"/>
                  <a:pt x="10505" y="215165"/>
                </a:cubicBezTo>
                <a:cubicBezTo>
                  <a:pt x="0" y="215165"/>
                  <a:pt x="0" y="215165"/>
                  <a:pt x="0" y="215165"/>
                </a:cubicBezTo>
                <a:cubicBezTo>
                  <a:pt x="0" y="215165"/>
                  <a:pt x="6128" y="213713"/>
                  <a:pt x="15758" y="212444"/>
                </a:cubicBezTo>
                <a:lnTo>
                  <a:pt x="45860" y="211107"/>
                </a:lnTo>
                <a:lnTo>
                  <a:pt x="68284" y="197723"/>
                </a:lnTo>
                <a:cubicBezTo>
                  <a:pt x="131316" y="174502"/>
                  <a:pt x="208355" y="196272"/>
                  <a:pt x="241621" y="215139"/>
                </a:cubicBezTo>
                <a:cubicBezTo>
                  <a:pt x="241621" y="215139"/>
                  <a:pt x="229365" y="186113"/>
                  <a:pt x="225863" y="168697"/>
                </a:cubicBezTo>
                <a:cubicBezTo>
                  <a:pt x="224112" y="149830"/>
                  <a:pt x="218860" y="123706"/>
                  <a:pt x="243372" y="88875"/>
                </a:cubicBezTo>
                <a:cubicBezTo>
                  <a:pt x="243372" y="88875"/>
                  <a:pt x="267884" y="42433"/>
                  <a:pt x="337919" y="19212"/>
                </a:cubicBezTo>
                <a:cubicBezTo>
                  <a:pt x="337919" y="19212"/>
                  <a:pt x="376439" y="3247"/>
                  <a:pt x="434218" y="345"/>
                </a:cubicBezTo>
                <a:cubicBezTo>
                  <a:pt x="490246" y="-2558"/>
                  <a:pt x="541021" y="13406"/>
                  <a:pt x="577789" y="27920"/>
                </a:cubicBezTo>
                <a:cubicBezTo>
                  <a:pt x="614558" y="42433"/>
                  <a:pt x="661831" y="88875"/>
                  <a:pt x="663582" y="139671"/>
                </a:cubicBezTo>
                <a:cubicBezTo>
                  <a:pt x="663582" y="139671"/>
                  <a:pt x="668507" y="164978"/>
                  <a:pt x="660628" y="195387"/>
                </a:cubicBezTo>
                <a:lnTo>
                  <a:pt x="654590" y="210177"/>
                </a:lnTo>
                <a:lnTo>
                  <a:pt x="695481" y="208294"/>
                </a:lnTo>
                <a:cubicBezTo>
                  <a:pt x="735368" y="206457"/>
                  <a:pt x="735368" y="206457"/>
                  <a:pt x="735368" y="206457"/>
                </a:cubicBezTo>
                <a:cubicBezTo>
                  <a:pt x="735368" y="206457"/>
                  <a:pt x="780891" y="202103"/>
                  <a:pt x="819410" y="206457"/>
                </a:cubicBezTo>
                <a:cubicBezTo>
                  <a:pt x="856179" y="212262"/>
                  <a:pt x="884193" y="218068"/>
                  <a:pt x="917459" y="244191"/>
                </a:cubicBezTo>
                <a:cubicBezTo>
                  <a:pt x="948975" y="271766"/>
                  <a:pt x="945473" y="305146"/>
                  <a:pt x="947224" y="316757"/>
                </a:cubicBezTo>
                <a:cubicBezTo>
                  <a:pt x="948537" y="325465"/>
                  <a:pt x="945911" y="358663"/>
                  <a:pt x="917925" y="384515"/>
                </a:cubicBezTo>
                <a:lnTo>
                  <a:pt x="916265" y="385505"/>
                </a:lnTo>
                <a:lnTo>
                  <a:pt x="929989" y="387845"/>
                </a:lnTo>
                <a:cubicBezTo>
                  <a:pt x="935297" y="388752"/>
                  <a:pt x="938470" y="389296"/>
                  <a:pt x="938470" y="389296"/>
                </a:cubicBezTo>
                <a:cubicBezTo>
                  <a:pt x="948975" y="389296"/>
                  <a:pt x="948975" y="389296"/>
                  <a:pt x="948975" y="389296"/>
                </a:cubicBezTo>
                <a:cubicBezTo>
                  <a:pt x="948975" y="389296"/>
                  <a:pt x="942847" y="390748"/>
                  <a:pt x="933217" y="392018"/>
                </a:cubicBezTo>
                <a:lnTo>
                  <a:pt x="903115" y="393354"/>
                </a:lnTo>
                <a:lnTo>
                  <a:pt x="880691" y="406738"/>
                </a:lnTo>
                <a:cubicBezTo>
                  <a:pt x="817660" y="429959"/>
                  <a:pt x="740621" y="408189"/>
                  <a:pt x="707354" y="389322"/>
                </a:cubicBezTo>
                <a:cubicBezTo>
                  <a:pt x="707354" y="389322"/>
                  <a:pt x="719610" y="418349"/>
                  <a:pt x="723112" y="435764"/>
                </a:cubicBezTo>
                <a:cubicBezTo>
                  <a:pt x="724863" y="454631"/>
                  <a:pt x="730116" y="480755"/>
                  <a:pt x="705603" y="515586"/>
                </a:cubicBezTo>
                <a:cubicBezTo>
                  <a:pt x="705603" y="515586"/>
                  <a:pt x="681091" y="562028"/>
                  <a:pt x="611056" y="585249"/>
                </a:cubicBezTo>
                <a:cubicBezTo>
                  <a:pt x="611056" y="585249"/>
                  <a:pt x="572537" y="601214"/>
                  <a:pt x="514758" y="604116"/>
                </a:cubicBezTo>
                <a:close/>
              </a:path>
            </a:pathLst>
          </a:custGeom>
          <a:solidFill>
            <a:srgbClr val="FFFFFF"/>
          </a:solidFill>
          <a:ln>
            <a:noFill/>
          </a:ln>
        </p:spPr>
        <p:txBody>
          <a:bodyPr anchor="t" anchorCtr="0" bIns="45720" compatLnSpc="1" lIns="91440" numCol="1" rIns="91440" tIns="45720" vert="horz" wrap="square">
            <a:noAutofit/>
          </a:bodyPr>
          <a:p>
            <a:endParaRPr altLang="en-US" lang="zh-CN">
              <a:ea typeface="Calibri" panose="020F0502020204030204" pitchFamily="34" charset="0"/>
            </a:endParaRPr>
          </a:p>
        </p:txBody>
      </p:sp>
      <p:sp>
        <p:nvSpPr>
          <p:cNvPr id="1048646" name="Date Placeholder 3"/>
          <p:cNvSpPr>
            <a:spLocks noGrp="1"/>
          </p:cNvSpPr>
          <p:nvPr userDrawn="1">
            <p:ph type="dt" sz="half" idx="10"/>
          </p:nvPr>
        </p:nvSpPr>
        <p:spPr/>
        <p:txBody>
          <a:bodyPr/>
          <a:p>
            <a:fld id="{C9E60F58-3108-4415-857A-6D0360DF626E}" type="datetimeFigureOut">
              <a:rPr altLang="en-US" lang="zh-CN" smtClean="0"/>
            </a:fld>
            <a:endParaRPr altLang="en-US" lang="zh-CN"/>
          </a:p>
        </p:txBody>
      </p:sp>
      <p:sp>
        <p:nvSpPr>
          <p:cNvPr id="1048647" name="Footer Placeholder 4"/>
          <p:cNvSpPr>
            <a:spLocks noGrp="1"/>
          </p:cNvSpPr>
          <p:nvPr userDrawn="1">
            <p:ph type="ftr" sz="quarter" idx="11"/>
          </p:nvPr>
        </p:nvSpPr>
        <p:spPr/>
        <p:txBody>
          <a:bodyPr/>
          <a:p>
            <a:endParaRPr altLang="en-US" lang="zh-CN"/>
          </a:p>
        </p:txBody>
      </p:sp>
      <p:sp>
        <p:nvSpPr>
          <p:cNvPr id="1048648" name="Slide Number Placeholder 5"/>
          <p:cNvSpPr>
            <a:spLocks noGrp="1"/>
          </p:cNvSpPr>
          <p:nvPr userDrawn="1">
            <p:ph type="sldNum" sz="quarter" idx="12"/>
          </p:nvPr>
        </p:nvSpPr>
        <p:spPr/>
        <p:txBody>
          <a:bodyPr/>
          <a:p>
            <a:fld id="{4AE85CE2-CEAD-46BB-861E-7D62265DC969}" type="slidenum">
              <a:rPr altLang="en-US" lang="zh-CN" smtClean="0"/>
            </a:fld>
            <a:endParaRPr altLang="en-US" lang="zh-CN"/>
          </a:p>
        </p:txBody>
      </p:sp>
      <p:sp>
        <p:nvSpPr>
          <p:cNvPr id="1048649" name="Subtitle 2"/>
          <p:cNvSpPr>
            <a:spLocks noGrp="1"/>
          </p:cNvSpPr>
          <p:nvPr userDrawn="1">
            <p:ph type="subTitle" idx="1"/>
          </p:nvPr>
        </p:nvSpPr>
        <p:spPr>
          <a:xfrm>
            <a:off x="5731378" y="3516307"/>
            <a:ext cx="5055818" cy="423361"/>
          </a:xfrm>
          <a:prstGeom prst="rect"/>
          <a:noFill/>
        </p:spPr>
        <p:txBody>
          <a:bodyPr anchor="ctr">
            <a:noAutofit/>
          </a:bodyPr>
          <a:lstStyle>
            <a:lvl1pPr algn="ctr" indent="0" marL="0">
              <a:buNone/>
              <a:defRPr sz="2400">
                <a:solidFill>
                  <a:schemeClr val="accent1"/>
                </a:solidFill>
                <a:latin typeface="Calibri" panose="020F0502020204030204" pitchFamily="34" charset="0"/>
                <a:ea typeface="Calibri" panose="020F0502020204030204" pitchFamily="34" charset="0"/>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dirty="0" lang="en-US"/>
          </a:p>
        </p:txBody>
      </p:sp>
      <p:sp>
        <p:nvSpPr>
          <p:cNvPr id="1048650" name="Title 1"/>
          <p:cNvSpPr>
            <a:spLocks noGrp="1"/>
          </p:cNvSpPr>
          <p:nvPr userDrawn="1">
            <p:ph type="ctrTitle"/>
          </p:nvPr>
        </p:nvSpPr>
        <p:spPr>
          <a:xfrm>
            <a:off x="5752745" y="216455"/>
            <a:ext cx="5014822" cy="2951927"/>
          </a:xfr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lvl1pPr algn="ctr">
              <a:lnSpc>
                <a:spcPct val="150000"/>
              </a:lnSpc>
              <a:defRPr b="1" dirty="0" sz="4400" i="0" lang="en-US">
                <a:solidFill>
                  <a:schemeClr val="accent1"/>
                </a:solidFill>
                <a:effectLst/>
                <a:latin typeface="Calibri" panose="020F0502020204030204" pitchFamily="34" charset="0"/>
                <a:ea typeface="Calibri" panose="020F0502020204030204" pitchFamily="34" charset="0"/>
                <a:cs typeface="+mn-cs"/>
              </a:defRPr>
            </a:lvl1pPr>
          </a:lstStyle>
          <a:p>
            <a:pPr algn="ctr" defTabSz="1219200" lvl="0" marL="0"/>
            <a:r>
              <a:rPr altLang="en-US" dirty="0" lang="zh-CN"/>
              <a:t>单击此处编辑母版标题样式</a:t>
            </a:r>
            <a:endParaRPr dirty="0" lang="en-US"/>
          </a:p>
        </p:txBody>
      </p:sp>
      <p:sp>
        <p:nvSpPr>
          <p:cNvPr id="1048651" name="KSO_Shape"/>
          <p:cNvSpPr/>
          <p:nvPr userDrawn="1"/>
        </p:nvSpPr>
        <p:spPr bwMode="auto">
          <a:xfrm>
            <a:off x="45781" y="5551464"/>
            <a:ext cx="780771" cy="844077"/>
          </a:xfrm>
          <a:custGeom>
            <a:avLst/>
            <a:gdLst>
              <a:gd name="T0" fmla="*/ 295418047 w 7775"/>
              <a:gd name="T1" fmla="*/ 210927584 h 8405"/>
              <a:gd name="T2" fmla="*/ 385928492 w 7775"/>
              <a:gd name="T3" fmla="*/ 146303320 h 8405"/>
              <a:gd name="T4" fmla="*/ 378171969 w 7775"/>
              <a:gd name="T5" fmla="*/ 138032832 h 8405"/>
              <a:gd name="T6" fmla="*/ 272199698 w 7775"/>
              <a:gd name="T7" fmla="*/ 230962155 h 8405"/>
              <a:gd name="T8" fmla="*/ 315656987 w 7775"/>
              <a:gd name="T9" fmla="*/ 140241771 h 8405"/>
              <a:gd name="T10" fmla="*/ 291257165 w 7775"/>
              <a:gd name="T11" fmla="*/ 158632444 h 8405"/>
              <a:gd name="T12" fmla="*/ 222013018 w 7775"/>
              <a:gd name="T13" fmla="*/ 303394765 h 8405"/>
              <a:gd name="T14" fmla="*/ 310571642 w 7775"/>
              <a:gd name="T15" fmla="*/ 103408976 h 8405"/>
              <a:gd name="T16" fmla="*/ 237680179 w 7775"/>
              <a:gd name="T17" fmla="*/ 215345461 h 8405"/>
              <a:gd name="T18" fmla="*/ 210968857 w 7775"/>
              <a:gd name="T19" fmla="*/ 291219764 h 8405"/>
              <a:gd name="T20" fmla="*/ 257251439 w 7775"/>
              <a:gd name="T21" fmla="*/ 138392300 h 8405"/>
              <a:gd name="T22" fmla="*/ 335279694 w 7775"/>
              <a:gd name="T23" fmla="*/ 80497753 h 8405"/>
              <a:gd name="T24" fmla="*/ 256018745 w 7775"/>
              <a:gd name="T25" fmla="*/ 126577221 h 8405"/>
              <a:gd name="T26" fmla="*/ 197253519 w 7775"/>
              <a:gd name="T27" fmla="*/ 211030256 h 8405"/>
              <a:gd name="T28" fmla="*/ 235522795 w 7775"/>
              <a:gd name="T29" fmla="*/ 65908467 h 8405"/>
              <a:gd name="T30" fmla="*/ 192938523 w 7775"/>
              <a:gd name="T31" fmla="*/ 196235625 h 8405"/>
              <a:gd name="T32" fmla="*/ 201773851 w 7775"/>
              <a:gd name="T33" fmla="*/ 100172629 h 8405"/>
              <a:gd name="T34" fmla="*/ 200284147 w 7775"/>
              <a:gd name="T35" fmla="*/ 71148180 h 8405"/>
              <a:gd name="T36" fmla="*/ 184206088 w 7775"/>
              <a:gd name="T37" fmla="*/ 125806608 h 8405"/>
              <a:gd name="T38" fmla="*/ 173367263 w 7775"/>
              <a:gd name="T39" fmla="*/ 103614548 h 8405"/>
              <a:gd name="T40" fmla="*/ 201362953 w 7775"/>
              <a:gd name="T41" fmla="*/ 32363468 h 8405"/>
              <a:gd name="T42" fmla="*/ 175730210 w 7775"/>
              <a:gd name="T43" fmla="*/ 34983325 h 8405"/>
              <a:gd name="T44" fmla="*/ 156415961 w 7775"/>
              <a:gd name="T45" fmla="*/ 70737262 h 8405"/>
              <a:gd name="T46" fmla="*/ 139977997 w 7775"/>
              <a:gd name="T47" fmla="*/ 50600018 h 8405"/>
              <a:gd name="T48" fmla="*/ 132118806 w 7775"/>
              <a:gd name="T49" fmla="*/ 33699121 h 8405"/>
              <a:gd name="T50" fmla="*/ 144087658 w 7775"/>
              <a:gd name="T51" fmla="*/ 171166686 h 8405"/>
              <a:gd name="T52" fmla="*/ 118814366 w 7775"/>
              <a:gd name="T53" fmla="*/ 16438529 h 8405"/>
              <a:gd name="T54" fmla="*/ 138488520 w 7775"/>
              <a:gd name="T55" fmla="*/ 207074747 h 8405"/>
              <a:gd name="T56" fmla="*/ 121639659 w 7775"/>
              <a:gd name="T57" fmla="*/ 100583547 h 8405"/>
              <a:gd name="T58" fmla="*/ 116348751 w 7775"/>
              <a:gd name="T59" fmla="*/ 120155750 h 8405"/>
              <a:gd name="T60" fmla="*/ 100938373 w 7775"/>
              <a:gd name="T61" fmla="*/ 91696569 h 8405"/>
              <a:gd name="T62" fmla="*/ 85425100 w 7775"/>
              <a:gd name="T63" fmla="*/ 61285017 h 8405"/>
              <a:gd name="T64" fmla="*/ 68011452 w 7775"/>
              <a:gd name="T65" fmla="*/ 58305692 h 8405"/>
              <a:gd name="T66" fmla="*/ 78233591 w 7775"/>
              <a:gd name="T67" fmla="*/ 95600629 h 8405"/>
              <a:gd name="T68" fmla="*/ 79466511 w 7775"/>
              <a:gd name="T69" fmla="*/ 99196670 h 8405"/>
              <a:gd name="T70" fmla="*/ 77822692 w 7775"/>
              <a:gd name="T71" fmla="*/ 117998261 h 8405"/>
              <a:gd name="T72" fmla="*/ 104174564 w 7775"/>
              <a:gd name="T73" fmla="*/ 179540300 h 8405"/>
              <a:gd name="T74" fmla="*/ 110133152 w 7775"/>
              <a:gd name="T75" fmla="*/ 283616989 h 8405"/>
              <a:gd name="T76" fmla="*/ 19211582 w 7775"/>
              <a:gd name="T77" fmla="*/ 69401609 h 8405"/>
              <a:gd name="T78" fmla="*/ 41505466 w 7775"/>
              <a:gd name="T79" fmla="*/ 156731750 h 8405"/>
              <a:gd name="T80" fmla="*/ 99448669 w 7775"/>
              <a:gd name="T81" fmla="*/ 294661683 h 8405"/>
              <a:gd name="T82" fmla="*/ 37652815 w 7775"/>
              <a:gd name="T83" fmla="*/ 213547440 h 8405"/>
              <a:gd name="T84" fmla="*/ 96777491 w 7775"/>
              <a:gd name="T85" fmla="*/ 311973498 h 8405"/>
              <a:gd name="T86" fmla="*/ 97085722 w 7775"/>
              <a:gd name="T87" fmla="*/ 354559824 h 8405"/>
              <a:gd name="T88" fmla="*/ 94209208 w 7775"/>
              <a:gd name="T89" fmla="*/ 394680189 h 8405"/>
              <a:gd name="T90" fmla="*/ 231721591 w 7775"/>
              <a:gd name="T91" fmla="*/ 357385253 h 8405"/>
              <a:gd name="T92" fmla="*/ 325057329 w 7775"/>
              <a:gd name="T93" fmla="*/ 206920624 h 8405"/>
              <a:gd name="T94" fmla="*/ 225968337 w 7775"/>
              <a:gd name="T95" fmla="*/ 355484559 h 8405"/>
              <a:gd name="T96" fmla="*/ 228793630 w 7775"/>
              <a:gd name="T97" fmla="*/ 321682538 h 8405"/>
              <a:gd name="T98" fmla="*/ 130320872 w 7775"/>
              <a:gd name="T99" fmla="*/ 311100212 h 8405"/>
              <a:gd name="T100" fmla="*/ 138077395 w 7775"/>
              <a:gd name="T101" fmla="*/ 386306802 h 8405"/>
              <a:gd name="T102" fmla="*/ 152203632 w 7775"/>
              <a:gd name="T103" fmla="*/ 235534155 h 8405"/>
              <a:gd name="T104" fmla="*/ 148659211 w 7775"/>
              <a:gd name="T105" fmla="*/ 302367357 h 8405"/>
              <a:gd name="T106" fmla="*/ 168692816 w 7775"/>
              <a:gd name="T107" fmla="*/ 385022598 h 8405"/>
              <a:gd name="T108" fmla="*/ 167100444 w 7775"/>
              <a:gd name="T109" fmla="*/ 278017581 h 8405"/>
              <a:gd name="T110" fmla="*/ 177887822 w 7775"/>
              <a:gd name="T111" fmla="*/ 324713540 h 8405"/>
              <a:gd name="T112" fmla="*/ 176654901 w 7775"/>
              <a:gd name="T113" fmla="*/ 340997946 h 8405"/>
              <a:gd name="T114" fmla="*/ 213742703 w 7775"/>
              <a:gd name="T115" fmla="*/ 240106155 h 8405"/>
              <a:gd name="T116" fmla="*/ 189188766 w 7775"/>
              <a:gd name="T117" fmla="*/ 261835847 h 8405"/>
              <a:gd name="T118" fmla="*/ 194633789 w 7775"/>
              <a:gd name="T119" fmla="*/ 319422377 h 8405"/>
              <a:gd name="T120" fmla="*/ 192065279 w 7775"/>
              <a:gd name="T121" fmla="*/ 362265271 h 8405"/>
              <a:gd name="T122" fmla="*/ 210146835 w 7775"/>
              <a:gd name="T123" fmla="*/ 340638252 h 84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775" h="8405">
                <a:moveTo>
                  <a:pt x="4454" y="6262"/>
                </a:moveTo>
                <a:lnTo>
                  <a:pt x="4454" y="6262"/>
                </a:lnTo>
                <a:lnTo>
                  <a:pt x="4482" y="6179"/>
                </a:lnTo>
                <a:lnTo>
                  <a:pt x="4508" y="6106"/>
                </a:lnTo>
                <a:lnTo>
                  <a:pt x="4535" y="6041"/>
                </a:lnTo>
                <a:lnTo>
                  <a:pt x="4560" y="5984"/>
                </a:lnTo>
                <a:lnTo>
                  <a:pt x="4585" y="5933"/>
                </a:lnTo>
                <a:lnTo>
                  <a:pt x="4609" y="5888"/>
                </a:lnTo>
                <a:lnTo>
                  <a:pt x="4632" y="5847"/>
                </a:lnTo>
                <a:lnTo>
                  <a:pt x="4656" y="5808"/>
                </a:lnTo>
                <a:lnTo>
                  <a:pt x="4700" y="5740"/>
                </a:lnTo>
                <a:lnTo>
                  <a:pt x="4722" y="5707"/>
                </a:lnTo>
                <a:lnTo>
                  <a:pt x="4745" y="5672"/>
                </a:lnTo>
                <a:lnTo>
                  <a:pt x="4765" y="5638"/>
                </a:lnTo>
                <a:lnTo>
                  <a:pt x="4787" y="5599"/>
                </a:lnTo>
                <a:lnTo>
                  <a:pt x="4809" y="5557"/>
                </a:lnTo>
                <a:lnTo>
                  <a:pt x="4829" y="5510"/>
                </a:lnTo>
                <a:lnTo>
                  <a:pt x="4841" y="5485"/>
                </a:lnTo>
                <a:lnTo>
                  <a:pt x="4854" y="5459"/>
                </a:lnTo>
                <a:lnTo>
                  <a:pt x="4883" y="5403"/>
                </a:lnTo>
                <a:lnTo>
                  <a:pt x="4918" y="5343"/>
                </a:lnTo>
                <a:lnTo>
                  <a:pt x="4956" y="5281"/>
                </a:lnTo>
                <a:lnTo>
                  <a:pt x="4998" y="5216"/>
                </a:lnTo>
                <a:lnTo>
                  <a:pt x="5043" y="5149"/>
                </a:lnTo>
                <a:lnTo>
                  <a:pt x="5090" y="5080"/>
                </a:lnTo>
                <a:lnTo>
                  <a:pt x="5138" y="5010"/>
                </a:lnTo>
                <a:lnTo>
                  <a:pt x="5234" y="4871"/>
                </a:lnTo>
                <a:lnTo>
                  <a:pt x="5329" y="4736"/>
                </a:lnTo>
                <a:lnTo>
                  <a:pt x="5373" y="4672"/>
                </a:lnTo>
                <a:lnTo>
                  <a:pt x="5415" y="4610"/>
                </a:lnTo>
                <a:lnTo>
                  <a:pt x="5453" y="4551"/>
                </a:lnTo>
                <a:lnTo>
                  <a:pt x="5487" y="4496"/>
                </a:lnTo>
                <a:lnTo>
                  <a:pt x="5517" y="4446"/>
                </a:lnTo>
                <a:lnTo>
                  <a:pt x="5555" y="4389"/>
                </a:lnTo>
                <a:lnTo>
                  <a:pt x="5597" y="4326"/>
                </a:lnTo>
                <a:lnTo>
                  <a:pt x="5644" y="4257"/>
                </a:lnTo>
                <a:lnTo>
                  <a:pt x="5695" y="4183"/>
                </a:lnTo>
                <a:lnTo>
                  <a:pt x="5751" y="4106"/>
                </a:lnTo>
                <a:lnTo>
                  <a:pt x="5812" y="4025"/>
                </a:lnTo>
                <a:lnTo>
                  <a:pt x="5876" y="3941"/>
                </a:lnTo>
                <a:lnTo>
                  <a:pt x="5943" y="3856"/>
                </a:lnTo>
                <a:lnTo>
                  <a:pt x="6014" y="3769"/>
                </a:lnTo>
                <a:lnTo>
                  <a:pt x="6087" y="3683"/>
                </a:lnTo>
                <a:lnTo>
                  <a:pt x="6164" y="3596"/>
                </a:lnTo>
                <a:lnTo>
                  <a:pt x="6242" y="3511"/>
                </a:lnTo>
                <a:lnTo>
                  <a:pt x="6324" y="3427"/>
                </a:lnTo>
                <a:lnTo>
                  <a:pt x="6364" y="3386"/>
                </a:lnTo>
                <a:lnTo>
                  <a:pt x="6405" y="3345"/>
                </a:lnTo>
                <a:lnTo>
                  <a:pt x="6447" y="3307"/>
                </a:lnTo>
                <a:lnTo>
                  <a:pt x="6489" y="3267"/>
                </a:lnTo>
                <a:lnTo>
                  <a:pt x="6531" y="3230"/>
                </a:lnTo>
                <a:lnTo>
                  <a:pt x="6575" y="3194"/>
                </a:lnTo>
                <a:lnTo>
                  <a:pt x="6617" y="3158"/>
                </a:lnTo>
                <a:lnTo>
                  <a:pt x="6660" y="3124"/>
                </a:lnTo>
                <a:lnTo>
                  <a:pt x="6703" y="3090"/>
                </a:lnTo>
                <a:lnTo>
                  <a:pt x="6747" y="3059"/>
                </a:lnTo>
                <a:lnTo>
                  <a:pt x="6790" y="3030"/>
                </a:lnTo>
                <a:lnTo>
                  <a:pt x="6833" y="3001"/>
                </a:lnTo>
                <a:lnTo>
                  <a:pt x="6876" y="2975"/>
                </a:lnTo>
                <a:lnTo>
                  <a:pt x="6920" y="2950"/>
                </a:lnTo>
                <a:lnTo>
                  <a:pt x="6962" y="2927"/>
                </a:lnTo>
                <a:lnTo>
                  <a:pt x="7005" y="2907"/>
                </a:lnTo>
                <a:lnTo>
                  <a:pt x="7048" y="2887"/>
                </a:lnTo>
                <a:lnTo>
                  <a:pt x="7090" y="2870"/>
                </a:lnTo>
                <a:lnTo>
                  <a:pt x="7132" y="2856"/>
                </a:lnTo>
                <a:lnTo>
                  <a:pt x="7174" y="2844"/>
                </a:lnTo>
                <a:lnTo>
                  <a:pt x="7216" y="2834"/>
                </a:lnTo>
                <a:lnTo>
                  <a:pt x="7257" y="2827"/>
                </a:lnTo>
                <a:lnTo>
                  <a:pt x="7298" y="2822"/>
                </a:lnTo>
                <a:lnTo>
                  <a:pt x="7339" y="2821"/>
                </a:lnTo>
                <a:lnTo>
                  <a:pt x="7379" y="2821"/>
                </a:lnTo>
                <a:lnTo>
                  <a:pt x="7398" y="2824"/>
                </a:lnTo>
                <a:lnTo>
                  <a:pt x="7418" y="2826"/>
                </a:lnTo>
                <a:lnTo>
                  <a:pt x="7437" y="2828"/>
                </a:lnTo>
                <a:lnTo>
                  <a:pt x="7457" y="2832"/>
                </a:lnTo>
                <a:lnTo>
                  <a:pt x="7476" y="2837"/>
                </a:lnTo>
                <a:lnTo>
                  <a:pt x="7495" y="2842"/>
                </a:lnTo>
                <a:lnTo>
                  <a:pt x="7513" y="2848"/>
                </a:lnTo>
                <a:lnTo>
                  <a:pt x="7532" y="2855"/>
                </a:lnTo>
                <a:lnTo>
                  <a:pt x="7550" y="2863"/>
                </a:lnTo>
                <a:lnTo>
                  <a:pt x="7570" y="2872"/>
                </a:lnTo>
                <a:lnTo>
                  <a:pt x="7588" y="2880"/>
                </a:lnTo>
                <a:lnTo>
                  <a:pt x="7606" y="2891"/>
                </a:lnTo>
                <a:lnTo>
                  <a:pt x="7624" y="2902"/>
                </a:lnTo>
                <a:lnTo>
                  <a:pt x="7640" y="2914"/>
                </a:lnTo>
                <a:lnTo>
                  <a:pt x="7658" y="2926"/>
                </a:lnTo>
                <a:lnTo>
                  <a:pt x="7675" y="2940"/>
                </a:lnTo>
                <a:lnTo>
                  <a:pt x="7692" y="2955"/>
                </a:lnTo>
                <a:lnTo>
                  <a:pt x="7709" y="2970"/>
                </a:lnTo>
                <a:lnTo>
                  <a:pt x="7726" y="2986"/>
                </a:lnTo>
                <a:lnTo>
                  <a:pt x="7743" y="3004"/>
                </a:lnTo>
                <a:lnTo>
                  <a:pt x="7758" y="3022"/>
                </a:lnTo>
                <a:lnTo>
                  <a:pt x="7775" y="3041"/>
                </a:lnTo>
                <a:lnTo>
                  <a:pt x="7749" y="2991"/>
                </a:lnTo>
                <a:lnTo>
                  <a:pt x="7721" y="2939"/>
                </a:lnTo>
                <a:lnTo>
                  <a:pt x="7708" y="2914"/>
                </a:lnTo>
                <a:lnTo>
                  <a:pt x="7693" y="2888"/>
                </a:lnTo>
                <a:lnTo>
                  <a:pt x="7678" y="2863"/>
                </a:lnTo>
                <a:lnTo>
                  <a:pt x="7662" y="2839"/>
                </a:lnTo>
                <a:lnTo>
                  <a:pt x="7645" y="2816"/>
                </a:lnTo>
                <a:lnTo>
                  <a:pt x="7627" y="2795"/>
                </a:lnTo>
                <a:lnTo>
                  <a:pt x="7608" y="2774"/>
                </a:lnTo>
                <a:lnTo>
                  <a:pt x="7586" y="2756"/>
                </a:lnTo>
                <a:lnTo>
                  <a:pt x="7564" y="2739"/>
                </a:lnTo>
                <a:lnTo>
                  <a:pt x="7552" y="2731"/>
                </a:lnTo>
                <a:lnTo>
                  <a:pt x="7540" y="2724"/>
                </a:lnTo>
                <a:lnTo>
                  <a:pt x="7526" y="2718"/>
                </a:lnTo>
                <a:lnTo>
                  <a:pt x="7513" y="2712"/>
                </a:lnTo>
                <a:lnTo>
                  <a:pt x="7499" y="2707"/>
                </a:lnTo>
                <a:lnTo>
                  <a:pt x="7484" y="2702"/>
                </a:lnTo>
                <a:lnTo>
                  <a:pt x="7465" y="2697"/>
                </a:lnTo>
                <a:lnTo>
                  <a:pt x="7446" y="2694"/>
                </a:lnTo>
                <a:lnTo>
                  <a:pt x="7427" y="2690"/>
                </a:lnTo>
                <a:lnTo>
                  <a:pt x="7405" y="2688"/>
                </a:lnTo>
                <a:lnTo>
                  <a:pt x="7385" y="2687"/>
                </a:lnTo>
                <a:lnTo>
                  <a:pt x="7362" y="2687"/>
                </a:lnTo>
                <a:lnTo>
                  <a:pt x="7317" y="2687"/>
                </a:lnTo>
                <a:lnTo>
                  <a:pt x="7270" y="2691"/>
                </a:lnTo>
                <a:lnTo>
                  <a:pt x="7222" y="2697"/>
                </a:lnTo>
                <a:lnTo>
                  <a:pt x="7174" y="2706"/>
                </a:lnTo>
                <a:lnTo>
                  <a:pt x="7126" y="2717"/>
                </a:lnTo>
                <a:lnTo>
                  <a:pt x="7077" y="2729"/>
                </a:lnTo>
                <a:lnTo>
                  <a:pt x="7030" y="2743"/>
                </a:lnTo>
                <a:lnTo>
                  <a:pt x="6983" y="2758"/>
                </a:lnTo>
                <a:lnTo>
                  <a:pt x="6939" y="2774"/>
                </a:lnTo>
                <a:lnTo>
                  <a:pt x="6897" y="2791"/>
                </a:lnTo>
                <a:lnTo>
                  <a:pt x="6856" y="2809"/>
                </a:lnTo>
                <a:lnTo>
                  <a:pt x="6819" y="2827"/>
                </a:lnTo>
                <a:lnTo>
                  <a:pt x="6785" y="2845"/>
                </a:lnTo>
                <a:lnTo>
                  <a:pt x="6725" y="2881"/>
                </a:lnTo>
                <a:lnTo>
                  <a:pt x="6666" y="2919"/>
                </a:lnTo>
                <a:lnTo>
                  <a:pt x="6608" y="2957"/>
                </a:lnTo>
                <a:lnTo>
                  <a:pt x="6551" y="2998"/>
                </a:lnTo>
                <a:lnTo>
                  <a:pt x="6495" y="3040"/>
                </a:lnTo>
                <a:lnTo>
                  <a:pt x="6441" y="3083"/>
                </a:lnTo>
                <a:lnTo>
                  <a:pt x="6387" y="3128"/>
                </a:lnTo>
                <a:lnTo>
                  <a:pt x="6336" y="3174"/>
                </a:lnTo>
                <a:lnTo>
                  <a:pt x="6284" y="3221"/>
                </a:lnTo>
                <a:lnTo>
                  <a:pt x="6234" y="3271"/>
                </a:lnTo>
                <a:lnTo>
                  <a:pt x="6184" y="3320"/>
                </a:lnTo>
                <a:lnTo>
                  <a:pt x="6136" y="3370"/>
                </a:lnTo>
                <a:lnTo>
                  <a:pt x="6088" y="3422"/>
                </a:lnTo>
                <a:lnTo>
                  <a:pt x="6041" y="3475"/>
                </a:lnTo>
                <a:lnTo>
                  <a:pt x="5994" y="3528"/>
                </a:lnTo>
                <a:lnTo>
                  <a:pt x="5950" y="3582"/>
                </a:lnTo>
                <a:lnTo>
                  <a:pt x="5906" y="3637"/>
                </a:lnTo>
                <a:lnTo>
                  <a:pt x="5861" y="3692"/>
                </a:lnTo>
                <a:lnTo>
                  <a:pt x="5818" y="3749"/>
                </a:lnTo>
                <a:lnTo>
                  <a:pt x="5776" y="3805"/>
                </a:lnTo>
                <a:lnTo>
                  <a:pt x="5692" y="3919"/>
                </a:lnTo>
                <a:lnTo>
                  <a:pt x="5610" y="4035"/>
                </a:lnTo>
                <a:lnTo>
                  <a:pt x="5531" y="4151"/>
                </a:lnTo>
                <a:lnTo>
                  <a:pt x="5453" y="4267"/>
                </a:lnTo>
                <a:lnTo>
                  <a:pt x="5299" y="4496"/>
                </a:lnTo>
                <a:lnTo>
                  <a:pt x="5205" y="4636"/>
                </a:lnTo>
                <a:lnTo>
                  <a:pt x="5158" y="4705"/>
                </a:lnTo>
                <a:lnTo>
                  <a:pt x="5109" y="4774"/>
                </a:lnTo>
                <a:lnTo>
                  <a:pt x="5129" y="4746"/>
                </a:lnTo>
                <a:lnTo>
                  <a:pt x="5147" y="4717"/>
                </a:lnTo>
                <a:lnTo>
                  <a:pt x="5165" y="4687"/>
                </a:lnTo>
                <a:lnTo>
                  <a:pt x="5182" y="4657"/>
                </a:lnTo>
                <a:lnTo>
                  <a:pt x="5199" y="4626"/>
                </a:lnTo>
                <a:lnTo>
                  <a:pt x="5215" y="4595"/>
                </a:lnTo>
                <a:lnTo>
                  <a:pt x="5229" y="4563"/>
                </a:lnTo>
                <a:lnTo>
                  <a:pt x="5244" y="4531"/>
                </a:lnTo>
                <a:lnTo>
                  <a:pt x="5271" y="4466"/>
                </a:lnTo>
                <a:lnTo>
                  <a:pt x="5296" y="4399"/>
                </a:lnTo>
                <a:lnTo>
                  <a:pt x="5320" y="4330"/>
                </a:lnTo>
                <a:lnTo>
                  <a:pt x="5342" y="4262"/>
                </a:lnTo>
                <a:lnTo>
                  <a:pt x="5385" y="4124"/>
                </a:lnTo>
                <a:lnTo>
                  <a:pt x="5427" y="3985"/>
                </a:lnTo>
                <a:lnTo>
                  <a:pt x="5449" y="3917"/>
                </a:lnTo>
                <a:lnTo>
                  <a:pt x="5472" y="3851"/>
                </a:lnTo>
                <a:lnTo>
                  <a:pt x="5495" y="3785"/>
                </a:lnTo>
                <a:lnTo>
                  <a:pt x="5520" y="3721"/>
                </a:lnTo>
                <a:lnTo>
                  <a:pt x="5549" y="3654"/>
                </a:lnTo>
                <a:lnTo>
                  <a:pt x="5579" y="3587"/>
                </a:lnTo>
                <a:lnTo>
                  <a:pt x="5609" y="3519"/>
                </a:lnTo>
                <a:lnTo>
                  <a:pt x="5641" y="3453"/>
                </a:lnTo>
                <a:lnTo>
                  <a:pt x="5675" y="3387"/>
                </a:lnTo>
                <a:lnTo>
                  <a:pt x="5710" y="3322"/>
                </a:lnTo>
                <a:lnTo>
                  <a:pt x="5746" y="3257"/>
                </a:lnTo>
                <a:lnTo>
                  <a:pt x="5784" y="3194"/>
                </a:lnTo>
                <a:lnTo>
                  <a:pt x="5823" y="3132"/>
                </a:lnTo>
                <a:lnTo>
                  <a:pt x="5863" y="3070"/>
                </a:lnTo>
                <a:lnTo>
                  <a:pt x="5907" y="3010"/>
                </a:lnTo>
                <a:lnTo>
                  <a:pt x="5950" y="2951"/>
                </a:lnTo>
                <a:lnTo>
                  <a:pt x="5996" y="2893"/>
                </a:lnTo>
                <a:lnTo>
                  <a:pt x="6044" y="2837"/>
                </a:lnTo>
                <a:lnTo>
                  <a:pt x="6093" y="2783"/>
                </a:lnTo>
                <a:lnTo>
                  <a:pt x="6145" y="2730"/>
                </a:lnTo>
                <a:lnTo>
                  <a:pt x="6201" y="2673"/>
                </a:lnTo>
                <a:lnTo>
                  <a:pt x="6260" y="2618"/>
                </a:lnTo>
                <a:lnTo>
                  <a:pt x="6319" y="2563"/>
                </a:lnTo>
                <a:lnTo>
                  <a:pt x="6377" y="2505"/>
                </a:lnTo>
                <a:lnTo>
                  <a:pt x="6405" y="2476"/>
                </a:lnTo>
                <a:lnTo>
                  <a:pt x="6434" y="2448"/>
                </a:lnTo>
                <a:lnTo>
                  <a:pt x="6461" y="2417"/>
                </a:lnTo>
                <a:lnTo>
                  <a:pt x="6487" y="2387"/>
                </a:lnTo>
                <a:lnTo>
                  <a:pt x="6513" y="2356"/>
                </a:lnTo>
                <a:lnTo>
                  <a:pt x="6538" y="2325"/>
                </a:lnTo>
                <a:lnTo>
                  <a:pt x="6560" y="2293"/>
                </a:lnTo>
                <a:lnTo>
                  <a:pt x="6582" y="2259"/>
                </a:lnTo>
                <a:lnTo>
                  <a:pt x="6535" y="2281"/>
                </a:lnTo>
                <a:lnTo>
                  <a:pt x="6489" y="2303"/>
                </a:lnTo>
                <a:lnTo>
                  <a:pt x="6445" y="2327"/>
                </a:lnTo>
                <a:lnTo>
                  <a:pt x="6402" y="2351"/>
                </a:lnTo>
                <a:lnTo>
                  <a:pt x="6358" y="2375"/>
                </a:lnTo>
                <a:lnTo>
                  <a:pt x="6318" y="2402"/>
                </a:lnTo>
                <a:lnTo>
                  <a:pt x="6278" y="2428"/>
                </a:lnTo>
                <a:lnTo>
                  <a:pt x="6238" y="2455"/>
                </a:lnTo>
                <a:lnTo>
                  <a:pt x="6201" y="2482"/>
                </a:lnTo>
                <a:lnTo>
                  <a:pt x="6164" y="2511"/>
                </a:lnTo>
                <a:lnTo>
                  <a:pt x="6128" y="2540"/>
                </a:lnTo>
                <a:lnTo>
                  <a:pt x="6093" y="2570"/>
                </a:lnTo>
                <a:lnTo>
                  <a:pt x="6058" y="2601"/>
                </a:lnTo>
                <a:lnTo>
                  <a:pt x="6026" y="2631"/>
                </a:lnTo>
                <a:lnTo>
                  <a:pt x="5993" y="2664"/>
                </a:lnTo>
                <a:lnTo>
                  <a:pt x="5962" y="2696"/>
                </a:lnTo>
                <a:lnTo>
                  <a:pt x="5932" y="2729"/>
                </a:lnTo>
                <a:lnTo>
                  <a:pt x="5902" y="2762"/>
                </a:lnTo>
                <a:lnTo>
                  <a:pt x="5873" y="2796"/>
                </a:lnTo>
                <a:lnTo>
                  <a:pt x="5845" y="2831"/>
                </a:lnTo>
                <a:lnTo>
                  <a:pt x="5818" y="2867"/>
                </a:lnTo>
                <a:lnTo>
                  <a:pt x="5791" y="2902"/>
                </a:lnTo>
                <a:lnTo>
                  <a:pt x="5766" y="2938"/>
                </a:lnTo>
                <a:lnTo>
                  <a:pt x="5741" y="2975"/>
                </a:lnTo>
                <a:lnTo>
                  <a:pt x="5717" y="3012"/>
                </a:lnTo>
                <a:lnTo>
                  <a:pt x="5693" y="3049"/>
                </a:lnTo>
                <a:lnTo>
                  <a:pt x="5670" y="3088"/>
                </a:lnTo>
                <a:lnTo>
                  <a:pt x="5648" y="3126"/>
                </a:lnTo>
                <a:lnTo>
                  <a:pt x="5605" y="3204"/>
                </a:lnTo>
                <a:lnTo>
                  <a:pt x="5564" y="3284"/>
                </a:lnTo>
                <a:lnTo>
                  <a:pt x="5525" y="3364"/>
                </a:lnTo>
                <a:lnTo>
                  <a:pt x="5489" y="3447"/>
                </a:lnTo>
                <a:lnTo>
                  <a:pt x="5453" y="3530"/>
                </a:lnTo>
                <a:lnTo>
                  <a:pt x="5419" y="3615"/>
                </a:lnTo>
                <a:lnTo>
                  <a:pt x="5385" y="3701"/>
                </a:lnTo>
                <a:lnTo>
                  <a:pt x="5354" y="3786"/>
                </a:lnTo>
                <a:lnTo>
                  <a:pt x="5323" y="3874"/>
                </a:lnTo>
                <a:lnTo>
                  <a:pt x="5293" y="3960"/>
                </a:lnTo>
                <a:lnTo>
                  <a:pt x="5234" y="4137"/>
                </a:lnTo>
                <a:lnTo>
                  <a:pt x="5176" y="4314"/>
                </a:lnTo>
                <a:lnTo>
                  <a:pt x="5117" y="4490"/>
                </a:lnTo>
                <a:lnTo>
                  <a:pt x="5086" y="4578"/>
                </a:lnTo>
                <a:lnTo>
                  <a:pt x="5055" y="4666"/>
                </a:lnTo>
                <a:lnTo>
                  <a:pt x="5039" y="4706"/>
                </a:lnTo>
                <a:lnTo>
                  <a:pt x="5020" y="4751"/>
                </a:lnTo>
                <a:lnTo>
                  <a:pt x="4997" y="4799"/>
                </a:lnTo>
                <a:lnTo>
                  <a:pt x="4972" y="4849"/>
                </a:lnTo>
                <a:lnTo>
                  <a:pt x="4944" y="4902"/>
                </a:lnTo>
                <a:lnTo>
                  <a:pt x="4916" y="4956"/>
                </a:lnTo>
                <a:lnTo>
                  <a:pt x="4853" y="5067"/>
                </a:lnTo>
                <a:lnTo>
                  <a:pt x="4789" y="5176"/>
                </a:lnTo>
                <a:lnTo>
                  <a:pt x="4727" y="5281"/>
                </a:lnTo>
                <a:lnTo>
                  <a:pt x="4622" y="5455"/>
                </a:lnTo>
                <a:lnTo>
                  <a:pt x="4577" y="5529"/>
                </a:lnTo>
                <a:lnTo>
                  <a:pt x="4526" y="5612"/>
                </a:lnTo>
                <a:lnTo>
                  <a:pt x="4473" y="5694"/>
                </a:lnTo>
                <a:lnTo>
                  <a:pt x="4423" y="5771"/>
                </a:lnTo>
                <a:lnTo>
                  <a:pt x="4380" y="5837"/>
                </a:lnTo>
                <a:lnTo>
                  <a:pt x="4345" y="5885"/>
                </a:lnTo>
                <a:lnTo>
                  <a:pt x="4333" y="5901"/>
                </a:lnTo>
                <a:lnTo>
                  <a:pt x="4326" y="5910"/>
                </a:lnTo>
                <a:lnTo>
                  <a:pt x="4323" y="5912"/>
                </a:lnTo>
                <a:lnTo>
                  <a:pt x="4321" y="5912"/>
                </a:lnTo>
                <a:lnTo>
                  <a:pt x="4321" y="5909"/>
                </a:lnTo>
                <a:lnTo>
                  <a:pt x="4322" y="5906"/>
                </a:lnTo>
                <a:lnTo>
                  <a:pt x="4333" y="5868"/>
                </a:lnTo>
                <a:lnTo>
                  <a:pt x="4350" y="5802"/>
                </a:lnTo>
                <a:lnTo>
                  <a:pt x="4405" y="5584"/>
                </a:lnTo>
                <a:lnTo>
                  <a:pt x="4483" y="5263"/>
                </a:lnTo>
                <a:lnTo>
                  <a:pt x="4585" y="4853"/>
                </a:lnTo>
                <a:lnTo>
                  <a:pt x="4638" y="4645"/>
                </a:lnTo>
                <a:lnTo>
                  <a:pt x="4685" y="4470"/>
                </a:lnTo>
                <a:lnTo>
                  <a:pt x="4726" y="4322"/>
                </a:lnTo>
                <a:lnTo>
                  <a:pt x="4762" y="4197"/>
                </a:lnTo>
                <a:lnTo>
                  <a:pt x="4821" y="3999"/>
                </a:lnTo>
                <a:lnTo>
                  <a:pt x="4845" y="3916"/>
                </a:lnTo>
                <a:lnTo>
                  <a:pt x="4867" y="3838"/>
                </a:lnTo>
                <a:lnTo>
                  <a:pt x="4880" y="3797"/>
                </a:lnTo>
                <a:lnTo>
                  <a:pt x="4896" y="3751"/>
                </a:lnTo>
                <a:lnTo>
                  <a:pt x="4917" y="3703"/>
                </a:lnTo>
                <a:lnTo>
                  <a:pt x="4940" y="3651"/>
                </a:lnTo>
                <a:lnTo>
                  <a:pt x="4964" y="3599"/>
                </a:lnTo>
                <a:lnTo>
                  <a:pt x="4991" y="3543"/>
                </a:lnTo>
                <a:lnTo>
                  <a:pt x="5048" y="3432"/>
                </a:lnTo>
                <a:lnTo>
                  <a:pt x="5105" y="3323"/>
                </a:lnTo>
                <a:lnTo>
                  <a:pt x="5161" y="3223"/>
                </a:lnTo>
                <a:lnTo>
                  <a:pt x="5207" y="3136"/>
                </a:lnTo>
                <a:lnTo>
                  <a:pt x="5242" y="3068"/>
                </a:lnTo>
                <a:lnTo>
                  <a:pt x="5259" y="3036"/>
                </a:lnTo>
                <a:lnTo>
                  <a:pt x="5278" y="3000"/>
                </a:lnTo>
                <a:lnTo>
                  <a:pt x="5328" y="2916"/>
                </a:lnTo>
                <a:lnTo>
                  <a:pt x="5383" y="2824"/>
                </a:lnTo>
                <a:lnTo>
                  <a:pt x="5441" y="2730"/>
                </a:lnTo>
                <a:lnTo>
                  <a:pt x="5539" y="2571"/>
                </a:lnTo>
                <a:lnTo>
                  <a:pt x="5581" y="2504"/>
                </a:lnTo>
                <a:lnTo>
                  <a:pt x="5938" y="2166"/>
                </a:lnTo>
                <a:lnTo>
                  <a:pt x="6220" y="1921"/>
                </a:lnTo>
                <a:lnTo>
                  <a:pt x="6172" y="1945"/>
                </a:lnTo>
                <a:lnTo>
                  <a:pt x="6117" y="1974"/>
                </a:lnTo>
                <a:lnTo>
                  <a:pt x="6046" y="2013"/>
                </a:lnTo>
                <a:lnTo>
                  <a:pt x="6006" y="2037"/>
                </a:lnTo>
                <a:lnTo>
                  <a:pt x="5963" y="2062"/>
                </a:lnTo>
                <a:lnTo>
                  <a:pt x="5918" y="2089"/>
                </a:lnTo>
                <a:lnTo>
                  <a:pt x="5871" y="2120"/>
                </a:lnTo>
                <a:lnTo>
                  <a:pt x="5823" y="2152"/>
                </a:lnTo>
                <a:lnTo>
                  <a:pt x="5775" y="2186"/>
                </a:lnTo>
                <a:lnTo>
                  <a:pt x="5724" y="2222"/>
                </a:lnTo>
                <a:lnTo>
                  <a:pt x="5675" y="2260"/>
                </a:lnTo>
                <a:lnTo>
                  <a:pt x="5628" y="2299"/>
                </a:lnTo>
                <a:lnTo>
                  <a:pt x="5584" y="2338"/>
                </a:lnTo>
                <a:lnTo>
                  <a:pt x="5544" y="2378"/>
                </a:lnTo>
                <a:lnTo>
                  <a:pt x="5507" y="2417"/>
                </a:lnTo>
                <a:lnTo>
                  <a:pt x="5472" y="2457"/>
                </a:lnTo>
                <a:lnTo>
                  <a:pt x="5439" y="2498"/>
                </a:lnTo>
                <a:lnTo>
                  <a:pt x="5409" y="2539"/>
                </a:lnTo>
                <a:lnTo>
                  <a:pt x="5382" y="2578"/>
                </a:lnTo>
                <a:lnTo>
                  <a:pt x="5355" y="2619"/>
                </a:lnTo>
                <a:lnTo>
                  <a:pt x="5330" y="2660"/>
                </a:lnTo>
                <a:lnTo>
                  <a:pt x="5282" y="2741"/>
                </a:lnTo>
                <a:lnTo>
                  <a:pt x="5235" y="2820"/>
                </a:lnTo>
                <a:lnTo>
                  <a:pt x="5211" y="2860"/>
                </a:lnTo>
                <a:lnTo>
                  <a:pt x="5187" y="2898"/>
                </a:lnTo>
                <a:lnTo>
                  <a:pt x="5162" y="2939"/>
                </a:lnTo>
                <a:lnTo>
                  <a:pt x="5138" y="2980"/>
                </a:lnTo>
                <a:lnTo>
                  <a:pt x="5113" y="3023"/>
                </a:lnTo>
                <a:lnTo>
                  <a:pt x="5089" y="3069"/>
                </a:lnTo>
                <a:lnTo>
                  <a:pt x="5040" y="3161"/>
                </a:lnTo>
                <a:lnTo>
                  <a:pt x="4994" y="3257"/>
                </a:lnTo>
                <a:lnTo>
                  <a:pt x="4949" y="3355"/>
                </a:lnTo>
                <a:lnTo>
                  <a:pt x="4907" y="3451"/>
                </a:lnTo>
                <a:lnTo>
                  <a:pt x="4866" y="3543"/>
                </a:lnTo>
                <a:lnTo>
                  <a:pt x="4829" y="3631"/>
                </a:lnTo>
                <a:lnTo>
                  <a:pt x="4793" y="3724"/>
                </a:lnTo>
                <a:lnTo>
                  <a:pt x="4753" y="3828"/>
                </a:lnTo>
                <a:lnTo>
                  <a:pt x="4713" y="3943"/>
                </a:lnTo>
                <a:lnTo>
                  <a:pt x="4669" y="4066"/>
                </a:lnTo>
                <a:lnTo>
                  <a:pt x="4627" y="4192"/>
                </a:lnTo>
                <a:lnTo>
                  <a:pt x="4586" y="4321"/>
                </a:lnTo>
                <a:lnTo>
                  <a:pt x="4547" y="4448"/>
                </a:lnTo>
                <a:lnTo>
                  <a:pt x="4511" y="4571"/>
                </a:lnTo>
                <a:lnTo>
                  <a:pt x="4491" y="4637"/>
                </a:lnTo>
                <a:lnTo>
                  <a:pt x="4472" y="4711"/>
                </a:lnTo>
                <a:lnTo>
                  <a:pt x="4452" y="4795"/>
                </a:lnTo>
                <a:lnTo>
                  <a:pt x="4431" y="4887"/>
                </a:lnTo>
                <a:lnTo>
                  <a:pt x="4388" y="5082"/>
                </a:lnTo>
                <a:lnTo>
                  <a:pt x="4346" y="5289"/>
                </a:lnTo>
                <a:lnTo>
                  <a:pt x="4304" y="5495"/>
                </a:lnTo>
                <a:lnTo>
                  <a:pt x="4267" y="5686"/>
                </a:lnTo>
                <a:lnTo>
                  <a:pt x="4209" y="5981"/>
                </a:lnTo>
                <a:lnTo>
                  <a:pt x="4197" y="6037"/>
                </a:lnTo>
                <a:lnTo>
                  <a:pt x="4183" y="6095"/>
                </a:lnTo>
                <a:lnTo>
                  <a:pt x="4166" y="6159"/>
                </a:lnTo>
                <a:lnTo>
                  <a:pt x="4148" y="6223"/>
                </a:lnTo>
                <a:lnTo>
                  <a:pt x="4129" y="6288"/>
                </a:lnTo>
                <a:lnTo>
                  <a:pt x="4109" y="6351"/>
                </a:lnTo>
                <a:lnTo>
                  <a:pt x="4071" y="6469"/>
                </a:lnTo>
                <a:lnTo>
                  <a:pt x="4037" y="6565"/>
                </a:lnTo>
                <a:lnTo>
                  <a:pt x="4023" y="6602"/>
                </a:lnTo>
                <a:lnTo>
                  <a:pt x="4011" y="6630"/>
                </a:lnTo>
                <a:lnTo>
                  <a:pt x="4004" y="6647"/>
                </a:lnTo>
                <a:lnTo>
                  <a:pt x="4000" y="6650"/>
                </a:lnTo>
                <a:lnTo>
                  <a:pt x="3999" y="6652"/>
                </a:lnTo>
                <a:lnTo>
                  <a:pt x="3998" y="6649"/>
                </a:lnTo>
                <a:lnTo>
                  <a:pt x="3999" y="6643"/>
                </a:lnTo>
                <a:lnTo>
                  <a:pt x="4002" y="6619"/>
                </a:lnTo>
                <a:lnTo>
                  <a:pt x="4010" y="6582"/>
                </a:lnTo>
                <a:lnTo>
                  <a:pt x="4018" y="6536"/>
                </a:lnTo>
                <a:lnTo>
                  <a:pt x="4025" y="6481"/>
                </a:lnTo>
                <a:lnTo>
                  <a:pt x="4034" y="6420"/>
                </a:lnTo>
                <a:lnTo>
                  <a:pt x="4051" y="6280"/>
                </a:lnTo>
                <a:lnTo>
                  <a:pt x="4066" y="6125"/>
                </a:lnTo>
                <a:lnTo>
                  <a:pt x="4082" y="5967"/>
                </a:lnTo>
                <a:lnTo>
                  <a:pt x="4095" y="5811"/>
                </a:lnTo>
                <a:lnTo>
                  <a:pt x="4107" y="5669"/>
                </a:lnTo>
                <a:lnTo>
                  <a:pt x="4115" y="5549"/>
                </a:lnTo>
                <a:lnTo>
                  <a:pt x="4121" y="5450"/>
                </a:lnTo>
                <a:lnTo>
                  <a:pt x="4125" y="5364"/>
                </a:lnTo>
                <a:lnTo>
                  <a:pt x="4129" y="5283"/>
                </a:lnTo>
                <a:lnTo>
                  <a:pt x="4135" y="5203"/>
                </a:lnTo>
                <a:lnTo>
                  <a:pt x="4138" y="5161"/>
                </a:lnTo>
                <a:lnTo>
                  <a:pt x="4143" y="5116"/>
                </a:lnTo>
                <a:lnTo>
                  <a:pt x="4150" y="5068"/>
                </a:lnTo>
                <a:lnTo>
                  <a:pt x="4157" y="5018"/>
                </a:lnTo>
                <a:lnTo>
                  <a:pt x="4167" y="4961"/>
                </a:lnTo>
                <a:lnTo>
                  <a:pt x="4179" y="4900"/>
                </a:lnTo>
                <a:lnTo>
                  <a:pt x="4193" y="4833"/>
                </a:lnTo>
                <a:lnTo>
                  <a:pt x="4209" y="4759"/>
                </a:lnTo>
                <a:lnTo>
                  <a:pt x="4258" y="4542"/>
                </a:lnTo>
                <a:lnTo>
                  <a:pt x="4280" y="4444"/>
                </a:lnTo>
                <a:lnTo>
                  <a:pt x="4294" y="4368"/>
                </a:lnTo>
                <a:lnTo>
                  <a:pt x="4322" y="4214"/>
                </a:lnTo>
                <a:lnTo>
                  <a:pt x="4338" y="4140"/>
                </a:lnTo>
                <a:lnTo>
                  <a:pt x="4354" y="4065"/>
                </a:lnTo>
                <a:lnTo>
                  <a:pt x="4375" y="3989"/>
                </a:lnTo>
                <a:lnTo>
                  <a:pt x="4398" y="3912"/>
                </a:lnTo>
                <a:lnTo>
                  <a:pt x="4422" y="3835"/>
                </a:lnTo>
                <a:lnTo>
                  <a:pt x="4448" y="3758"/>
                </a:lnTo>
                <a:lnTo>
                  <a:pt x="4477" y="3680"/>
                </a:lnTo>
                <a:lnTo>
                  <a:pt x="4508" y="3602"/>
                </a:lnTo>
                <a:lnTo>
                  <a:pt x="4541" y="3525"/>
                </a:lnTo>
                <a:lnTo>
                  <a:pt x="4576" y="3447"/>
                </a:lnTo>
                <a:lnTo>
                  <a:pt x="4612" y="3369"/>
                </a:lnTo>
                <a:lnTo>
                  <a:pt x="4650" y="3292"/>
                </a:lnTo>
                <a:lnTo>
                  <a:pt x="4690" y="3214"/>
                </a:lnTo>
                <a:lnTo>
                  <a:pt x="4732" y="3138"/>
                </a:lnTo>
                <a:lnTo>
                  <a:pt x="4774" y="3062"/>
                </a:lnTo>
                <a:lnTo>
                  <a:pt x="4818" y="2987"/>
                </a:lnTo>
                <a:lnTo>
                  <a:pt x="4864" y="2913"/>
                </a:lnTo>
                <a:lnTo>
                  <a:pt x="4911" y="2838"/>
                </a:lnTo>
                <a:lnTo>
                  <a:pt x="4959" y="2766"/>
                </a:lnTo>
                <a:lnTo>
                  <a:pt x="5008" y="2694"/>
                </a:lnTo>
                <a:lnTo>
                  <a:pt x="5059" y="2624"/>
                </a:lnTo>
                <a:lnTo>
                  <a:pt x="5110" y="2556"/>
                </a:lnTo>
                <a:lnTo>
                  <a:pt x="5162" y="2487"/>
                </a:lnTo>
                <a:lnTo>
                  <a:pt x="5216" y="2422"/>
                </a:lnTo>
                <a:lnTo>
                  <a:pt x="5269" y="2357"/>
                </a:lnTo>
                <a:lnTo>
                  <a:pt x="5324" y="2295"/>
                </a:lnTo>
                <a:lnTo>
                  <a:pt x="5379" y="2235"/>
                </a:lnTo>
                <a:lnTo>
                  <a:pt x="5435" y="2176"/>
                </a:lnTo>
                <a:lnTo>
                  <a:pt x="5491" y="2121"/>
                </a:lnTo>
                <a:lnTo>
                  <a:pt x="5548" y="2065"/>
                </a:lnTo>
                <a:lnTo>
                  <a:pt x="5604" y="2014"/>
                </a:lnTo>
                <a:lnTo>
                  <a:pt x="5660" y="1965"/>
                </a:lnTo>
                <a:lnTo>
                  <a:pt x="5688" y="1943"/>
                </a:lnTo>
                <a:lnTo>
                  <a:pt x="5715" y="1922"/>
                </a:lnTo>
                <a:lnTo>
                  <a:pt x="5742" y="1902"/>
                </a:lnTo>
                <a:lnTo>
                  <a:pt x="5770" y="1883"/>
                </a:lnTo>
                <a:lnTo>
                  <a:pt x="5797" y="1865"/>
                </a:lnTo>
                <a:lnTo>
                  <a:pt x="5826" y="1847"/>
                </a:lnTo>
                <a:lnTo>
                  <a:pt x="5854" y="1830"/>
                </a:lnTo>
                <a:lnTo>
                  <a:pt x="5883" y="1814"/>
                </a:lnTo>
                <a:lnTo>
                  <a:pt x="5912" y="1800"/>
                </a:lnTo>
                <a:lnTo>
                  <a:pt x="5940" y="1785"/>
                </a:lnTo>
                <a:lnTo>
                  <a:pt x="5969" y="1772"/>
                </a:lnTo>
                <a:lnTo>
                  <a:pt x="5999" y="1759"/>
                </a:lnTo>
                <a:lnTo>
                  <a:pt x="6058" y="1735"/>
                </a:lnTo>
                <a:lnTo>
                  <a:pt x="6119" y="1715"/>
                </a:lnTo>
                <a:lnTo>
                  <a:pt x="6181" y="1695"/>
                </a:lnTo>
                <a:lnTo>
                  <a:pt x="6243" y="1677"/>
                </a:lnTo>
                <a:lnTo>
                  <a:pt x="6306" y="1662"/>
                </a:lnTo>
                <a:lnTo>
                  <a:pt x="6369" y="1649"/>
                </a:lnTo>
                <a:lnTo>
                  <a:pt x="6434" y="1635"/>
                </a:lnTo>
                <a:lnTo>
                  <a:pt x="6500" y="1623"/>
                </a:lnTo>
                <a:lnTo>
                  <a:pt x="6566" y="1612"/>
                </a:lnTo>
                <a:lnTo>
                  <a:pt x="6634" y="1602"/>
                </a:lnTo>
                <a:lnTo>
                  <a:pt x="6607" y="1592"/>
                </a:lnTo>
                <a:lnTo>
                  <a:pt x="6580" y="1582"/>
                </a:lnTo>
                <a:lnTo>
                  <a:pt x="6553" y="1575"/>
                </a:lnTo>
                <a:lnTo>
                  <a:pt x="6527" y="1567"/>
                </a:lnTo>
                <a:lnTo>
                  <a:pt x="6500" y="1561"/>
                </a:lnTo>
                <a:lnTo>
                  <a:pt x="6474" y="1556"/>
                </a:lnTo>
                <a:lnTo>
                  <a:pt x="6447" y="1551"/>
                </a:lnTo>
                <a:lnTo>
                  <a:pt x="6420" y="1548"/>
                </a:lnTo>
                <a:lnTo>
                  <a:pt x="6393" y="1544"/>
                </a:lnTo>
                <a:lnTo>
                  <a:pt x="6368" y="1542"/>
                </a:lnTo>
                <a:lnTo>
                  <a:pt x="6342" y="1540"/>
                </a:lnTo>
                <a:lnTo>
                  <a:pt x="6315" y="1540"/>
                </a:lnTo>
                <a:lnTo>
                  <a:pt x="6289" y="1540"/>
                </a:lnTo>
                <a:lnTo>
                  <a:pt x="6262" y="1542"/>
                </a:lnTo>
                <a:lnTo>
                  <a:pt x="6236" y="1544"/>
                </a:lnTo>
                <a:lnTo>
                  <a:pt x="6211" y="1546"/>
                </a:lnTo>
                <a:lnTo>
                  <a:pt x="6184" y="1550"/>
                </a:lnTo>
                <a:lnTo>
                  <a:pt x="6158" y="1554"/>
                </a:lnTo>
                <a:lnTo>
                  <a:pt x="6133" y="1558"/>
                </a:lnTo>
                <a:lnTo>
                  <a:pt x="6106" y="1564"/>
                </a:lnTo>
                <a:lnTo>
                  <a:pt x="6056" y="1578"/>
                </a:lnTo>
                <a:lnTo>
                  <a:pt x="6004" y="1593"/>
                </a:lnTo>
                <a:lnTo>
                  <a:pt x="5954" y="1612"/>
                </a:lnTo>
                <a:lnTo>
                  <a:pt x="5903" y="1633"/>
                </a:lnTo>
                <a:lnTo>
                  <a:pt x="5853" y="1657"/>
                </a:lnTo>
                <a:lnTo>
                  <a:pt x="5803" y="1683"/>
                </a:lnTo>
                <a:lnTo>
                  <a:pt x="5754" y="1712"/>
                </a:lnTo>
                <a:lnTo>
                  <a:pt x="5705" y="1742"/>
                </a:lnTo>
                <a:lnTo>
                  <a:pt x="5656" y="1776"/>
                </a:lnTo>
                <a:lnTo>
                  <a:pt x="5608" y="1811"/>
                </a:lnTo>
                <a:lnTo>
                  <a:pt x="5561" y="1847"/>
                </a:lnTo>
                <a:lnTo>
                  <a:pt x="5513" y="1886"/>
                </a:lnTo>
                <a:lnTo>
                  <a:pt x="5466" y="1926"/>
                </a:lnTo>
                <a:lnTo>
                  <a:pt x="5419" y="1969"/>
                </a:lnTo>
                <a:lnTo>
                  <a:pt x="5373" y="2013"/>
                </a:lnTo>
                <a:lnTo>
                  <a:pt x="5328" y="2058"/>
                </a:lnTo>
                <a:lnTo>
                  <a:pt x="5283" y="2105"/>
                </a:lnTo>
                <a:lnTo>
                  <a:pt x="5239" y="2153"/>
                </a:lnTo>
                <a:lnTo>
                  <a:pt x="5195" y="2202"/>
                </a:lnTo>
                <a:lnTo>
                  <a:pt x="5151" y="2253"/>
                </a:lnTo>
                <a:lnTo>
                  <a:pt x="5109" y="2305"/>
                </a:lnTo>
                <a:lnTo>
                  <a:pt x="5067" y="2356"/>
                </a:lnTo>
                <a:lnTo>
                  <a:pt x="5025" y="2410"/>
                </a:lnTo>
                <a:lnTo>
                  <a:pt x="4984" y="2464"/>
                </a:lnTo>
                <a:lnTo>
                  <a:pt x="4944" y="2520"/>
                </a:lnTo>
                <a:lnTo>
                  <a:pt x="4905" y="2575"/>
                </a:lnTo>
                <a:lnTo>
                  <a:pt x="4865" y="2631"/>
                </a:lnTo>
                <a:lnTo>
                  <a:pt x="4827" y="2688"/>
                </a:lnTo>
                <a:lnTo>
                  <a:pt x="4789" y="2744"/>
                </a:lnTo>
                <a:lnTo>
                  <a:pt x="4752" y="2802"/>
                </a:lnTo>
                <a:lnTo>
                  <a:pt x="4681" y="2916"/>
                </a:lnTo>
                <a:lnTo>
                  <a:pt x="4612" y="3031"/>
                </a:lnTo>
                <a:lnTo>
                  <a:pt x="4547" y="3146"/>
                </a:lnTo>
                <a:lnTo>
                  <a:pt x="4484" y="3259"/>
                </a:lnTo>
                <a:lnTo>
                  <a:pt x="4425" y="3369"/>
                </a:lnTo>
                <a:lnTo>
                  <a:pt x="4370" y="3477"/>
                </a:lnTo>
                <a:lnTo>
                  <a:pt x="4317" y="3582"/>
                </a:lnTo>
                <a:lnTo>
                  <a:pt x="4269" y="3681"/>
                </a:lnTo>
                <a:lnTo>
                  <a:pt x="4225" y="3778"/>
                </a:lnTo>
                <a:lnTo>
                  <a:pt x="4184" y="3867"/>
                </a:lnTo>
                <a:lnTo>
                  <a:pt x="4148" y="3949"/>
                </a:lnTo>
                <a:lnTo>
                  <a:pt x="4115" y="4026"/>
                </a:lnTo>
                <a:lnTo>
                  <a:pt x="4096" y="4071"/>
                </a:lnTo>
                <a:lnTo>
                  <a:pt x="4075" y="4119"/>
                </a:lnTo>
                <a:lnTo>
                  <a:pt x="4049" y="4169"/>
                </a:lnTo>
                <a:lnTo>
                  <a:pt x="4023" y="4221"/>
                </a:lnTo>
                <a:lnTo>
                  <a:pt x="3968" y="4328"/>
                </a:lnTo>
                <a:lnTo>
                  <a:pt x="3911" y="4430"/>
                </a:lnTo>
                <a:lnTo>
                  <a:pt x="3859" y="4523"/>
                </a:lnTo>
                <a:lnTo>
                  <a:pt x="3817" y="4597"/>
                </a:lnTo>
                <a:lnTo>
                  <a:pt x="3778" y="4666"/>
                </a:lnTo>
                <a:lnTo>
                  <a:pt x="3775" y="4644"/>
                </a:lnTo>
                <a:lnTo>
                  <a:pt x="3773" y="4619"/>
                </a:lnTo>
                <a:lnTo>
                  <a:pt x="3773" y="4583"/>
                </a:lnTo>
                <a:lnTo>
                  <a:pt x="3774" y="4537"/>
                </a:lnTo>
                <a:lnTo>
                  <a:pt x="3778" y="4483"/>
                </a:lnTo>
                <a:lnTo>
                  <a:pt x="3780" y="4452"/>
                </a:lnTo>
                <a:lnTo>
                  <a:pt x="3785" y="4418"/>
                </a:lnTo>
                <a:lnTo>
                  <a:pt x="3790" y="4383"/>
                </a:lnTo>
                <a:lnTo>
                  <a:pt x="3796" y="4346"/>
                </a:lnTo>
                <a:lnTo>
                  <a:pt x="3840" y="4108"/>
                </a:lnTo>
                <a:lnTo>
                  <a:pt x="3870" y="3945"/>
                </a:lnTo>
                <a:lnTo>
                  <a:pt x="3904" y="3768"/>
                </a:lnTo>
                <a:lnTo>
                  <a:pt x="3940" y="3589"/>
                </a:lnTo>
                <a:lnTo>
                  <a:pt x="3976" y="3421"/>
                </a:lnTo>
                <a:lnTo>
                  <a:pt x="3993" y="3344"/>
                </a:lnTo>
                <a:lnTo>
                  <a:pt x="4010" y="3274"/>
                </a:lnTo>
                <a:lnTo>
                  <a:pt x="4025" y="3213"/>
                </a:lnTo>
                <a:lnTo>
                  <a:pt x="4041" y="3161"/>
                </a:lnTo>
                <a:lnTo>
                  <a:pt x="4075" y="3047"/>
                </a:lnTo>
                <a:lnTo>
                  <a:pt x="4117" y="2898"/>
                </a:lnTo>
                <a:lnTo>
                  <a:pt x="4216" y="2546"/>
                </a:lnTo>
                <a:lnTo>
                  <a:pt x="4267" y="2372"/>
                </a:lnTo>
                <a:lnTo>
                  <a:pt x="4312" y="2216"/>
                </a:lnTo>
                <a:lnTo>
                  <a:pt x="4333" y="2150"/>
                </a:lnTo>
                <a:lnTo>
                  <a:pt x="4351" y="2092"/>
                </a:lnTo>
                <a:lnTo>
                  <a:pt x="4366" y="2047"/>
                </a:lnTo>
                <a:lnTo>
                  <a:pt x="4378" y="2015"/>
                </a:lnTo>
                <a:lnTo>
                  <a:pt x="4392" y="1984"/>
                </a:lnTo>
                <a:lnTo>
                  <a:pt x="4407" y="1942"/>
                </a:lnTo>
                <a:lnTo>
                  <a:pt x="4448" y="1830"/>
                </a:lnTo>
                <a:lnTo>
                  <a:pt x="4494" y="1695"/>
                </a:lnTo>
                <a:lnTo>
                  <a:pt x="4517" y="1626"/>
                </a:lnTo>
                <a:lnTo>
                  <a:pt x="4538" y="1557"/>
                </a:lnTo>
                <a:lnTo>
                  <a:pt x="4559" y="1491"/>
                </a:lnTo>
                <a:lnTo>
                  <a:pt x="4576" y="1430"/>
                </a:lnTo>
                <a:lnTo>
                  <a:pt x="4590" y="1376"/>
                </a:lnTo>
                <a:lnTo>
                  <a:pt x="4601" y="1331"/>
                </a:lnTo>
                <a:lnTo>
                  <a:pt x="4604" y="1312"/>
                </a:lnTo>
                <a:lnTo>
                  <a:pt x="4606" y="1296"/>
                </a:lnTo>
                <a:lnTo>
                  <a:pt x="4607" y="1284"/>
                </a:lnTo>
                <a:lnTo>
                  <a:pt x="4606" y="1276"/>
                </a:lnTo>
                <a:lnTo>
                  <a:pt x="4604" y="1274"/>
                </a:lnTo>
                <a:lnTo>
                  <a:pt x="4603" y="1271"/>
                </a:lnTo>
                <a:lnTo>
                  <a:pt x="4602" y="1271"/>
                </a:lnTo>
                <a:lnTo>
                  <a:pt x="4600" y="1271"/>
                </a:lnTo>
                <a:lnTo>
                  <a:pt x="4594" y="1275"/>
                </a:lnTo>
                <a:lnTo>
                  <a:pt x="4585" y="1283"/>
                </a:lnTo>
                <a:lnTo>
                  <a:pt x="4567" y="1307"/>
                </a:lnTo>
                <a:lnTo>
                  <a:pt x="4548" y="1337"/>
                </a:lnTo>
                <a:lnTo>
                  <a:pt x="4527" y="1373"/>
                </a:lnTo>
                <a:lnTo>
                  <a:pt x="4506" y="1414"/>
                </a:lnTo>
                <a:lnTo>
                  <a:pt x="4484" y="1460"/>
                </a:lnTo>
                <a:lnTo>
                  <a:pt x="4463" y="1509"/>
                </a:lnTo>
                <a:lnTo>
                  <a:pt x="4441" y="1562"/>
                </a:lnTo>
                <a:lnTo>
                  <a:pt x="4418" y="1618"/>
                </a:lnTo>
                <a:lnTo>
                  <a:pt x="4397" y="1677"/>
                </a:lnTo>
                <a:lnTo>
                  <a:pt x="4375" y="1737"/>
                </a:lnTo>
                <a:lnTo>
                  <a:pt x="4354" y="1799"/>
                </a:lnTo>
                <a:lnTo>
                  <a:pt x="4334" y="1861"/>
                </a:lnTo>
                <a:lnTo>
                  <a:pt x="4315" y="1924"/>
                </a:lnTo>
                <a:lnTo>
                  <a:pt x="4297" y="1987"/>
                </a:lnTo>
                <a:lnTo>
                  <a:pt x="4281" y="2049"/>
                </a:lnTo>
                <a:lnTo>
                  <a:pt x="4266" y="2110"/>
                </a:lnTo>
                <a:lnTo>
                  <a:pt x="4251" y="2170"/>
                </a:lnTo>
                <a:lnTo>
                  <a:pt x="4236" y="2230"/>
                </a:lnTo>
                <a:lnTo>
                  <a:pt x="4219" y="2290"/>
                </a:lnTo>
                <a:lnTo>
                  <a:pt x="4201" y="2351"/>
                </a:lnTo>
                <a:lnTo>
                  <a:pt x="4162" y="2474"/>
                </a:lnTo>
                <a:lnTo>
                  <a:pt x="4123" y="2598"/>
                </a:lnTo>
                <a:lnTo>
                  <a:pt x="4041" y="2844"/>
                </a:lnTo>
                <a:lnTo>
                  <a:pt x="4002" y="2965"/>
                </a:lnTo>
                <a:lnTo>
                  <a:pt x="3965" y="3087"/>
                </a:lnTo>
                <a:lnTo>
                  <a:pt x="3929" y="3210"/>
                </a:lnTo>
                <a:lnTo>
                  <a:pt x="3893" y="3337"/>
                </a:lnTo>
                <a:lnTo>
                  <a:pt x="3858" y="3462"/>
                </a:lnTo>
                <a:lnTo>
                  <a:pt x="3827" y="3579"/>
                </a:lnTo>
                <a:lnTo>
                  <a:pt x="3799" y="3685"/>
                </a:lnTo>
                <a:lnTo>
                  <a:pt x="3778" y="3774"/>
                </a:lnTo>
                <a:lnTo>
                  <a:pt x="3763" y="3839"/>
                </a:lnTo>
                <a:lnTo>
                  <a:pt x="3760" y="3862"/>
                </a:lnTo>
                <a:lnTo>
                  <a:pt x="3759" y="3876"/>
                </a:lnTo>
                <a:lnTo>
                  <a:pt x="3759" y="3880"/>
                </a:lnTo>
                <a:lnTo>
                  <a:pt x="3757" y="3871"/>
                </a:lnTo>
                <a:lnTo>
                  <a:pt x="3756" y="3820"/>
                </a:lnTo>
                <a:lnTo>
                  <a:pt x="3755" y="3733"/>
                </a:lnTo>
                <a:lnTo>
                  <a:pt x="3754" y="3623"/>
                </a:lnTo>
                <a:lnTo>
                  <a:pt x="3755" y="3496"/>
                </a:lnTo>
                <a:lnTo>
                  <a:pt x="3756" y="3433"/>
                </a:lnTo>
                <a:lnTo>
                  <a:pt x="3759" y="3368"/>
                </a:lnTo>
                <a:lnTo>
                  <a:pt x="3762" y="3307"/>
                </a:lnTo>
                <a:lnTo>
                  <a:pt x="3766" y="3247"/>
                </a:lnTo>
                <a:lnTo>
                  <a:pt x="3771" y="3192"/>
                </a:lnTo>
                <a:lnTo>
                  <a:pt x="3778" y="3143"/>
                </a:lnTo>
                <a:lnTo>
                  <a:pt x="3795" y="3040"/>
                </a:lnTo>
                <a:lnTo>
                  <a:pt x="3817" y="2919"/>
                </a:lnTo>
                <a:lnTo>
                  <a:pt x="3844" y="2786"/>
                </a:lnTo>
                <a:lnTo>
                  <a:pt x="3871" y="2654"/>
                </a:lnTo>
                <a:lnTo>
                  <a:pt x="3899" y="2529"/>
                </a:lnTo>
                <a:lnTo>
                  <a:pt x="3926" y="2419"/>
                </a:lnTo>
                <a:lnTo>
                  <a:pt x="3938" y="2372"/>
                </a:lnTo>
                <a:lnTo>
                  <a:pt x="3948" y="2332"/>
                </a:lnTo>
                <a:lnTo>
                  <a:pt x="3958" y="2301"/>
                </a:lnTo>
                <a:lnTo>
                  <a:pt x="3965" y="2278"/>
                </a:lnTo>
                <a:lnTo>
                  <a:pt x="3974" y="2255"/>
                </a:lnTo>
                <a:lnTo>
                  <a:pt x="3983" y="2223"/>
                </a:lnTo>
                <a:lnTo>
                  <a:pt x="4007" y="2133"/>
                </a:lnTo>
                <a:lnTo>
                  <a:pt x="4035" y="2023"/>
                </a:lnTo>
                <a:lnTo>
                  <a:pt x="4064" y="1904"/>
                </a:lnTo>
                <a:lnTo>
                  <a:pt x="4113" y="1694"/>
                </a:lnTo>
                <a:lnTo>
                  <a:pt x="4135" y="1602"/>
                </a:lnTo>
                <a:lnTo>
                  <a:pt x="4322" y="719"/>
                </a:lnTo>
                <a:lnTo>
                  <a:pt x="4268" y="865"/>
                </a:lnTo>
                <a:lnTo>
                  <a:pt x="4218" y="1012"/>
                </a:lnTo>
                <a:lnTo>
                  <a:pt x="4168" y="1159"/>
                </a:lnTo>
                <a:lnTo>
                  <a:pt x="4120" y="1308"/>
                </a:lnTo>
                <a:lnTo>
                  <a:pt x="4075" y="1456"/>
                </a:lnTo>
                <a:lnTo>
                  <a:pt x="4030" y="1606"/>
                </a:lnTo>
                <a:lnTo>
                  <a:pt x="3942" y="1904"/>
                </a:lnTo>
                <a:lnTo>
                  <a:pt x="3928" y="1950"/>
                </a:lnTo>
                <a:lnTo>
                  <a:pt x="3911" y="1999"/>
                </a:lnTo>
                <a:lnTo>
                  <a:pt x="3892" y="2051"/>
                </a:lnTo>
                <a:lnTo>
                  <a:pt x="3871" y="2104"/>
                </a:lnTo>
                <a:lnTo>
                  <a:pt x="3828" y="2217"/>
                </a:lnTo>
                <a:lnTo>
                  <a:pt x="3784" y="2332"/>
                </a:lnTo>
                <a:lnTo>
                  <a:pt x="3763" y="2390"/>
                </a:lnTo>
                <a:lnTo>
                  <a:pt x="3743" y="2449"/>
                </a:lnTo>
                <a:lnTo>
                  <a:pt x="3726" y="2505"/>
                </a:lnTo>
                <a:lnTo>
                  <a:pt x="3710" y="2562"/>
                </a:lnTo>
                <a:lnTo>
                  <a:pt x="3698" y="2616"/>
                </a:lnTo>
                <a:lnTo>
                  <a:pt x="3694" y="2643"/>
                </a:lnTo>
                <a:lnTo>
                  <a:pt x="3689" y="2669"/>
                </a:lnTo>
                <a:lnTo>
                  <a:pt x="3686" y="2694"/>
                </a:lnTo>
                <a:lnTo>
                  <a:pt x="3684" y="2719"/>
                </a:lnTo>
                <a:lnTo>
                  <a:pt x="3683" y="2743"/>
                </a:lnTo>
                <a:lnTo>
                  <a:pt x="3683" y="2767"/>
                </a:lnTo>
                <a:lnTo>
                  <a:pt x="3683" y="2661"/>
                </a:lnTo>
                <a:lnTo>
                  <a:pt x="3680" y="2556"/>
                </a:lnTo>
                <a:lnTo>
                  <a:pt x="3679" y="2451"/>
                </a:lnTo>
                <a:lnTo>
                  <a:pt x="3679" y="2345"/>
                </a:lnTo>
                <a:lnTo>
                  <a:pt x="3680" y="2293"/>
                </a:lnTo>
                <a:lnTo>
                  <a:pt x="3682" y="2240"/>
                </a:lnTo>
                <a:lnTo>
                  <a:pt x="3685" y="2188"/>
                </a:lnTo>
                <a:lnTo>
                  <a:pt x="3689" y="2135"/>
                </a:lnTo>
                <a:lnTo>
                  <a:pt x="3695" y="2082"/>
                </a:lnTo>
                <a:lnTo>
                  <a:pt x="3701" y="2031"/>
                </a:lnTo>
                <a:lnTo>
                  <a:pt x="3709" y="1979"/>
                </a:lnTo>
                <a:lnTo>
                  <a:pt x="3720" y="1926"/>
                </a:lnTo>
                <a:lnTo>
                  <a:pt x="3727" y="1894"/>
                </a:lnTo>
                <a:lnTo>
                  <a:pt x="3736" y="1860"/>
                </a:lnTo>
                <a:lnTo>
                  <a:pt x="3754" y="1794"/>
                </a:lnTo>
                <a:lnTo>
                  <a:pt x="3774" y="1729"/>
                </a:lnTo>
                <a:lnTo>
                  <a:pt x="3796" y="1665"/>
                </a:lnTo>
                <a:lnTo>
                  <a:pt x="3820" y="1600"/>
                </a:lnTo>
                <a:lnTo>
                  <a:pt x="3843" y="1537"/>
                </a:lnTo>
                <a:lnTo>
                  <a:pt x="3891" y="1409"/>
                </a:lnTo>
                <a:lnTo>
                  <a:pt x="3899" y="1385"/>
                </a:lnTo>
                <a:lnTo>
                  <a:pt x="3906" y="1359"/>
                </a:lnTo>
                <a:lnTo>
                  <a:pt x="3921" y="1298"/>
                </a:lnTo>
                <a:lnTo>
                  <a:pt x="3951" y="1158"/>
                </a:lnTo>
                <a:lnTo>
                  <a:pt x="3959" y="1122"/>
                </a:lnTo>
                <a:lnTo>
                  <a:pt x="3968" y="1087"/>
                </a:lnTo>
                <a:lnTo>
                  <a:pt x="3977" y="1055"/>
                </a:lnTo>
                <a:lnTo>
                  <a:pt x="3987" y="1024"/>
                </a:lnTo>
                <a:lnTo>
                  <a:pt x="3998" y="995"/>
                </a:lnTo>
                <a:lnTo>
                  <a:pt x="4010" y="970"/>
                </a:lnTo>
                <a:lnTo>
                  <a:pt x="4022" y="947"/>
                </a:lnTo>
                <a:lnTo>
                  <a:pt x="4028" y="937"/>
                </a:lnTo>
                <a:lnTo>
                  <a:pt x="4035" y="929"/>
                </a:lnTo>
                <a:lnTo>
                  <a:pt x="4025" y="942"/>
                </a:lnTo>
                <a:lnTo>
                  <a:pt x="4017" y="955"/>
                </a:lnTo>
                <a:lnTo>
                  <a:pt x="4010" y="968"/>
                </a:lnTo>
                <a:lnTo>
                  <a:pt x="4002" y="983"/>
                </a:lnTo>
                <a:lnTo>
                  <a:pt x="3897" y="1193"/>
                </a:lnTo>
                <a:lnTo>
                  <a:pt x="3841" y="1304"/>
                </a:lnTo>
                <a:lnTo>
                  <a:pt x="3789" y="1412"/>
                </a:lnTo>
                <a:lnTo>
                  <a:pt x="3741" y="1516"/>
                </a:lnTo>
                <a:lnTo>
                  <a:pt x="3719" y="1567"/>
                </a:lnTo>
                <a:lnTo>
                  <a:pt x="3698" y="1614"/>
                </a:lnTo>
                <a:lnTo>
                  <a:pt x="3682" y="1658"/>
                </a:lnTo>
                <a:lnTo>
                  <a:pt x="3666" y="1700"/>
                </a:lnTo>
                <a:lnTo>
                  <a:pt x="3655" y="1737"/>
                </a:lnTo>
                <a:lnTo>
                  <a:pt x="3646" y="1771"/>
                </a:lnTo>
                <a:lnTo>
                  <a:pt x="3638" y="1806"/>
                </a:lnTo>
                <a:lnTo>
                  <a:pt x="3632" y="1846"/>
                </a:lnTo>
                <a:lnTo>
                  <a:pt x="3625" y="1889"/>
                </a:lnTo>
                <a:lnTo>
                  <a:pt x="3619" y="1937"/>
                </a:lnTo>
                <a:lnTo>
                  <a:pt x="3607" y="2039"/>
                </a:lnTo>
                <a:lnTo>
                  <a:pt x="3596" y="2147"/>
                </a:lnTo>
                <a:lnTo>
                  <a:pt x="3589" y="2255"/>
                </a:lnTo>
                <a:lnTo>
                  <a:pt x="3587" y="2308"/>
                </a:lnTo>
                <a:lnTo>
                  <a:pt x="3586" y="2357"/>
                </a:lnTo>
                <a:lnTo>
                  <a:pt x="3584" y="2405"/>
                </a:lnTo>
                <a:lnTo>
                  <a:pt x="3586" y="2449"/>
                </a:lnTo>
                <a:lnTo>
                  <a:pt x="3587" y="2488"/>
                </a:lnTo>
                <a:lnTo>
                  <a:pt x="3589" y="2523"/>
                </a:lnTo>
                <a:lnTo>
                  <a:pt x="3593" y="2558"/>
                </a:lnTo>
                <a:lnTo>
                  <a:pt x="3596" y="2601"/>
                </a:lnTo>
                <a:lnTo>
                  <a:pt x="3600" y="2702"/>
                </a:lnTo>
                <a:lnTo>
                  <a:pt x="3604" y="2816"/>
                </a:lnTo>
                <a:lnTo>
                  <a:pt x="3606" y="2934"/>
                </a:lnTo>
                <a:lnTo>
                  <a:pt x="3608" y="3134"/>
                </a:lnTo>
                <a:lnTo>
                  <a:pt x="3608" y="3218"/>
                </a:lnTo>
                <a:lnTo>
                  <a:pt x="3439" y="2691"/>
                </a:lnTo>
                <a:lnTo>
                  <a:pt x="3451" y="2790"/>
                </a:lnTo>
                <a:lnTo>
                  <a:pt x="3476" y="3011"/>
                </a:lnTo>
                <a:lnTo>
                  <a:pt x="3491" y="3134"/>
                </a:lnTo>
                <a:lnTo>
                  <a:pt x="3503" y="3247"/>
                </a:lnTo>
                <a:lnTo>
                  <a:pt x="3511" y="3335"/>
                </a:lnTo>
                <a:lnTo>
                  <a:pt x="3513" y="3367"/>
                </a:lnTo>
                <a:lnTo>
                  <a:pt x="3515" y="3387"/>
                </a:lnTo>
                <a:lnTo>
                  <a:pt x="3511" y="3462"/>
                </a:lnTo>
                <a:lnTo>
                  <a:pt x="3503" y="3609"/>
                </a:lnTo>
                <a:lnTo>
                  <a:pt x="3476" y="4026"/>
                </a:lnTo>
                <a:lnTo>
                  <a:pt x="3439" y="4609"/>
                </a:lnTo>
                <a:lnTo>
                  <a:pt x="3433" y="4416"/>
                </a:lnTo>
                <a:lnTo>
                  <a:pt x="3415" y="3939"/>
                </a:lnTo>
                <a:lnTo>
                  <a:pt x="3404" y="3642"/>
                </a:lnTo>
                <a:lnTo>
                  <a:pt x="3391" y="3332"/>
                </a:lnTo>
                <a:lnTo>
                  <a:pt x="3378" y="3028"/>
                </a:lnTo>
                <a:lnTo>
                  <a:pt x="3364" y="2748"/>
                </a:lnTo>
                <a:lnTo>
                  <a:pt x="3358" y="2624"/>
                </a:lnTo>
                <a:lnTo>
                  <a:pt x="3355" y="2510"/>
                </a:lnTo>
                <a:lnTo>
                  <a:pt x="3354" y="2407"/>
                </a:lnTo>
                <a:lnTo>
                  <a:pt x="3355" y="2313"/>
                </a:lnTo>
                <a:lnTo>
                  <a:pt x="3357" y="2229"/>
                </a:lnTo>
                <a:lnTo>
                  <a:pt x="3362" y="2151"/>
                </a:lnTo>
                <a:lnTo>
                  <a:pt x="3368" y="2081"/>
                </a:lnTo>
                <a:lnTo>
                  <a:pt x="3375" y="2017"/>
                </a:lnTo>
                <a:lnTo>
                  <a:pt x="3384" y="1960"/>
                </a:lnTo>
                <a:lnTo>
                  <a:pt x="3393" y="1906"/>
                </a:lnTo>
                <a:lnTo>
                  <a:pt x="3403" y="1856"/>
                </a:lnTo>
                <a:lnTo>
                  <a:pt x="3414" y="1811"/>
                </a:lnTo>
                <a:lnTo>
                  <a:pt x="3437" y="1723"/>
                </a:lnTo>
                <a:lnTo>
                  <a:pt x="3458" y="1640"/>
                </a:lnTo>
                <a:lnTo>
                  <a:pt x="3475" y="1574"/>
                </a:lnTo>
                <a:lnTo>
                  <a:pt x="3498" y="1502"/>
                </a:lnTo>
                <a:lnTo>
                  <a:pt x="3523" y="1425"/>
                </a:lnTo>
                <a:lnTo>
                  <a:pt x="3552" y="1345"/>
                </a:lnTo>
                <a:lnTo>
                  <a:pt x="3586" y="1260"/>
                </a:lnTo>
                <a:lnTo>
                  <a:pt x="3622" y="1175"/>
                </a:lnTo>
                <a:lnTo>
                  <a:pt x="3642" y="1132"/>
                </a:lnTo>
                <a:lnTo>
                  <a:pt x="3661" y="1089"/>
                </a:lnTo>
                <a:lnTo>
                  <a:pt x="3683" y="1047"/>
                </a:lnTo>
                <a:lnTo>
                  <a:pt x="3704" y="1004"/>
                </a:lnTo>
                <a:lnTo>
                  <a:pt x="3727" y="962"/>
                </a:lnTo>
                <a:lnTo>
                  <a:pt x="3750" y="920"/>
                </a:lnTo>
                <a:lnTo>
                  <a:pt x="3774" y="881"/>
                </a:lnTo>
                <a:lnTo>
                  <a:pt x="3798" y="841"/>
                </a:lnTo>
                <a:lnTo>
                  <a:pt x="3823" y="803"/>
                </a:lnTo>
                <a:lnTo>
                  <a:pt x="3849" y="765"/>
                </a:lnTo>
                <a:lnTo>
                  <a:pt x="3875" y="729"/>
                </a:lnTo>
                <a:lnTo>
                  <a:pt x="3903" y="694"/>
                </a:lnTo>
                <a:lnTo>
                  <a:pt x="3929" y="662"/>
                </a:lnTo>
                <a:lnTo>
                  <a:pt x="3958" y="632"/>
                </a:lnTo>
                <a:lnTo>
                  <a:pt x="3986" y="603"/>
                </a:lnTo>
                <a:lnTo>
                  <a:pt x="4014" y="576"/>
                </a:lnTo>
                <a:lnTo>
                  <a:pt x="4044" y="551"/>
                </a:lnTo>
                <a:lnTo>
                  <a:pt x="4073" y="530"/>
                </a:lnTo>
                <a:lnTo>
                  <a:pt x="4103" y="511"/>
                </a:lnTo>
                <a:lnTo>
                  <a:pt x="4135" y="494"/>
                </a:lnTo>
                <a:lnTo>
                  <a:pt x="4097" y="512"/>
                </a:lnTo>
                <a:lnTo>
                  <a:pt x="4061" y="533"/>
                </a:lnTo>
                <a:lnTo>
                  <a:pt x="4025" y="555"/>
                </a:lnTo>
                <a:lnTo>
                  <a:pt x="3989" y="579"/>
                </a:lnTo>
                <a:lnTo>
                  <a:pt x="3954" y="603"/>
                </a:lnTo>
                <a:lnTo>
                  <a:pt x="3920" y="630"/>
                </a:lnTo>
                <a:lnTo>
                  <a:pt x="3885" y="657"/>
                </a:lnTo>
                <a:lnTo>
                  <a:pt x="3851" y="686"/>
                </a:lnTo>
                <a:lnTo>
                  <a:pt x="3817" y="716"/>
                </a:lnTo>
                <a:lnTo>
                  <a:pt x="3785" y="747"/>
                </a:lnTo>
                <a:lnTo>
                  <a:pt x="3753" y="779"/>
                </a:lnTo>
                <a:lnTo>
                  <a:pt x="3721" y="812"/>
                </a:lnTo>
                <a:lnTo>
                  <a:pt x="3691" y="846"/>
                </a:lnTo>
                <a:lnTo>
                  <a:pt x="3661" y="881"/>
                </a:lnTo>
                <a:lnTo>
                  <a:pt x="3632" y="917"/>
                </a:lnTo>
                <a:lnTo>
                  <a:pt x="3605" y="953"/>
                </a:lnTo>
                <a:lnTo>
                  <a:pt x="3578" y="990"/>
                </a:lnTo>
                <a:lnTo>
                  <a:pt x="3553" y="1029"/>
                </a:lnTo>
                <a:lnTo>
                  <a:pt x="3529" y="1067"/>
                </a:lnTo>
                <a:lnTo>
                  <a:pt x="3506" y="1107"/>
                </a:lnTo>
                <a:lnTo>
                  <a:pt x="3485" y="1146"/>
                </a:lnTo>
                <a:lnTo>
                  <a:pt x="3464" y="1186"/>
                </a:lnTo>
                <a:lnTo>
                  <a:pt x="3445" y="1227"/>
                </a:lnTo>
                <a:lnTo>
                  <a:pt x="3427" y="1268"/>
                </a:lnTo>
                <a:lnTo>
                  <a:pt x="3411" y="1308"/>
                </a:lnTo>
                <a:lnTo>
                  <a:pt x="3397" y="1351"/>
                </a:lnTo>
                <a:lnTo>
                  <a:pt x="3384" y="1393"/>
                </a:lnTo>
                <a:lnTo>
                  <a:pt x="3373" y="1433"/>
                </a:lnTo>
                <a:lnTo>
                  <a:pt x="3363" y="1475"/>
                </a:lnTo>
                <a:lnTo>
                  <a:pt x="3355" y="1518"/>
                </a:lnTo>
                <a:lnTo>
                  <a:pt x="3349" y="1560"/>
                </a:lnTo>
                <a:lnTo>
                  <a:pt x="3345" y="1602"/>
                </a:lnTo>
                <a:lnTo>
                  <a:pt x="3348" y="1558"/>
                </a:lnTo>
                <a:lnTo>
                  <a:pt x="3355" y="1451"/>
                </a:lnTo>
                <a:lnTo>
                  <a:pt x="3361" y="1317"/>
                </a:lnTo>
                <a:lnTo>
                  <a:pt x="3363" y="1250"/>
                </a:lnTo>
                <a:lnTo>
                  <a:pt x="3364" y="1188"/>
                </a:lnTo>
                <a:lnTo>
                  <a:pt x="3364" y="1158"/>
                </a:lnTo>
                <a:lnTo>
                  <a:pt x="3367" y="1123"/>
                </a:lnTo>
                <a:lnTo>
                  <a:pt x="3373" y="1045"/>
                </a:lnTo>
                <a:lnTo>
                  <a:pt x="3381" y="962"/>
                </a:lnTo>
                <a:lnTo>
                  <a:pt x="3392" y="878"/>
                </a:lnTo>
                <a:lnTo>
                  <a:pt x="3411" y="739"/>
                </a:lnTo>
                <a:lnTo>
                  <a:pt x="3421" y="681"/>
                </a:lnTo>
                <a:lnTo>
                  <a:pt x="3495" y="174"/>
                </a:lnTo>
                <a:lnTo>
                  <a:pt x="3465" y="262"/>
                </a:lnTo>
                <a:lnTo>
                  <a:pt x="3435" y="357"/>
                </a:lnTo>
                <a:lnTo>
                  <a:pt x="3399" y="470"/>
                </a:lnTo>
                <a:lnTo>
                  <a:pt x="3362" y="592"/>
                </a:lnTo>
                <a:lnTo>
                  <a:pt x="3345" y="654"/>
                </a:lnTo>
                <a:lnTo>
                  <a:pt x="3328" y="713"/>
                </a:lnTo>
                <a:lnTo>
                  <a:pt x="3315" y="769"/>
                </a:lnTo>
                <a:lnTo>
                  <a:pt x="3303" y="822"/>
                </a:lnTo>
                <a:lnTo>
                  <a:pt x="3294" y="868"/>
                </a:lnTo>
                <a:lnTo>
                  <a:pt x="3289" y="907"/>
                </a:lnTo>
                <a:lnTo>
                  <a:pt x="3282" y="990"/>
                </a:lnTo>
                <a:lnTo>
                  <a:pt x="3276" y="1092"/>
                </a:lnTo>
                <a:lnTo>
                  <a:pt x="3268" y="1204"/>
                </a:lnTo>
                <a:lnTo>
                  <a:pt x="3264" y="1316"/>
                </a:lnTo>
                <a:lnTo>
                  <a:pt x="3254" y="1504"/>
                </a:lnTo>
                <a:lnTo>
                  <a:pt x="3252" y="1584"/>
                </a:lnTo>
                <a:lnTo>
                  <a:pt x="3139" y="531"/>
                </a:lnTo>
                <a:lnTo>
                  <a:pt x="3176" y="1527"/>
                </a:lnTo>
                <a:lnTo>
                  <a:pt x="2819" y="437"/>
                </a:lnTo>
                <a:lnTo>
                  <a:pt x="2825" y="484"/>
                </a:lnTo>
                <a:lnTo>
                  <a:pt x="2841" y="595"/>
                </a:lnTo>
                <a:lnTo>
                  <a:pt x="2849" y="656"/>
                </a:lnTo>
                <a:lnTo>
                  <a:pt x="2859" y="715"/>
                </a:lnTo>
                <a:lnTo>
                  <a:pt x="2867" y="763"/>
                </a:lnTo>
                <a:lnTo>
                  <a:pt x="2872" y="781"/>
                </a:lnTo>
                <a:lnTo>
                  <a:pt x="2875" y="794"/>
                </a:lnTo>
                <a:lnTo>
                  <a:pt x="2886" y="829"/>
                </a:lnTo>
                <a:lnTo>
                  <a:pt x="2902" y="888"/>
                </a:lnTo>
                <a:lnTo>
                  <a:pt x="2946" y="1050"/>
                </a:lnTo>
                <a:lnTo>
                  <a:pt x="2972" y="1141"/>
                </a:lnTo>
                <a:lnTo>
                  <a:pt x="2997" y="1230"/>
                </a:lnTo>
                <a:lnTo>
                  <a:pt x="3022" y="1311"/>
                </a:lnTo>
                <a:lnTo>
                  <a:pt x="3034" y="1346"/>
                </a:lnTo>
                <a:lnTo>
                  <a:pt x="3045" y="1377"/>
                </a:lnTo>
                <a:lnTo>
                  <a:pt x="3054" y="1407"/>
                </a:lnTo>
                <a:lnTo>
                  <a:pt x="3064" y="1442"/>
                </a:lnTo>
                <a:lnTo>
                  <a:pt x="3073" y="1480"/>
                </a:lnTo>
                <a:lnTo>
                  <a:pt x="3080" y="1522"/>
                </a:lnTo>
                <a:lnTo>
                  <a:pt x="3086" y="1568"/>
                </a:lnTo>
                <a:lnTo>
                  <a:pt x="3092" y="1615"/>
                </a:lnTo>
                <a:lnTo>
                  <a:pt x="3097" y="1664"/>
                </a:lnTo>
                <a:lnTo>
                  <a:pt x="3101" y="1715"/>
                </a:lnTo>
                <a:lnTo>
                  <a:pt x="3104" y="1766"/>
                </a:lnTo>
                <a:lnTo>
                  <a:pt x="3106" y="1818"/>
                </a:lnTo>
                <a:lnTo>
                  <a:pt x="3107" y="1870"/>
                </a:lnTo>
                <a:lnTo>
                  <a:pt x="3107" y="1921"/>
                </a:lnTo>
                <a:lnTo>
                  <a:pt x="3107" y="1971"/>
                </a:lnTo>
                <a:lnTo>
                  <a:pt x="3106" y="2020"/>
                </a:lnTo>
                <a:lnTo>
                  <a:pt x="3104" y="2065"/>
                </a:lnTo>
                <a:lnTo>
                  <a:pt x="3101" y="2110"/>
                </a:lnTo>
                <a:lnTo>
                  <a:pt x="3063" y="2560"/>
                </a:lnTo>
                <a:lnTo>
                  <a:pt x="3028" y="2417"/>
                </a:lnTo>
                <a:lnTo>
                  <a:pt x="2992" y="2267"/>
                </a:lnTo>
                <a:lnTo>
                  <a:pt x="2951" y="2091"/>
                </a:lnTo>
                <a:lnTo>
                  <a:pt x="2930" y="2005"/>
                </a:lnTo>
                <a:lnTo>
                  <a:pt x="2909" y="1931"/>
                </a:lnTo>
                <a:lnTo>
                  <a:pt x="2889" y="1866"/>
                </a:lnTo>
                <a:lnTo>
                  <a:pt x="2871" y="1808"/>
                </a:lnTo>
                <a:lnTo>
                  <a:pt x="2839" y="1716"/>
                </a:lnTo>
                <a:lnTo>
                  <a:pt x="2827" y="1676"/>
                </a:lnTo>
                <a:lnTo>
                  <a:pt x="2819" y="1640"/>
                </a:lnTo>
                <a:lnTo>
                  <a:pt x="2796" y="1520"/>
                </a:lnTo>
                <a:lnTo>
                  <a:pt x="2781" y="1433"/>
                </a:lnTo>
                <a:lnTo>
                  <a:pt x="2765" y="1334"/>
                </a:lnTo>
                <a:lnTo>
                  <a:pt x="2749" y="1230"/>
                </a:lnTo>
                <a:lnTo>
                  <a:pt x="2743" y="1179"/>
                </a:lnTo>
                <a:lnTo>
                  <a:pt x="2737" y="1127"/>
                </a:lnTo>
                <a:lnTo>
                  <a:pt x="2733" y="1077"/>
                </a:lnTo>
                <a:lnTo>
                  <a:pt x="2729" y="1030"/>
                </a:lnTo>
                <a:lnTo>
                  <a:pt x="2725" y="985"/>
                </a:lnTo>
                <a:lnTo>
                  <a:pt x="2725" y="944"/>
                </a:lnTo>
                <a:lnTo>
                  <a:pt x="2725" y="765"/>
                </a:lnTo>
                <a:lnTo>
                  <a:pt x="2727" y="666"/>
                </a:lnTo>
                <a:lnTo>
                  <a:pt x="2728" y="568"/>
                </a:lnTo>
                <a:lnTo>
                  <a:pt x="2730" y="478"/>
                </a:lnTo>
                <a:lnTo>
                  <a:pt x="2733" y="400"/>
                </a:lnTo>
                <a:lnTo>
                  <a:pt x="2735" y="368"/>
                </a:lnTo>
                <a:lnTo>
                  <a:pt x="2737" y="340"/>
                </a:lnTo>
                <a:lnTo>
                  <a:pt x="2741" y="320"/>
                </a:lnTo>
                <a:lnTo>
                  <a:pt x="2743" y="305"/>
                </a:lnTo>
                <a:lnTo>
                  <a:pt x="2749" y="287"/>
                </a:lnTo>
                <a:lnTo>
                  <a:pt x="2754" y="269"/>
                </a:lnTo>
                <a:lnTo>
                  <a:pt x="2758" y="250"/>
                </a:lnTo>
                <a:lnTo>
                  <a:pt x="2761" y="231"/>
                </a:lnTo>
                <a:lnTo>
                  <a:pt x="2766" y="192"/>
                </a:lnTo>
                <a:lnTo>
                  <a:pt x="2769" y="154"/>
                </a:lnTo>
                <a:lnTo>
                  <a:pt x="2769" y="114"/>
                </a:lnTo>
                <a:lnTo>
                  <a:pt x="2767" y="76"/>
                </a:lnTo>
                <a:lnTo>
                  <a:pt x="2765" y="37"/>
                </a:lnTo>
                <a:lnTo>
                  <a:pt x="2761" y="0"/>
                </a:lnTo>
                <a:lnTo>
                  <a:pt x="2740" y="31"/>
                </a:lnTo>
                <a:lnTo>
                  <a:pt x="2720" y="66"/>
                </a:lnTo>
                <a:lnTo>
                  <a:pt x="2701" y="102"/>
                </a:lnTo>
                <a:lnTo>
                  <a:pt x="2683" y="141"/>
                </a:lnTo>
                <a:lnTo>
                  <a:pt x="2665" y="181"/>
                </a:lnTo>
                <a:lnTo>
                  <a:pt x="2650" y="223"/>
                </a:lnTo>
                <a:lnTo>
                  <a:pt x="2635" y="267"/>
                </a:lnTo>
                <a:lnTo>
                  <a:pt x="2622" y="310"/>
                </a:lnTo>
                <a:lnTo>
                  <a:pt x="2610" y="354"/>
                </a:lnTo>
                <a:lnTo>
                  <a:pt x="2600" y="399"/>
                </a:lnTo>
                <a:lnTo>
                  <a:pt x="2591" y="443"/>
                </a:lnTo>
                <a:lnTo>
                  <a:pt x="2584" y="488"/>
                </a:lnTo>
                <a:lnTo>
                  <a:pt x="2578" y="532"/>
                </a:lnTo>
                <a:lnTo>
                  <a:pt x="2574" y="574"/>
                </a:lnTo>
                <a:lnTo>
                  <a:pt x="2572" y="616"/>
                </a:lnTo>
                <a:lnTo>
                  <a:pt x="2572" y="656"/>
                </a:lnTo>
                <a:lnTo>
                  <a:pt x="2574" y="727"/>
                </a:lnTo>
                <a:lnTo>
                  <a:pt x="2578" y="798"/>
                </a:lnTo>
                <a:lnTo>
                  <a:pt x="2582" y="868"/>
                </a:lnTo>
                <a:lnTo>
                  <a:pt x="2588" y="938"/>
                </a:lnTo>
                <a:lnTo>
                  <a:pt x="2597" y="1008"/>
                </a:lnTo>
                <a:lnTo>
                  <a:pt x="2605" y="1079"/>
                </a:lnTo>
                <a:lnTo>
                  <a:pt x="2615" y="1149"/>
                </a:lnTo>
                <a:lnTo>
                  <a:pt x="2626" y="1218"/>
                </a:lnTo>
                <a:lnTo>
                  <a:pt x="2638" y="1288"/>
                </a:lnTo>
                <a:lnTo>
                  <a:pt x="2650" y="1359"/>
                </a:lnTo>
                <a:lnTo>
                  <a:pt x="2676" y="1498"/>
                </a:lnTo>
                <a:lnTo>
                  <a:pt x="2704" y="1638"/>
                </a:lnTo>
                <a:lnTo>
                  <a:pt x="2733" y="1777"/>
                </a:lnTo>
                <a:lnTo>
                  <a:pt x="2761" y="1916"/>
                </a:lnTo>
                <a:lnTo>
                  <a:pt x="2788" y="2056"/>
                </a:lnTo>
                <a:lnTo>
                  <a:pt x="2813" y="2195"/>
                </a:lnTo>
                <a:lnTo>
                  <a:pt x="2825" y="2266"/>
                </a:lnTo>
                <a:lnTo>
                  <a:pt x="2836" y="2336"/>
                </a:lnTo>
                <a:lnTo>
                  <a:pt x="2845" y="2407"/>
                </a:lnTo>
                <a:lnTo>
                  <a:pt x="2855" y="2476"/>
                </a:lnTo>
                <a:lnTo>
                  <a:pt x="2862" y="2547"/>
                </a:lnTo>
                <a:lnTo>
                  <a:pt x="2869" y="2618"/>
                </a:lnTo>
                <a:lnTo>
                  <a:pt x="2874" y="2689"/>
                </a:lnTo>
                <a:lnTo>
                  <a:pt x="2878" y="2760"/>
                </a:lnTo>
                <a:lnTo>
                  <a:pt x="2880" y="2832"/>
                </a:lnTo>
                <a:lnTo>
                  <a:pt x="2880" y="2903"/>
                </a:lnTo>
                <a:lnTo>
                  <a:pt x="2879" y="2932"/>
                </a:lnTo>
                <a:lnTo>
                  <a:pt x="2878" y="2959"/>
                </a:lnTo>
                <a:lnTo>
                  <a:pt x="2874" y="3017"/>
                </a:lnTo>
                <a:lnTo>
                  <a:pt x="2867" y="3074"/>
                </a:lnTo>
                <a:lnTo>
                  <a:pt x="2859" y="3131"/>
                </a:lnTo>
                <a:lnTo>
                  <a:pt x="2850" y="3189"/>
                </a:lnTo>
                <a:lnTo>
                  <a:pt x="2841" y="3245"/>
                </a:lnTo>
                <a:lnTo>
                  <a:pt x="2821" y="3357"/>
                </a:lnTo>
                <a:lnTo>
                  <a:pt x="2814" y="3352"/>
                </a:lnTo>
                <a:lnTo>
                  <a:pt x="2809" y="3346"/>
                </a:lnTo>
                <a:lnTo>
                  <a:pt x="2807" y="3339"/>
                </a:lnTo>
                <a:lnTo>
                  <a:pt x="2805" y="3332"/>
                </a:lnTo>
                <a:lnTo>
                  <a:pt x="2802" y="3314"/>
                </a:lnTo>
                <a:lnTo>
                  <a:pt x="2801" y="3295"/>
                </a:lnTo>
                <a:lnTo>
                  <a:pt x="2785" y="3173"/>
                </a:lnTo>
                <a:lnTo>
                  <a:pt x="2770" y="3052"/>
                </a:lnTo>
                <a:lnTo>
                  <a:pt x="2735" y="2807"/>
                </a:lnTo>
                <a:lnTo>
                  <a:pt x="2700" y="2566"/>
                </a:lnTo>
                <a:lnTo>
                  <a:pt x="2683" y="2449"/>
                </a:lnTo>
                <a:lnTo>
                  <a:pt x="2669" y="2335"/>
                </a:lnTo>
                <a:lnTo>
                  <a:pt x="2654" y="2226"/>
                </a:lnTo>
                <a:lnTo>
                  <a:pt x="2640" y="2126"/>
                </a:lnTo>
                <a:lnTo>
                  <a:pt x="2626" y="2033"/>
                </a:lnTo>
                <a:lnTo>
                  <a:pt x="2610" y="1948"/>
                </a:lnTo>
                <a:lnTo>
                  <a:pt x="2593" y="1867"/>
                </a:lnTo>
                <a:lnTo>
                  <a:pt x="2576" y="1793"/>
                </a:lnTo>
                <a:lnTo>
                  <a:pt x="2557" y="1724"/>
                </a:lnTo>
                <a:lnTo>
                  <a:pt x="2537" y="1658"/>
                </a:lnTo>
                <a:lnTo>
                  <a:pt x="2527" y="1624"/>
                </a:lnTo>
                <a:lnTo>
                  <a:pt x="2516" y="1588"/>
                </a:lnTo>
                <a:lnTo>
                  <a:pt x="2505" y="1548"/>
                </a:lnTo>
                <a:lnTo>
                  <a:pt x="2496" y="1506"/>
                </a:lnTo>
                <a:lnTo>
                  <a:pt x="2477" y="1417"/>
                </a:lnTo>
                <a:lnTo>
                  <a:pt x="2460" y="1325"/>
                </a:lnTo>
                <a:lnTo>
                  <a:pt x="2445" y="1235"/>
                </a:lnTo>
                <a:lnTo>
                  <a:pt x="2435" y="1151"/>
                </a:lnTo>
                <a:lnTo>
                  <a:pt x="2430" y="1113"/>
                </a:lnTo>
                <a:lnTo>
                  <a:pt x="2427" y="1078"/>
                </a:lnTo>
                <a:lnTo>
                  <a:pt x="2425" y="1047"/>
                </a:lnTo>
                <a:lnTo>
                  <a:pt x="2425" y="1020"/>
                </a:lnTo>
                <a:lnTo>
                  <a:pt x="2423" y="989"/>
                </a:lnTo>
                <a:lnTo>
                  <a:pt x="2419" y="947"/>
                </a:lnTo>
                <a:lnTo>
                  <a:pt x="2412" y="896"/>
                </a:lnTo>
                <a:lnTo>
                  <a:pt x="2403" y="837"/>
                </a:lnTo>
                <a:lnTo>
                  <a:pt x="2383" y="706"/>
                </a:lnTo>
                <a:lnTo>
                  <a:pt x="2359" y="566"/>
                </a:lnTo>
                <a:lnTo>
                  <a:pt x="2335" y="433"/>
                </a:lnTo>
                <a:lnTo>
                  <a:pt x="2313" y="320"/>
                </a:lnTo>
                <a:lnTo>
                  <a:pt x="2293" y="211"/>
                </a:lnTo>
                <a:lnTo>
                  <a:pt x="2296" y="340"/>
                </a:lnTo>
                <a:lnTo>
                  <a:pt x="2305" y="632"/>
                </a:lnTo>
                <a:lnTo>
                  <a:pt x="2311" y="795"/>
                </a:lnTo>
                <a:lnTo>
                  <a:pt x="2317" y="949"/>
                </a:lnTo>
                <a:lnTo>
                  <a:pt x="2324" y="1073"/>
                </a:lnTo>
                <a:lnTo>
                  <a:pt x="2328" y="1119"/>
                </a:lnTo>
                <a:lnTo>
                  <a:pt x="2330" y="1151"/>
                </a:lnTo>
                <a:lnTo>
                  <a:pt x="2335" y="1180"/>
                </a:lnTo>
                <a:lnTo>
                  <a:pt x="2342" y="1217"/>
                </a:lnTo>
                <a:lnTo>
                  <a:pt x="2362" y="1312"/>
                </a:lnTo>
                <a:lnTo>
                  <a:pt x="2389" y="1427"/>
                </a:lnTo>
                <a:lnTo>
                  <a:pt x="2420" y="1555"/>
                </a:lnTo>
                <a:lnTo>
                  <a:pt x="2453" y="1686"/>
                </a:lnTo>
                <a:lnTo>
                  <a:pt x="2484" y="1812"/>
                </a:lnTo>
                <a:lnTo>
                  <a:pt x="2513" y="1925"/>
                </a:lnTo>
                <a:lnTo>
                  <a:pt x="2537" y="2015"/>
                </a:lnTo>
                <a:lnTo>
                  <a:pt x="2545" y="2045"/>
                </a:lnTo>
                <a:lnTo>
                  <a:pt x="2551" y="2074"/>
                </a:lnTo>
                <a:lnTo>
                  <a:pt x="2557" y="2104"/>
                </a:lnTo>
                <a:lnTo>
                  <a:pt x="2562" y="2135"/>
                </a:lnTo>
                <a:lnTo>
                  <a:pt x="2570" y="2195"/>
                </a:lnTo>
                <a:lnTo>
                  <a:pt x="2576" y="2258"/>
                </a:lnTo>
                <a:lnTo>
                  <a:pt x="2581" y="2319"/>
                </a:lnTo>
                <a:lnTo>
                  <a:pt x="2586" y="2381"/>
                </a:lnTo>
                <a:lnTo>
                  <a:pt x="2591" y="2442"/>
                </a:lnTo>
                <a:lnTo>
                  <a:pt x="2596" y="2503"/>
                </a:lnTo>
                <a:lnTo>
                  <a:pt x="2611" y="2679"/>
                </a:lnTo>
                <a:lnTo>
                  <a:pt x="2626" y="2856"/>
                </a:lnTo>
                <a:lnTo>
                  <a:pt x="2639" y="3033"/>
                </a:lnTo>
                <a:lnTo>
                  <a:pt x="2651" y="3209"/>
                </a:lnTo>
                <a:lnTo>
                  <a:pt x="2672" y="3564"/>
                </a:lnTo>
                <a:lnTo>
                  <a:pt x="2693" y="3918"/>
                </a:lnTo>
                <a:lnTo>
                  <a:pt x="2695" y="3975"/>
                </a:lnTo>
                <a:lnTo>
                  <a:pt x="2696" y="4031"/>
                </a:lnTo>
                <a:lnTo>
                  <a:pt x="2698" y="4088"/>
                </a:lnTo>
                <a:lnTo>
                  <a:pt x="2696" y="4144"/>
                </a:lnTo>
                <a:lnTo>
                  <a:pt x="2695" y="4201"/>
                </a:lnTo>
                <a:lnTo>
                  <a:pt x="2693" y="4256"/>
                </a:lnTo>
                <a:lnTo>
                  <a:pt x="2689" y="4312"/>
                </a:lnTo>
                <a:lnTo>
                  <a:pt x="2686" y="4369"/>
                </a:lnTo>
                <a:lnTo>
                  <a:pt x="2675" y="4481"/>
                </a:lnTo>
                <a:lnTo>
                  <a:pt x="2663" y="4593"/>
                </a:lnTo>
                <a:lnTo>
                  <a:pt x="2650" y="4705"/>
                </a:lnTo>
                <a:lnTo>
                  <a:pt x="2634" y="4817"/>
                </a:lnTo>
                <a:lnTo>
                  <a:pt x="2605" y="5042"/>
                </a:lnTo>
                <a:lnTo>
                  <a:pt x="2591" y="5153"/>
                </a:lnTo>
                <a:lnTo>
                  <a:pt x="2579" y="5265"/>
                </a:lnTo>
                <a:lnTo>
                  <a:pt x="2568" y="5378"/>
                </a:lnTo>
                <a:lnTo>
                  <a:pt x="2564" y="5435"/>
                </a:lnTo>
                <a:lnTo>
                  <a:pt x="2561" y="5491"/>
                </a:lnTo>
                <a:lnTo>
                  <a:pt x="2558" y="5547"/>
                </a:lnTo>
                <a:lnTo>
                  <a:pt x="2556" y="5604"/>
                </a:lnTo>
                <a:lnTo>
                  <a:pt x="2556" y="5660"/>
                </a:lnTo>
                <a:lnTo>
                  <a:pt x="2556" y="5717"/>
                </a:lnTo>
                <a:lnTo>
                  <a:pt x="2537" y="4441"/>
                </a:lnTo>
                <a:lnTo>
                  <a:pt x="2525" y="3520"/>
                </a:lnTo>
                <a:lnTo>
                  <a:pt x="2520" y="3186"/>
                </a:lnTo>
                <a:lnTo>
                  <a:pt x="2519" y="3011"/>
                </a:lnTo>
                <a:lnTo>
                  <a:pt x="2517" y="2968"/>
                </a:lnTo>
                <a:lnTo>
                  <a:pt x="2514" y="2915"/>
                </a:lnTo>
                <a:lnTo>
                  <a:pt x="2509" y="2854"/>
                </a:lnTo>
                <a:lnTo>
                  <a:pt x="2503" y="2786"/>
                </a:lnTo>
                <a:lnTo>
                  <a:pt x="2495" y="2713"/>
                </a:lnTo>
                <a:lnTo>
                  <a:pt x="2486" y="2637"/>
                </a:lnTo>
                <a:lnTo>
                  <a:pt x="2465" y="2479"/>
                </a:lnTo>
                <a:lnTo>
                  <a:pt x="2441" y="2320"/>
                </a:lnTo>
                <a:lnTo>
                  <a:pt x="2429" y="2244"/>
                </a:lnTo>
                <a:lnTo>
                  <a:pt x="2415" y="2174"/>
                </a:lnTo>
                <a:lnTo>
                  <a:pt x="2403" y="2109"/>
                </a:lnTo>
                <a:lnTo>
                  <a:pt x="2391" y="2050"/>
                </a:lnTo>
                <a:lnTo>
                  <a:pt x="2379" y="1999"/>
                </a:lnTo>
                <a:lnTo>
                  <a:pt x="2368" y="1958"/>
                </a:lnTo>
                <a:lnTo>
                  <a:pt x="2356" y="1919"/>
                </a:lnTo>
                <a:lnTo>
                  <a:pt x="2343" y="1871"/>
                </a:lnTo>
                <a:lnTo>
                  <a:pt x="2314" y="1753"/>
                </a:lnTo>
                <a:lnTo>
                  <a:pt x="2244" y="1468"/>
                </a:lnTo>
                <a:lnTo>
                  <a:pt x="2206" y="1319"/>
                </a:lnTo>
                <a:lnTo>
                  <a:pt x="2170" y="1180"/>
                </a:lnTo>
                <a:lnTo>
                  <a:pt x="2152" y="1115"/>
                </a:lnTo>
                <a:lnTo>
                  <a:pt x="2135" y="1057"/>
                </a:lnTo>
                <a:lnTo>
                  <a:pt x="2120" y="1006"/>
                </a:lnTo>
                <a:lnTo>
                  <a:pt x="2105" y="962"/>
                </a:lnTo>
                <a:lnTo>
                  <a:pt x="2089" y="920"/>
                </a:lnTo>
                <a:lnTo>
                  <a:pt x="2069" y="872"/>
                </a:lnTo>
                <a:lnTo>
                  <a:pt x="2024" y="762"/>
                </a:lnTo>
                <a:lnTo>
                  <a:pt x="1971" y="640"/>
                </a:lnTo>
                <a:lnTo>
                  <a:pt x="1917" y="519"/>
                </a:lnTo>
                <a:lnTo>
                  <a:pt x="1825" y="316"/>
                </a:lnTo>
                <a:lnTo>
                  <a:pt x="1786" y="231"/>
                </a:lnTo>
                <a:lnTo>
                  <a:pt x="1810" y="341"/>
                </a:lnTo>
                <a:lnTo>
                  <a:pt x="1835" y="451"/>
                </a:lnTo>
                <a:lnTo>
                  <a:pt x="1860" y="561"/>
                </a:lnTo>
                <a:lnTo>
                  <a:pt x="1888" y="670"/>
                </a:lnTo>
                <a:lnTo>
                  <a:pt x="1943" y="889"/>
                </a:lnTo>
                <a:lnTo>
                  <a:pt x="2001" y="1108"/>
                </a:lnTo>
                <a:lnTo>
                  <a:pt x="2057" y="1326"/>
                </a:lnTo>
                <a:lnTo>
                  <a:pt x="2114" y="1545"/>
                </a:lnTo>
                <a:lnTo>
                  <a:pt x="2141" y="1656"/>
                </a:lnTo>
                <a:lnTo>
                  <a:pt x="2168" y="1765"/>
                </a:lnTo>
                <a:lnTo>
                  <a:pt x="2193" y="1876"/>
                </a:lnTo>
                <a:lnTo>
                  <a:pt x="2218" y="1985"/>
                </a:lnTo>
                <a:lnTo>
                  <a:pt x="2229" y="2035"/>
                </a:lnTo>
                <a:lnTo>
                  <a:pt x="2238" y="2087"/>
                </a:lnTo>
                <a:lnTo>
                  <a:pt x="2246" y="2138"/>
                </a:lnTo>
                <a:lnTo>
                  <a:pt x="2252" y="2188"/>
                </a:lnTo>
                <a:lnTo>
                  <a:pt x="2258" y="2238"/>
                </a:lnTo>
                <a:lnTo>
                  <a:pt x="2262" y="2289"/>
                </a:lnTo>
                <a:lnTo>
                  <a:pt x="2265" y="2339"/>
                </a:lnTo>
                <a:lnTo>
                  <a:pt x="2269" y="2390"/>
                </a:lnTo>
                <a:lnTo>
                  <a:pt x="2272" y="2492"/>
                </a:lnTo>
                <a:lnTo>
                  <a:pt x="2274" y="2593"/>
                </a:lnTo>
                <a:lnTo>
                  <a:pt x="2272" y="2694"/>
                </a:lnTo>
                <a:lnTo>
                  <a:pt x="2271" y="2795"/>
                </a:lnTo>
                <a:lnTo>
                  <a:pt x="2269" y="2997"/>
                </a:lnTo>
                <a:lnTo>
                  <a:pt x="2269" y="3099"/>
                </a:lnTo>
                <a:lnTo>
                  <a:pt x="2271" y="3200"/>
                </a:lnTo>
                <a:lnTo>
                  <a:pt x="2272" y="3250"/>
                </a:lnTo>
                <a:lnTo>
                  <a:pt x="2275" y="3301"/>
                </a:lnTo>
                <a:lnTo>
                  <a:pt x="2278" y="3350"/>
                </a:lnTo>
                <a:lnTo>
                  <a:pt x="2283" y="3400"/>
                </a:lnTo>
                <a:lnTo>
                  <a:pt x="2288" y="3451"/>
                </a:lnTo>
                <a:lnTo>
                  <a:pt x="2294" y="3501"/>
                </a:lnTo>
                <a:lnTo>
                  <a:pt x="2301" y="3552"/>
                </a:lnTo>
                <a:lnTo>
                  <a:pt x="2310" y="3602"/>
                </a:lnTo>
                <a:lnTo>
                  <a:pt x="2296" y="3525"/>
                </a:lnTo>
                <a:lnTo>
                  <a:pt x="2284" y="3450"/>
                </a:lnTo>
                <a:lnTo>
                  <a:pt x="2274" y="3373"/>
                </a:lnTo>
                <a:lnTo>
                  <a:pt x="2263" y="3296"/>
                </a:lnTo>
                <a:lnTo>
                  <a:pt x="2245" y="3142"/>
                </a:lnTo>
                <a:lnTo>
                  <a:pt x="2228" y="2988"/>
                </a:lnTo>
                <a:lnTo>
                  <a:pt x="2212" y="2834"/>
                </a:lnTo>
                <a:lnTo>
                  <a:pt x="2195" y="2681"/>
                </a:lnTo>
                <a:lnTo>
                  <a:pt x="2177" y="2527"/>
                </a:lnTo>
                <a:lnTo>
                  <a:pt x="2167" y="2450"/>
                </a:lnTo>
                <a:lnTo>
                  <a:pt x="2156" y="2373"/>
                </a:lnTo>
                <a:lnTo>
                  <a:pt x="2151" y="2348"/>
                </a:lnTo>
                <a:lnTo>
                  <a:pt x="2146" y="2323"/>
                </a:lnTo>
                <a:lnTo>
                  <a:pt x="2133" y="2271"/>
                </a:lnTo>
                <a:lnTo>
                  <a:pt x="2119" y="2218"/>
                </a:lnTo>
                <a:lnTo>
                  <a:pt x="2101" y="2165"/>
                </a:lnTo>
                <a:lnTo>
                  <a:pt x="2083" y="2111"/>
                </a:lnTo>
                <a:lnTo>
                  <a:pt x="2062" y="2057"/>
                </a:lnTo>
                <a:lnTo>
                  <a:pt x="2021" y="1948"/>
                </a:lnTo>
                <a:lnTo>
                  <a:pt x="2001" y="1894"/>
                </a:lnTo>
                <a:lnTo>
                  <a:pt x="1982" y="1838"/>
                </a:lnTo>
                <a:lnTo>
                  <a:pt x="1965" y="1785"/>
                </a:lnTo>
                <a:lnTo>
                  <a:pt x="1949" y="1731"/>
                </a:lnTo>
                <a:lnTo>
                  <a:pt x="1936" y="1679"/>
                </a:lnTo>
                <a:lnTo>
                  <a:pt x="1930" y="1653"/>
                </a:lnTo>
                <a:lnTo>
                  <a:pt x="1926" y="1627"/>
                </a:lnTo>
                <a:lnTo>
                  <a:pt x="1923" y="1602"/>
                </a:lnTo>
                <a:lnTo>
                  <a:pt x="1919" y="1576"/>
                </a:lnTo>
                <a:lnTo>
                  <a:pt x="1918" y="1551"/>
                </a:lnTo>
                <a:lnTo>
                  <a:pt x="1917" y="1527"/>
                </a:lnTo>
                <a:lnTo>
                  <a:pt x="1917" y="1520"/>
                </a:lnTo>
                <a:lnTo>
                  <a:pt x="1914" y="1512"/>
                </a:lnTo>
                <a:lnTo>
                  <a:pt x="1907" y="1486"/>
                </a:lnTo>
                <a:lnTo>
                  <a:pt x="1896" y="1454"/>
                </a:lnTo>
                <a:lnTo>
                  <a:pt x="1882" y="1414"/>
                </a:lnTo>
                <a:lnTo>
                  <a:pt x="1845" y="1320"/>
                </a:lnTo>
                <a:lnTo>
                  <a:pt x="1803" y="1217"/>
                </a:lnTo>
                <a:lnTo>
                  <a:pt x="1718" y="1019"/>
                </a:lnTo>
                <a:lnTo>
                  <a:pt x="1688" y="947"/>
                </a:lnTo>
                <a:lnTo>
                  <a:pt x="1673" y="907"/>
                </a:lnTo>
                <a:lnTo>
                  <a:pt x="1666" y="889"/>
                </a:lnTo>
                <a:lnTo>
                  <a:pt x="1654" y="859"/>
                </a:lnTo>
                <a:lnTo>
                  <a:pt x="1613" y="769"/>
                </a:lnTo>
                <a:lnTo>
                  <a:pt x="1497" y="519"/>
                </a:lnTo>
                <a:lnTo>
                  <a:pt x="1335" y="174"/>
                </a:lnTo>
                <a:lnTo>
                  <a:pt x="1380" y="315"/>
                </a:lnTo>
                <a:lnTo>
                  <a:pt x="1425" y="457"/>
                </a:lnTo>
                <a:lnTo>
                  <a:pt x="1471" y="597"/>
                </a:lnTo>
                <a:lnTo>
                  <a:pt x="1519" y="738"/>
                </a:lnTo>
                <a:lnTo>
                  <a:pt x="1551" y="831"/>
                </a:lnTo>
                <a:lnTo>
                  <a:pt x="1584" y="924"/>
                </a:lnTo>
                <a:lnTo>
                  <a:pt x="1616" y="1018"/>
                </a:lnTo>
                <a:lnTo>
                  <a:pt x="1631" y="1065"/>
                </a:lnTo>
                <a:lnTo>
                  <a:pt x="1645" y="1113"/>
                </a:lnTo>
                <a:lnTo>
                  <a:pt x="1652" y="1137"/>
                </a:lnTo>
                <a:lnTo>
                  <a:pt x="1658" y="1164"/>
                </a:lnTo>
                <a:lnTo>
                  <a:pt x="1663" y="1193"/>
                </a:lnTo>
                <a:lnTo>
                  <a:pt x="1668" y="1224"/>
                </a:lnTo>
                <a:lnTo>
                  <a:pt x="1686" y="1357"/>
                </a:lnTo>
                <a:lnTo>
                  <a:pt x="1696" y="1423"/>
                </a:lnTo>
                <a:lnTo>
                  <a:pt x="1702" y="1454"/>
                </a:lnTo>
                <a:lnTo>
                  <a:pt x="1709" y="1484"/>
                </a:lnTo>
                <a:lnTo>
                  <a:pt x="1717" y="1513"/>
                </a:lnTo>
                <a:lnTo>
                  <a:pt x="1726" y="1538"/>
                </a:lnTo>
                <a:lnTo>
                  <a:pt x="1737" y="1562"/>
                </a:lnTo>
                <a:lnTo>
                  <a:pt x="1743" y="1573"/>
                </a:lnTo>
                <a:lnTo>
                  <a:pt x="1749" y="1584"/>
                </a:lnTo>
                <a:lnTo>
                  <a:pt x="1700" y="1513"/>
                </a:lnTo>
                <a:lnTo>
                  <a:pt x="1652" y="1447"/>
                </a:lnTo>
                <a:lnTo>
                  <a:pt x="1603" y="1383"/>
                </a:lnTo>
                <a:lnTo>
                  <a:pt x="1553" y="1323"/>
                </a:lnTo>
                <a:lnTo>
                  <a:pt x="1500" y="1264"/>
                </a:lnTo>
                <a:lnTo>
                  <a:pt x="1447" y="1209"/>
                </a:lnTo>
                <a:lnTo>
                  <a:pt x="1419" y="1182"/>
                </a:lnTo>
                <a:lnTo>
                  <a:pt x="1392" y="1157"/>
                </a:lnTo>
                <a:lnTo>
                  <a:pt x="1335" y="1107"/>
                </a:lnTo>
                <a:lnTo>
                  <a:pt x="1276" y="1057"/>
                </a:lnTo>
                <a:lnTo>
                  <a:pt x="1215" y="1012"/>
                </a:lnTo>
                <a:lnTo>
                  <a:pt x="1153" y="967"/>
                </a:lnTo>
                <a:lnTo>
                  <a:pt x="1088" y="924"/>
                </a:lnTo>
                <a:lnTo>
                  <a:pt x="1019" y="882"/>
                </a:lnTo>
                <a:lnTo>
                  <a:pt x="950" y="842"/>
                </a:lnTo>
                <a:lnTo>
                  <a:pt x="876" y="804"/>
                </a:lnTo>
                <a:lnTo>
                  <a:pt x="799" y="765"/>
                </a:lnTo>
                <a:lnTo>
                  <a:pt x="843" y="787"/>
                </a:lnTo>
                <a:lnTo>
                  <a:pt x="887" y="811"/>
                </a:lnTo>
                <a:lnTo>
                  <a:pt x="934" y="839"/>
                </a:lnTo>
                <a:lnTo>
                  <a:pt x="981" y="868"/>
                </a:lnTo>
                <a:lnTo>
                  <a:pt x="1029" y="900"/>
                </a:lnTo>
                <a:lnTo>
                  <a:pt x="1078" y="935"/>
                </a:lnTo>
                <a:lnTo>
                  <a:pt x="1127" y="971"/>
                </a:lnTo>
                <a:lnTo>
                  <a:pt x="1177" y="1009"/>
                </a:lnTo>
                <a:lnTo>
                  <a:pt x="1226" y="1049"/>
                </a:lnTo>
                <a:lnTo>
                  <a:pt x="1275" y="1091"/>
                </a:lnTo>
                <a:lnTo>
                  <a:pt x="1324" y="1135"/>
                </a:lnTo>
                <a:lnTo>
                  <a:pt x="1372" y="1181"/>
                </a:lnTo>
                <a:lnTo>
                  <a:pt x="1421" y="1228"/>
                </a:lnTo>
                <a:lnTo>
                  <a:pt x="1467" y="1276"/>
                </a:lnTo>
                <a:lnTo>
                  <a:pt x="1512" y="1325"/>
                </a:lnTo>
                <a:lnTo>
                  <a:pt x="1555" y="1377"/>
                </a:lnTo>
                <a:lnTo>
                  <a:pt x="1597" y="1429"/>
                </a:lnTo>
                <a:lnTo>
                  <a:pt x="1637" y="1481"/>
                </a:lnTo>
                <a:lnTo>
                  <a:pt x="1674" y="1534"/>
                </a:lnTo>
                <a:lnTo>
                  <a:pt x="1709" y="1588"/>
                </a:lnTo>
                <a:lnTo>
                  <a:pt x="1741" y="1644"/>
                </a:lnTo>
                <a:lnTo>
                  <a:pt x="1756" y="1671"/>
                </a:lnTo>
                <a:lnTo>
                  <a:pt x="1770" y="1699"/>
                </a:lnTo>
                <a:lnTo>
                  <a:pt x="1783" y="1727"/>
                </a:lnTo>
                <a:lnTo>
                  <a:pt x="1795" y="1754"/>
                </a:lnTo>
                <a:lnTo>
                  <a:pt x="1807" y="1782"/>
                </a:lnTo>
                <a:lnTo>
                  <a:pt x="1818" y="1811"/>
                </a:lnTo>
                <a:lnTo>
                  <a:pt x="1829" y="1838"/>
                </a:lnTo>
                <a:lnTo>
                  <a:pt x="1837" y="1866"/>
                </a:lnTo>
                <a:lnTo>
                  <a:pt x="1846" y="1895"/>
                </a:lnTo>
                <a:lnTo>
                  <a:pt x="1853" y="1922"/>
                </a:lnTo>
                <a:lnTo>
                  <a:pt x="1859" y="1950"/>
                </a:lnTo>
                <a:lnTo>
                  <a:pt x="1864" y="1979"/>
                </a:lnTo>
                <a:lnTo>
                  <a:pt x="1867" y="2007"/>
                </a:lnTo>
                <a:lnTo>
                  <a:pt x="1870" y="2034"/>
                </a:lnTo>
                <a:lnTo>
                  <a:pt x="1872" y="2062"/>
                </a:lnTo>
                <a:lnTo>
                  <a:pt x="1872" y="2089"/>
                </a:lnTo>
                <a:lnTo>
                  <a:pt x="1871" y="2117"/>
                </a:lnTo>
                <a:lnTo>
                  <a:pt x="1870" y="2145"/>
                </a:lnTo>
                <a:lnTo>
                  <a:pt x="1866" y="2172"/>
                </a:lnTo>
                <a:lnTo>
                  <a:pt x="1861" y="2199"/>
                </a:lnTo>
                <a:lnTo>
                  <a:pt x="1855" y="2226"/>
                </a:lnTo>
                <a:lnTo>
                  <a:pt x="1849" y="2253"/>
                </a:lnTo>
                <a:lnTo>
                  <a:pt x="1813" y="2217"/>
                </a:lnTo>
                <a:lnTo>
                  <a:pt x="1779" y="2180"/>
                </a:lnTo>
                <a:lnTo>
                  <a:pt x="1745" y="2141"/>
                </a:lnTo>
                <a:lnTo>
                  <a:pt x="1712" y="2103"/>
                </a:lnTo>
                <a:lnTo>
                  <a:pt x="1649" y="2022"/>
                </a:lnTo>
                <a:lnTo>
                  <a:pt x="1586" y="1942"/>
                </a:lnTo>
                <a:lnTo>
                  <a:pt x="1523" y="1861"/>
                </a:lnTo>
                <a:lnTo>
                  <a:pt x="1490" y="1822"/>
                </a:lnTo>
                <a:lnTo>
                  <a:pt x="1457" y="1783"/>
                </a:lnTo>
                <a:lnTo>
                  <a:pt x="1422" y="1745"/>
                </a:lnTo>
                <a:lnTo>
                  <a:pt x="1387" y="1706"/>
                </a:lnTo>
                <a:lnTo>
                  <a:pt x="1350" y="1670"/>
                </a:lnTo>
                <a:lnTo>
                  <a:pt x="1311" y="1634"/>
                </a:lnTo>
                <a:lnTo>
                  <a:pt x="1270" y="1599"/>
                </a:lnTo>
                <a:lnTo>
                  <a:pt x="1229" y="1567"/>
                </a:lnTo>
                <a:lnTo>
                  <a:pt x="1190" y="1536"/>
                </a:lnTo>
                <a:lnTo>
                  <a:pt x="1149" y="1507"/>
                </a:lnTo>
                <a:lnTo>
                  <a:pt x="1107" y="1479"/>
                </a:lnTo>
                <a:lnTo>
                  <a:pt x="1066" y="1453"/>
                </a:lnTo>
                <a:lnTo>
                  <a:pt x="1024" y="1429"/>
                </a:lnTo>
                <a:lnTo>
                  <a:pt x="981" y="1405"/>
                </a:lnTo>
                <a:lnTo>
                  <a:pt x="938" y="1383"/>
                </a:lnTo>
                <a:lnTo>
                  <a:pt x="893" y="1363"/>
                </a:lnTo>
                <a:lnTo>
                  <a:pt x="847" y="1342"/>
                </a:lnTo>
                <a:lnTo>
                  <a:pt x="802" y="1323"/>
                </a:lnTo>
                <a:lnTo>
                  <a:pt x="754" y="1305"/>
                </a:lnTo>
                <a:lnTo>
                  <a:pt x="706" y="1288"/>
                </a:lnTo>
                <a:lnTo>
                  <a:pt x="655" y="1272"/>
                </a:lnTo>
                <a:lnTo>
                  <a:pt x="605" y="1257"/>
                </a:lnTo>
                <a:lnTo>
                  <a:pt x="646" y="1292"/>
                </a:lnTo>
                <a:lnTo>
                  <a:pt x="689" y="1326"/>
                </a:lnTo>
                <a:lnTo>
                  <a:pt x="734" y="1361"/>
                </a:lnTo>
                <a:lnTo>
                  <a:pt x="781" y="1395"/>
                </a:lnTo>
                <a:lnTo>
                  <a:pt x="831" y="1429"/>
                </a:lnTo>
                <a:lnTo>
                  <a:pt x="881" y="1462"/>
                </a:lnTo>
                <a:lnTo>
                  <a:pt x="984" y="1530"/>
                </a:lnTo>
                <a:lnTo>
                  <a:pt x="1090" y="1597"/>
                </a:lnTo>
                <a:lnTo>
                  <a:pt x="1197" y="1667"/>
                </a:lnTo>
                <a:lnTo>
                  <a:pt x="1250" y="1701"/>
                </a:lnTo>
                <a:lnTo>
                  <a:pt x="1302" y="1737"/>
                </a:lnTo>
                <a:lnTo>
                  <a:pt x="1353" y="1775"/>
                </a:lnTo>
                <a:lnTo>
                  <a:pt x="1404" y="1812"/>
                </a:lnTo>
                <a:lnTo>
                  <a:pt x="1453" y="1850"/>
                </a:lnTo>
                <a:lnTo>
                  <a:pt x="1501" y="1890"/>
                </a:lnTo>
                <a:lnTo>
                  <a:pt x="1547" y="1931"/>
                </a:lnTo>
                <a:lnTo>
                  <a:pt x="1590" y="1974"/>
                </a:lnTo>
                <a:lnTo>
                  <a:pt x="1632" y="2017"/>
                </a:lnTo>
                <a:lnTo>
                  <a:pt x="1651" y="2040"/>
                </a:lnTo>
                <a:lnTo>
                  <a:pt x="1670" y="2063"/>
                </a:lnTo>
                <a:lnTo>
                  <a:pt x="1690" y="2086"/>
                </a:lnTo>
                <a:lnTo>
                  <a:pt x="1706" y="2110"/>
                </a:lnTo>
                <a:lnTo>
                  <a:pt x="1724" y="2134"/>
                </a:lnTo>
                <a:lnTo>
                  <a:pt x="1740" y="2158"/>
                </a:lnTo>
                <a:lnTo>
                  <a:pt x="1756" y="2183"/>
                </a:lnTo>
                <a:lnTo>
                  <a:pt x="1770" y="2208"/>
                </a:lnTo>
                <a:lnTo>
                  <a:pt x="1783" y="2235"/>
                </a:lnTo>
                <a:lnTo>
                  <a:pt x="1797" y="2261"/>
                </a:lnTo>
                <a:lnTo>
                  <a:pt x="1809" y="2288"/>
                </a:lnTo>
                <a:lnTo>
                  <a:pt x="1819" y="2315"/>
                </a:lnTo>
                <a:lnTo>
                  <a:pt x="1830" y="2343"/>
                </a:lnTo>
                <a:lnTo>
                  <a:pt x="1839" y="2372"/>
                </a:lnTo>
                <a:lnTo>
                  <a:pt x="1847" y="2401"/>
                </a:lnTo>
                <a:lnTo>
                  <a:pt x="1853" y="2431"/>
                </a:lnTo>
                <a:lnTo>
                  <a:pt x="1859" y="2461"/>
                </a:lnTo>
                <a:lnTo>
                  <a:pt x="1864" y="2492"/>
                </a:lnTo>
                <a:lnTo>
                  <a:pt x="1867" y="2523"/>
                </a:lnTo>
                <a:lnTo>
                  <a:pt x="1870" y="2556"/>
                </a:lnTo>
                <a:lnTo>
                  <a:pt x="1870" y="2588"/>
                </a:lnTo>
                <a:lnTo>
                  <a:pt x="1870" y="2622"/>
                </a:lnTo>
                <a:lnTo>
                  <a:pt x="1853" y="2616"/>
                </a:lnTo>
                <a:lnTo>
                  <a:pt x="1836" y="2610"/>
                </a:lnTo>
                <a:lnTo>
                  <a:pt x="1821" y="2603"/>
                </a:lnTo>
                <a:lnTo>
                  <a:pt x="1805" y="2595"/>
                </a:lnTo>
                <a:lnTo>
                  <a:pt x="1789" y="2587"/>
                </a:lnTo>
                <a:lnTo>
                  <a:pt x="1775" y="2578"/>
                </a:lnTo>
                <a:lnTo>
                  <a:pt x="1746" y="2559"/>
                </a:lnTo>
                <a:lnTo>
                  <a:pt x="1720" y="2538"/>
                </a:lnTo>
                <a:lnTo>
                  <a:pt x="1693" y="2515"/>
                </a:lnTo>
                <a:lnTo>
                  <a:pt x="1669" y="2491"/>
                </a:lnTo>
                <a:lnTo>
                  <a:pt x="1645" y="2464"/>
                </a:lnTo>
                <a:lnTo>
                  <a:pt x="1622" y="2438"/>
                </a:lnTo>
                <a:lnTo>
                  <a:pt x="1601" y="2410"/>
                </a:lnTo>
                <a:lnTo>
                  <a:pt x="1557" y="2354"/>
                </a:lnTo>
                <a:lnTo>
                  <a:pt x="1515" y="2297"/>
                </a:lnTo>
                <a:lnTo>
                  <a:pt x="1494" y="2271"/>
                </a:lnTo>
                <a:lnTo>
                  <a:pt x="1473" y="2243"/>
                </a:lnTo>
                <a:lnTo>
                  <a:pt x="1447" y="2212"/>
                </a:lnTo>
                <a:lnTo>
                  <a:pt x="1419" y="2182"/>
                </a:lnTo>
                <a:lnTo>
                  <a:pt x="1393" y="2152"/>
                </a:lnTo>
                <a:lnTo>
                  <a:pt x="1364" y="2122"/>
                </a:lnTo>
                <a:lnTo>
                  <a:pt x="1336" y="2094"/>
                </a:lnTo>
                <a:lnTo>
                  <a:pt x="1308" y="2067"/>
                </a:lnTo>
                <a:lnTo>
                  <a:pt x="1248" y="2011"/>
                </a:lnTo>
                <a:lnTo>
                  <a:pt x="1186" y="1960"/>
                </a:lnTo>
                <a:lnTo>
                  <a:pt x="1124" y="1908"/>
                </a:lnTo>
                <a:lnTo>
                  <a:pt x="1060" y="1858"/>
                </a:lnTo>
                <a:lnTo>
                  <a:pt x="995" y="1808"/>
                </a:lnTo>
                <a:lnTo>
                  <a:pt x="1056" y="1870"/>
                </a:lnTo>
                <a:lnTo>
                  <a:pt x="1115" y="1931"/>
                </a:lnTo>
                <a:lnTo>
                  <a:pt x="1173" y="1992"/>
                </a:lnTo>
                <a:lnTo>
                  <a:pt x="1229" y="2055"/>
                </a:lnTo>
                <a:lnTo>
                  <a:pt x="1282" y="2117"/>
                </a:lnTo>
                <a:lnTo>
                  <a:pt x="1335" y="2180"/>
                </a:lnTo>
                <a:lnTo>
                  <a:pt x="1386" y="2243"/>
                </a:lnTo>
                <a:lnTo>
                  <a:pt x="1434" y="2307"/>
                </a:lnTo>
                <a:lnTo>
                  <a:pt x="1482" y="2371"/>
                </a:lnTo>
                <a:lnTo>
                  <a:pt x="1526" y="2436"/>
                </a:lnTo>
                <a:lnTo>
                  <a:pt x="1571" y="2502"/>
                </a:lnTo>
                <a:lnTo>
                  <a:pt x="1613" y="2568"/>
                </a:lnTo>
                <a:lnTo>
                  <a:pt x="1654" y="2634"/>
                </a:lnTo>
                <a:lnTo>
                  <a:pt x="1692" y="2701"/>
                </a:lnTo>
                <a:lnTo>
                  <a:pt x="1730" y="2770"/>
                </a:lnTo>
                <a:lnTo>
                  <a:pt x="1767" y="2838"/>
                </a:lnTo>
                <a:lnTo>
                  <a:pt x="1801" y="2908"/>
                </a:lnTo>
                <a:lnTo>
                  <a:pt x="1834" y="2979"/>
                </a:lnTo>
                <a:lnTo>
                  <a:pt x="1866" y="3049"/>
                </a:lnTo>
                <a:lnTo>
                  <a:pt x="1896" y="3122"/>
                </a:lnTo>
                <a:lnTo>
                  <a:pt x="1925" y="3195"/>
                </a:lnTo>
                <a:lnTo>
                  <a:pt x="1953" y="3268"/>
                </a:lnTo>
                <a:lnTo>
                  <a:pt x="1979" y="3343"/>
                </a:lnTo>
                <a:lnTo>
                  <a:pt x="2004" y="3418"/>
                </a:lnTo>
                <a:lnTo>
                  <a:pt x="2028" y="3495"/>
                </a:lnTo>
                <a:lnTo>
                  <a:pt x="2051" y="3573"/>
                </a:lnTo>
                <a:lnTo>
                  <a:pt x="2073" y="3653"/>
                </a:lnTo>
                <a:lnTo>
                  <a:pt x="2092" y="3732"/>
                </a:lnTo>
                <a:lnTo>
                  <a:pt x="2111" y="3814"/>
                </a:lnTo>
                <a:lnTo>
                  <a:pt x="2129" y="3895"/>
                </a:lnTo>
                <a:lnTo>
                  <a:pt x="2146" y="3978"/>
                </a:lnTo>
                <a:lnTo>
                  <a:pt x="2162" y="4064"/>
                </a:lnTo>
                <a:lnTo>
                  <a:pt x="2171" y="4126"/>
                </a:lnTo>
                <a:lnTo>
                  <a:pt x="2181" y="4192"/>
                </a:lnTo>
                <a:lnTo>
                  <a:pt x="2189" y="4262"/>
                </a:lnTo>
                <a:lnTo>
                  <a:pt x="2198" y="4335"/>
                </a:lnTo>
                <a:lnTo>
                  <a:pt x="2213" y="4488"/>
                </a:lnTo>
                <a:lnTo>
                  <a:pt x="2227" y="4644"/>
                </a:lnTo>
                <a:lnTo>
                  <a:pt x="2241" y="4799"/>
                </a:lnTo>
                <a:lnTo>
                  <a:pt x="2257" y="4949"/>
                </a:lnTo>
                <a:lnTo>
                  <a:pt x="2265" y="5020"/>
                </a:lnTo>
                <a:lnTo>
                  <a:pt x="2274" y="5087"/>
                </a:lnTo>
                <a:lnTo>
                  <a:pt x="2283" y="5151"/>
                </a:lnTo>
                <a:lnTo>
                  <a:pt x="2293" y="5210"/>
                </a:lnTo>
                <a:lnTo>
                  <a:pt x="2302" y="5270"/>
                </a:lnTo>
                <a:lnTo>
                  <a:pt x="2312" y="5336"/>
                </a:lnTo>
                <a:lnTo>
                  <a:pt x="2319" y="5407"/>
                </a:lnTo>
                <a:lnTo>
                  <a:pt x="2325" y="5480"/>
                </a:lnTo>
                <a:lnTo>
                  <a:pt x="2331" y="5557"/>
                </a:lnTo>
                <a:lnTo>
                  <a:pt x="2336" y="5633"/>
                </a:lnTo>
                <a:lnTo>
                  <a:pt x="2342" y="5783"/>
                </a:lnTo>
                <a:lnTo>
                  <a:pt x="2347" y="5919"/>
                </a:lnTo>
                <a:lnTo>
                  <a:pt x="2348" y="6029"/>
                </a:lnTo>
                <a:lnTo>
                  <a:pt x="2349" y="6130"/>
                </a:lnTo>
                <a:lnTo>
                  <a:pt x="2337" y="6087"/>
                </a:lnTo>
                <a:lnTo>
                  <a:pt x="2305" y="5980"/>
                </a:lnTo>
                <a:lnTo>
                  <a:pt x="2284" y="5914"/>
                </a:lnTo>
                <a:lnTo>
                  <a:pt x="2262" y="5845"/>
                </a:lnTo>
                <a:lnTo>
                  <a:pt x="2240" y="5778"/>
                </a:lnTo>
                <a:lnTo>
                  <a:pt x="2218" y="5717"/>
                </a:lnTo>
                <a:lnTo>
                  <a:pt x="2144" y="5521"/>
                </a:lnTo>
                <a:lnTo>
                  <a:pt x="2037" y="5231"/>
                </a:lnTo>
                <a:lnTo>
                  <a:pt x="1985" y="5086"/>
                </a:lnTo>
                <a:lnTo>
                  <a:pt x="1941" y="4959"/>
                </a:lnTo>
                <a:lnTo>
                  <a:pt x="1923" y="4906"/>
                </a:lnTo>
                <a:lnTo>
                  <a:pt x="1910" y="4864"/>
                </a:lnTo>
                <a:lnTo>
                  <a:pt x="1901" y="4833"/>
                </a:lnTo>
                <a:lnTo>
                  <a:pt x="1899" y="4822"/>
                </a:lnTo>
                <a:lnTo>
                  <a:pt x="1899" y="4815"/>
                </a:lnTo>
                <a:lnTo>
                  <a:pt x="1898" y="4806"/>
                </a:lnTo>
                <a:lnTo>
                  <a:pt x="1894" y="4792"/>
                </a:lnTo>
                <a:lnTo>
                  <a:pt x="1879" y="4746"/>
                </a:lnTo>
                <a:lnTo>
                  <a:pt x="1859" y="4680"/>
                </a:lnTo>
                <a:lnTo>
                  <a:pt x="1831" y="4597"/>
                </a:lnTo>
                <a:lnTo>
                  <a:pt x="1762" y="4398"/>
                </a:lnTo>
                <a:lnTo>
                  <a:pt x="1682" y="4174"/>
                </a:lnTo>
                <a:lnTo>
                  <a:pt x="1533" y="3761"/>
                </a:lnTo>
                <a:lnTo>
                  <a:pt x="1466" y="3576"/>
                </a:lnTo>
                <a:lnTo>
                  <a:pt x="1053" y="2617"/>
                </a:lnTo>
                <a:lnTo>
                  <a:pt x="640" y="1715"/>
                </a:lnTo>
                <a:lnTo>
                  <a:pt x="572" y="1605"/>
                </a:lnTo>
                <a:lnTo>
                  <a:pt x="505" y="1495"/>
                </a:lnTo>
                <a:lnTo>
                  <a:pt x="372" y="1274"/>
                </a:lnTo>
                <a:lnTo>
                  <a:pt x="304" y="1164"/>
                </a:lnTo>
                <a:lnTo>
                  <a:pt x="236" y="1055"/>
                </a:lnTo>
                <a:lnTo>
                  <a:pt x="164" y="947"/>
                </a:lnTo>
                <a:lnTo>
                  <a:pt x="128" y="894"/>
                </a:lnTo>
                <a:lnTo>
                  <a:pt x="91" y="841"/>
                </a:lnTo>
                <a:lnTo>
                  <a:pt x="117" y="880"/>
                </a:lnTo>
                <a:lnTo>
                  <a:pt x="143" y="919"/>
                </a:lnTo>
                <a:lnTo>
                  <a:pt x="169" y="959"/>
                </a:lnTo>
                <a:lnTo>
                  <a:pt x="194" y="1000"/>
                </a:lnTo>
                <a:lnTo>
                  <a:pt x="218" y="1042"/>
                </a:lnTo>
                <a:lnTo>
                  <a:pt x="242" y="1084"/>
                </a:lnTo>
                <a:lnTo>
                  <a:pt x="265" y="1127"/>
                </a:lnTo>
                <a:lnTo>
                  <a:pt x="288" y="1170"/>
                </a:lnTo>
                <a:lnTo>
                  <a:pt x="331" y="1259"/>
                </a:lnTo>
                <a:lnTo>
                  <a:pt x="374" y="1351"/>
                </a:lnTo>
                <a:lnTo>
                  <a:pt x="415" y="1442"/>
                </a:lnTo>
                <a:lnTo>
                  <a:pt x="455" y="1536"/>
                </a:lnTo>
                <a:lnTo>
                  <a:pt x="493" y="1629"/>
                </a:lnTo>
                <a:lnTo>
                  <a:pt x="531" y="1723"/>
                </a:lnTo>
                <a:lnTo>
                  <a:pt x="606" y="1909"/>
                </a:lnTo>
                <a:lnTo>
                  <a:pt x="643" y="2002"/>
                </a:lnTo>
                <a:lnTo>
                  <a:pt x="680" y="2092"/>
                </a:lnTo>
                <a:lnTo>
                  <a:pt x="718" y="2181"/>
                </a:lnTo>
                <a:lnTo>
                  <a:pt x="756" y="2267"/>
                </a:lnTo>
                <a:lnTo>
                  <a:pt x="844" y="2462"/>
                </a:lnTo>
                <a:lnTo>
                  <a:pt x="930" y="2657"/>
                </a:lnTo>
                <a:lnTo>
                  <a:pt x="1017" y="2852"/>
                </a:lnTo>
                <a:lnTo>
                  <a:pt x="1101" y="3048"/>
                </a:lnTo>
                <a:lnTo>
                  <a:pt x="1185" y="3245"/>
                </a:lnTo>
                <a:lnTo>
                  <a:pt x="1267" y="3442"/>
                </a:lnTo>
                <a:lnTo>
                  <a:pt x="1348" y="3639"/>
                </a:lnTo>
                <a:lnTo>
                  <a:pt x="1429" y="3838"/>
                </a:lnTo>
                <a:lnTo>
                  <a:pt x="1436" y="3861"/>
                </a:lnTo>
                <a:lnTo>
                  <a:pt x="1447" y="3891"/>
                </a:lnTo>
                <a:lnTo>
                  <a:pt x="1471" y="3972"/>
                </a:lnTo>
                <a:lnTo>
                  <a:pt x="1499" y="4070"/>
                </a:lnTo>
                <a:lnTo>
                  <a:pt x="1527" y="4174"/>
                </a:lnTo>
                <a:lnTo>
                  <a:pt x="1577" y="4359"/>
                </a:lnTo>
                <a:lnTo>
                  <a:pt x="1597" y="4440"/>
                </a:lnTo>
                <a:lnTo>
                  <a:pt x="1184" y="3594"/>
                </a:lnTo>
                <a:lnTo>
                  <a:pt x="546" y="2391"/>
                </a:lnTo>
                <a:lnTo>
                  <a:pt x="0" y="1527"/>
                </a:lnTo>
                <a:lnTo>
                  <a:pt x="172" y="1860"/>
                </a:lnTo>
                <a:lnTo>
                  <a:pt x="309" y="2129"/>
                </a:lnTo>
                <a:lnTo>
                  <a:pt x="414" y="2335"/>
                </a:lnTo>
                <a:lnTo>
                  <a:pt x="434" y="2374"/>
                </a:lnTo>
                <a:lnTo>
                  <a:pt x="459" y="2421"/>
                </a:lnTo>
                <a:lnTo>
                  <a:pt x="519" y="2532"/>
                </a:lnTo>
                <a:lnTo>
                  <a:pt x="665" y="2792"/>
                </a:lnTo>
                <a:lnTo>
                  <a:pt x="739" y="2927"/>
                </a:lnTo>
                <a:lnTo>
                  <a:pt x="808" y="3051"/>
                </a:lnTo>
                <a:lnTo>
                  <a:pt x="864" y="3158"/>
                </a:lnTo>
                <a:lnTo>
                  <a:pt x="886" y="3201"/>
                </a:lnTo>
                <a:lnTo>
                  <a:pt x="903" y="3237"/>
                </a:lnTo>
                <a:lnTo>
                  <a:pt x="922" y="3278"/>
                </a:lnTo>
                <a:lnTo>
                  <a:pt x="950" y="3334"/>
                </a:lnTo>
                <a:lnTo>
                  <a:pt x="1029" y="3488"/>
                </a:lnTo>
                <a:lnTo>
                  <a:pt x="1127" y="3677"/>
                </a:lnTo>
                <a:lnTo>
                  <a:pt x="1233" y="3880"/>
                </a:lnTo>
                <a:lnTo>
                  <a:pt x="1429" y="4251"/>
                </a:lnTo>
                <a:lnTo>
                  <a:pt x="1494" y="4378"/>
                </a:lnTo>
                <a:lnTo>
                  <a:pt x="1513" y="4419"/>
                </a:lnTo>
                <a:lnTo>
                  <a:pt x="1523" y="4440"/>
                </a:lnTo>
                <a:lnTo>
                  <a:pt x="1541" y="4485"/>
                </a:lnTo>
                <a:lnTo>
                  <a:pt x="1574" y="4572"/>
                </a:lnTo>
                <a:lnTo>
                  <a:pt x="1670" y="4809"/>
                </a:lnTo>
                <a:lnTo>
                  <a:pt x="1805" y="5134"/>
                </a:lnTo>
                <a:lnTo>
                  <a:pt x="2105" y="5943"/>
                </a:lnTo>
                <a:lnTo>
                  <a:pt x="2126" y="6058"/>
                </a:lnTo>
                <a:lnTo>
                  <a:pt x="2171" y="6316"/>
                </a:lnTo>
                <a:lnTo>
                  <a:pt x="2195" y="6457"/>
                </a:lnTo>
                <a:lnTo>
                  <a:pt x="2216" y="6584"/>
                </a:lnTo>
                <a:lnTo>
                  <a:pt x="2232" y="6682"/>
                </a:lnTo>
                <a:lnTo>
                  <a:pt x="2235" y="6714"/>
                </a:lnTo>
                <a:lnTo>
                  <a:pt x="2236" y="6732"/>
                </a:lnTo>
                <a:lnTo>
                  <a:pt x="2236" y="8066"/>
                </a:lnTo>
                <a:lnTo>
                  <a:pt x="2143" y="6769"/>
                </a:lnTo>
                <a:lnTo>
                  <a:pt x="2123" y="6658"/>
                </a:lnTo>
                <a:lnTo>
                  <a:pt x="2102" y="6536"/>
                </a:lnTo>
                <a:lnTo>
                  <a:pt x="2074" y="6386"/>
                </a:lnTo>
                <a:lnTo>
                  <a:pt x="2043" y="6220"/>
                </a:lnTo>
                <a:lnTo>
                  <a:pt x="2008" y="6049"/>
                </a:lnTo>
                <a:lnTo>
                  <a:pt x="1990" y="5964"/>
                </a:lnTo>
                <a:lnTo>
                  <a:pt x="1972" y="5883"/>
                </a:lnTo>
                <a:lnTo>
                  <a:pt x="1954" y="5806"/>
                </a:lnTo>
                <a:lnTo>
                  <a:pt x="1936" y="5736"/>
                </a:lnTo>
                <a:lnTo>
                  <a:pt x="1918" y="5669"/>
                </a:lnTo>
                <a:lnTo>
                  <a:pt x="1898" y="5602"/>
                </a:lnTo>
                <a:lnTo>
                  <a:pt x="1876" y="5534"/>
                </a:lnTo>
                <a:lnTo>
                  <a:pt x="1853" y="5467"/>
                </a:lnTo>
                <a:lnTo>
                  <a:pt x="1829" y="5400"/>
                </a:lnTo>
                <a:lnTo>
                  <a:pt x="1804" y="5334"/>
                </a:lnTo>
                <a:lnTo>
                  <a:pt x="1777" y="5268"/>
                </a:lnTo>
                <a:lnTo>
                  <a:pt x="1751" y="5203"/>
                </a:lnTo>
                <a:lnTo>
                  <a:pt x="1723" y="5139"/>
                </a:lnTo>
                <a:lnTo>
                  <a:pt x="1694" y="5076"/>
                </a:lnTo>
                <a:lnTo>
                  <a:pt x="1667" y="5016"/>
                </a:lnTo>
                <a:lnTo>
                  <a:pt x="1638" y="4956"/>
                </a:lnTo>
                <a:lnTo>
                  <a:pt x="1609" y="4899"/>
                </a:lnTo>
                <a:lnTo>
                  <a:pt x="1580" y="4843"/>
                </a:lnTo>
                <a:lnTo>
                  <a:pt x="1551" y="4791"/>
                </a:lnTo>
                <a:lnTo>
                  <a:pt x="1523" y="4740"/>
                </a:lnTo>
                <a:lnTo>
                  <a:pt x="1503" y="4706"/>
                </a:lnTo>
                <a:lnTo>
                  <a:pt x="1483" y="4675"/>
                </a:lnTo>
                <a:lnTo>
                  <a:pt x="1463" y="4646"/>
                </a:lnTo>
                <a:lnTo>
                  <a:pt x="1442" y="4619"/>
                </a:lnTo>
                <a:lnTo>
                  <a:pt x="1422" y="4592"/>
                </a:lnTo>
                <a:lnTo>
                  <a:pt x="1400" y="4567"/>
                </a:lnTo>
                <a:lnTo>
                  <a:pt x="1380" y="4544"/>
                </a:lnTo>
                <a:lnTo>
                  <a:pt x="1358" y="4523"/>
                </a:lnTo>
                <a:lnTo>
                  <a:pt x="1336" y="4502"/>
                </a:lnTo>
                <a:lnTo>
                  <a:pt x="1314" y="4483"/>
                </a:lnTo>
                <a:lnTo>
                  <a:pt x="1292" y="4465"/>
                </a:lnTo>
                <a:lnTo>
                  <a:pt x="1269" y="4448"/>
                </a:lnTo>
                <a:lnTo>
                  <a:pt x="1245" y="4431"/>
                </a:lnTo>
                <a:lnTo>
                  <a:pt x="1222" y="4416"/>
                </a:lnTo>
                <a:lnTo>
                  <a:pt x="1174" y="4387"/>
                </a:lnTo>
                <a:lnTo>
                  <a:pt x="1125" y="4359"/>
                </a:lnTo>
                <a:lnTo>
                  <a:pt x="1075" y="4333"/>
                </a:lnTo>
                <a:lnTo>
                  <a:pt x="968" y="4281"/>
                </a:lnTo>
                <a:lnTo>
                  <a:pt x="912" y="4255"/>
                </a:lnTo>
                <a:lnTo>
                  <a:pt x="855" y="4225"/>
                </a:lnTo>
                <a:lnTo>
                  <a:pt x="795" y="4193"/>
                </a:lnTo>
                <a:lnTo>
                  <a:pt x="733" y="4157"/>
                </a:lnTo>
                <a:lnTo>
                  <a:pt x="809" y="4204"/>
                </a:lnTo>
                <a:lnTo>
                  <a:pt x="889" y="4255"/>
                </a:lnTo>
                <a:lnTo>
                  <a:pt x="986" y="4317"/>
                </a:lnTo>
                <a:lnTo>
                  <a:pt x="1036" y="4352"/>
                </a:lnTo>
                <a:lnTo>
                  <a:pt x="1088" y="4387"/>
                </a:lnTo>
                <a:lnTo>
                  <a:pt x="1137" y="4423"/>
                </a:lnTo>
                <a:lnTo>
                  <a:pt x="1186" y="4459"/>
                </a:lnTo>
                <a:lnTo>
                  <a:pt x="1231" y="4494"/>
                </a:lnTo>
                <a:lnTo>
                  <a:pt x="1272" y="4529"/>
                </a:lnTo>
                <a:lnTo>
                  <a:pt x="1306" y="4560"/>
                </a:lnTo>
                <a:lnTo>
                  <a:pt x="1322" y="4575"/>
                </a:lnTo>
                <a:lnTo>
                  <a:pt x="1335" y="4590"/>
                </a:lnTo>
                <a:lnTo>
                  <a:pt x="1383" y="4646"/>
                </a:lnTo>
                <a:lnTo>
                  <a:pt x="1407" y="4675"/>
                </a:lnTo>
                <a:lnTo>
                  <a:pt x="1430" y="4706"/>
                </a:lnTo>
                <a:lnTo>
                  <a:pt x="1453" y="4738"/>
                </a:lnTo>
                <a:lnTo>
                  <a:pt x="1475" y="4771"/>
                </a:lnTo>
                <a:lnTo>
                  <a:pt x="1496" y="4806"/>
                </a:lnTo>
                <a:lnTo>
                  <a:pt x="1518" y="4843"/>
                </a:lnTo>
                <a:lnTo>
                  <a:pt x="1538" y="4883"/>
                </a:lnTo>
                <a:lnTo>
                  <a:pt x="1560" y="4926"/>
                </a:lnTo>
                <a:lnTo>
                  <a:pt x="1579" y="4973"/>
                </a:lnTo>
                <a:lnTo>
                  <a:pt x="1600" y="5024"/>
                </a:lnTo>
                <a:lnTo>
                  <a:pt x="1619" y="5078"/>
                </a:lnTo>
                <a:lnTo>
                  <a:pt x="1637" y="5135"/>
                </a:lnTo>
                <a:lnTo>
                  <a:pt x="1655" y="5198"/>
                </a:lnTo>
                <a:lnTo>
                  <a:pt x="1673" y="5266"/>
                </a:lnTo>
                <a:lnTo>
                  <a:pt x="1690" y="5334"/>
                </a:lnTo>
                <a:lnTo>
                  <a:pt x="1706" y="5394"/>
                </a:lnTo>
                <a:lnTo>
                  <a:pt x="1738" y="5502"/>
                </a:lnTo>
                <a:lnTo>
                  <a:pt x="1793" y="5687"/>
                </a:lnTo>
                <a:lnTo>
                  <a:pt x="1819" y="5779"/>
                </a:lnTo>
                <a:lnTo>
                  <a:pt x="1831" y="5829"/>
                </a:lnTo>
                <a:lnTo>
                  <a:pt x="1845" y="5882"/>
                </a:lnTo>
                <a:lnTo>
                  <a:pt x="1858" y="5939"/>
                </a:lnTo>
                <a:lnTo>
                  <a:pt x="1871" y="6003"/>
                </a:lnTo>
                <a:lnTo>
                  <a:pt x="1884" y="6073"/>
                </a:lnTo>
                <a:lnTo>
                  <a:pt x="1899" y="6149"/>
                </a:lnTo>
                <a:lnTo>
                  <a:pt x="1925" y="6302"/>
                </a:lnTo>
                <a:lnTo>
                  <a:pt x="1952" y="6440"/>
                </a:lnTo>
                <a:lnTo>
                  <a:pt x="1997" y="6683"/>
                </a:lnTo>
                <a:lnTo>
                  <a:pt x="2018" y="6796"/>
                </a:lnTo>
                <a:lnTo>
                  <a:pt x="2036" y="6908"/>
                </a:lnTo>
                <a:lnTo>
                  <a:pt x="2052" y="7023"/>
                </a:lnTo>
                <a:lnTo>
                  <a:pt x="2060" y="7083"/>
                </a:lnTo>
                <a:lnTo>
                  <a:pt x="2067" y="7146"/>
                </a:lnTo>
                <a:lnTo>
                  <a:pt x="2073" y="7206"/>
                </a:lnTo>
                <a:lnTo>
                  <a:pt x="2078" y="7257"/>
                </a:lnTo>
                <a:lnTo>
                  <a:pt x="2079" y="7302"/>
                </a:lnTo>
                <a:lnTo>
                  <a:pt x="2079" y="7339"/>
                </a:lnTo>
                <a:lnTo>
                  <a:pt x="2077" y="7369"/>
                </a:lnTo>
                <a:lnTo>
                  <a:pt x="2075" y="7381"/>
                </a:lnTo>
                <a:lnTo>
                  <a:pt x="2073" y="7391"/>
                </a:lnTo>
                <a:lnTo>
                  <a:pt x="2071" y="7399"/>
                </a:lnTo>
                <a:lnTo>
                  <a:pt x="2068" y="7406"/>
                </a:lnTo>
                <a:lnTo>
                  <a:pt x="2065" y="7410"/>
                </a:lnTo>
                <a:lnTo>
                  <a:pt x="2061" y="7413"/>
                </a:lnTo>
                <a:lnTo>
                  <a:pt x="2056" y="7413"/>
                </a:lnTo>
                <a:lnTo>
                  <a:pt x="2051" y="7413"/>
                </a:lnTo>
                <a:lnTo>
                  <a:pt x="2046" y="7410"/>
                </a:lnTo>
                <a:lnTo>
                  <a:pt x="2042" y="7405"/>
                </a:lnTo>
                <a:lnTo>
                  <a:pt x="2036" y="7399"/>
                </a:lnTo>
                <a:lnTo>
                  <a:pt x="2030" y="7391"/>
                </a:lnTo>
                <a:lnTo>
                  <a:pt x="2018" y="7368"/>
                </a:lnTo>
                <a:lnTo>
                  <a:pt x="2003" y="7338"/>
                </a:lnTo>
                <a:lnTo>
                  <a:pt x="1988" y="7299"/>
                </a:lnTo>
                <a:lnTo>
                  <a:pt x="1972" y="7255"/>
                </a:lnTo>
                <a:lnTo>
                  <a:pt x="1955" y="7202"/>
                </a:lnTo>
                <a:lnTo>
                  <a:pt x="1938" y="7147"/>
                </a:lnTo>
                <a:lnTo>
                  <a:pt x="1925" y="7095"/>
                </a:lnTo>
                <a:lnTo>
                  <a:pt x="1914" y="7045"/>
                </a:lnTo>
                <a:lnTo>
                  <a:pt x="1905" y="6997"/>
                </a:lnTo>
                <a:lnTo>
                  <a:pt x="1898" y="6948"/>
                </a:lnTo>
                <a:lnTo>
                  <a:pt x="1890" y="6902"/>
                </a:lnTo>
                <a:lnTo>
                  <a:pt x="1879" y="6809"/>
                </a:lnTo>
                <a:lnTo>
                  <a:pt x="1869" y="6714"/>
                </a:lnTo>
                <a:lnTo>
                  <a:pt x="1861" y="6664"/>
                </a:lnTo>
                <a:lnTo>
                  <a:pt x="1854" y="6612"/>
                </a:lnTo>
                <a:lnTo>
                  <a:pt x="1845" y="6558"/>
                </a:lnTo>
                <a:lnTo>
                  <a:pt x="1834" y="6500"/>
                </a:lnTo>
                <a:lnTo>
                  <a:pt x="1821" y="6440"/>
                </a:lnTo>
                <a:lnTo>
                  <a:pt x="1805" y="6375"/>
                </a:lnTo>
                <a:lnTo>
                  <a:pt x="1551" y="5802"/>
                </a:lnTo>
                <a:lnTo>
                  <a:pt x="1574" y="5885"/>
                </a:lnTo>
                <a:lnTo>
                  <a:pt x="1606" y="5997"/>
                </a:lnTo>
                <a:lnTo>
                  <a:pt x="1637" y="6112"/>
                </a:lnTo>
                <a:lnTo>
                  <a:pt x="1667" y="6230"/>
                </a:lnTo>
                <a:lnTo>
                  <a:pt x="1696" y="6344"/>
                </a:lnTo>
                <a:lnTo>
                  <a:pt x="1721" y="6452"/>
                </a:lnTo>
                <a:lnTo>
                  <a:pt x="1743" y="6548"/>
                </a:lnTo>
                <a:lnTo>
                  <a:pt x="1751" y="6592"/>
                </a:lnTo>
                <a:lnTo>
                  <a:pt x="1758" y="6631"/>
                </a:lnTo>
                <a:lnTo>
                  <a:pt x="1763" y="6665"/>
                </a:lnTo>
                <a:lnTo>
                  <a:pt x="1767" y="6695"/>
                </a:lnTo>
                <a:lnTo>
                  <a:pt x="1771" y="6733"/>
                </a:lnTo>
                <a:lnTo>
                  <a:pt x="1777" y="6779"/>
                </a:lnTo>
                <a:lnTo>
                  <a:pt x="1793" y="6885"/>
                </a:lnTo>
                <a:lnTo>
                  <a:pt x="1812" y="7004"/>
                </a:lnTo>
                <a:lnTo>
                  <a:pt x="1833" y="7129"/>
                </a:lnTo>
                <a:lnTo>
                  <a:pt x="1872" y="7363"/>
                </a:lnTo>
                <a:lnTo>
                  <a:pt x="1888" y="7456"/>
                </a:lnTo>
                <a:lnTo>
                  <a:pt x="1899" y="7520"/>
                </a:lnTo>
                <a:lnTo>
                  <a:pt x="1918" y="7647"/>
                </a:lnTo>
                <a:lnTo>
                  <a:pt x="1943" y="7796"/>
                </a:lnTo>
                <a:lnTo>
                  <a:pt x="1973" y="7972"/>
                </a:lnTo>
                <a:lnTo>
                  <a:pt x="1805" y="7520"/>
                </a:lnTo>
                <a:lnTo>
                  <a:pt x="1812" y="7566"/>
                </a:lnTo>
                <a:lnTo>
                  <a:pt x="1834" y="7683"/>
                </a:lnTo>
                <a:lnTo>
                  <a:pt x="1848" y="7758"/>
                </a:lnTo>
                <a:lnTo>
                  <a:pt x="1866" y="7841"/>
                </a:lnTo>
                <a:lnTo>
                  <a:pt x="1885" y="7925"/>
                </a:lnTo>
                <a:lnTo>
                  <a:pt x="1907" y="8009"/>
                </a:lnTo>
                <a:lnTo>
                  <a:pt x="1922" y="8057"/>
                </a:lnTo>
                <a:lnTo>
                  <a:pt x="1936" y="8103"/>
                </a:lnTo>
                <a:lnTo>
                  <a:pt x="1983" y="8246"/>
                </a:lnTo>
                <a:lnTo>
                  <a:pt x="2012" y="8339"/>
                </a:lnTo>
                <a:lnTo>
                  <a:pt x="2026" y="8389"/>
                </a:lnTo>
                <a:lnTo>
                  <a:pt x="2030" y="8405"/>
                </a:lnTo>
                <a:lnTo>
                  <a:pt x="4228" y="8405"/>
                </a:lnTo>
                <a:lnTo>
                  <a:pt x="4233" y="8393"/>
                </a:lnTo>
                <a:lnTo>
                  <a:pt x="4246" y="8358"/>
                </a:lnTo>
                <a:lnTo>
                  <a:pt x="4264" y="8304"/>
                </a:lnTo>
                <a:lnTo>
                  <a:pt x="4275" y="8270"/>
                </a:lnTo>
                <a:lnTo>
                  <a:pt x="4287" y="8233"/>
                </a:lnTo>
                <a:lnTo>
                  <a:pt x="4298" y="8191"/>
                </a:lnTo>
                <a:lnTo>
                  <a:pt x="4310" y="8146"/>
                </a:lnTo>
                <a:lnTo>
                  <a:pt x="4321" y="8098"/>
                </a:lnTo>
                <a:lnTo>
                  <a:pt x="4332" y="8048"/>
                </a:lnTo>
                <a:lnTo>
                  <a:pt x="4341" y="7994"/>
                </a:lnTo>
                <a:lnTo>
                  <a:pt x="4348" y="7939"/>
                </a:lnTo>
                <a:lnTo>
                  <a:pt x="4356" y="7881"/>
                </a:lnTo>
                <a:lnTo>
                  <a:pt x="4360" y="7822"/>
                </a:lnTo>
                <a:lnTo>
                  <a:pt x="4364" y="7763"/>
                </a:lnTo>
                <a:lnTo>
                  <a:pt x="4368" y="7709"/>
                </a:lnTo>
                <a:lnTo>
                  <a:pt x="4372" y="7657"/>
                </a:lnTo>
                <a:lnTo>
                  <a:pt x="4378" y="7607"/>
                </a:lnTo>
                <a:lnTo>
                  <a:pt x="4385" y="7559"/>
                </a:lnTo>
                <a:lnTo>
                  <a:pt x="4391" y="7512"/>
                </a:lnTo>
                <a:lnTo>
                  <a:pt x="4399" y="7465"/>
                </a:lnTo>
                <a:lnTo>
                  <a:pt x="4407" y="7418"/>
                </a:lnTo>
                <a:lnTo>
                  <a:pt x="4427" y="7320"/>
                </a:lnTo>
                <a:lnTo>
                  <a:pt x="4449" y="7214"/>
                </a:lnTo>
                <a:lnTo>
                  <a:pt x="4477" y="7095"/>
                </a:lnTo>
                <a:lnTo>
                  <a:pt x="4511" y="6957"/>
                </a:lnTo>
                <a:lnTo>
                  <a:pt x="4524" y="6903"/>
                </a:lnTo>
                <a:lnTo>
                  <a:pt x="4538" y="6849"/>
                </a:lnTo>
                <a:lnTo>
                  <a:pt x="4554" y="6796"/>
                </a:lnTo>
                <a:lnTo>
                  <a:pt x="4570" y="6743"/>
                </a:lnTo>
                <a:lnTo>
                  <a:pt x="4588" y="6690"/>
                </a:lnTo>
                <a:lnTo>
                  <a:pt x="4606" y="6638"/>
                </a:lnTo>
                <a:lnTo>
                  <a:pt x="4625" y="6587"/>
                </a:lnTo>
                <a:lnTo>
                  <a:pt x="4644" y="6536"/>
                </a:lnTo>
                <a:lnTo>
                  <a:pt x="4664" y="6485"/>
                </a:lnTo>
                <a:lnTo>
                  <a:pt x="4686" y="6435"/>
                </a:lnTo>
                <a:lnTo>
                  <a:pt x="4709" y="6385"/>
                </a:lnTo>
                <a:lnTo>
                  <a:pt x="4732" y="6336"/>
                </a:lnTo>
                <a:lnTo>
                  <a:pt x="4755" y="6286"/>
                </a:lnTo>
                <a:lnTo>
                  <a:pt x="4780" y="6238"/>
                </a:lnTo>
                <a:lnTo>
                  <a:pt x="4804" y="6189"/>
                </a:lnTo>
                <a:lnTo>
                  <a:pt x="4830" y="6141"/>
                </a:lnTo>
                <a:lnTo>
                  <a:pt x="4883" y="6046"/>
                </a:lnTo>
                <a:lnTo>
                  <a:pt x="4938" y="5952"/>
                </a:lnTo>
                <a:lnTo>
                  <a:pt x="4996" y="5859"/>
                </a:lnTo>
                <a:lnTo>
                  <a:pt x="5055" y="5767"/>
                </a:lnTo>
                <a:lnTo>
                  <a:pt x="5116" y="5676"/>
                </a:lnTo>
                <a:lnTo>
                  <a:pt x="5179" y="5586"/>
                </a:lnTo>
                <a:lnTo>
                  <a:pt x="5244" y="5497"/>
                </a:lnTo>
                <a:lnTo>
                  <a:pt x="5308" y="5408"/>
                </a:lnTo>
                <a:lnTo>
                  <a:pt x="5375" y="5319"/>
                </a:lnTo>
                <a:lnTo>
                  <a:pt x="5441" y="5231"/>
                </a:lnTo>
                <a:lnTo>
                  <a:pt x="5576" y="5056"/>
                </a:lnTo>
                <a:lnTo>
                  <a:pt x="5712" y="4882"/>
                </a:lnTo>
                <a:lnTo>
                  <a:pt x="5848" y="4708"/>
                </a:lnTo>
                <a:lnTo>
                  <a:pt x="5915" y="4620"/>
                </a:lnTo>
                <a:lnTo>
                  <a:pt x="5981" y="4532"/>
                </a:lnTo>
                <a:lnTo>
                  <a:pt x="6046" y="4443"/>
                </a:lnTo>
                <a:lnTo>
                  <a:pt x="6110" y="4354"/>
                </a:lnTo>
                <a:lnTo>
                  <a:pt x="6173" y="4265"/>
                </a:lnTo>
                <a:lnTo>
                  <a:pt x="6234" y="4175"/>
                </a:lnTo>
                <a:lnTo>
                  <a:pt x="6294" y="4084"/>
                </a:lnTo>
                <a:lnTo>
                  <a:pt x="6351" y="3991"/>
                </a:lnTo>
                <a:lnTo>
                  <a:pt x="6328" y="4028"/>
                </a:lnTo>
                <a:lnTo>
                  <a:pt x="6306" y="4062"/>
                </a:lnTo>
                <a:lnTo>
                  <a:pt x="6282" y="4097"/>
                </a:lnTo>
                <a:lnTo>
                  <a:pt x="6258" y="4132"/>
                </a:lnTo>
                <a:lnTo>
                  <a:pt x="6232" y="4166"/>
                </a:lnTo>
                <a:lnTo>
                  <a:pt x="6206" y="4198"/>
                </a:lnTo>
                <a:lnTo>
                  <a:pt x="6153" y="4263"/>
                </a:lnTo>
                <a:lnTo>
                  <a:pt x="6099" y="4327"/>
                </a:lnTo>
                <a:lnTo>
                  <a:pt x="6043" y="4389"/>
                </a:lnTo>
                <a:lnTo>
                  <a:pt x="5985" y="4450"/>
                </a:lnTo>
                <a:lnTo>
                  <a:pt x="5927" y="4511"/>
                </a:lnTo>
                <a:lnTo>
                  <a:pt x="5808" y="4631"/>
                </a:lnTo>
                <a:lnTo>
                  <a:pt x="5689" y="4750"/>
                </a:lnTo>
                <a:lnTo>
                  <a:pt x="5630" y="4810"/>
                </a:lnTo>
                <a:lnTo>
                  <a:pt x="5573" y="4871"/>
                </a:lnTo>
                <a:lnTo>
                  <a:pt x="5515" y="4932"/>
                </a:lnTo>
                <a:lnTo>
                  <a:pt x="5460" y="4995"/>
                </a:lnTo>
                <a:lnTo>
                  <a:pt x="5402" y="5063"/>
                </a:lnTo>
                <a:lnTo>
                  <a:pt x="5348" y="5133"/>
                </a:lnTo>
                <a:lnTo>
                  <a:pt x="5295" y="5204"/>
                </a:lnTo>
                <a:lnTo>
                  <a:pt x="5244" y="5276"/>
                </a:lnTo>
                <a:lnTo>
                  <a:pt x="5194" y="5349"/>
                </a:lnTo>
                <a:lnTo>
                  <a:pt x="5147" y="5424"/>
                </a:lnTo>
                <a:lnTo>
                  <a:pt x="5101" y="5499"/>
                </a:lnTo>
                <a:lnTo>
                  <a:pt x="5056" y="5575"/>
                </a:lnTo>
                <a:lnTo>
                  <a:pt x="5013" y="5652"/>
                </a:lnTo>
                <a:lnTo>
                  <a:pt x="4971" y="5730"/>
                </a:lnTo>
                <a:lnTo>
                  <a:pt x="4930" y="5808"/>
                </a:lnTo>
                <a:lnTo>
                  <a:pt x="4890" y="5888"/>
                </a:lnTo>
                <a:lnTo>
                  <a:pt x="4851" y="5967"/>
                </a:lnTo>
                <a:lnTo>
                  <a:pt x="4812" y="6046"/>
                </a:lnTo>
                <a:lnTo>
                  <a:pt x="4735" y="6206"/>
                </a:lnTo>
                <a:lnTo>
                  <a:pt x="4679" y="6324"/>
                </a:lnTo>
                <a:lnTo>
                  <a:pt x="4624" y="6439"/>
                </a:lnTo>
                <a:lnTo>
                  <a:pt x="4570" y="6551"/>
                </a:lnTo>
                <a:lnTo>
                  <a:pt x="4517" y="6659"/>
                </a:lnTo>
                <a:lnTo>
                  <a:pt x="4467" y="6766"/>
                </a:lnTo>
                <a:lnTo>
                  <a:pt x="4422" y="6869"/>
                </a:lnTo>
                <a:lnTo>
                  <a:pt x="4399" y="6920"/>
                </a:lnTo>
                <a:lnTo>
                  <a:pt x="4378" y="6970"/>
                </a:lnTo>
                <a:lnTo>
                  <a:pt x="4359" y="7021"/>
                </a:lnTo>
                <a:lnTo>
                  <a:pt x="4341" y="7070"/>
                </a:lnTo>
                <a:lnTo>
                  <a:pt x="4323" y="7117"/>
                </a:lnTo>
                <a:lnTo>
                  <a:pt x="4306" y="7156"/>
                </a:lnTo>
                <a:lnTo>
                  <a:pt x="4291" y="7190"/>
                </a:lnTo>
                <a:lnTo>
                  <a:pt x="4275" y="7218"/>
                </a:lnTo>
                <a:lnTo>
                  <a:pt x="4261" y="7239"/>
                </a:lnTo>
                <a:lnTo>
                  <a:pt x="4255" y="7248"/>
                </a:lnTo>
                <a:lnTo>
                  <a:pt x="4249" y="7255"/>
                </a:lnTo>
                <a:lnTo>
                  <a:pt x="4243" y="7260"/>
                </a:lnTo>
                <a:lnTo>
                  <a:pt x="4237" y="7263"/>
                </a:lnTo>
                <a:lnTo>
                  <a:pt x="4231" y="7264"/>
                </a:lnTo>
                <a:lnTo>
                  <a:pt x="4226" y="7266"/>
                </a:lnTo>
                <a:lnTo>
                  <a:pt x="4221" y="7264"/>
                </a:lnTo>
                <a:lnTo>
                  <a:pt x="4218" y="7261"/>
                </a:lnTo>
                <a:lnTo>
                  <a:pt x="4213" y="7257"/>
                </a:lnTo>
                <a:lnTo>
                  <a:pt x="4210" y="7251"/>
                </a:lnTo>
                <a:lnTo>
                  <a:pt x="4207" y="7243"/>
                </a:lnTo>
                <a:lnTo>
                  <a:pt x="4204" y="7234"/>
                </a:lnTo>
                <a:lnTo>
                  <a:pt x="4202" y="7222"/>
                </a:lnTo>
                <a:lnTo>
                  <a:pt x="4201" y="7210"/>
                </a:lnTo>
                <a:lnTo>
                  <a:pt x="4199" y="7180"/>
                </a:lnTo>
                <a:lnTo>
                  <a:pt x="4201" y="7144"/>
                </a:lnTo>
                <a:lnTo>
                  <a:pt x="4203" y="7101"/>
                </a:lnTo>
                <a:lnTo>
                  <a:pt x="4209" y="7052"/>
                </a:lnTo>
                <a:lnTo>
                  <a:pt x="4216" y="7001"/>
                </a:lnTo>
                <a:lnTo>
                  <a:pt x="4225" y="6956"/>
                </a:lnTo>
                <a:lnTo>
                  <a:pt x="4233" y="6915"/>
                </a:lnTo>
                <a:lnTo>
                  <a:pt x="4243" y="6875"/>
                </a:lnTo>
                <a:lnTo>
                  <a:pt x="4252" y="6838"/>
                </a:lnTo>
                <a:lnTo>
                  <a:pt x="4263" y="6802"/>
                </a:lnTo>
                <a:lnTo>
                  <a:pt x="4276" y="6765"/>
                </a:lnTo>
                <a:lnTo>
                  <a:pt x="4290" y="6727"/>
                </a:lnTo>
                <a:lnTo>
                  <a:pt x="4357" y="6544"/>
                </a:lnTo>
                <a:lnTo>
                  <a:pt x="4401" y="6420"/>
                </a:lnTo>
                <a:lnTo>
                  <a:pt x="4427" y="6345"/>
                </a:lnTo>
                <a:lnTo>
                  <a:pt x="4454" y="6262"/>
                </a:lnTo>
                <a:close/>
                <a:moveTo>
                  <a:pt x="2537" y="6056"/>
                </a:moveTo>
                <a:lnTo>
                  <a:pt x="2537" y="6056"/>
                </a:lnTo>
                <a:lnTo>
                  <a:pt x="2540" y="6038"/>
                </a:lnTo>
                <a:lnTo>
                  <a:pt x="2543" y="6034"/>
                </a:lnTo>
                <a:lnTo>
                  <a:pt x="2544" y="6033"/>
                </a:lnTo>
                <a:lnTo>
                  <a:pt x="2544" y="6034"/>
                </a:lnTo>
                <a:lnTo>
                  <a:pt x="2546" y="6037"/>
                </a:lnTo>
                <a:lnTo>
                  <a:pt x="2547" y="6041"/>
                </a:lnTo>
                <a:lnTo>
                  <a:pt x="2551" y="6058"/>
                </a:lnTo>
                <a:lnTo>
                  <a:pt x="2555" y="6085"/>
                </a:lnTo>
                <a:lnTo>
                  <a:pt x="2557" y="6117"/>
                </a:lnTo>
                <a:lnTo>
                  <a:pt x="2563" y="6194"/>
                </a:lnTo>
                <a:lnTo>
                  <a:pt x="2568" y="6278"/>
                </a:lnTo>
                <a:lnTo>
                  <a:pt x="2572" y="6354"/>
                </a:lnTo>
                <a:lnTo>
                  <a:pt x="2575" y="6432"/>
                </a:lnTo>
                <a:lnTo>
                  <a:pt x="2537" y="6769"/>
                </a:lnTo>
                <a:lnTo>
                  <a:pt x="2523" y="6724"/>
                </a:lnTo>
                <a:lnTo>
                  <a:pt x="2509" y="6683"/>
                </a:lnTo>
                <a:lnTo>
                  <a:pt x="2497" y="6646"/>
                </a:lnTo>
                <a:lnTo>
                  <a:pt x="2485" y="6610"/>
                </a:lnTo>
                <a:lnTo>
                  <a:pt x="2475" y="6575"/>
                </a:lnTo>
                <a:lnTo>
                  <a:pt x="2472" y="6556"/>
                </a:lnTo>
                <a:lnTo>
                  <a:pt x="2468" y="6538"/>
                </a:lnTo>
                <a:lnTo>
                  <a:pt x="2466" y="6517"/>
                </a:lnTo>
                <a:lnTo>
                  <a:pt x="2463" y="6497"/>
                </a:lnTo>
                <a:lnTo>
                  <a:pt x="2462" y="6474"/>
                </a:lnTo>
                <a:lnTo>
                  <a:pt x="2462" y="6450"/>
                </a:lnTo>
                <a:lnTo>
                  <a:pt x="2462" y="6426"/>
                </a:lnTo>
                <a:lnTo>
                  <a:pt x="2465" y="6401"/>
                </a:lnTo>
                <a:lnTo>
                  <a:pt x="2467" y="6375"/>
                </a:lnTo>
                <a:lnTo>
                  <a:pt x="2471" y="6351"/>
                </a:lnTo>
                <a:lnTo>
                  <a:pt x="2481" y="6302"/>
                </a:lnTo>
                <a:lnTo>
                  <a:pt x="2492" y="6253"/>
                </a:lnTo>
                <a:lnTo>
                  <a:pt x="2517" y="6154"/>
                </a:lnTo>
                <a:lnTo>
                  <a:pt x="2528" y="6105"/>
                </a:lnTo>
                <a:lnTo>
                  <a:pt x="2533" y="6080"/>
                </a:lnTo>
                <a:lnTo>
                  <a:pt x="2537" y="6056"/>
                </a:lnTo>
                <a:close/>
                <a:moveTo>
                  <a:pt x="2688" y="7520"/>
                </a:moveTo>
                <a:lnTo>
                  <a:pt x="2688" y="7520"/>
                </a:lnTo>
                <a:lnTo>
                  <a:pt x="2683" y="7537"/>
                </a:lnTo>
                <a:lnTo>
                  <a:pt x="2677" y="7564"/>
                </a:lnTo>
                <a:lnTo>
                  <a:pt x="2662" y="7642"/>
                </a:lnTo>
                <a:lnTo>
                  <a:pt x="2644" y="7741"/>
                </a:lnTo>
                <a:lnTo>
                  <a:pt x="2624" y="7852"/>
                </a:lnTo>
                <a:lnTo>
                  <a:pt x="2590" y="8053"/>
                </a:lnTo>
                <a:lnTo>
                  <a:pt x="2575" y="8142"/>
                </a:lnTo>
                <a:lnTo>
                  <a:pt x="2556" y="7984"/>
                </a:lnTo>
                <a:lnTo>
                  <a:pt x="2543" y="7864"/>
                </a:lnTo>
                <a:lnTo>
                  <a:pt x="2539" y="7816"/>
                </a:lnTo>
                <a:lnTo>
                  <a:pt x="2537" y="7785"/>
                </a:lnTo>
                <a:lnTo>
                  <a:pt x="2538" y="7755"/>
                </a:lnTo>
                <a:lnTo>
                  <a:pt x="2540" y="7713"/>
                </a:lnTo>
                <a:lnTo>
                  <a:pt x="2549" y="7601"/>
                </a:lnTo>
                <a:lnTo>
                  <a:pt x="2555" y="7541"/>
                </a:lnTo>
                <a:lnTo>
                  <a:pt x="2561" y="7483"/>
                </a:lnTo>
                <a:lnTo>
                  <a:pt x="2568" y="7431"/>
                </a:lnTo>
                <a:lnTo>
                  <a:pt x="2575" y="7389"/>
                </a:lnTo>
                <a:lnTo>
                  <a:pt x="2584" y="7351"/>
                </a:lnTo>
                <a:lnTo>
                  <a:pt x="2594" y="7305"/>
                </a:lnTo>
                <a:lnTo>
                  <a:pt x="2620" y="7214"/>
                </a:lnTo>
                <a:lnTo>
                  <a:pt x="2641" y="7138"/>
                </a:lnTo>
                <a:lnTo>
                  <a:pt x="2650" y="7108"/>
                </a:lnTo>
                <a:lnTo>
                  <a:pt x="2658" y="7165"/>
                </a:lnTo>
                <a:lnTo>
                  <a:pt x="2666" y="7224"/>
                </a:lnTo>
                <a:lnTo>
                  <a:pt x="2676" y="7293"/>
                </a:lnTo>
                <a:lnTo>
                  <a:pt x="2684" y="7365"/>
                </a:lnTo>
                <a:lnTo>
                  <a:pt x="2689" y="7433"/>
                </a:lnTo>
                <a:lnTo>
                  <a:pt x="2692" y="7462"/>
                </a:lnTo>
                <a:lnTo>
                  <a:pt x="2692" y="7487"/>
                </a:lnTo>
                <a:lnTo>
                  <a:pt x="2690" y="7507"/>
                </a:lnTo>
                <a:lnTo>
                  <a:pt x="2689" y="7514"/>
                </a:lnTo>
                <a:lnTo>
                  <a:pt x="2688" y="7520"/>
                </a:lnTo>
                <a:close/>
                <a:moveTo>
                  <a:pt x="2894" y="5886"/>
                </a:moveTo>
                <a:lnTo>
                  <a:pt x="2894" y="5886"/>
                </a:lnTo>
                <a:lnTo>
                  <a:pt x="2880" y="5823"/>
                </a:lnTo>
                <a:lnTo>
                  <a:pt x="2866" y="5755"/>
                </a:lnTo>
                <a:lnTo>
                  <a:pt x="2851" y="5675"/>
                </a:lnTo>
                <a:lnTo>
                  <a:pt x="2845" y="5632"/>
                </a:lnTo>
                <a:lnTo>
                  <a:pt x="2839" y="5590"/>
                </a:lnTo>
                <a:lnTo>
                  <a:pt x="2835" y="5546"/>
                </a:lnTo>
                <a:lnTo>
                  <a:pt x="2831" y="5505"/>
                </a:lnTo>
                <a:lnTo>
                  <a:pt x="2829" y="5468"/>
                </a:lnTo>
                <a:lnTo>
                  <a:pt x="2830" y="5433"/>
                </a:lnTo>
                <a:lnTo>
                  <a:pt x="2831" y="5418"/>
                </a:lnTo>
                <a:lnTo>
                  <a:pt x="2832" y="5403"/>
                </a:lnTo>
                <a:lnTo>
                  <a:pt x="2835" y="5390"/>
                </a:lnTo>
                <a:lnTo>
                  <a:pt x="2838" y="5379"/>
                </a:lnTo>
                <a:lnTo>
                  <a:pt x="2856" y="5331"/>
                </a:lnTo>
                <a:lnTo>
                  <a:pt x="2880" y="5270"/>
                </a:lnTo>
                <a:lnTo>
                  <a:pt x="2908" y="5199"/>
                </a:lnTo>
                <a:lnTo>
                  <a:pt x="2922" y="5162"/>
                </a:lnTo>
                <a:lnTo>
                  <a:pt x="2937" y="5122"/>
                </a:lnTo>
                <a:lnTo>
                  <a:pt x="2951" y="5080"/>
                </a:lnTo>
                <a:lnTo>
                  <a:pt x="2964" y="5036"/>
                </a:lnTo>
                <a:lnTo>
                  <a:pt x="2975" y="4992"/>
                </a:lnTo>
                <a:lnTo>
                  <a:pt x="2985" y="4950"/>
                </a:lnTo>
                <a:lnTo>
                  <a:pt x="2991" y="4908"/>
                </a:lnTo>
                <a:lnTo>
                  <a:pt x="2993" y="4888"/>
                </a:lnTo>
                <a:lnTo>
                  <a:pt x="2994" y="4869"/>
                </a:lnTo>
                <a:lnTo>
                  <a:pt x="2994" y="4849"/>
                </a:lnTo>
                <a:lnTo>
                  <a:pt x="2993" y="4831"/>
                </a:lnTo>
                <a:lnTo>
                  <a:pt x="2991" y="4813"/>
                </a:lnTo>
                <a:lnTo>
                  <a:pt x="2988" y="4797"/>
                </a:lnTo>
                <a:lnTo>
                  <a:pt x="2981" y="4762"/>
                </a:lnTo>
                <a:lnTo>
                  <a:pt x="2975" y="4723"/>
                </a:lnTo>
                <a:lnTo>
                  <a:pt x="2970" y="4680"/>
                </a:lnTo>
                <a:lnTo>
                  <a:pt x="2967" y="4634"/>
                </a:lnTo>
                <a:lnTo>
                  <a:pt x="2963" y="4585"/>
                </a:lnTo>
                <a:lnTo>
                  <a:pt x="2961" y="4535"/>
                </a:lnTo>
                <a:lnTo>
                  <a:pt x="2958" y="4483"/>
                </a:lnTo>
                <a:lnTo>
                  <a:pt x="2957" y="4430"/>
                </a:lnTo>
                <a:lnTo>
                  <a:pt x="2957" y="4326"/>
                </a:lnTo>
                <a:lnTo>
                  <a:pt x="2960" y="4226"/>
                </a:lnTo>
                <a:lnTo>
                  <a:pt x="2963" y="4137"/>
                </a:lnTo>
                <a:lnTo>
                  <a:pt x="2966" y="4097"/>
                </a:lnTo>
                <a:lnTo>
                  <a:pt x="2969" y="4064"/>
                </a:lnTo>
                <a:lnTo>
                  <a:pt x="3063" y="3218"/>
                </a:lnTo>
                <a:lnTo>
                  <a:pt x="3065" y="3204"/>
                </a:lnTo>
                <a:lnTo>
                  <a:pt x="3067" y="3197"/>
                </a:lnTo>
                <a:lnTo>
                  <a:pt x="3068" y="3196"/>
                </a:lnTo>
                <a:lnTo>
                  <a:pt x="3070" y="3200"/>
                </a:lnTo>
                <a:lnTo>
                  <a:pt x="3073" y="3219"/>
                </a:lnTo>
                <a:lnTo>
                  <a:pt x="3074" y="3255"/>
                </a:lnTo>
                <a:lnTo>
                  <a:pt x="3077" y="3363"/>
                </a:lnTo>
                <a:lnTo>
                  <a:pt x="3080" y="3502"/>
                </a:lnTo>
                <a:lnTo>
                  <a:pt x="3082" y="3781"/>
                </a:lnTo>
                <a:lnTo>
                  <a:pt x="3082" y="3913"/>
                </a:lnTo>
                <a:lnTo>
                  <a:pt x="3076" y="3983"/>
                </a:lnTo>
                <a:lnTo>
                  <a:pt x="3063" y="4150"/>
                </a:lnTo>
                <a:lnTo>
                  <a:pt x="3057" y="4250"/>
                </a:lnTo>
                <a:lnTo>
                  <a:pt x="3051" y="4350"/>
                </a:lnTo>
                <a:lnTo>
                  <a:pt x="3046" y="4440"/>
                </a:lnTo>
                <a:lnTo>
                  <a:pt x="3045" y="4514"/>
                </a:lnTo>
                <a:lnTo>
                  <a:pt x="3044" y="4553"/>
                </a:lnTo>
                <a:lnTo>
                  <a:pt x="3039" y="4604"/>
                </a:lnTo>
                <a:lnTo>
                  <a:pt x="3033" y="4667"/>
                </a:lnTo>
                <a:lnTo>
                  <a:pt x="3024" y="4739"/>
                </a:lnTo>
                <a:lnTo>
                  <a:pt x="3003" y="4897"/>
                </a:lnTo>
                <a:lnTo>
                  <a:pt x="2979" y="5067"/>
                </a:lnTo>
                <a:lnTo>
                  <a:pt x="2955" y="5227"/>
                </a:lnTo>
                <a:lnTo>
                  <a:pt x="2933" y="5362"/>
                </a:lnTo>
                <a:lnTo>
                  <a:pt x="2913" y="5492"/>
                </a:lnTo>
                <a:lnTo>
                  <a:pt x="2894" y="5886"/>
                </a:lnTo>
                <a:close/>
                <a:moveTo>
                  <a:pt x="3252" y="8085"/>
                </a:moveTo>
                <a:lnTo>
                  <a:pt x="3252" y="8085"/>
                </a:lnTo>
                <a:lnTo>
                  <a:pt x="3246" y="8074"/>
                </a:lnTo>
                <a:lnTo>
                  <a:pt x="3241" y="8062"/>
                </a:lnTo>
                <a:lnTo>
                  <a:pt x="3237" y="8050"/>
                </a:lnTo>
                <a:lnTo>
                  <a:pt x="3235" y="8038"/>
                </a:lnTo>
                <a:lnTo>
                  <a:pt x="3234" y="8025"/>
                </a:lnTo>
                <a:lnTo>
                  <a:pt x="3234" y="8011"/>
                </a:lnTo>
                <a:lnTo>
                  <a:pt x="3235" y="7979"/>
                </a:lnTo>
                <a:lnTo>
                  <a:pt x="3237" y="7943"/>
                </a:lnTo>
                <a:lnTo>
                  <a:pt x="3238" y="7902"/>
                </a:lnTo>
                <a:lnTo>
                  <a:pt x="3238" y="7880"/>
                </a:lnTo>
                <a:lnTo>
                  <a:pt x="3237" y="7856"/>
                </a:lnTo>
                <a:lnTo>
                  <a:pt x="3235" y="7830"/>
                </a:lnTo>
                <a:lnTo>
                  <a:pt x="3232" y="7803"/>
                </a:lnTo>
                <a:lnTo>
                  <a:pt x="3219" y="7693"/>
                </a:lnTo>
                <a:lnTo>
                  <a:pt x="3214" y="7643"/>
                </a:lnTo>
                <a:lnTo>
                  <a:pt x="3212" y="7594"/>
                </a:lnTo>
                <a:lnTo>
                  <a:pt x="3211" y="7571"/>
                </a:lnTo>
                <a:lnTo>
                  <a:pt x="3211" y="7548"/>
                </a:lnTo>
                <a:lnTo>
                  <a:pt x="3212" y="7525"/>
                </a:lnTo>
                <a:lnTo>
                  <a:pt x="3214" y="7505"/>
                </a:lnTo>
                <a:lnTo>
                  <a:pt x="3217" y="7484"/>
                </a:lnTo>
                <a:lnTo>
                  <a:pt x="3220" y="7464"/>
                </a:lnTo>
                <a:lnTo>
                  <a:pt x="3226" y="7446"/>
                </a:lnTo>
                <a:lnTo>
                  <a:pt x="3232" y="7428"/>
                </a:lnTo>
                <a:lnTo>
                  <a:pt x="3236" y="7419"/>
                </a:lnTo>
                <a:lnTo>
                  <a:pt x="3240" y="7415"/>
                </a:lnTo>
                <a:lnTo>
                  <a:pt x="3243" y="7411"/>
                </a:lnTo>
                <a:lnTo>
                  <a:pt x="3247" y="7410"/>
                </a:lnTo>
                <a:lnTo>
                  <a:pt x="3250" y="7410"/>
                </a:lnTo>
                <a:lnTo>
                  <a:pt x="3253" y="7411"/>
                </a:lnTo>
                <a:lnTo>
                  <a:pt x="3256" y="7415"/>
                </a:lnTo>
                <a:lnTo>
                  <a:pt x="3260" y="7419"/>
                </a:lnTo>
                <a:lnTo>
                  <a:pt x="3266" y="7434"/>
                </a:lnTo>
                <a:lnTo>
                  <a:pt x="3273" y="7452"/>
                </a:lnTo>
                <a:lnTo>
                  <a:pt x="3278" y="7472"/>
                </a:lnTo>
                <a:lnTo>
                  <a:pt x="3284" y="7495"/>
                </a:lnTo>
                <a:lnTo>
                  <a:pt x="3294" y="7543"/>
                </a:lnTo>
                <a:lnTo>
                  <a:pt x="3301" y="7589"/>
                </a:lnTo>
                <a:lnTo>
                  <a:pt x="3308" y="7633"/>
                </a:lnTo>
                <a:lnTo>
                  <a:pt x="3252" y="8085"/>
                </a:lnTo>
                <a:close/>
                <a:moveTo>
                  <a:pt x="3232" y="5773"/>
                </a:moveTo>
                <a:lnTo>
                  <a:pt x="3232" y="5773"/>
                </a:lnTo>
                <a:lnTo>
                  <a:pt x="3230" y="5796"/>
                </a:lnTo>
                <a:lnTo>
                  <a:pt x="3221" y="5842"/>
                </a:lnTo>
                <a:lnTo>
                  <a:pt x="3191" y="5985"/>
                </a:lnTo>
                <a:lnTo>
                  <a:pt x="3149" y="6178"/>
                </a:lnTo>
                <a:lnTo>
                  <a:pt x="3101" y="6396"/>
                </a:lnTo>
                <a:lnTo>
                  <a:pt x="3010" y="6796"/>
                </a:lnTo>
                <a:lnTo>
                  <a:pt x="2969" y="6976"/>
                </a:lnTo>
                <a:lnTo>
                  <a:pt x="2970" y="6951"/>
                </a:lnTo>
                <a:lnTo>
                  <a:pt x="2972" y="6923"/>
                </a:lnTo>
                <a:lnTo>
                  <a:pt x="2975" y="6863"/>
                </a:lnTo>
                <a:lnTo>
                  <a:pt x="2982" y="6798"/>
                </a:lnTo>
                <a:lnTo>
                  <a:pt x="2991" y="6732"/>
                </a:lnTo>
                <a:lnTo>
                  <a:pt x="3009" y="6601"/>
                </a:lnTo>
                <a:lnTo>
                  <a:pt x="3026" y="6487"/>
                </a:lnTo>
                <a:lnTo>
                  <a:pt x="3034" y="6432"/>
                </a:lnTo>
                <a:lnTo>
                  <a:pt x="3046" y="6366"/>
                </a:lnTo>
                <a:lnTo>
                  <a:pt x="3073" y="6218"/>
                </a:lnTo>
                <a:lnTo>
                  <a:pt x="3100" y="6073"/>
                </a:lnTo>
                <a:lnTo>
                  <a:pt x="3119" y="5962"/>
                </a:lnTo>
                <a:lnTo>
                  <a:pt x="3124" y="5938"/>
                </a:lnTo>
                <a:lnTo>
                  <a:pt x="3131" y="5910"/>
                </a:lnTo>
                <a:lnTo>
                  <a:pt x="3151" y="5844"/>
                </a:lnTo>
                <a:lnTo>
                  <a:pt x="3175" y="5766"/>
                </a:lnTo>
                <a:lnTo>
                  <a:pt x="3200" y="5682"/>
                </a:lnTo>
                <a:lnTo>
                  <a:pt x="3212" y="5639"/>
                </a:lnTo>
                <a:lnTo>
                  <a:pt x="3223" y="5596"/>
                </a:lnTo>
                <a:lnTo>
                  <a:pt x="3232" y="5552"/>
                </a:lnTo>
                <a:lnTo>
                  <a:pt x="3241" y="5510"/>
                </a:lnTo>
                <a:lnTo>
                  <a:pt x="3248" y="5469"/>
                </a:lnTo>
                <a:lnTo>
                  <a:pt x="3252" y="5430"/>
                </a:lnTo>
                <a:lnTo>
                  <a:pt x="3253" y="5412"/>
                </a:lnTo>
                <a:lnTo>
                  <a:pt x="3253" y="5394"/>
                </a:lnTo>
                <a:lnTo>
                  <a:pt x="3253" y="5377"/>
                </a:lnTo>
                <a:lnTo>
                  <a:pt x="3252" y="5360"/>
                </a:lnTo>
                <a:lnTo>
                  <a:pt x="3248" y="5322"/>
                </a:lnTo>
                <a:lnTo>
                  <a:pt x="3246" y="5272"/>
                </a:lnTo>
                <a:lnTo>
                  <a:pt x="3244" y="5213"/>
                </a:lnTo>
                <a:lnTo>
                  <a:pt x="3243" y="5147"/>
                </a:lnTo>
                <a:lnTo>
                  <a:pt x="3243" y="5001"/>
                </a:lnTo>
                <a:lnTo>
                  <a:pt x="3244" y="4846"/>
                </a:lnTo>
                <a:lnTo>
                  <a:pt x="3247" y="4699"/>
                </a:lnTo>
                <a:lnTo>
                  <a:pt x="3249" y="4575"/>
                </a:lnTo>
                <a:lnTo>
                  <a:pt x="3252" y="4458"/>
                </a:lnTo>
                <a:lnTo>
                  <a:pt x="3272" y="4733"/>
                </a:lnTo>
                <a:lnTo>
                  <a:pt x="3291" y="4958"/>
                </a:lnTo>
                <a:lnTo>
                  <a:pt x="3300" y="5057"/>
                </a:lnTo>
                <a:lnTo>
                  <a:pt x="3308" y="5134"/>
                </a:lnTo>
                <a:lnTo>
                  <a:pt x="3309" y="5151"/>
                </a:lnTo>
                <a:lnTo>
                  <a:pt x="3310" y="5169"/>
                </a:lnTo>
                <a:lnTo>
                  <a:pt x="3309" y="5209"/>
                </a:lnTo>
                <a:lnTo>
                  <a:pt x="3308" y="5252"/>
                </a:lnTo>
                <a:lnTo>
                  <a:pt x="3303" y="5298"/>
                </a:lnTo>
                <a:lnTo>
                  <a:pt x="3298" y="5346"/>
                </a:lnTo>
                <a:lnTo>
                  <a:pt x="3292" y="5396"/>
                </a:lnTo>
                <a:lnTo>
                  <a:pt x="3277" y="5496"/>
                </a:lnTo>
                <a:lnTo>
                  <a:pt x="3261" y="5591"/>
                </a:lnTo>
                <a:lnTo>
                  <a:pt x="3247" y="5674"/>
                </a:lnTo>
                <a:lnTo>
                  <a:pt x="3236" y="5736"/>
                </a:lnTo>
                <a:lnTo>
                  <a:pt x="3234" y="5759"/>
                </a:lnTo>
                <a:lnTo>
                  <a:pt x="3232" y="5773"/>
                </a:lnTo>
                <a:close/>
                <a:moveTo>
                  <a:pt x="3439" y="6638"/>
                </a:moveTo>
                <a:lnTo>
                  <a:pt x="3439" y="6638"/>
                </a:lnTo>
                <a:lnTo>
                  <a:pt x="3440" y="6608"/>
                </a:lnTo>
                <a:lnTo>
                  <a:pt x="3445" y="6563"/>
                </a:lnTo>
                <a:lnTo>
                  <a:pt x="3456" y="6445"/>
                </a:lnTo>
                <a:lnTo>
                  <a:pt x="3461" y="6381"/>
                </a:lnTo>
                <a:lnTo>
                  <a:pt x="3463" y="6321"/>
                </a:lnTo>
                <a:lnTo>
                  <a:pt x="3463" y="6292"/>
                </a:lnTo>
                <a:lnTo>
                  <a:pt x="3463" y="6267"/>
                </a:lnTo>
                <a:lnTo>
                  <a:pt x="3461" y="6244"/>
                </a:lnTo>
                <a:lnTo>
                  <a:pt x="3458" y="6224"/>
                </a:lnTo>
                <a:lnTo>
                  <a:pt x="3457" y="6214"/>
                </a:lnTo>
                <a:lnTo>
                  <a:pt x="3456" y="6201"/>
                </a:lnTo>
                <a:lnTo>
                  <a:pt x="3455" y="6169"/>
                </a:lnTo>
                <a:lnTo>
                  <a:pt x="3455" y="6129"/>
                </a:lnTo>
                <a:lnTo>
                  <a:pt x="3456" y="6082"/>
                </a:lnTo>
                <a:lnTo>
                  <a:pt x="3462" y="5975"/>
                </a:lnTo>
                <a:lnTo>
                  <a:pt x="3469" y="5861"/>
                </a:lnTo>
                <a:lnTo>
                  <a:pt x="3479" y="5751"/>
                </a:lnTo>
                <a:lnTo>
                  <a:pt x="3487" y="5657"/>
                </a:lnTo>
                <a:lnTo>
                  <a:pt x="3495" y="5567"/>
                </a:lnTo>
                <a:lnTo>
                  <a:pt x="3507" y="5612"/>
                </a:lnTo>
                <a:lnTo>
                  <a:pt x="3518" y="5660"/>
                </a:lnTo>
                <a:lnTo>
                  <a:pt x="3530" y="5717"/>
                </a:lnTo>
                <a:lnTo>
                  <a:pt x="3542" y="5778"/>
                </a:lnTo>
                <a:lnTo>
                  <a:pt x="3547" y="5808"/>
                </a:lnTo>
                <a:lnTo>
                  <a:pt x="3551" y="5837"/>
                </a:lnTo>
                <a:lnTo>
                  <a:pt x="3553" y="5863"/>
                </a:lnTo>
                <a:lnTo>
                  <a:pt x="3554" y="5888"/>
                </a:lnTo>
                <a:lnTo>
                  <a:pt x="3554" y="5908"/>
                </a:lnTo>
                <a:lnTo>
                  <a:pt x="3552" y="5924"/>
                </a:lnTo>
                <a:lnTo>
                  <a:pt x="3547" y="5949"/>
                </a:lnTo>
                <a:lnTo>
                  <a:pt x="3542" y="5992"/>
                </a:lnTo>
                <a:lnTo>
                  <a:pt x="3529" y="6125"/>
                </a:lnTo>
                <a:lnTo>
                  <a:pt x="3513" y="6302"/>
                </a:lnTo>
                <a:lnTo>
                  <a:pt x="3498" y="6497"/>
                </a:lnTo>
                <a:lnTo>
                  <a:pt x="3470" y="6854"/>
                </a:lnTo>
                <a:lnTo>
                  <a:pt x="3458" y="7013"/>
                </a:lnTo>
                <a:lnTo>
                  <a:pt x="3449" y="6848"/>
                </a:lnTo>
                <a:lnTo>
                  <a:pt x="3441" y="6720"/>
                </a:lnTo>
                <a:lnTo>
                  <a:pt x="3440" y="6671"/>
                </a:lnTo>
                <a:lnTo>
                  <a:pt x="3439" y="6638"/>
                </a:lnTo>
                <a:close/>
                <a:moveTo>
                  <a:pt x="3589" y="8197"/>
                </a:moveTo>
                <a:lnTo>
                  <a:pt x="3589" y="8197"/>
                </a:lnTo>
                <a:lnTo>
                  <a:pt x="3586" y="8184"/>
                </a:lnTo>
                <a:lnTo>
                  <a:pt x="3582" y="8166"/>
                </a:lnTo>
                <a:lnTo>
                  <a:pt x="3576" y="8115"/>
                </a:lnTo>
                <a:lnTo>
                  <a:pt x="3569" y="8054"/>
                </a:lnTo>
                <a:lnTo>
                  <a:pt x="3564" y="7989"/>
                </a:lnTo>
                <a:lnTo>
                  <a:pt x="3556" y="7872"/>
                </a:lnTo>
                <a:lnTo>
                  <a:pt x="3552" y="7822"/>
                </a:lnTo>
                <a:lnTo>
                  <a:pt x="3646" y="7483"/>
                </a:lnTo>
                <a:lnTo>
                  <a:pt x="3589" y="8197"/>
                </a:lnTo>
                <a:close/>
                <a:moveTo>
                  <a:pt x="3946" y="4759"/>
                </a:moveTo>
                <a:lnTo>
                  <a:pt x="3946" y="4759"/>
                </a:lnTo>
                <a:lnTo>
                  <a:pt x="3951" y="4738"/>
                </a:lnTo>
                <a:lnTo>
                  <a:pt x="3956" y="4718"/>
                </a:lnTo>
                <a:lnTo>
                  <a:pt x="3960" y="4699"/>
                </a:lnTo>
                <a:lnTo>
                  <a:pt x="3966" y="4681"/>
                </a:lnTo>
                <a:lnTo>
                  <a:pt x="3980" y="4646"/>
                </a:lnTo>
                <a:lnTo>
                  <a:pt x="3994" y="4613"/>
                </a:lnTo>
                <a:lnTo>
                  <a:pt x="4020" y="4553"/>
                </a:lnTo>
                <a:lnTo>
                  <a:pt x="4031" y="4524"/>
                </a:lnTo>
                <a:lnTo>
                  <a:pt x="4036" y="4511"/>
                </a:lnTo>
                <a:lnTo>
                  <a:pt x="4041" y="4496"/>
                </a:lnTo>
                <a:lnTo>
                  <a:pt x="4046" y="4479"/>
                </a:lnTo>
                <a:lnTo>
                  <a:pt x="4055" y="4456"/>
                </a:lnTo>
                <a:lnTo>
                  <a:pt x="4069" y="4429"/>
                </a:lnTo>
                <a:lnTo>
                  <a:pt x="4083" y="4396"/>
                </a:lnTo>
                <a:lnTo>
                  <a:pt x="4120" y="4327"/>
                </a:lnTo>
                <a:lnTo>
                  <a:pt x="4160" y="4251"/>
                </a:lnTo>
                <a:lnTo>
                  <a:pt x="4233" y="4120"/>
                </a:lnTo>
                <a:lnTo>
                  <a:pt x="4266" y="4064"/>
                </a:lnTo>
                <a:lnTo>
                  <a:pt x="4251" y="4165"/>
                </a:lnTo>
                <a:lnTo>
                  <a:pt x="4234" y="4269"/>
                </a:lnTo>
                <a:lnTo>
                  <a:pt x="4214" y="4390"/>
                </a:lnTo>
                <a:lnTo>
                  <a:pt x="4192" y="4514"/>
                </a:lnTo>
                <a:lnTo>
                  <a:pt x="4181" y="4573"/>
                </a:lnTo>
                <a:lnTo>
                  <a:pt x="4171" y="4626"/>
                </a:lnTo>
                <a:lnTo>
                  <a:pt x="4161" y="4674"/>
                </a:lnTo>
                <a:lnTo>
                  <a:pt x="4151" y="4712"/>
                </a:lnTo>
                <a:lnTo>
                  <a:pt x="4142" y="4741"/>
                </a:lnTo>
                <a:lnTo>
                  <a:pt x="4138" y="4752"/>
                </a:lnTo>
                <a:lnTo>
                  <a:pt x="4135" y="4759"/>
                </a:lnTo>
                <a:lnTo>
                  <a:pt x="4131" y="4765"/>
                </a:lnTo>
                <a:lnTo>
                  <a:pt x="4126" y="4776"/>
                </a:lnTo>
                <a:lnTo>
                  <a:pt x="4115" y="4805"/>
                </a:lnTo>
                <a:lnTo>
                  <a:pt x="4103" y="4843"/>
                </a:lnTo>
                <a:lnTo>
                  <a:pt x="4089" y="4891"/>
                </a:lnTo>
                <a:lnTo>
                  <a:pt x="4059" y="5003"/>
                </a:lnTo>
                <a:lnTo>
                  <a:pt x="4026" y="5128"/>
                </a:lnTo>
                <a:lnTo>
                  <a:pt x="3996" y="5250"/>
                </a:lnTo>
                <a:lnTo>
                  <a:pt x="3970" y="5354"/>
                </a:lnTo>
                <a:lnTo>
                  <a:pt x="3946" y="5455"/>
                </a:lnTo>
                <a:lnTo>
                  <a:pt x="3944" y="5420"/>
                </a:lnTo>
                <a:lnTo>
                  <a:pt x="3938" y="5337"/>
                </a:lnTo>
                <a:lnTo>
                  <a:pt x="3930" y="5231"/>
                </a:lnTo>
                <a:lnTo>
                  <a:pt x="3928" y="5181"/>
                </a:lnTo>
                <a:lnTo>
                  <a:pt x="3928" y="5134"/>
                </a:lnTo>
                <a:lnTo>
                  <a:pt x="3928" y="5044"/>
                </a:lnTo>
                <a:lnTo>
                  <a:pt x="3929" y="4996"/>
                </a:lnTo>
                <a:lnTo>
                  <a:pt x="3930" y="4947"/>
                </a:lnTo>
                <a:lnTo>
                  <a:pt x="3933" y="4897"/>
                </a:lnTo>
                <a:lnTo>
                  <a:pt x="3935" y="4849"/>
                </a:lnTo>
                <a:lnTo>
                  <a:pt x="3940" y="4803"/>
                </a:lnTo>
                <a:lnTo>
                  <a:pt x="3946" y="4759"/>
                </a:lnTo>
                <a:close/>
                <a:moveTo>
                  <a:pt x="3683" y="5586"/>
                </a:moveTo>
                <a:lnTo>
                  <a:pt x="3683" y="5586"/>
                </a:lnTo>
                <a:lnTo>
                  <a:pt x="3684" y="5475"/>
                </a:lnTo>
                <a:lnTo>
                  <a:pt x="3686" y="5396"/>
                </a:lnTo>
                <a:lnTo>
                  <a:pt x="3690" y="5292"/>
                </a:lnTo>
                <a:lnTo>
                  <a:pt x="3691" y="5253"/>
                </a:lnTo>
                <a:lnTo>
                  <a:pt x="3691" y="5213"/>
                </a:lnTo>
                <a:lnTo>
                  <a:pt x="3689" y="5163"/>
                </a:lnTo>
                <a:lnTo>
                  <a:pt x="3683" y="5097"/>
                </a:lnTo>
                <a:lnTo>
                  <a:pt x="3682" y="5061"/>
                </a:lnTo>
                <a:lnTo>
                  <a:pt x="3682" y="5031"/>
                </a:lnTo>
                <a:lnTo>
                  <a:pt x="3683" y="5007"/>
                </a:lnTo>
                <a:lnTo>
                  <a:pt x="3688" y="4986"/>
                </a:lnTo>
                <a:lnTo>
                  <a:pt x="3692" y="4971"/>
                </a:lnTo>
                <a:lnTo>
                  <a:pt x="3698" y="4959"/>
                </a:lnTo>
                <a:lnTo>
                  <a:pt x="3706" y="4950"/>
                </a:lnTo>
                <a:lnTo>
                  <a:pt x="3714" y="4944"/>
                </a:lnTo>
                <a:lnTo>
                  <a:pt x="3721" y="4942"/>
                </a:lnTo>
                <a:lnTo>
                  <a:pt x="3730" y="4940"/>
                </a:lnTo>
                <a:lnTo>
                  <a:pt x="3737" y="4941"/>
                </a:lnTo>
                <a:lnTo>
                  <a:pt x="3744" y="4942"/>
                </a:lnTo>
                <a:lnTo>
                  <a:pt x="3755" y="4946"/>
                </a:lnTo>
                <a:lnTo>
                  <a:pt x="3759" y="4947"/>
                </a:lnTo>
                <a:lnTo>
                  <a:pt x="3768" y="4972"/>
                </a:lnTo>
                <a:lnTo>
                  <a:pt x="3789" y="5033"/>
                </a:lnTo>
                <a:lnTo>
                  <a:pt x="3802" y="5073"/>
                </a:lnTo>
                <a:lnTo>
                  <a:pt x="3814" y="5114"/>
                </a:lnTo>
                <a:lnTo>
                  <a:pt x="3825" y="5153"/>
                </a:lnTo>
                <a:lnTo>
                  <a:pt x="3833" y="5191"/>
                </a:lnTo>
                <a:lnTo>
                  <a:pt x="3841" y="5235"/>
                </a:lnTo>
                <a:lnTo>
                  <a:pt x="3850" y="5293"/>
                </a:lnTo>
                <a:lnTo>
                  <a:pt x="3858" y="5362"/>
                </a:lnTo>
                <a:lnTo>
                  <a:pt x="3867" y="5441"/>
                </a:lnTo>
                <a:lnTo>
                  <a:pt x="3873" y="5523"/>
                </a:lnTo>
                <a:lnTo>
                  <a:pt x="3875" y="5566"/>
                </a:lnTo>
                <a:lnTo>
                  <a:pt x="3876" y="5609"/>
                </a:lnTo>
                <a:lnTo>
                  <a:pt x="3876" y="5651"/>
                </a:lnTo>
                <a:lnTo>
                  <a:pt x="3876" y="5693"/>
                </a:lnTo>
                <a:lnTo>
                  <a:pt x="3874" y="5734"/>
                </a:lnTo>
                <a:lnTo>
                  <a:pt x="3871" y="5773"/>
                </a:lnTo>
                <a:lnTo>
                  <a:pt x="3867" y="5815"/>
                </a:lnTo>
                <a:lnTo>
                  <a:pt x="3859" y="5865"/>
                </a:lnTo>
                <a:lnTo>
                  <a:pt x="3851" y="5918"/>
                </a:lnTo>
                <a:lnTo>
                  <a:pt x="3840" y="5975"/>
                </a:lnTo>
                <a:lnTo>
                  <a:pt x="3815" y="6097"/>
                </a:lnTo>
                <a:lnTo>
                  <a:pt x="3789" y="6218"/>
                </a:lnTo>
                <a:lnTo>
                  <a:pt x="3763" y="6328"/>
                </a:lnTo>
                <a:lnTo>
                  <a:pt x="3742" y="6421"/>
                </a:lnTo>
                <a:lnTo>
                  <a:pt x="3721" y="6506"/>
                </a:lnTo>
                <a:lnTo>
                  <a:pt x="3715" y="6410"/>
                </a:lnTo>
                <a:lnTo>
                  <a:pt x="3702" y="6172"/>
                </a:lnTo>
                <a:lnTo>
                  <a:pt x="3695" y="6026"/>
                </a:lnTo>
                <a:lnTo>
                  <a:pt x="3689" y="5872"/>
                </a:lnTo>
                <a:lnTo>
                  <a:pt x="3685" y="5722"/>
                </a:lnTo>
                <a:lnTo>
                  <a:pt x="3684" y="5652"/>
                </a:lnTo>
                <a:lnTo>
                  <a:pt x="3683" y="5586"/>
                </a:lnTo>
                <a:close/>
                <a:moveTo>
                  <a:pt x="3759" y="6676"/>
                </a:moveTo>
                <a:lnTo>
                  <a:pt x="3759" y="6676"/>
                </a:lnTo>
                <a:lnTo>
                  <a:pt x="3762" y="6654"/>
                </a:lnTo>
                <a:lnTo>
                  <a:pt x="3767" y="6632"/>
                </a:lnTo>
                <a:lnTo>
                  <a:pt x="3779" y="6589"/>
                </a:lnTo>
                <a:lnTo>
                  <a:pt x="3791" y="6545"/>
                </a:lnTo>
                <a:lnTo>
                  <a:pt x="3805" y="6502"/>
                </a:lnTo>
                <a:lnTo>
                  <a:pt x="3833" y="6422"/>
                </a:lnTo>
                <a:lnTo>
                  <a:pt x="3844" y="6387"/>
                </a:lnTo>
                <a:lnTo>
                  <a:pt x="3852" y="6356"/>
                </a:lnTo>
                <a:lnTo>
                  <a:pt x="3859" y="6326"/>
                </a:lnTo>
                <a:lnTo>
                  <a:pt x="3867" y="6292"/>
                </a:lnTo>
                <a:lnTo>
                  <a:pt x="3879" y="6224"/>
                </a:lnTo>
                <a:lnTo>
                  <a:pt x="3890" y="6149"/>
                </a:lnTo>
                <a:lnTo>
                  <a:pt x="3890" y="6212"/>
                </a:lnTo>
                <a:lnTo>
                  <a:pt x="3887" y="6354"/>
                </a:lnTo>
                <a:lnTo>
                  <a:pt x="3886" y="6433"/>
                </a:lnTo>
                <a:lnTo>
                  <a:pt x="3882" y="6506"/>
                </a:lnTo>
                <a:lnTo>
                  <a:pt x="3880" y="6538"/>
                </a:lnTo>
                <a:lnTo>
                  <a:pt x="3877" y="6565"/>
                </a:lnTo>
                <a:lnTo>
                  <a:pt x="3875" y="6586"/>
                </a:lnTo>
                <a:lnTo>
                  <a:pt x="3871" y="6600"/>
                </a:lnTo>
                <a:lnTo>
                  <a:pt x="3843" y="6695"/>
                </a:lnTo>
                <a:lnTo>
                  <a:pt x="3798" y="6848"/>
                </a:lnTo>
                <a:lnTo>
                  <a:pt x="3739" y="7052"/>
                </a:lnTo>
                <a:lnTo>
                  <a:pt x="3741" y="6985"/>
                </a:lnTo>
                <a:lnTo>
                  <a:pt x="3742" y="6885"/>
                </a:lnTo>
                <a:lnTo>
                  <a:pt x="3744" y="6830"/>
                </a:lnTo>
                <a:lnTo>
                  <a:pt x="3748" y="6774"/>
                </a:lnTo>
                <a:lnTo>
                  <a:pt x="3753" y="6721"/>
                </a:lnTo>
                <a:lnTo>
                  <a:pt x="3759" y="6676"/>
                </a:lnTo>
                <a:close/>
                <a:moveTo>
                  <a:pt x="4059" y="6976"/>
                </a:moveTo>
                <a:lnTo>
                  <a:pt x="3833" y="7596"/>
                </a:lnTo>
                <a:lnTo>
                  <a:pt x="3834" y="7577"/>
                </a:lnTo>
                <a:lnTo>
                  <a:pt x="3837" y="7553"/>
                </a:lnTo>
                <a:lnTo>
                  <a:pt x="3840" y="7526"/>
                </a:lnTo>
                <a:lnTo>
                  <a:pt x="3845" y="7496"/>
                </a:lnTo>
                <a:lnTo>
                  <a:pt x="3857" y="7433"/>
                </a:lnTo>
                <a:lnTo>
                  <a:pt x="3871" y="7364"/>
                </a:lnTo>
                <a:lnTo>
                  <a:pt x="3885" y="7296"/>
                </a:lnTo>
                <a:lnTo>
                  <a:pt x="3897" y="7234"/>
                </a:lnTo>
                <a:lnTo>
                  <a:pt x="3905" y="7183"/>
                </a:lnTo>
                <a:lnTo>
                  <a:pt x="3908" y="7162"/>
                </a:lnTo>
                <a:lnTo>
                  <a:pt x="3909" y="7146"/>
                </a:lnTo>
                <a:lnTo>
                  <a:pt x="3910" y="7130"/>
                </a:lnTo>
                <a:lnTo>
                  <a:pt x="3912" y="7109"/>
                </a:lnTo>
                <a:lnTo>
                  <a:pt x="3916" y="7088"/>
                </a:lnTo>
                <a:lnTo>
                  <a:pt x="3921" y="7063"/>
                </a:lnTo>
                <a:lnTo>
                  <a:pt x="3935" y="7009"/>
                </a:lnTo>
                <a:lnTo>
                  <a:pt x="3951" y="6951"/>
                </a:lnTo>
                <a:lnTo>
                  <a:pt x="3970" y="6893"/>
                </a:lnTo>
                <a:lnTo>
                  <a:pt x="3988" y="6842"/>
                </a:lnTo>
                <a:lnTo>
                  <a:pt x="3998" y="6819"/>
                </a:lnTo>
                <a:lnTo>
                  <a:pt x="4006" y="6798"/>
                </a:lnTo>
                <a:lnTo>
                  <a:pt x="4014" y="6783"/>
                </a:lnTo>
                <a:lnTo>
                  <a:pt x="4022" y="6769"/>
                </a:lnTo>
                <a:lnTo>
                  <a:pt x="4030" y="6756"/>
                </a:lnTo>
                <a:lnTo>
                  <a:pt x="4040" y="6738"/>
                </a:lnTo>
                <a:lnTo>
                  <a:pt x="4064" y="6690"/>
                </a:lnTo>
                <a:lnTo>
                  <a:pt x="4091" y="6631"/>
                </a:lnTo>
                <a:lnTo>
                  <a:pt x="4120" y="6570"/>
                </a:lnTo>
                <a:lnTo>
                  <a:pt x="4169" y="6461"/>
                </a:lnTo>
                <a:lnTo>
                  <a:pt x="4191" y="6413"/>
                </a:lnTo>
                <a:lnTo>
                  <a:pt x="4059" y="6976"/>
                </a:lnTo>
                <a:close/>
                <a:moveTo>
                  <a:pt x="1166" y="4909"/>
                </a:moveTo>
                <a:lnTo>
                  <a:pt x="1166" y="4909"/>
                </a:lnTo>
                <a:lnTo>
                  <a:pt x="1165" y="4907"/>
                </a:lnTo>
                <a:lnTo>
                  <a:pt x="1165" y="4909"/>
                </a:lnTo>
                <a:lnTo>
                  <a:pt x="1168" y="4920"/>
                </a:lnTo>
                <a:lnTo>
                  <a:pt x="1190" y="4976"/>
                </a:lnTo>
                <a:lnTo>
                  <a:pt x="1228" y="5066"/>
                </a:lnTo>
                <a:lnTo>
                  <a:pt x="1280" y="5183"/>
                </a:lnTo>
                <a:lnTo>
                  <a:pt x="1409" y="5479"/>
                </a:lnTo>
                <a:lnTo>
                  <a:pt x="1551" y="5802"/>
                </a:lnTo>
                <a:lnTo>
                  <a:pt x="1503" y="5641"/>
                </a:lnTo>
                <a:lnTo>
                  <a:pt x="1488" y="5594"/>
                </a:lnTo>
                <a:lnTo>
                  <a:pt x="1470" y="5543"/>
                </a:lnTo>
                <a:lnTo>
                  <a:pt x="1448" y="5489"/>
                </a:lnTo>
                <a:lnTo>
                  <a:pt x="1424" y="5432"/>
                </a:lnTo>
                <a:lnTo>
                  <a:pt x="1400" y="5376"/>
                </a:lnTo>
                <a:lnTo>
                  <a:pt x="1374" y="5318"/>
                </a:lnTo>
                <a:lnTo>
                  <a:pt x="1321" y="5205"/>
                </a:lnTo>
                <a:lnTo>
                  <a:pt x="1269" y="5102"/>
                </a:lnTo>
                <a:lnTo>
                  <a:pt x="1223" y="5013"/>
                </a:lnTo>
                <a:lnTo>
                  <a:pt x="1187" y="4947"/>
                </a:lnTo>
                <a:lnTo>
                  <a:pt x="1166" y="4909"/>
                </a:lnTo>
                <a:close/>
              </a:path>
            </a:pathLst>
          </a:custGeom>
          <a:solidFill>
            <a:schemeClr val="accent1"/>
          </a:solidFill>
          <a:ln>
            <a:noFill/>
          </a:ln>
        </p:spPr>
        <p:txBody>
          <a:bodyPr anchor="ctr">
            <a:scene3d>
              <a:camera prst="orthographicFront"/>
              <a:lightRig dir="t" rig="threePt"/>
            </a:scene3d>
            <a:sp3d>
              <a:contourClr>
                <a:srgbClr val="FFFFFF"/>
              </a:contourClr>
            </a:sp3d>
          </a:bodyPr>
          <a:lstStyle>
            <a:defPPr>
              <a:defRPr lang="zh-CN"/>
            </a:defPPr>
            <a:lvl1pPr algn="l" eaLnBrk="0" fontAlgn="base" hangingPunct="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endParaRPr altLang="en-US" lang="zh-CN">
              <a:solidFill>
                <a:srgbClr val="FFFFFF"/>
              </a:solidFill>
              <a:ea typeface="Calibri" panose="020F0502020204030204" pitchFamily="34" charset="0"/>
            </a:endParaRPr>
          </a:p>
        </p:txBody>
      </p:sp>
      <p:sp>
        <p:nvSpPr>
          <p:cNvPr id="1048652" name="Freeform 964"/>
          <p:cNvSpPr/>
          <p:nvPr userDrawn="1"/>
        </p:nvSpPr>
        <p:spPr bwMode="auto">
          <a:xfrm rot="5961188">
            <a:off x="1028637" y="2558650"/>
            <a:ext cx="720000" cy="144000"/>
          </a:xfrm>
          <a:custGeom>
            <a:avLst/>
            <a:gdLst>
              <a:gd name="T0" fmla="*/ 22 w 123"/>
              <a:gd name="T1" fmla="*/ 9 h 54"/>
              <a:gd name="T2" fmla="*/ 18 w 123"/>
              <a:gd name="T3" fmla="*/ 16 h 54"/>
              <a:gd name="T4" fmla="*/ 9 w 123"/>
              <a:gd name="T5" fmla="*/ 30 h 54"/>
              <a:gd name="T6" fmla="*/ 1 w 123"/>
              <a:gd name="T7" fmla="*/ 46 h 54"/>
              <a:gd name="T8" fmla="*/ 0 w 123"/>
              <a:gd name="T9" fmla="*/ 53 h 54"/>
              <a:gd name="T10" fmla="*/ 12 w 123"/>
              <a:gd name="T11" fmla="*/ 53 h 54"/>
              <a:gd name="T12" fmla="*/ 53 w 123"/>
              <a:gd name="T13" fmla="*/ 51 h 54"/>
              <a:gd name="T14" fmla="*/ 86 w 123"/>
              <a:gd name="T15" fmla="*/ 53 h 54"/>
              <a:gd name="T16" fmla="*/ 110 w 123"/>
              <a:gd name="T17" fmla="*/ 54 h 54"/>
              <a:gd name="T18" fmla="*/ 123 w 123"/>
              <a:gd name="T19" fmla="*/ 54 h 54"/>
              <a:gd name="T20" fmla="*/ 108 w 123"/>
              <a:gd name="T21" fmla="*/ 24 h 54"/>
              <a:gd name="T22" fmla="*/ 100 w 123"/>
              <a:gd name="T23" fmla="*/ 13 h 54"/>
              <a:gd name="T24" fmla="*/ 95 w 123"/>
              <a:gd name="T25" fmla="*/ 7 h 54"/>
              <a:gd name="T26" fmla="*/ 67 w 123"/>
              <a:gd name="T27" fmla="*/ 8 h 54"/>
              <a:gd name="T28" fmla="*/ 67 w 123"/>
              <a:gd name="T29" fmla="*/ 3 h 54"/>
              <a:gd name="T30" fmla="*/ 56 w 123"/>
              <a:gd name="T31" fmla="*/ 0 h 54"/>
              <a:gd name="T32" fmla="*/ 50 w 123"/>
              <a:gd name="T33" fmla="*/ 8 h 54"/>
              <a:gd name="T34" fmla="*/ 22 w 123"/>
              <a:gd name="T35" fmla="*/ 9 h 54"/>
              <a:gd name="connsiteX0" fmla="*/ 1789 w 10000"/>
              <a:gd name="connsiteY0" fmla="*/ 1173 h 9506"/>
              <a:gd name="connsiteX1" fmla="*/ 1463 w 10000"/>
              <a:gd name="connsiteY1" fmla="*/ 2469 h 9506"/>
              <a:gd name="connsiteX2" fmla="*/ 732 w 10000"/>
              <a:gd name="connsiteY2" fmla="*/ 5062 h 9506"/>
              <a:gd name="connsiteX3" fmla="*/ 81 w 10000"/>
              <a:gd name="connsiteY3" fmla="*/ 8025 h 9506"/>
              <a:gd name="connsiteX4" fmla="*/ 0 w 10000"/>
              <a:gd name="connsiteY4" fmla="*/ 9321 h 9506"/>
              <a:gd name="connsiteX5" fmla="*/ 976 w 10000"/>
              <a:gd name="connsiteY5" fmla="*/ 9321 h 9506"/>
              <a:gd name="connsiteX6" fmla="*/ 4309 w 10000"/>
              <a:gd name="connsiteY6" fmla="*/ 8950 h 9506"/>
              <a:gd name="connsiteX7" fmla="*/ 6992 w 10000"/>
              <a:gd name="connsiteY7" fmla="*/ 9321 h 9506"/>
              <a:gd name="connsiteX8" fmla="*/ 8943 w 10000"/>
              <a:gd name="connsiteY8" fmla="*/ 9506 h 9506"/>
              <a:gd name="connsiteX9" fmla="*/ 10000 w 10000"/>
              <a:gd name="connsiteY9" fmla="*/ 9506 h 9506"/>
              <a:gd name="connsiteX10" fmla="*/ 8780 w 10000"/>
              <a:gd name="connsiteY10" fmla="*/ 3950 h 9506"/>
              <a:gd name="connsiteX11" fmla="*/ 8130 w 10000"/>
              <a:gd name="connsiteY11" fmla="*/ 1913 h 9506"/>
              <a:gd name="connsiteX12" fmla="*/ 7724 w 10000"/>
              <a:gd name="connsiteY12" fmla="*/ 802 h 9506"/>
              <a:gd name="connsiteX13" fmla="*/ 5447 w 10000"/>
              <a:gd name="connsiteY13" fmla="*/ 987 h 9506"/>
              <a:gd name="connsiteX14" fmla="*/ 5447 w 10000"/>
              <a:gd name="connsiteY14" fmla="*/ 62 h 9506"/>
              <a:gd name="connsiteX15" fmla="*/ 4666 w 10000"/>
              <a:gd name="connsiteY15" fmla="*/ 1121 h 9506"/>
              <a:gd name="connsiteX16" fmla="*/ 4065 w 10000"/>
              <a:gd name="connsiteY16" fmla="*/ 987 h 9506"/>
              <a:gd name="connsiteX17" fmla="*/ 1789 w 10000"/>
              <a:gd name="connsiteY17" fmla="*/ 1173 h 9506"/>
              <a:gd name="connsiteX0-1" fmla="*/ 1789 w 10000"/>
              <a:gd name="connsiteY0-2" fmla="*/ 667 h 9433"/>
              <a:gd name="connsiteX1-3" fmla="*/ 1463 w 10000"/>
              <a:gd name="connsiteY1-4" fmla="*/ 2030 h 9433"/>
              <a:gd name="connsiteX2-5" fmla="*/ 732 w 10000"/>
              <a:gd name="connsiteY2-6" fmla="*/ 4758 h 9433"/>
              <a:gd name="connsiteX3-7" fmla="*/ 81 w 10000"/>
              <a:gd name="connsiteY3-8" fmla="*/ 7875 h 9433"/>
              <a:gd name="connsiteX4-9" fmla="*/ 0 w 10000"/>
              <a:gd name="connsiteY4-10" fmla="*/ 9238 h 9433"/>
              <a:gd name="connsiteX5-11" fmla="*/ 976 w 10000"/>
              <a:gd name="connsiteY5-12" fmla="*/ 9238 h 9433"/>
              <a:gd name="connsiteX6-13" fmla="*/ 4309 w 10000"/>
              <a:gd name="connsiteY6-14" fmla="*/ 8848 h 9433"/>
              <a:gd name="connsiteX7-15" fmla="*/ 6992 w 10000"/>
              <a:gd name="connsiteY7-16" fmla="*/ 9238 h 9433"/>
              <a:gd name="connsiteX8-17" fmla="*/ 8943 w 10000"/>
              <a:gd name="connsiteY8-18" fmla="*/ 9433 h 9433"/>
              <a:gd name="connsiteX9-19" fmla="*/ 10000 w 10000"/>
              <a:gd name="connsiteY9-20" fmla="*/ 9433 h 9433"/>
              <a:gd name="connsiteX10-21" fmla="*/ 8780 w 10000"/>
              <a:gd name="connsiteY10-22" fmla="*/ 3588 h 9433"/>
              <a:gd name="connsiteX11-23" fmla="*/ 8130 w 10000"/>
              <a:gd name="connsiteY11-24" fmla="*/ 1445 h 9433"/>
              <a:gd name="connsiteX12-25" fmla="*/ 7724 w 10000"/>
              <a:gd name="connsiteY12-26" fmla="*/ 277 h 9433"/>
              <a:gd name="connsiteX13-27" fmla="*/ 5447 w 10000"/>
              <a:gd name="connsiteY13-28" fmla="*/ 471 h 9433"/>
              <a:gd name="connsiteX14-29" fmla="*/ 5147 w 10000"/>
              <a:gd name="connsiteY14-30" fmla="*/ 98 h 9433"/>
              <a:gd name="connsiteX15-31" fmla="*/ 4666 w 10000"/>
              <a:gd name="connsiteY15-32" fmla="*/ 612 h 9433"/>
              <a:gd name="connsiteX16-33" fmla="*/ 4065 w 10000"/>
              <a:gd name="connsiteY16-34" fmla="*/ 471 h 9433"/>
              <a:gd name="connsiteX17-35" fmla="*/ 1789 w 10000"/>
              <a:gd name="connsiteY17-36" fmla="*/ 667 h 9433"/>
              <a:gd name="connsiteX0-37" fmla="*/ 1789 w 10000"/>
              <a:gd name="connsiteY0-38" fmla="*/ 707 h 10000"/>
              <a:gd name="connsiteX1-39" fmla="*/ 1463 w 10000"/>
              <a:gd name="connsiteY1-40" fmla="*/ 2152 h 10000"/>
              <a:gd name="connsiteX2-41" fmla="*/ 732 w 10000"/>
              <a:gd name="connsiteY2-42" fmla="*/ 5044 h 10000"/>
              <a:gd name="connsiteX3-43" fmla="*/ 81 w 10000"/>
              <a:gd name="connsiteY3-44" fmla="*/ 8348 h 10000"/>
              <a:gd name="connsiteX4-45" fmla="*/ 0 w 10000"/>
              <a:gd name="connsiteY4-46" fmla="*/ 9793 h 10000"/>
              <a:gd name="connsiteX5-47" fmla="*/ 976 w 10000"/>
              <a:gd name="connsiteY5-48" fmla="*/ 9793 h 10000"/>
              <a:gd name="connsiteX6-49" fmla="*/ 4309 w 10000"/>
              <a:gd name="connsiteY6-50" fmla="*/ 9380 h 10000"/>
              <a:gd name="connsiteX7-51" fmla="*/ 6992 w 10000"/>
              <a:gd name="connsiteY7-52" fmla="*/ 9793 h 10000"/>
              <a:gd name="connsiteX8-53" fmla="*/ 8943 w 10000"/>
              <a:gd name="connsiteY8-54" fmla="*/ 10000 h 10000"/>
              <a:gd name="connsiteX9-55" fmla="*/ 10000 w 10000"/>
              <a:gd name="connsiteY9-56" fmla="*/ 10000 h 10000"/>
              <a:gd name="connsiteX10-57" fmla="*/ 8780 w 10000"/>
              <a:gd name="connsiteY10-58" fmla="*/ 3804 h 10000"/>
              <a:gd name="connsiteX11-59" fmla="*/ 8130 w 10000"/>
              <a:gd name="connsiteY11-60" fmla="*/ 1532 h 10000"/>
              <a:gd name="connsiteX12-61" fmla="*/ 7724 w 10000"/>
              <a:gd name="connsiteY12-62" fmla="*/ 294 h 10000"/>
              <a:gd name="connsiteX13-63" fmla="*/ 5447 w 10000"/>
              <a:gd name="connsiteY13-64" fmla="*/ 499 h 10000"/>
              <a:gd name="connsiteX14-65" fmla="*/ 5147 w 10000"/>
              <a:gd name="connsiteY14-66" fmla="*/ 104 h 10000"/>
              <a:gd name="connsiteX15-67" fmla="*/ 4666 w 10000"/>
              <a:gd name="connsiteY15-68" fmla="*/ 649 h 10000"/>
              <a:gd name="connsiteX16-69" fmla="*/ 4065 w 10000"/>
              <a:gd name="connsiteY16-70" fmla="*/ 605 h 10000"/>
              <a:gd name="connsiteX17-71" fmla="*/ 1789 w 10000"/>
              <a:gd name="connsiteY17-72" fmla="*/ 707 h 10000"/>
              <a:gd name="connsiteX0-73" fmla="*/ 1789 w 10000"/>
              <a:gd name="connsiteY0-74" fmla="*/ 550 h 9843"/>
              <a:gd name="connsiteX1-75" fmla="*/ 1463 w 10000"/>
              <a:gd name="connsiteY1-76" fmla="*/ 1995 h 9843"/>
              <a:gd name="connsiteX2-77" fmla="*/ 732 w 10000"/>
              <a:gd name="connsiteY2-78" fmla="*/ 4887 h 9843"/>
              <a:gd name="connsiteX3-79" fmla="*/ 81 w 10000"/>
              <a:gd name="connsiteY3-80" fmla="*/ 8191 h 9843"/>
              <a:gd name="connsiteX4-81" fmla="*/ 0 w 10000"/>
              <a:gd name="connsiteY4-82" fmla="*/ 9636 h 9843"/>
              <a:gd name="connsiteX5-83" fmla="*/ 976 w 10000"/>
              <a:gd name="connsiteY5-84" fmla="*/ 9636 h 9843"/>
              <a:gd name="connsiteX6-85" fmla="*/ 4309 w 10000"/>
              <a:gd name="connsiteY6-86" fmla="*/ 9223 h 9843"/>
              <a:gd name="connsiteX7-87" fmla="*/ 6992 w 10000"/>
              <a:gd name="connsiteY7-88" fmla="*/ 9636 h 9843"/>
              <a:gd name="connsiteX8-89" fmla="*/ 8943 w 10000"/>
              <a:gd name="connsiteY8-90" fmla="*/ 9843 h 9843"/>
              <a:gd name="connsiteX9-91" fmla="*/ 10000 w 10000"/>
              <a:gd name="connsiteY9-92" fmla="*/ 9843 h 9843"/>
              <a:gd name="connsiteX10-93" fmla="*/ 8780 w 10000"/>
              <a:gd name="connsiteY10-94" fmla="*/ 3647 h 9843"/>
              <a:gd name="connsiteX11-95" fmla="*/ 8130 w 10000"/>
              <a:gd name="connsiteY11-96" fmla="*/ 1375 h 9843"/>
              <a:gd name="connsiteX12-97" fmla="*/ 7724 w 10000"/>
              <a:gd name="connsiteY12-98" fmla="*/ 137 h 9843"/>
              <a:gd name="connsiteX13-99" fmla="*/ 5447 w 10000"/>
              <a:gd name="connsiteY13-100" fmla="*/ 342 h 9843"/>
              <a:gd name="connsiteX14-101" fmla="*/ 4666 w 10000"/>
              <a:gd name="connsiteY14-102" fmla="*/ 492 h 9843"/>
              <a:gd name="connsiteX15-103" fmla="*/ 4065 w 10000"/>
              <a:gd name="connsiteY15-104" fmla="*/ 448 h 9843"/>
              <a:gd name="connsiteX16-105" fmla="*/ 1789 w 10000"/>
              <a:gd name="connsiteY16-106" fmla="*/ 550 h 9843"/>
              <a:gd name="connsiteX0-107" fmla="*/ 1789 w 10000"/>
              <a:gd name="connsiteY0-108" fmla="*/ 558 h 9999"/>
              <a:gd name="connsiteX1-109" fmla="*/ 1463 w 10000"/>
              <a:gd name="connsiteY1-110" fmla="*/ 2026 h 9999"/>
              <a:gd name="connsiteX2-111" fmla="*/ 732 w 10000"/>
              <a:gd name="connsiteY2-112" fmla="*/ 4964 h 9999"/>
              <a:gd name="connsiteX3-113" fmla="*/ 81 w 10000"/>
              <a:gd name="connsiteY3-114" fmla="*/ 8321 h 9999"/>
              <a:gd name="connsiteX4-115" fmla="*/ 0 w 10000"/>
              <a:gd name="connsiteY4-116" fmla="*/ 9789 h 9999"/>
              <a:gd name="connsiteX5-117" fmla="*/ 976 w 10000"/>
              <a:gd name="connsiteY5-118" fmla="*/ 9789 h 9999"/>
              <a:gd name="connsiteX6-119" fmla="*/ 4309 w 10000"/>
              <a:gd name="connsiteY6-120" fmla="*/ 9369 h 9999"/>
              <a:gd name="connsiteX7-121" fmla="*/ 6992 w 10000"/>
              <a:gd name="connsiteY7-122" fmla="*/ 9789 h 9999"/>
              <a:gd name="connsiteX8-123" fmla="*/ 8943 w 10000"/>
              <a:gd name="connsiteY8-124" fmla="*/ 9999 h 9999"/>
              <a:gd name="connsiteX9-125" fmla="*/ 10000 w 10000"/>
              <a:gd name="connsiteY9-126" fmla="*/ 9999 h 9999"/>
              <a:gd name="connsiteX10-127" fmla="*/ 8780 w 10000"/>
              <a:gd name="connsiteY10-128" fmla="*/ 3704 h 9999"/>
              <a:gd name="connsiteX11-129" fmla="*/ 8130 w 10000"/>
              <a:gd name="connsiteY11-130" fmla="*/ 1396 h 9999"/>
              <a:gd name="connsiteX12-131" fmla="*/ 7724 w 10000"/>
              <a:gd name="connsiteY12-132" fmla="*/ 138 h 9999"/>
              <a:gd name="connsiteX13-133" fmla="*/ 5447 w 10000"/>
              <a:gd name="connsiteY13-134" fmla="*/ 346 h 9999"/>
              <a:gd name="connsiteX14-135" fmla="*/ 4666 w 10000"/>
              <a:gd name="connsiteY14-136" fmla="*/ 499 h 9999"/>
              <a:gd name="connsiteX15-137" fmla="*/ 3689 w 10000"/>
              <a:gd name="connsiteY15-138" fmla="*/ 454 h 9999"/>
              <a:gd name="connsiteX16-139" fmla="*/ 1789 w 10000"/>
              <a:gd name="connsiteY16-140" fmla="*/ 558 h 9999"/>
              <a:gd name="connsiteX0-141" fmla="*/ 1789 w 10000"/>
              <a:gd name="connsiteY0-142" fmla="*/ 420 h 9862"/>
              <a:gd name="connsiteX1-143" fmla="*/ 1463 w 10000"/>
              <a:gd name="connsiteY1-144" fmla="*/ 1888 h 9862"/>
              <a:gd name="connsiteX2-145" fmla="*/ 732 w 10000"/>
              <a:gd name="connsiteY2-146" fmla="*/ 4826 h 9862"/>
              <a:gd name="connsiteX3-147" fmla="*/ 81 w 10000"/>
              <a:gd name="connsiteY3-148" fmla="*/ 8184 h 9862"/>
              <a:gd name="connsiteX4-149" fmla="*/ 0 w 10000"/>
              <a:gd name="connsiteY4-150" fmla="*/ 9652 h 9862"/>
              <a:gd name="connsiteX5-151" fmla="*/ 976 w 10000"/>
              <a:gd name="connsiteY5-152" fmla="*/ 9652 h 9862"/>
              <a:gd name="connsiteX6-153" fmla="*/ 4309 w 10000"/>
              <a:gd name="connsiteY6-154" fmla="*/ 9232 h 9862"/>
              <a:gd name="connsiteX7-155" fmla="*/ 6992 w 10000"/>
              <a:gd name="connsiteY7-156" fmla="*/ 9652 h 9862"/>
              <a:gd name="connsiteX8-157" fmla="*/ 8943 w 10000"/>
              <a:gd name="connsiteY8-158" fmla="*/ 9862 h 9862"/>
              <a:gd name="connsiteX9-159" fmla="*/ 10000 w 10000"/>
              <a:gd name="connsiteY9-160" fmla="*/ 9862 h 9862"/>
              <a:gd name="connsiteX10-161" fmla="*/ 8780 w 10000"/>
              <a:gd name="connsiteY10-162" fmla="*/ 3566 h 9862"/>
              <a:gd name="connsiteX11-163" fmla="*/ 8130 w 10000"/>
              <a:gd name="connsiteY11-164" fmla="*/ 1258 h 9862"/>
              <a:gd name="connsiteX12-165" fmla="*/ 7724 w 10000"/>
              <a:gd name="connsiteY12-166" fmla="*/ 0 h 9862"/>
              <a:gd name="connsiteX13-167" fmla="*/ 5447 w 10000"/>
              <a:gd name="connsiteY13-168" fmla="*/ 208 h 9862"/>
              <a:gd name="connsiteX14-169" fmla="*/ 4666 w 10000"/>
              <a:gd name="connsiteY14-170" fmla="*/ 361 h 9862"/>
              <a:gd name="connsiteX15-171" fmla="*/ 3689 w 10000"/>
              <a:gd name="connsiteY15-172" fmla="*/ 316 h 9862"/>
              <a:gd name="connsiteX16-173" fmla="*/ 1789 w 10000"/>
              <a:gd name="connsiteY16-174" fmla="*/ 420 h 9862"/>
              <a:gd name="connsiteX0-175" fmla="*/ 1789 w 10000"/>
              <a:gd name="connsiteY0-176" fmla="*/ 478 h 10052"/>
              <a:gd name="connsiteX1-177" fmla="*/ 1463 w 10000"/>
              <a:gd name="connsiteY1-178" fmla="*/ 1966 h 10052"/>
              <a:gd name="connsiteX2-179" fmla="*/ 732 w 10000"/>
              <a:gd name="connsiteY2-180" fmla="*/ 4946 h 10052"/>
              <a:gd name="connsiteX3-181" fmla="*/ 81 w 10000"/>
              <a:gd name="connsiteY3-182" fmla="*/ 8351 h 10052"/>
              <a:gd name="connsiteX4-183" fmla="*/ 0 w 10000"/>
              <a:gd name="connsiteY4-184" fmla="*/ 9839 h 10052"/>
              <a:gd name="connsiteX5-185" fmla="*/ 976 w 10000"/>
              <a:gd name="connsiteY5-186" fmla="*/ 9839 h 10052"/>
              <a:gd name="connsiteX6-187" fmla="*/ 4309 w 10000"/>
              <a:gd name="connsiteY6-188" fmla="*/ 9413 h 10052"/>
              <a:gd name="connsiteX7-189" fmla="*/ 6992 w 10000"/>
              <a:gd name="connsiteY7-190" fmla="*/ 9839 h 10052"/>
              <a:gd name="connsiteX8-191" fmla="*/ 8943 w 10000"/>
              <a:gd name="connsiteY8-192" fmla="*/ 10052 h 10052"/>
              <a:gd name="connsiteX9-193" fmla="*/ 10000 w 10000"/>
              <a:gd name="connsiteY9-194" fmla="*/ 10052 h 10052"/>
              <a:gd name="connsiteX10-195" fmla="*/ 8780 w 10000"/>
              <a:gd name="connsiteY10-196" fmla="*/ 3668 h 10052"/>
              <a:gd name="connsiteX11-197" fmla="*/ 8130 w 10000"/>
              <a:gd name="connsiteY11-198" fmla="*/ 1328 h 10052"/>
              <a:gd name="connsiteX12-199" fmla="*/ 7724 w 10000"/>
              <a:gd name="connsiteY12-200" fmla="*/ 52 h 10052"/>
              <a:gd name="connsiteX13-201" fmla="*/ 5447 w 10000"/>
              <a:gd name="connsiteY13-202" fmla="*/ 263 h 10052"/>
              <a:gd name="connsiteX14-203" fmla="*/ 4666 w 10000"/>
              <a:gd name="connsiteY14-204" fmla="*/ 418 h 10052"/>
              <a:gd name="connsiteX15-205" fmla="*/ 3689 w 10000"/>
              <a:gd name="connsiteY15-206" fmla="*/ 372 h 10052"/>
              <a:gd name="connsiteX16-207" fmla="*/ 1789 w 10000"/>
              <a:gd name="connsiteY16-208" fmla="*/ 478 h 10052"/>
              <a:gd name="connsiteX0-209" fmla="*/ 1789 w 10000"/>
              <a:gd name="connsiteY0-210" fmla="*/ 644 h 10218"/>
              <a:gd name="connsiteX1-211" fmla="*/ 1463 w 10000"/>
              <a:gd name="connsiteY1-212" fmla="*/ 2132 h 10218"/>
              <a:gd name="connsiteX2-213" fmla="*/ 732 w 10000"/>
              <a:gd name="connsiteY2-214" fmla="*/ 5112 h 10218"/>
              <a:gd name="connsiteX3-215" fmla="*/ 81 w 10000"/>
              <a:gd name="connsiteY3-216" fmla="*/ 8517 h 10218"/>
              <a:gd name="connsiteX4-217" fmla="*/ 0 w 10000"/>
              <a:gd name="connsiteY4-218" fmla="*/ 10005 h 10218"/>
              <a:gd name="connsiteX5-219" fmla="*/ 976 w 10000"/>
              <a:gd name="connsiteY5-220" fmla="*/ 10005 h 10218"/>
              <a:gd name="connsiteX6-221" fmla="*/ 4309 w 10000"/>
              <a:gd name="connsiteY6-222" fmla="*/ 9579 h 10218"/>
              <a:gd name="connsiteX7-223" fmla="*/ 6992 w 10000"/>
              <a:gd name="connsiteY7-224" fmla="*/ 10005 h 10218"/>
              <a:gd name="connsiteX8-225" fmla="*/ 8943 w 10000"/>
              <a:gd name="connsiteY8-226" fmla="*/ 10218 h 10218"/>
              <a:gd name="connsiteX9-227" fmla="*/ 10000 w 10000"/>
              <a:gd name="connsiteY9-228" fmla="*/ 10218 h 10218"/>
              <a:gd name="connsiteX10-229" fmla="*/ 8780 w 10000"/>
              <a:gd name="connsiteY10-230" fmla="*/ 3834 h 10218"/>
              <a:gd name="connsiteX11-231" fmla="*/ 7724 w 10000"/>
              <a:gd name="connsiteY11-232" fmla="*/ 218 h 10218"/>
              <a:gd name="connsiteX12-233" fmla="*/ 5447 w 10000"/>
              <a:gd name="connsiteY12-234" fmla="*/ 429 h 10218"/>
              <a:gd name="connsiteX13-235" fmla="*/ 4666 w 10000"/>
              <a:gd name="connsiteY13-236" fmla="*/ 584 h 10218"/>
              <a:gd name="connsiteX14-237" fmla="*/ 3689 w 10000"/>
              <a:gd name="connsiteY14-238" fmla="*/ 538 h 10218"/>
              <a:gd name="connsiteX15-239" fmla="*/ 1789 w 10000"/>
              <a:gd name="connsiteY15-240" fmla="*/ 644 h 10218"/>
              <a:gd name="connsiteX0-241" fmla="*/ 1789 w 10029"/>
              <a:gd name="connsiteY0-242" fmla="*/ 1113 h 11427"/>
              <a:gd name="connsiteX1-243" fmla="*/ 1463 w 10029"/>
              <a:gd name="connsiteY1-244" fmla="*/ 2601 h 11427"/>
              <a:gd name="connsiteX2-245" fmla="*/ 732 w 10029"/>
              <a:gd name="connsiteY2-246" fmla="*/ 5581 h 11427"/>
              <a:gd name="connsiteX3-247" fmla="*/ 81 w 10029"/>
              <a:gd name="connsiteY3-248" fmla="*/ 8986 h 11427"/>
              <a:gd name="connsiteX4-249" fmla="*/ 0 w 10029"/>
              <a:gd name="connsiteY4-250" fmla="*/ 10474 h 11427"/>
              <a:gd name="connsiteX5-251" fmla="*/ 976 w 10029"/>
              <a:gd name="connsiteY5-252" fmla="*/ 10474 h 11427"/>
              <a:gd name="connsiteX6-253" fmla="*/ 4309 w 10029"/>
              <a:gd name="connsiteY6-254" fmla="*/ 10048 h 11427"/>
              <a:gd name="connsiteX7-255" fmla="*/ 6992 w 10029"/>
              <a:gd name="connsiteY7-256" fmla="*/ 10474 h 11427"/>
              <a:gd name="connsiteX8-257" fmla="*/ 8943 w 10029"/>
              <a:gd name="connsiteY8-258" fmla="*/ 10687 h 11427"/>
              <a:gd name="connsiteX9-259" fmla="*/ 10000 w 10029"/>
              <a:gd name="connsiteY9-260" fmla="*/ 10687 h 11427"/>
              <a:gd name="connsiteX10-261" fmla="*/ 7724 w 10029"/>
              <a:gd name="connsiteY10-262" fmla="*/ 687 h 11427"/>
              <a:gd name="connsiteX11-263" fmla="*/ 5447 w 10029"/>
              <a:gd name="connsiteY11-264" fmla="*/ 898 h 11427"/>
              <a:gd name="connsiteX12-265" fmla="*/ 4666 w 10029"/>
              <a:gd name="connsiteY12-266" fmla="*/ 1053 h 11427"/>
              <a:gd name="connsiteX13-267" fmla="*/ 3689 w 10029"/>
              <a:gd name="connsiteY13-268" fmla="*/ 1007 h 11427"/>
              <a:gd name="connsiteX14-269" fmla="*/ 1789 w 10029"/>
              <a:gd name="connsiteY14-270" fmla="*/ 1113 h 11427"/>
              <a:gd name="connsiteX0-271" fmla="*/ 1789 w 10000"/>
              <a:gd name="connsiteY0-272" fmla="*/ 278 h 10477"/>
              <a:gd name="connsiteX1-273" fmla="*/ 1463 w 10000"/>
              <a:gd name="connsiteY1-274" fmla="*/ 1766 h 10477"/>
              <a:gd name="connsiteX2-275" fmla="*/ 732 w 10000"/>
              <a:gd name="connsiteY2-276" fmla="*/ 4746 h 10477"/>
              <a:gd name="connsiteX3-277" fmla="*/ 81 w 10000"/>
              <a:gd name="connsiteY3-278" fmla="*/ 8151 h 10477"/>
              <a:gd name="connsiteX4-279" fmla="*/ 0 w 10000"/>
              <a:gd name="connsiteY4-280" fmla="*/ 9639 h 10477"/>
              <a:gd name="connsiteX5-281" fmla="*/ 976 w 10000"/>
              <a:gd name="connsiteY5-282" fmla="*/ 9639 h 10477"/>
              <a:gd name="connsiteX6-283" fmla="*/ 4309 w 10000"/>
              <a:gd name="connsiteY6-284" fmla="*/ 9213 h 10477"/>
              <a:gd name="connsiteX7-285" fmla="*/ 6992 w 10000"/>
              <a:gd name="connsiteY7-286" fmla="*/ 9639 h 10477"/>
              <a:gd name="connsiteX8-287" fmla="*/ 8943 w 10000"/>
              <a:gd name="connsiteY8-288" fmla="*/ 9852 h 10477"/>
              <a:gd name="connsiteX9-289" fmla="*/ 10000 w 10000"/>
              <a:gd name="connsiteY9-290" fmla="*/ 9852 h 10477"/>
              <a:gd name="connsiteX10-291" fmla="*/ 8934 w 10000"/>
              <a:gd name="connsiteY10-292" fmla="*/ 1411 h 10477"/>
              <a:gd name="connsiteX11-293" fmla="*/ 5447 w 10000"/>
              <a:gd name="connsiteY11-294" fmla="*/ 63 h 10477"/>
              <a:gd name="connsiteX12-295" fmla="*/ 4666 w 10000"/>
              <a:gd name="connsiteY12-296" fmla="*/ 218 h 10477"/>
              <a:gd name="connsiteX13-297" fmla="*/ 3689 w 10000"/>
              <a:gd name="connsiteY13-298" fmla="*/ 172 h 10477"/>
              <a:gd name="connsiteX14-299" fmla="*/ 1789 w 10000"/>
              <a:gd name="connsiteY14-300" fmla="*/ 278 h 10477"/>
              <a:gd name="connsiteX0-301" fmla="*/ 1789 w 10000"/>
              <a:gd name="connsiteY0-302" fmla="*/ 278 h 10477"/>
              <a:gd name="connsiteX1-303" fmla="*/ 1463 w 10000"/>
              <a:gd name="connsiteY1-304" fmla="*/ 1766 h 10477"/>
              <a:gd name="connsiteX2-305" fmla="*/ 732 w 10000"/>
              <a:gd name="connsiteY2-306" fmla="*/ 4746 h 10477"/>
              <a:gd name="connsiteX3-307" fmla="*/ 81 w 10000"/>
              <a:gd name="connsiteY3-308" fmla="*/ 8151 h 10477"/>
              <a:gd name="connsiteX4-309" fmla="*/ 0 w 10000"/>
              <a:gd name="connsiteY4-310" fmla="*/ 9639 h 10477"/>
              <a:gd name="connsiteX5-311" fmla="*/ 976 w 10000"/>
              <a:gd name="connsiteY5-312" fmla="*/ 9639 h 10477"/>
              <a:gd name="connsiteX6-313" fmla="*/ 4309 w 10000"/>
              <a:gd name="connsiteY6-314" fmla="*/ 9213 h 10477"/>
              <a:gd name="connsiteX7-315" fmla="*/ 6992 w 10000"/>
              <a:gd name="connsiteY7-316" fmla="*/ 9639 h 10477"/>
              <a:gd name="connsiteX8-317" fmla="*/ 8943 w 10000"/>
              <a:gd name="connsiteY8-318" fmla="*/ 9852 h 10477"/>
              <a:gd name="connsiteX9-319" fmla="*/ 10000 w 10000"/>
              <a:gd name="connsiteY9-320" fmla="*/ 9852 h 10477"/>
              <a:gd name="connsiteX10-321" fmla="*/ 8934 w 10000"/>
              <a:gd name="connsiteY10-322" fmla="*/ 1411 h 10477"/>
              <a:gd name="connsiteX11-323" fmla="*/ 5447 w 10000"/>
              <a:gd name="connsiteY11-324" fmla="*/ 63 h 10477"/>
              <a:gd name="connsiteX12-325" fmla="*/ 4666 w 10000"/>
              <a:gd name="connsiteY12-326" fmla="*/ 218 h 10477"/>
              <a:gd name="connsiteX13-327" fmla="*/ 3689 w 10000"/>
              <a:gd name="connsiteY13-328" fmla="*/ 172 h 10477"/>
              <a:gd name="connsiteX14-329" fmla="*/ 1789 w 10000"/>
              <a:gd name="connsiteY14-330" fmla="*/ 278 h 10477"/>
              <a:gd name="connsiteX0-331" fmla="*/ 1789 w 10000"/>
              <a:gd name="connsiteY0-332" fmla="*/ 278 h 10477"/>
              <a:gd name="connsiteX1-333" fmla="*/ 1463 w 10000"/>
              <a:gd name="connsiteY1-334" fmla="*/ 1766 h 10477"/>
              <a:gd name="connsiteX2-335" fmla="*/ 732 w 10000"/>
              <a:gd name="connsiteY2-336" fmla="*/ 4746 h 10477"/>
              <a:gd name="connsiteX3-337" fmla="*/ 81 w 10000"/>
              <a:gd name="connsiteY3-338" fmla="*/ 8151 h 10477"/>
              <a:gd name="connsiteX4-339" fmla="*/ 0 w 10000"/>
              <a:gd name="connsiteY4-340" fmla="*/ 9639 h 10477"/>
              <a:gd name="connsiteX5-341" fmla="*/ 976 w 10000"/>
              <a:gd name="connsiteY5-342" fmla="*/ 9639 h 10477"/>
              <a:gd name="connsiteX6-343" fmla="*/ 4309 w 10000"/>
              <a:gd name="connsiteY6-344" fmla="*/ 9213 h 10477"/>
              <a:gd name="connsiteX7-345" fmla="*/ 6992 w 10000"/>
              <a:gd name="connsiteY7-346" fmla="*/ 9639 h 10477"/>
              <a:gd name="connsiteX8-347" fmla="*/ 8943 w 10000"/>
              <a:gd name="connsiteY8-348" fmla="*/ 9852 h 10477"/>
              <a:gd name="connsiteX9-349" fmla="*/ 10000 w 10000"/>
              <a:gd name="connsiteY9-350" fmla="*/ 9852 h 10477"/>
              <a:gd name="connsiteX10-351" fmla="*/ 8934 w 10000"/>
              <a:gd name="connsiteY10-352" fmla="*/ 1411 h 10477"/>
              <a:gd name="connsiteX11-353" fmla="*/ 5447 w 10000"/>
              <a:gd name="connsiteY11-354" fmla="*/ 63 h 10477"/>
              <a:gd name="connsiteX12-355" fmla="*/ 4666 w 10000"/>
              <a:gd name="connsiteY12-356" fmla="*/ 218 h 10477"/>
              <a:gd name="connsiteX13-357" fmla="*/ 3689 w 10000"/>
              <a:gd name="connsiteY13-358" fmla="*/ 172 h 10477"/>
              <a:gd name="connsiteX14-359" fmla="*/ 1789 w 10000"/>
              <a:gd name="connsiteY14-360" fmla="*/ 278 h 10477"/>
              <a:gd name="connsiteX0-361" fmla="*/ 1789 w 10002"/>
              <a:gd name="connsiteY0-362" fmla="*/ 311 h 10473"/>
              <a:gd name="connsiteX1-363" fmla="*/ 1463 w 10002"/>
              <a:gd name="connsiteY1-364" fmla="*/ 1799 h 10473"/>
              <a:gd name="connsiteX2-365" fmla="*/ 732 w 10002"/>
              <a:gd name="connsiteY2-366" fmla="*/ 4779 h 10473"/>
              <a:gd name="connsiteX3-367" fmla="*/ 81 w 10002"/>
              <a:gd name="connsiteY3-368" fmla="*/ 8184 h 10473"/>
              <a:gd name="connsiteX4-369" fmla="*/ 0 w 10002"/>
              <a:gd name="connsiteY4-370" fmla="*/ 9672 h 10473"/>
              <a:gd name="connsiteX5-371" fmla="*/ 976 w 10002"/>
              <a:gd name="connsiteY5-372" fmla="*/ 9672 h 10473"/>
              <a:gd name="connsiteX6-373" fmla="*/ 4309 w 10002"/>
              <a:gd name="connsiteY6-374" fmla="*/ 9246 h 10473"/>
              <a:gd name="connsiteX7-375" fmla="*/ 6992 w 10002"/>
              <a:gd name="connsiteY7-376" fmla="*/ 9672 h 10473"/>
              <a:gd name="connsiteX8-377" fmla="*/ 8943 w 10002"/>
              <a:gd name="connsiteY8-378" fmla="*/ 9885 h 10473"/>
              <a:gd name="connsiteX9-379" fmla="*/ 10000 w 10002"/>
              <a:gd name="connsiteY9-380" fmla="*/ 9885 h 10473"/>
              <a:gd name="connsiteX10-381" fmla="*/ 9085 w 10002"/>
              <a:gd name="connsiteY10-382" fmla="*/ 1933 h 10473"/>
              <a:gd name="connsiteX11-383" fmla="*/ 5447 w 10002"/>
              <a:gd name="connsiteY11-384" fmla="*/ 96 h 10473"/>
              <a:gd name="connsiteX12-385" fmla="*/ 4666 w 10002"/>
              <a:gd name="connsiteY12-386" fmla="*/ 251 h 10473"/>
              <a:gd name="connsiteX13-387" fmla="*/ 3689 w 10002"/>
              <a:gd name="connsiteY13-388" fmla="*/ 205 h 10473"/>
              <a:gd name="connsiteX14-389" fmla="*/ 1789 w 10002"/>
              <a:gd name="connsiteY14-390" fmla="*/ 311 h 10473"/>
              <a:gd name="connsiteX0-391" fmla="*/ 1789 w 10225"/>
              <a:gd name="connsiteY0-392" fmla="*/ 311 h 10693"/>
              <a:gd name="connsiteX1-393" fmla="*/ 1463 w 10225"/>
              <a:gd name="connsiteY1-394" fmla="*/ 1799 h 10693"/>
              <a:gd name="connsiteX2-395" fmla="*/ 732 w 10225"/>
              <a:gd name="connsiteY2-396" fmla="*/ 4779 h 10693"/>
              <a:gd name="connsiteX3-397" fmla="*/ 81 w 10225"/>
              <a:gd name="connsiteY3-398" fmla="*/ 8184 h 10693"/>
              <a:gd name="connsiteX4-399" fmla="*/ 0 w 10225"/>
              <a:gd name="connsiteY4-400" fmla="*/ 9672 h 10693"/>
              <a:gd name="connsiteX5-401" fmla="*/ 976 w 10225"/>
              <a:gd name="connsiteY5-402" fmla="*/ 9672 h 10693"/>
              <a:gd name="connsiteX6-403" fmla="*/ 4309 w 10225"/>
              <a:gd name="connsiteY6-404" fmla="*/ 9246 h 10693"/>
              <a:gd name="connsiteX7-405" fmla="*/ 6992 w 10225"/>
              <a:gd name="connsiteY7-406" fmla="*/ 9672 h 10693"/>
              <a:gd name="connsiteX8-407" fmla="*/ 8943 w 10225"/>
              <a:gd name="connsiteY8-408" fmla="*/ 9885 h 10693"/>
              <a:gd name="connsiteX9-409" fmla="*/ 10224 w 10225"/>
              <a:gd name="connsiteY9-410" fmla="*/ 10152 h 10693"/>
              <a:gd name="connsiteX10-411" fmla="*/ 9085 w 10225"/>
              <a:gd name="connsiteY10-412" fmla="*/ 1933 h 10693"/>
              <a:gd name="connsiteX11-413" fmla="*/ 5447 w 10225"/>
              <a:gd name="connsiteY11-414" fmla="*/ 96 h 10693"/>
              <a:gd name="connsiteX12-415" fmla="*/ 4666 w 10225"/>
              <a:gd name="connsiteY12-416" fmla="*/ 251 h 10693"/>
              <a:gd name="connsiteX13-417" fmla="*/ 3689 w 10225"/>
              <a:gd name="connsiteY13-418" fmla="*/ 205 h 10693"/>
              <a:gd name="connsiteX14-419" fmla="*/ 1789 w 10225"/>
              <a:gd name="connsiteY14-420" fmla="*/ 311 h 10693"/>
              <a:gd name="connsiteX0-421" fmla="*/ 5 w 10513"/>
              <a:gd name="connsiteY0-422" fmla="*/ 0 h 10843"/>
              <a:gd name="connsiteX1-423" fmla="*/ 1751 w 10513"/>
              <a:gd name="connsiteY1-424" fmla="*/ 1949 h 10843"/>
              <a:gd name="connsiteX2-425" fmla="*/ 1020 w 10513"/>
              <a:gd name="connsiteY2-426" fmla="*/ 4929 h 10843"/>
              <a:gd name="connsiteX3-427" fmla="*/ 369 w 10513"/>
              <a:gd name="connsiteY3-428" fmla="*/ 8334 h 10843"/>
              <a:gd name="connsiteX4-429" fmla="*/ 288 w 10513"/>
              <a:gd name="connsiteY4-430" fmla="*/ 9822 h 10843"/>
              <a:gd name="connsiteX5-431" fmla="*/ 1264 w 10513"/>
              <a:gd name="connsiteY5-432" fmla="*/ 9822 h 10843"/>
              <a:gd name="connsiteX6-433" fmla="*/ 4597 w 10513"/>
              <a:gd name="connsiteY6-434" fmla="*/ 9396 h 10843"/>
              <a:gd name="connsiteX7-435" fmla="*/ 7280 w 10513"/>
              <a:gd name="connsiteY7-436" fmla="*/ 9822 h 10843"/>
              <a:gd name="connsiteX8-437" fmla="*/ 9231 w 10513"/>
              <a:gd name="connsiteY8-438" fmla="*/ 10035 h 10843"/>
              <a:gd name="connsiteX9-439" fmla="*/ 10512 w 10513"/>
              <a:gd name="connsiteY9-440" fmla="*/ 10302 h 10843"/>
              <a:gd name="connsiteX10-441" fmla="*/ 9373 w 10513"/>
              <a:gd name="connsiteY10-442" fmla="*/ 2083 h 10843"/>
              <a:gd name="connsiteX11-443" fmla="*/ 5735 w 10513"/>
              <a:gd name="connsiteY11-444" fmla="*/ 246 h 10843"/>
              <a:gd name="connsiteX12-445" fmla="*/ 4954 w 10513"/>
              <a:gd name="connsiteY12-446" fmla="*/ 401 h 10843"/>
              <a:gd name="connsiteX13-447" fmla="*/ 3977 w 10513"/>
              <a:gd name="connsiteY13-448" fmla="*/ 355 h 10843"/>
              <a:gd name="connsiteX14-449" fmla="*/ 5 w 10513"/>
              <a:gd name="connsiteY14-450" fmla="*/ 0 h 10843"/>
              <a:gd name="connsiteX0-451" fmla="*/ 18 w 10526"/>
              <a:gd name="connsiteY0-452" fmla="*/ 0 h 10843"/>
              <a:gd name="connsiteX1-453" fmla="*/ 486 w 10526"/>
              <a:gd name="connsiteY1-454" fmla="*/ 2067 h 10843"/>
              <a:gd name="connsiteX2-455" fmla="*/ 1033 w 10526"/>
              <a:gd name="connsiteY2-456" fmla="*/ 4929 h 10843"/>
              <a:gd name="connsiteX3-457" fmla="*/ 382 w 10526"/>
              <a:gd name="connsiteY3-458" fmla="*/ 8334 h 10843"/>
              <a:gd name="connsiteX4-459" fmla="*/ 301 w 10526"/>
              <a:gd name="connsiteY4-460" fmla="*/ 9822 h 10843"/>
              <a:gd name="connsiteX5-461" fmla="*/ 1277 w 10526"/>
              <a:gd name="connsiteY5-462" fmla="*/ 9822 h 10843"/>
              <a:gd name="connsiteX6-463" fmla="*/ 4610 w 10526"/>
              <a:gd name="connsiteY6-464" fmla="*/ 9396 h 10843"/>
              <a:gd name="connsiteX7-465" fmla="*/ 7293 w 10526"/>
              <a:gd name="connsiteY7-466" fmla="*/ 9822 h 10843"/>
              <a:gd name="connsiteX8-467" fmla="*/ 9244 w 10526"/>
              <a:gd name="connsiteY8-468" fmla="*/ 10035 h 10843"/>
              <a:gd name="connsiteX9-469" fmla="*/ 10525 w 10526"/>
              <a:gd name="connsiteY9-470" fmla="*/ 10302 h 10843"/>
              <a:gd name="connsiteX10-471" fmla="*/ 9386 w 10526"/>
              <a:gd name="connsiteY10-472" fmla="*/ 2083 h 10843"/>
              <a:gd name="connsiteX11-473" fmla="*/ 5748 w 10526"/>
              <a:gd name="connsiteY11-474" fmla="*/ 246 h 10843"/>
              <a:gd name="connsiteX12-475" fmla="*/ 4967 w 10526"/>
              <a:gd name="connsiteY12-476" fmla="*/ 401 h 10843"/>
              <a:gd name="connsiteX13-477" fmla="*/ 3990 w 10526"/>
              <a:gd name="connsiteY13-478" fmla="*/ 355 h 10843"/>
              <a:gd name="connsiteX14-479" fmla="*/ 18 w 10526"/>
              <a:gd name="connsiteY14-480" fmla="*/ 0 h 10843"/>
              <a:gd name="connsiteX0-481" fmla="*/ 15 w 10523"/>
              <a:gd name="connsiteY0-482" fmla="*/ 0 h 10843"/>
              <a:gd name="connsiteX1-483" fmla="*/ 483 w 10523"/>
              <a:gd name="connsiteY1-484" fmla="*/ 2067 h 10843"/>
              <a:gd name="connsiteX2-485" fmla="*/ 320 w 10523"/>
              <a:gd name="connsiteY2-486" fmla="*/ 5301 h 10843"/>
              <a:gd name="connsiteX3-487" fmla="*/ 379 w 10523"/>
              <a:gd name="connsiteY3-488" fmla="*/ 8334 h 10843"/>
              <a:gd name="connsiteX4-489" fmla="*/ 298 w 10523"/>
              <a:gd name="connsiteY4-490" fmla="*/ 9822 h 10843"/>
              <a:gd name="connsiteX5-491" fmla="*/ 1274 w 10523"/>
              <a:gd name="connsiteY5-492" fmla="*/ 9822 h 10843"/>
              <a:gd name="connsiteX6-493" fmla="*/ 4607 w 10523"/>
              <a:gd name="connsiteY6-494" fmla="*/ 9396 h 10843"/>
              <a:gd name="connsiteX7-495" fmla="*/ 7290 w 10523"/>
              <a:gd name="connsiteY7-496" fmla="*/ 9822 h 10843"/>
              <a:gd name="connsiteX8-497" fmla="*/ 9241 w 10523"/>
              <a:gd name="connsiteY8-498" fmla="*/ 10035 h 10843"/>
              <a:gd name="connsiteX9-499" fmla="*/ 10522 w 10523"/>
              <a:gd name="connsiteY9-500" fmla="*/ 10302 h 10843"/>
              <a:gd name="connsiteX10-501" fmla="*/ 9383 w 10523"/>
              <a:gd name="connsiteY10-502" fmla="*/ 2083 h 10843"/>
              <a:gd name="connsiteX11-503" fmla="*/ 5745 w 10523"/>
              <a:gd name="connsiteY11-504" fmla="*/ 246 h 10843"/>
              <a:gd name="connsiteX12-505" fmla="*/ 4964 w 10523"/>
              <a:gd name="connsiteY12-506" fmla="*/ 401 h 10843"/>
              <a:gd name="connsiteX13-507" fmla="*/ 3987 w 10523"/>
              <a:gd name="connsiteY13-508" fmla="*/ 355 h 10843"/>
              <a:gd name="connsiteX14-509" fmla="*/ 15 w 10523"/>
              <a:gd name="connsiteY14-510" fmla="*/ 0 h 10843"/>
              <a:gd name="connsiteX0-511" fmla="*/ 21 w 10529"/>
              <a:gd name="connsiteY0-512" fmla="*/ 0 h 10843"/>
              <a:gd name="connsiteX1-513" fmla="*/ 303 w 10529"/>
              <a:gd name="connsiteY1-514" fmla="*/ 1833 h 10843"/>
              <a:gd name="connsiteX2-515" fmla="*/ 326 w 10529"/>
              <a:gd name="connsiteY2-516" fmla="*/ 5301 h 10843"/>
              <a:gd name="connsiteX3-517" fmla="*/ 385 w 10529"/>
              <a:gd name="connsiteY3-518" fmla="*/ 8334 h 10843"/>
              <a:gd name="connsiteX4-519" fmla="*/ 304 w 10529"/>
              <a:gd name="connsiteY4-520" fmla="*/ 9822 h 10843"/>
              <a:gd name="connsiteX5-521" fmla="*/ 1280 w 10529"/>
              <a:gd name="connsiteY5-522" fmla="*/ 9822 h 10843"/>
              <a:gd name="connsiteX6-523" fmla="*/ 4613 w 10529"/>
              <a:gd name="connsiteY6-524" fmla="*/ 9396 h 10843"/>
              <a:gd name="connsiteX7-525" fmla="*/ 7296 w 10529"/>
              <a:gd name="connsiteY7-526" fmla="*/ 9822 h 10843"/>
              <a:gd name="connsiteX8-527" fmla="*/ 9247 w 10529"/>
              <a:gd name="connsiteY8-528" fmla="*/ 10035 h 10843"/>
              <a:gd name="connsiteX9-529" fmla="*/ 10528 w 10529"/>
              <a:gd name="connsiteY9-530" fmla="*/ 10302 h 10843"/>
              <a:gd name="connsiteX10-531" fmla="*/ 9389 w 10529"/>
              <a:gd name="connsiteY10-532" fmla="*/ 2083 h 10843"/>
              <a:gd name="connsiteX11-533" fmla="*/ 5751 w 10529"/>
              <a:gd name="connsiteY11-534" fmla="*/ 246 h 10843"/>
              <a:gd name="connsiteX12-535" fmla="*/ 4970 w 10529"/>
              <a:gd name="connsiteY12-536" fmla="*/ 401 h 10843"/>
              <a:gd name="connsiteX13-537" fmla="*/ 3993 w 10529"/>
              <a:gd name="connsiteY13-538" fmla="*/ 355 h 10843"/>
              <a:gd name="connsiteX14-539" fmla="*/ 21 w 10529"/>
              <a:gd name="connsiteY14-540" fmla="*/ 0 h 10843"/>
              <a:gd name="connsiteX0-541" fmla="*/ 35 w 10543"/>
              <a:gd name="connsiteY0-542" fmla="*/ 0 h 10843"/>
              <a:gd name="connsiteX1-543" fmla="*/ 148 w 10543"/>
              <a:gd name="connsiteY1-544" fmla="*/ 1922 h 10843"/>
              <a:gd name="connsiteX2-545" fmla="*/ 340 w 10543"/>
              <a:gd name="connsiteY2-546" fmla="*/ 5301 h 10843"/>
              <a:gd name="connsiteX3-547" fmla="*/ 399 w 10543"/>
              <a:gd name="connsiteY3-548" fmla="*/ 8334 h 10843"/>
              <a:gd name="connsiteX4-549" fmla="*/ 318 w 10543"/>
              <a:gd name="connsiteY4-550" fmla="*/ 9822 h 10843"/>
              <a:gd name="connsiteX5-551" fmla="*/ 1294 w 10543"/>
              <a:gd name="connsiteY5-552" fmla="*/ 9822 h 10843"/>
              <a:gd name="connsiteX6-553" fmla="*/ 4627 w 10543"/>
              <a:gd name="connsiteY6-554" fmla="*/ 9396 h 10843"/>
              <a:gd name="connsiteX7-555" fmla="*/ 7310 w 10543"/>
              <a:gd name="connsiteY7-556" fmla="*/ 9822 h 10843"/>
              <a:gd name="connsiteX8-557" fmla="*/ 9261 w 10543"/>
              <a:gd name="connsiteY8-558" fmla="*/ 10035 h 10843"/>
              <a:gd name="connsiteX9-559" fmla="*/ 10542 w 10543"/>
              <a:gd name="connsiteY9-560" fmla="*/ 10302 h 10843"/>
              <a:gd name="connsiteX10-561" fmla="*/ 9403 w 10543"/>
              <a:gd name="connsiteY10-562" fmla="*/ 2083 h 10843"/>
              <a:gd name="connsiteX11-563" fmla="*/ 5765 w 10543"/>
              <a:gd name="connsiteY11-564" fmla="*/ 246 h 10843"/>
              <a:gd name="connsiteX12-565" fmla="*/ 4984 w 10543"/>
              <a:gd name="connsiteY12-566" fmla="*/ 401 h 10843"/>
              <a:gd name="connsiteX13-567" fmla="*/ 4007 w 10543"/>
              <a:gd name="connsiteY13-568" fmla="*/ 355 h 10843"/>
              <a:gd name="connsiteX14-569" fmla="*/ 35 w 10543"/>
              <a:gd name="connsiteY14-570" fmla="*/ 0 h 10843"/>
              <a:gd name="connsiteX0-571" fmla="*/ 35 w 10543"/>
              <a:gd name="connsiteY0-572" fmla="*/ 265 h 11108"/>
              <a:gd name="connsiteX1-573" fmla="*/ 148 w 10543"/>
              <a:gd name="connsiteY1-574" fmla="*/ 2187 h 11108"/>
              <a:gd name="connsiteX2-575" fmla="*/ 340 w 10543"/>
              <a:gd name="connsiteY2-576" fmla="*/ 5566 h 11108"/>
              <a:gd name="connsiteX3-577" fmla="*/ 399 w 10543"/>
              <a:gd name="connsiteY3-578" fmla="*/ 8599 h 11108"/>
              <a:gd name="connsiteX4-579" fmla="*/ 318 w 10543"/>
              <a:gd name="connsiteY4-580" fmla="*/ 10087 h 11108"/>
              <a:gd name="connsiteX5-581" fmla="*/ 1294 w 10543"/>
              <a:gd name="connsiteY5-582" fmla="*/ 10087 h 11108"/>
              <a:gd name="connsiteX6-583" fmla="*/ 4627 w 10543"/>
              <a:gd name="connsiteY6-584" fmla="*/ 9661 h 11108"/>
              <a:gd name="connsiteX7-585" fmla="*/ 7310 w 10543"/>
              <a:gd name="connsiteY7-586" fmla="*/ 10087 h 11108"/>
              <a:gd name="connsiteX8-587" fmla="*/ 9261 w 10543"/>
              <a:gd name="connsiteY8-588" fmla="*/ 10300 h 11108"/>
              <a:gd name="connsiteX9-589" fmla="*/ 10542 w 10543"/>
              <a:gd name="connsiteY9-590" fmla="*/ 10567 h 11108"/>
              <a:gd name="connsiteX10-591" fmla="*/ 9403 w 10543"/>
              <a:gd name="connsiteY10-592" fmla="*/ 2348 h 11108"/>
              <a:gd name="connsiteX11-593" fmla="*/ 5765 w 10543"/>
              <a:gd name="connsiteY11-594" fmla="*/ 511 h 11108"/>
              <a:gd name="connsiteX12-595" fmla="*/ 4776 w 10543"/>
              <a:gd name="connsiteY12-596" fmla="*/ 1 h 11108"/>
              <a:gd name="connsiteX13-597" fmla="*/ 4007 w 10543"/>
              <a:gd name="connsiteY13-598" fmla="*/ 620 h 11108"/>
              <a:gd name="connsiteX14-599" fmla="*/ 35 w 10543"/>
              <a:gd name="connsiteY14-600" fmla="*/ 265 h 11108"/>
              <a:gd name="connsiteX0-601" fmla="*/ 35 w 10543"/>
              <a:gd name="connsiteY0-602" fmla="*/ 265 h 11108"/>
              <a:gd name="connsiteX1-603" fmla="*/ 148 w 10543"/>
              <a:gd name="connsiteY1-604" fmla="*/ 2187 h 11108"/>
              <a:gd name="connsiteX2-605" fmla="*/ 340 w 10543"/>
              <a:gd name="connsiteY2-606" fmla="*/ 5566 h 11108"/>
              <a:gd name="connsiteX3-607" fmla="*/ 399 w 10543"/>
              <a:gd name="connsiteY3-608" fmla="*/ 8599 h 11108"/>
              <a:gd name="connsiteX4-609" fmla="*/ 318 w 10543"/>
              <a:gd name="connsiteY4-610" fmla="*/ 10087 h 11108"/>
              <a:gd name="connsiteX5-611" fmla="*/ 1294 w 10543"/>
              <a:gd name="connsiteY5-612" fmla="*/ 10087 h 11108"/>
              <a:gd name="connsiteX6-613" fmla="*/ 4627 w 10543"/>
              <a:gd name="connsiteY6-614" fmla="*/ 9661 h 11108"/>
              <a:gd name="connsiteX7-615" fmla="*/ 7310 w 10543"/>
              <a:gd name="connsiteY7-616" fmla="*/ 10087 h 11108"/>
              <a:gd name="connsiteX8-617" fmla="*/ 9261 w 10543"/>
              <a:gd name="connsiteY8-618" fmla="*/ 10300 h 11108"/>
              <a:gd name="connsiteX9-619" fmla="*/ 10542 w 10543"/>
              <a:gd name="connsiteY9-620" fmla="*/ 10567 h 11108"/>
              <a:gd name="connsiteX10-621" fmla="*/ 9403 w 10543"/>
              <a:gd name="connsiteY10-622" fmla="*/ 2348 h 11108"/>
              <a:gd name="connsiteX11-623" fmla="*/ 5765 w 10543"/>
              <a:gd name="connsiteY11-624" fmla="*/ 511 h 11108"/>
              <a:gd name="connsiteX12-625" fmla="*/ 4776 w 10543"/>
              <a:gd name="connsiteY12-626" fmla="*/ 1 h 11108"/>
              <a:gd name="connsiteX13-627" fmla="*/ 3821 w 10543"/>
              <a:gd name="connsiteY13-628" fmla="*/ 386 h 11108"/>
              <a:gd name="connsiteX14-629" fmla="*/ 35 w 10543"/>
              <a:gd name="connsiteY14-630" fmla="*/ 265 h 11108"/>
              <a:gd name="connsiteX0-631" fmla="*/ 35 w 10543"/>
              <a:gd name="connsiteY0-632" fmla="*/ 0 h 10843"/>
              <a:gd name="connsiteX1-633" fmla="*/ 148 w 10543"/>
              <a:gd name="connsiteY1-634" fmla="*/ 1922 h 10843"/>
              <a:gd name="connsiteX2-635" fmla="*/ 340 w 10543"/>
              <a:gd name="connsiteY2-636" fmla="*/ 5301 h 10843"/>
              <a:gd name="connsiteX3-637" fmla="*/ 399 w 10543"/>
              <a:gd name="connsiteY3-638" fmla="*/ 8334 h 10843"/>
              <a:gd name="connsiteX4-639" fmla="*/ 318 w 10543"/>
              <a:gd name="connsiteY4-640" fmla="*/ 9822 h 10843"/>
              <a:gd name="connsiteX5-641" fmla="*/ 1294 w 10543"/>
              <a:gd name="connsiteY5-642" fmla="*/ 9822 h 10843"/>
              <a:gd name="connsiteX6-643" fmla="*/ 4627 w 10543"/>
              <a:gd name="connsiteY6-644" fmla="*/ 9396 h 10843"/>
              <a:gd name="connsiteX7-645" fmla="*/ 7310 w 10543"/>
              <a:gd name="connsiteY7-646" fmla="*/ 9822 h 10843"/>
              <a:gd name="connsiteX8-647" fmla="*/ 9261 w 10543"/>
              <a:gd name="connsiteY8-648" fmla="*/ 10035 h 10843"/>
              <a:gd name="connsiteX9-649" fmla="*/ 10542 w 10543"/>
              <a:gd name="connsiteY9-650" fmla="*/ 10302 h 10843"/>
              <a:gd name="connsiteX10-651" fmla="*/ 9403 w 10543"/>
              <a:gd name="connsiteY10-652" fmla="*/ 2083 h 10843"/>
              <a:gd name="connsiteX11-653" fmla="*/ 5765 w 10543"/>
              <a:gd name="connsiteY11-654" fmla="*/ 246 h 10843"/>
              <a:gd name="connsiteX12-655" fmla="*/ 4826 w 10543"/>
              <a:gd name="connsiteY12-656" fmla="*/ 705 h 10843"/>
              <a:gd name="connsiteX13-657" fmla="*/ 3821 w 10543"/>
              <a:gd name="connsiteY13-658" fmla="*/ 121 h 10843"/>
              <a:gd name="connsiteX14-659" fmla="*/ 35 w 10543"/>
              <a:gd name="connsiteY14-660" fmla="*/ 0 h 10843"/>
              <a:gd name="connsiteX0-661" fmla="*/ 35 w 10543"/>
              <a:gd name="connsiteY0-662" fmla="*/ 0 h 10843"/>
              <a:gd name="connsiteX1-663" fmla="*/ 148 w 10543"/>
              <a:gd name="connsiteY1-664" fmla="*/ 1922 h 10843"/>
              <a:gd name="connsiteX2-665" fmla="*/ 340 w 10543"/>
              <a:gd name="connsiteY2-666" fmla="*/ 5301 h 10843"/>
              <a:gd name="connsiteX3-667" fmla="*/ 399 w 10543"/>
              <a:gd name="connsiteY3-668" fmla="*/ 8334 h 10843"/>
              <a:gd name="connsiteX4-669" fmla="*/ 318 w 10543"/>
              <a:gd name="connsiteY4-670" fmla="*/ 9822 h 10843"/>
              <a:gd name="connsiteX5-671" fmla="*/ 1294 w 10543"/>
              <a:gd name="connsiteY5-672" fmla="*/ 9822 h 10843"/>
              <a:gd name="connsiteX6-673" fmla="*/ 4627 w 10543"/>
              <a:gd name="connsiteY6-674" fmla="*/ 9396 h 10843"/>
              <a:gd name="connsiteX7-675" fmla="*/ 7310 w 10543"/>
              <a:gd name="connsiteY7-676" fmla="*/ 9822 h 10843"/>
              <a:gd name="connsiteX8-677" fmla="*/ 9261 w 10543"/>
              <a:gd name="connsiteY8-678" fmla="*/ 10035 h 10843"/>
              <a:gd name="connsiteX9-679" fmla="*/ 10542 w 10543"/>
              <a:gd name="connsiteY9-680" fmla="*/ 10302 h 10843"/>
              <a:gd name="connsiteX10-681" fmla="*/ 9403 w 10543"/>
              <a:gd name="connsiteY10-682" fmla="*/ 2083 h 10843"/>
              <a:gd name="connsiteX11-683" fmla="*/ 5765 w 10543"/>
              <a:gd name="connsiteY11-684" fmla="*/ 246 h 10843"/>
              <a:gd name="connsiteX12-685" fmla="*/ 4775 w 10543"/>
              <a:gd name="connsiteY12-686" fmla="*/ 400 h 10843"/>
              <a:gd name="connsiteX13-687" fmla="*/ 3821 w 10543"/>
              <a:gd name="connsiteY13-688" fmla="*/ 121 h 10843"/>
              <a:gd name="connsiteX14-689" fmla="*/ 35 w 10543"/>
              <a:gd name="connsiteY14-690" fmla="*/ 0 h 108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543" h="10843">
                <a:moveTo>
                  <a:pt x="35" y="0"/>
                </a:moveTo>
                <a:cubicBezTo>
                  <a:pt x="-74" y="495"/>
                  <a:pt x="97" y="1039"/>
                  <a:pt x="148" y="1922"/>
                </a:cubicBezTo>
                <a:cubicBezTo>
                  <a:pt x="199" y="2806"/>
                  <a:pt x="298" y="4232"/>
                  <a:pt x="340" y="5301"/>
                </a:cubicBezTo>
                <a:cubicBezTo>
                  <a:pt x="382" y="6370"/>
                  <a:pt x="403" y="7581"/>
                  <a:pt x="399" y="8334"/>
                </a:cubicBezTo>
                <a:cubicBezTo>
                  <a:pt x="395" y="9087"/>
                  <a:pt x="345" y="9326"/>
                  <a:pt x="318" y="9822"/>
                </a:cubicBezTo>
                <a:lnTo>
                  <a:pt x="1294" y="9822"/>
                </a:lnTo>
                <a:lnTo>
                  <a:pt x="4627" y="9396"/>
                </a:lnTo>
                <a:lnTo>
                  <a:pt x="7310" y="9822"/>
                </a:lnTo>
                <a:cubicBezTo>
                  <a:pt x="7960" y="9893"/>
                  <a:pt x="8722" y="9955"/>
                  <a:pt x="9261" y="10035"/>
                </a:cubicBezTo>
                <a:cubicBezTo>
                  <a:pt x="9800" y="10115"/>
                  <a:pt x="10518" y="11627"/>
                  <a:pt x="10542" y="10302"/>
                </a:cubicBezTo>
                <a:cubicBezTo>
                  <a:pt x="10566" y="8977"/>
                  <a:pt x="10199" y="3759"/>
                  <a:pt x="9403" y="2083"/>
                </a:cubicBezTo>
                <a:cubicBezTo>
                  <a:pt x="8607" y="407"/>
                  <a:pt x="6536" y="526"/>
                  <a:pt x="5765" y="246"/>
                </a:cubicBezTo>
                <a:cubicBezTo>
                  <a:pt x="4994" y="-34"/>
                  <a:pt x="5005" y="382"/>
                  <a:pt x="4775" y="400"/>
                </a:cubicBezTo>
                <a:cubicBezTo>
                  <a:pt x="4450" y="400"/>
                  <a:pt x="4611" y="188"/>
                  <a:pt x="3821" y="121"/>
                </a:cubicBezTo>
                <a:cubicBezTo>
                  <a:pt x="3031" y="54"/>
                  <a:pt x="1359" y="118"/>
                  <a:pt x="35" y="0"/>
                </a:cubicBezTo>
                <a:close/>
              </a:path>
            </a:pathLst>
          </a:custGeom>
          <a:solidFill>
            <a:schemeClr val="tx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53" name="任意多边形 149"/>
          <p:cNvSpPr/>
          <p:nvPr userDrawn="1"/>
        </p:nvSpPr>
        <p:spPr bwMode="auto">
          <a:xfrm rot="179074">
            <a:off x="774797" y="1818827"/>
            <a:ext cx="803738" cy="470309"/>
          </a:xfrm>
          <a:custGeom>
            <a:avLst/>
            <a:gdLst>
              <a:gd name="connsiteX0" fmla="*/ 391729 w 803738"/>
              <a:gd name="connsiteY0" fmla="*/ 517 h 470309"/>
              <a:gd name="connsiteX1" fmla="*/ 451116 w 803738"/>
              <a:gd name="connsiteY1" fmla="*/ 41805 h 470309"/>
              <a:gd name="connsiteX2" fmla="*/ 486603 w 803738"/>
              <a:gd name="connsiteY2" fmla="*/ 209132 h 470309"/>
              <a:gd name="connsiteX3" fmla="*/ 487214 w 803738"/>
              <a:gd name="connsiteY3" fmla="*/ 233769 h 470309"/>
              <a:gd name="connsiteX4" fmla="*/ 487093 w 803738"/>
              <a:gd name="connsiteY4" fmla="*/ 245804 h 470309"/>
              <a:gd name="connsiteX5" fmla="*/ 504475 w 803738"/>
              <a:gd name="connsiteY5" fmla="*/ 244480 h 470309"/>
              <a:gd name="connsiteX6" fmla="*/ 610090 w 803738"/>
              <a:gd name="connsiteY6" fmla="*/ 236434 h 470309"/>
              <a:gd name="connsiteX7" fmla="*/ 644123 w 803738"/>
              <a:gd name="connsiteY7" fmla="*/ 261016 h 470309"/>
              <a:gd name="connsiteX8" fmla="*/ 698896 w 803738"/>
              <a:gd name="connsiteY8" fmla="*/ 306481 h 470309"/>
              <a:gd name="connsiteX9" fmla="*/ 803738 w 803738"/>
              <a:gd name="connsiteY9" fmla="*/ 432796 h 470309"/>
              <a:gd name="connsiteX10" fmla="*/ 718814 w 803738"/>
              <a:gd name="connsiteY10" fmla="*/ 437224 h 470309"/>
              <a:gd name="connsiteX11" fmla="*/ 561803 w 803738"/>
              <a:gd name="connsiteY11" fmla="*/ 441018 h 470309"/>
              <a:gd name="connsiteX12" fmla="*/ 345770 w 803738"/>
              <a:gd name="connsiteY12" fmla="*/ 443496 h 470309"/>
              <a:gd name="connsiteX13" fmla="*/ 78391 w 803738"/>
              <a:gd name="connsiteY13" fmla="*/ 466222 h 470309"/>
              <a:gd name="connsiteX14" fmla="*/ 0 w 803738"/>
              <a:gd name="connsiteY14" fmla="*/ 470309 h 470309"/>
              <a:gd name="connsiteX15" fmla="*/ 4933 w 803738"/>
              <a:gd name="connsiteY15" fmla="*/ 439302 h 470309"/>
              <a:gd name="connsiteX16" fmla="*/ 53540 w 803738"/>
              <a:gd name="connsiteY16" fmla="*/ 366484 h 470309"/>
              <a:gd name="connsiteX17" fmla="*/ 109135 w 803738"/>
              <a:gd name="connsiteY17" fmla="*/ 302087 h 470309"/>
              <a:gd name="connsiteX18" fmla="*/ 133667 w 803738"/>
              <a:gd name="connsiteY18" fmla="*/ 270059 h 470309"/>
              <a:gd name="connsiteX19" fmla="*/ 305917 w 803738"/>
              <a:gd name="connsiteY19" fmla="*/ 256937 h 470309"/>
              <a:gd name="connsiteX20" fmla="*/ 305546 w 803738"/>
              <a:gd name="connsiteY20" fmla="*/ 252593 h 470309"/>
              <a:gd name="connsiteX21" fmla="*/ 312788 w 803738"/>
              <a:gd name="connsiteY21" fmla="*/ 133075 h 470309"/>
              <a:gd name="connsiteX22" fmla="*/ 351897 w 803738"/>
              <a:gd name="connsiteY22" fmla="*/ 28766 h 470309"/>
              <a:gd name="connsiteX23" fmla="*/ 391729 w 803738"/>
              <a:gd name="connsiteY23" fmla="*/ 517 h 470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03738" h="470309">
                <a:moveTo>
                  <a:pt x="391729" y="517"/>
                </a:moveTo>
                <a:cubicBezTo>
                  <a:pt x="414905" y="-3831"/>
                  <a:pt x="435907" y="20073"/>
                  <a:pt x="451116" y="41805"/>
                </a:cubicBezTo>
                <a:cubicBezTo>
                  <a:pt x="466325" y="63536"/>
                  <a:pt x="485879" y="133075"/>
                  <a:pt x="486603" y="209132"/>
                </a:cubicBezTo>
                <a:cubicBezTo>
                  <a:pt x="486603" y="209132"/>
                  <a:pt x="487113" y="218605"/>
                  <a:pt x="487214" y="233769"/>
                </a:cubicBezTo>
                <a:lnTo>
                  <a:pt x="487093" y="245804"/>
                </a:lnTo>
                <a:lnTo>
                  <a:pt x="504475" y="244480"/>
                </a:lnTo>
                <a:cubicBezTo>
                  <a:pt x="530165" y="242523"/>
                  <a:pt x="564419" y="239914"/>
                  <a:pt x="610090" y="236434"/>
                </a:cubicBezTo>
                <a:cubicBezTo>
                  <a:pt x="610090" y="236434"/>
                  <a:pt x="610090" y="236434"/>
                  <a:pt x="644123" y="261016"/>
                </a:cubicBezTo>
                <a:cubicBezTo>
                  <a:pt x="644123" y="261016"/>
                  <a:pt x="644123" y="261016"/>
                  <a:pt x="698896" y="306481"/>
                </a:cubicBezTo>
                <a:cubicBezTo>
                  <a:pt x="698896" y="306481"/>
                  <a:pt x="698896" y="306481"/>
                  <a:pt x="803738" y="432796"/>
                </a:cubicBezTo>
                <a:cubicBezTo>
                  <a:pt x="803738" y="432796"/>
                  <a:pt x="803738" y="432796"/>
                  <a:pt x="718814" y="437224"/>
                </a:cubicBezTo>
                <a:cubicBezTo>
                  <a:pt x="718814" y="437224"/>
                  <a:pt x="718814" y="437224"/>
                  <a:pt x="561803" y="441018"/>
                </a:cubicBezTo>
                <a:cubicBezTo>
                  <a:pt x="561803" y="441018"/>
                  <a:pt x="561803" y="441018"/>
                  <a:pt x="345770" y="443496"/>
                </a:cubicBezTo>
                <a:cubicBezTo>
                  <a:pt x="345770" y="443496"/>
                  <a:pt x="345770" y="443496"/>
                  <a:pt x="78391" y="466222"/>
                </a:cubicBezTo>
                <a:cubicBezTo>
                  <a:pt x="78391" y="466222"/>
                  <a:pt x="78391" y="466222"/>
                  <a:pt x="0" y="470309"/>
                </a:cubicBezTo>
                <a:cubicBezTo>
                  <a:pt x="0" y="470309"/>
                  <a:pt x="0" y="470309"/>
                  <a:pt x="4933" y="439302"/>
                </a:cubicBezTo>
                <a:cubicBezTo>
                  <a:pt x="4933" y="439302"/>
                  <a:pt x="4933" y="439302"/>
                  <a:pt x="53540" y="366484"/>
                </a:cubicBezTo>
                <a:cubicBezTo>
                  <a:pt x="53540" y="366484"/>
                  <a:pt x="53540" y="366484"/>
                  <a:pt x="109135" y="302087"/>
                </a:cubicBezTo>
                <a:cubicBezTo>
                  <a:pt x="109135" y="302087"/>
                  <a:pt x="109135" y="302087"/>
                  <a:pt x="133667" y="270059"/>
                </a:cubicBezTo>
                <a:lnTo>
                  <a:pt x="305917" y="256937"/>
                </a:lnTo>
                <a:lnTo>
                  <a:pt x="305546" y="252593"/>
                </a:lnTo>
                <a:cubicBezTo>
                  <a:pt x="304821" y="224342"/>
                  <a:pt x="302649" y="185226"/>
                  <a:pt x="312788" y="133075"/>
                </a:cubicBezTo>
                <a:cubicBezTo>
                  <a:pt x="312788" y="133075"/>
                  <a:pt x="322927" y="63536"/>
                  <a:pt x="351897" y="28766"/>
                </a:cubicBezTo>
                <a:cubicBezTo>
                  <a:pt x="351897" y="28766"/>
                  <a:pt x="367830" y="4862"/>
                  <a:pt x="391729" y="517"/>
                </a:cubicBezTo>
                <a:close/>
              </a:path>
            </a:pathLst>
          </a:custGeom>
          <a:solidFill>
            <a:srgbClr val="FFFFFF"/>
          </a:solidFill>
          <a:ln>
            <a:noFill/>
          </a:ln>
        </p:spPr>
        <p:txBody>
          <a:bodyPr anchor="t" anchorCtr="0" bIns="45720" compatLnSpc="1" lIns="91440" numCol="1" rIns="91440" tIns="45720" vert="horz" wrap="square">
            <a:noAutofit/>
          </a:bodyPr>
          <a:p>
            <a:endParaRPr altLang="en-US" lang="zh-CN">
              <a:ea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793" name="Title 1"/>
          <p:cNvSpPr>
            <a:spLocks noGrp="1"/>
          </p:cNvSpPr>
          <p:nvPr>
            <p:ph type="title"/>
          </p:nvPr>
        </p:nvSpPr>
        <p:spPr/>
        <p:txBody>
          <a:bodyPr/>
          <a:p>
            <a:r>
              <a:rPr altLang="en-US" lang="zh-CN"/>
              <a:t>单击此处编辑母版标题样式</a:t>
            </a:r>
            <a:endParaRPr dirty="0" lang="en-US"/>
          </a:p>
        </p:txBody>
      </p:sp>
      <p:sp>
        <p:nvSpPr>
          <p:cNvPr id="1048794" name="Vertical Text Placeholder 2"/>
          <p:cNvSpPr>
            <a:spLocks noGrp="1"/>
          </p:cNvSpPr>
          <p:nvPr>
            <p:ph type="body" orient="vert" idx="1"/>
          </p:nvPr>
        </p:nvSpPr>
        <p:spPr/>
        <p:txBody>
          <a:bodyPr vert="eaVert"/>
          <a:lstStyle>
            <a:lvl3pPr>
              <a:defRPr>
                <a:ea typeface="Calibri" panose="020F0502020204030204" pitchFamily="34" charset="0"/>
              </a:defRPr>
            </a:lvl3pPr>
            <a:lvl4pPr>
              <a:defRPr>
                <a:ea typeface="Calibri" panose="020F0502020204030204" pitchFamily="34" charset="0"/>
              </a:defRPr>
            </a:lvl4pPr>
            <a:lvl5pPr>
              <a:defRPr>
                <a:ea typeface="Calibri" panose="020F0502020204030204" pitchFamily="34" charset="0"/>
              </a:defRPr>
            </a:lvl5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795" name="Date Placeholder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796" name="Footer Placeholder 4"/>
          <p:cNvSpPr>
            <a:spLocks noGrp="1"/>
          </p:cNvSpPr>
          <p:nvPr>
            <p:ph type="ftr" sz="quarter" idx="11"/>
          </p:nvPr>
        </p:nvSpPr>
        <p:spPr/>
        <p:txBody>
          <a:bodyPr/>
          <a:p>
            <a:endParaRPr altLang="en-US" lang="zh-CN"/>
          </a:p>
        </p:txBody>
      </p:sp>
      <p:sp>
        <p:nvSpPr>
          <p:cNvPr id="1048797" name="Slide Number Placeholder 5"/>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53" name=""/>
        <p:cNvGrpSpPr/>
        <p:nvPr/>
      </p:nvGrpSpPr>
      <p:grpSpPr>
        <a:xfrm>
          <a:off x="0" y="0"/>
          <a:ext cx="0" cy="0"/>
          <a:chOff x="0" y="0"/>
          <a:chExt cx="0" cy="0"/>
        </a:xfrm>
      </p:grpSpPr>
      <p:sp>
        <p:nvSpPr>
          <p:cNvPr id="1048777" name="Vertical Title 1"/>
          <p:cNvSpPr>
            <a:spLocks noGrp="1"/>
          </p:cNvSpPr>
          <p:nvPr>
            <p:ph type="title" orient="vert"/>
          </p:nvPr>
        </p:nvSpPr>
        <p:spPr>
          <a:xfrm>
            <a:off x="8724901" y="365125"/>
            <a:ext cx="2628900" cy="5811838"/>
          </a:xfrm>
        </p:spPr>
        <p:txBody>
          <a:bodyPr vert="eaVert"/>
          <a:p>
            <a:r>
              <a:rPr altLang="en-US" lang="zh-CN"/>
              <a:t>单击此处编辑母版标题样式</a:t>
            </a:r>
            <a:endParaRPr dirty="0" lang="en-US"/>
          </a:p>
        </p:txBody>
      </p:sp>
      <p:sp>
        <p:nvSpPr>
          <p:cNvPr id="1048778" name="Vertical Text Placeholder 2"/>
          <p:cNvSpPr>
            <a:spLocks noGrp="1"/>
          </p:cNvSpPr>
          <p:nvPr>
            <p:ph type="body" orient="vert" idx="1"/>
          </p:nvPr>
        </p:nvSpPr>
        <p:spPr>
          <a:xfrm>
            <a:off x="838201" y="365125"/>
            <a:ext cx="7734300" cy="5811838"/>
          </a:xfrm>
        </p:spPr>
        <p:txBody>
          <a:bodyPr vert="eaVert"/>
          <a:lstStyle>
            <a:lvl3pPr>
              <a:defRPr>
                <a:ea typeface="Calibri" panose="020F0502020204030204" pitchFamily="34" charset="0"/>
              </a:defRPr>
            </a:lvl3pPr>
            <a:lvl4pPr>
              <a:defRPr>
                <a:ea typeface="Calibri" panose="020F0502020204030204" pitchFamily="34" charset="0"/>
              </a:defRPr>
            </a:lvl4pPr>
            <a:lvl5pPr>
              <a:defRPr>
                <a:ea typeface="Calibri" panose="020F0502020204030204" pitchFamily="34" charset="0"/>
              </a:defRPr>
            </a:lvl5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779" name="Date Placeholder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780" name="Footer Placeholder 4"/>
          <p:cNvSpPr>
            <a:spLocks noGrp="1"/>
          </p:cNvSpPr>
          <p:nvPr>
            <p:ph type="ftr" sz="quarter" idx="11"/>
          </p:nvPr>
        </p:nvSpPr>
        <p:spPr/>
        <p:txBody>
          <a:bodyPr/>
          <a:p>
            <a:endParaRPr altLang="en-US" lang="zh-CN"/>
          </a:p>
        </p:txBody>
      </p:sp>
      <p:sp>
        <p:nvSpPr>
          <p:cNvPr id="1048781" name="Slide Number Placeholder 5"/>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Pr>
        <a:solidFill>
          <a:srgbClr val="F2F2F2"/>
        </a:solidFill>
        <a:effectLst/>
      </p:bgPr>
    </p:bg>
    <p:spTree>
      <p:nvGrpSpPr>
        <p:cNvPr id="52"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782" name="Title 1"/>
          <p:cNvSpPr>
            <a:spLocks noGrp="1"/>
          </p:cNvSpPr>
          <p:nvPr>
            <p:ph type="title"/>
          </p:nvPr>
        </p:nvSpPr>
        <p:spPr/>
        <p:txBody>
          <a:bodyPr/>
          <a:p>
            <a:r>
              <a:rPr altLang="en-US" lang="zh-CN"/>
              <a:t>单击此处编辑母版标题样式</a:t>
            </a:r>
            <a:endParaRPr dirty="0" lang="en-US"/>
          </a:p>
        </p:txBody>
      </p:sp>
      <p:sp>
        <p:nvSpPr>
          <p:cNvPr id="1048783" name="Content Placeholder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p:txBody>
      </p:sp>
      <p:sp>
        <p:nvSpPr>
          <p:cNvPr id="1048784" name="Date Placeholder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785" name="Footer Placeholder 4"/>
          <p:cNvSpPr>
            <a:spLocks noGrp="1"/>
          </p:cNvSpPr>
          <p:nvPr>
            <p:ph type="ftr" sz="quarter" idx="11"/>
          </p:nvPr>
        </p:nvSpPr>
        <p:spPr/>
        <p:txBody>
          <a:bodyPr/>
          <a:p>
            <a:endParaRPr altLang="en-US" lang="zh-CN"/>
          </a:p>
        </p:txBody>
      </p:sp>
      <p:sp>
        <p:nvSpPr>
          <p:cNvPr id="1048786" name="Slide Number Placeholder 5"/>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title">
    <p:spTree>
      <p:nvGrpSpPr>
        <p:cNvPr id="34" name=""/>
        <p:cNvGrpSpPr/>
        <p:nvPr/>
      </p:nvGrpSpPr>
      <p:grpSpPr>
        <a:xfrm>
          <a:off x="0" y="0"/>
          <a:ext cx="0" cy="0"/>
          <a:chOff x="0" y="0"/>
          <a:chExt cx="0" cy="0"/>
        </a:xfrm>
      </p:grpSpPr>
      <p:pic>
        <p:nvPicPr>
          <p:cNvPr id="2097155" name="图片 11"/>
          <p:cNvPicPr>
            <a:picLocks noChangeAspect="1"/>
          </p:cNvPicPr>
          <p:nvPr userDrawn="1"/>
        </p:nvPicPr>
        <p:blipFill>
          <a:blip xmlns:r="http://schemas.openxmlformats.org/officeDocument/2006/relationships" r:embed="rId1"/>
          <a:stretch>
            <a:fillRect/>
          </a:stretch>
        </p:blipFill>
        <p:spPr>
          <a:xfrm>
            <a:off x="0" y="0"/>
            <a:ext cx="12192000" cy="6858000"/>
          </a:xfrm>
          <a:prstGeom prst="rect"/>
        </p:spPr>
      </p:pic>
      <p:sp>
        <p:nvSpPr>
          <p:cNvPr id="1048673" name="Title 1"/>
          <p:cNvSpPr>
            <a:spLocks noGrp="1"/>
          </p:cNvSpPr>
          <p:nvPr>
            <p:ph type="title"/>
          </p:nvPr>
        </p:nvSpPr>
        <p:spPr>
          <a:xfrm>
            <a:off x="4123152" y="1248229"/>
            <a:ext cx="7633420" cy="2818459"/>
          </a:xfrm>
          <a:noFill/>
        </p:spPr>
        <p:txBody>
          <a:bodyPr anchor="ctr"/>
          <a:lstStyle>
            <a:lvl1pPr algn="ctr">
              <a:lnSpc>
                <a:spcPct val="150000"/>
              </a:lnSpc>
              <a:defRPr b="1" sz="6000">
                <a:ln w="3175">
                  <a:noFill/>
                </a:ln>
                <a:solidFill>
                  <a:schemeClr val="accent1"/>
                </a:solidFill>
              </a:defRPr>
            </a:lvl1pPr>
          </a:lstStyle>
          <a:p>
            <a:r>
              <a:rPr altLang="en-US" dirty="0" lang="zh-CN"/>
              <a:t>单击此处编辑母版标题样式</a:t>
            </a:r>
            <a:endParaRPr dirty="0" lang="en-US"/>
          </a:p>
        </p:txBody>
      </p:sp>
      <p:sp>
        <p:nvSpPr>
          <p:cNvPr id="1048674" name="Text Placeholder 2"/>
          <p:cNvSpPr>
            <a:spLocks noGrp="1"/>
          </p:cNvSpPr>
          <p:nvPr>
            <p:ph type="body" idx="1"/>
          </p:nvPr>
        </p:nvSpPr>
        <p:spPr>
          <a:xfrm>
            <a:off x="4193045" y="4246831"/>
            <a:ext cx="7493635" cy="822316"/>
          </a:xfrm>
        </p:spPr>
        <p:txBody>
          <a:bodyPr anchor="ctr">
            <a:normAutofit/>
          </a:bodyPr>
          <a:lstStyle>
            <a:lvl1pPr algn="ctr" indent="0" marL="0">
              <a:buNone/>
              <a:defRPr sz="3200">
                <a:solidFill>
                  <a:schemeClr val="accent1">
                    <a:lumMod val="20000"/>
                    <a:lumOff val="8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a:t>单击此处编辑母版文本样式</a:t>
            </a:r>
            <a:endParaRPr altLang="en-US" dirty="0" lang="zh-CN"/>
          </a:p>
        </p:txBody>
      </p:sp>
      <p:sp>
        <p:nvSpPr>
          <p:cNvPr id="1048675" name="Date Placeholder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676" name="Footer Placeholder 4"/>
          <p:cNvSpPr>
            <a:spLocks noGrp="1"/>
          </p:cNvSpPr>
          <p:nvPr>
            <p:ph type="ftr" sz="quarter" idx="11"/>
          </p:nvPr>
        </p:nvSpPr>
        <p:spPr/>
        <p:txBody>
          <a:bodyPr/>
          <a:p>
            <a:endParaRPr altLang="en-US" lang="zh-CN"/>
          </a:p>
        </p:txBody>
      </p:sp>
      <p:sp>
        <p:nvSpPr>
          <p:cNvPr id="1048677" name="Slide Number Placeholder 5"/>
          <p:cNvSpPr>
            <a:spLocks noGrp="1"/>
          </p:cNvSpPr>
          <p:nvPr>
            <p:ph type="sldNum" sz="quarter" idx="12"/>
          </p:nvPr>
        </p:nvSpPr>
        <p:spPr/>
        <p:txBody>
          <a:bodyPr/>
          <a:p>
            <a:fld id="{EF906490-237C-474C-BA2E-D98840BC1F8F}" type="slidenum">
              <a:rPr altLang="en-US" lang="zh-CN" smtClean="0"/>
            </a:fld>
            <a:endParaRPr altLang="en-US" lang="zh-CN"/>
          </a:p>
        </p:txBody>
      </p:sp>
      <p:grpSp>
        <p:nvGrpSpPr>
          <p:cNvPr id="35" name="组合 7"/>
          <p:cNvGrpSpPr/>
          <p:nvPr userDrawn="1"/>
        </p:nvGrpSpPr>
        <p:grpSpPr>
          <a:xfrm rot="18455644">
            <a:off x="11132228" y="4844305"/>
            <a:ext cx="1400304" cy="2081970"/>
            <a:chOff x="7135589" y="3006853"/>
            <a:chExt cx="2281584" cy="3392255"/>
          </a:xfrm>
        </p:grpSpPr>
        <p:sp>
          <p:nvSpPr>
            <p:cNvPr id="1048678" name="Freeform 732"/>
            <p:cNvSpPr/>
            <p:nvPr/>
          </p:nvSpPr>
          <p:spPr bwMode="auto">
            <a:xfrm rot="517447">
              <a:off x="8878068" y="3006853"/>
              <a:ext cx="200632" cy="454356"/>
            </a:xfrm>
            <a:custGeom>
              <a:avLst/>
              <a:gdLst>
                <a:gd name="T0" fmla="*/ 15 w 15"/>
                <a:gd name="T1" fmla="*/ 38 h 38"/>
                <a:gd name="T2" fmla="*/ 13 w 15"/>
                <a:gd name="T3" fmla="*/ 17 h 38"/>
                <a:gd name="T4" fmla="*/ 9 w 15"/>
                <a:gd name="T5" fmla="*/ 0 h 38"/>
                <a:gd name="T6" fmla="*/ 2 w 15"/>
                <a:gd name="T7" fmla="*/ 24 h 38"/>
                <a:gd name="T8" fmla="*/ 14 w 15"/>
                <a:gd name="T9" fmla="*/ 38 h 38"/>
              </a:gdLst>
              <a:ahLst/>
              <a:cxnLst>
                <a:cxn ang="0">
                  <a:pos x="T0" y="T1"/>
                </a:cxn>
                <a:cxn ang="0">
                  <a:pos x="T2" y="T3"/>
                </a:cxn>
                <a:cxn ang="0">
                  <a:pos x="T4" y="T5"/>
                </a:cxn>
                <a:cxn ang="0">
                  <a:pos x="T6" y="T7"/>
                </a:cxn>
                <a:cxn ang="0">
                  <a:pos x="T8" y="T9"/>
                </a:cxn>
              </a:cxnLst>
              <a:rect l="0" t="0" r="r" b="b"/>
              <a:pathLst>
                <a:path w="15" h="38">
                  <a:moveTo>
                    <a:pt x="15" y="38"/>
                  </a:moveTo>
                  <a:cubicBezTo>
                    <a:pt x="15" y="31"/>
                    <a:pt x="14" y="24"/>
                    <a:pt x="13" y="17"/>
                  </a:cubicBezTo>
                  <a:cubicBezTo>
                    <a:pt x="12" y="13"/>
                    <a:pt x="14" y="2"/>
                    <a:pt x="9" y="0"/>
                  </a:cubicBezTo>
                  <a:cubicBezTo>
                    <a:pt x="3" y="5"/>
                    <a:pt x="0" y="17"/>
                    <a:pt x="2" y="24"/>
                  </a:cubicBezTo>
                  <a:cubicBezTo>
                    <a:pt x="4" y="32"/>
                    <a:pt x="9" y="33"/>
                    <a:pt x="14" y="3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79" name="Freeform 733"/>
            <p:cNvSpPr/>
            <p:nvPr/>
          </p:nvSpPr>
          <p:spPr bwMode="auto">
            <a:xfrm rot="2817229">
              <a:off x="9108658" y="3111234"/>
              <a:ext cx="172770" cy="444260"/>
            </a:xfrm>
            <a:custGeom>
              <a:avLst/>
              <a:gdLst>
                <a:gd name="T0" fmla="*/ 1 w 13"/>
                <a:gd name="T1" fmla="*/ 0 h 37"/>
                <a:gd name="T2" fmla="*/ 5 w 13"/>
                <a:gd name="T3" fmla="*/ 20 h 37"/>
                <a:gd name="T4" fmla="*/ 4 w 13"/>
                <a:gd name="T5" fmla="*/ 37 h 37"/>
                <a:gd name="T6" fmla="*/ 12 w 13"/>
                <a:gd name="T7" fmla="*/ 16 h 37"/>
                <a:gd name="T8" fmla="*/ 0 w 13"/>
                <a:gd name="T9" fmla="*/ 1 h 37"/>
              </a:gdLst>
              <a:ahLst/>
              <a:cxnLst>
                <a:cxn ang="0">
                  <a:pos x="T0" y="T1"/>
                </a:cxn>
                <a:cxn ang="0">
                  <a:pos x="T2" y="T3"/>
                </a:cxn>
                <a:cxn ang="0">
                  <a:pos x="T4" y="T5"/>
                </a:cxn>
                <a:cxn ang="0">
                  <a:pos x="T6" y="T7"/>
                </a:cxn>
                <a:cxn ang="0">
                  <a:pos x="T8" y="T9"/>
                </a:cxn>
              </a:cxnLst>
              <a:rect l="0" t="0" r="r" b="b"/>
              <a:pathLst>
                <a:path w="13" h="37">
                  <a:moveTo>
                    <a:pt x="1" y="0"/>
                  </a:moveTo>
                  <a:cubicBezTo>
                    <a:pt x="3" y="5"/>
                    <a:pt x="4" y="14"/>
                    <a:pt x="5" y="20"/>
                  </a:cubicBezTo>
                  <a:cubicBezTo>
                    <a:pt x="5" y="25"/>
                    <a:pt x="5" y="32"/>
                    <a:pt x="4" y="37"/>
                  </a:cubicBezTo>
                  <a:cubicBezTo>
                    <a:pt x="12" y="35"/>
                    <a:pt x="13" y="23"/>
                    <a:pt x="12" y="16"/>
                  </a:cubicBezTo>
                  <a:cubicBezTo>
                    <a:pt x="11" y="12"/>
                    <a:pt x="4" y="1"/>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0" name="Freeform 734"/>
            <p:cNvSpPr/>
            <p:nvPr/>
          </p:nvSpPr>
          <p:spPr bwMode="auto">
            <a:xfrm rot="2010154">
              <a:off x="8497995" y="4138806"/>
              <a:ext cx="434705" cy="272615"/>
            </a:xfrm>
            <a:custGeom>
              <a:avLst/>
              <a:gdLst>
                <a:gd name="T0" fmla="*/ 0 w 33"/>
                <a:gd name="T1" fmla="*/ 23 h 23"/>
                <a:gd name="T2" fmla="*/ 19 w 33"/>
                <a:gd name="T3" fmla="*/ 14 h 23"/>
                <a:gd name="T4" fmla="*/ 33 w 33"/>
                <a:gd name="T5" fmla="*/ 4 h 23"/>
                <a:gd name="T6" fmla="*/ 8 w 33"/>
                <a:gd name="T7" fmla="*/ 7 h 23"/>
                <a:gd name="T8" fmla="*/ 1 w 33"/>
                <a:gd name="T9" fmla="*/ 23 h 23"/>
              </a:gdLst>
              <a:ahLst/>
              <a:cxnLst>
                <a:cxn ang="0">
                  <a:pos x="T0" y="T1"/>
                </a:cxn>
                <a:cxn ang="0">
                  <a:pos x="T2" y="T3"/>
                </a:cxn>
                <a:cxn ang="0">
                  <a:pos x="T4" y="T5"/>
                </a:cxn>
                <a:cxn ang="0">
                  <a:pos x="T6" y="T7"/>
                </a:cxn>
                <a:cxn ang="0">
                  <a:pos x="T8" y="T9"/>
                </a:cxn>
              </a:cxnLst>
              <a:rect l="0" t="0" r="r" b="b"/>
              <a:pathLst>
                <a:path w="33" h="23">
                  <a:moveTo>
                    <a:pt x="0" y="23"/>
                  </a:moveTo>
                  <a:cubicBezTo>
                    <a:pt x="7" y="21"/>
                    <a:pt x="13" y="17"/>
                    <a:pt x="19" y="14"/>
                  </a:cubicBezTo>
                  <a:cubicBezTo>
                    <a:pt x="23" y="11"/>
                    <a:pt x="33" y="9"/>
                    <a:pt x="33" y="4"/>
                  </a:cubicBezTo>
                  <a:cubicBezTo>
                    <a:pt x="26" y="0"/>
                    <a:pt x="15" y="2"/>
                    <a:pt x="8" y="7"/>
                  </a:cubicBezTo>
                  <a:cubicBezTo>
                    <a:pt x="2" y="11"/>
                    <a:pt x="3" y="17"/>
                    <a:pt x="1" y="23"/>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1" name="Freeform 735"/>
            <p:cNvSpPr/>
            <p:nvPr/>
          </p:nvSpPr>
          <p:spPr bwMode="auto">
            <a:xfrm rot="2010154">
              <a:off x="8449229" y="4204904"/>
              <a:ext cx="434705" cy="287760"/>
            </a:xfrm>
            <a:custGeom>
              <a:avLst/>
              <a:gdLst>
                <a:gd name="T0" fmla="*/ 33 w 33"/>
                <a:gd name="T1" fmla="*/ 0 h 24"/>
                <a:gd name="T2" fmla="*/ 15 w 33"/>
                <a:gd name="T3" fmla="*/ 11 h 24"/>
                <a:gd name="T4" fmla="*/ 0 w 33"/>
                <a:gd name="T5" fmla="*/ 17 h 24"/>
                <a:gd name="T6" fmla="*/ 22 w 33"/>
                <a:gd name="T7" fmla="*/ 16 h 24"/>
                <a:gd name="T8" fmla="*/ 32 w 33"/>
                <a:gd name="T9" fmla="*/ 0 h 24"/>
              </a:gdLst>
              <a:ahLst/>
              <a:cxnLst>
                <a:cxn ang="0">
                  <a:pos x="T0" y="T1"/>
                </a:cxn>
                <a:cxn ang="0">
                  <a:pos x="T2" y="T3"/>
                </a:cxn>
                <a:cxn ang="0">
                  <a:pos x="T4" y="T5"/>
                </a:cxn>
                <a:cxn ang="0">
                  <a:pos x="T6" y="T7"/>
                </a:cxn>
                <a:cxn ang="0">
                  <a:pos x="T8" y="T9"/>
                </a:cxn>
              </a:cxnLst>
              <a:rect l="0" t="0" r="r" b="b"/>
              <a:pathLst>
                <a:path w="33" h="24">
                  <a:moveTo>
                    <a:pt x="33" y="0"/>
                  </a:moveTo>
                  <a:cubicBezTo>
                    <a:pt x="28" y="4"/>
                    <a:pt x="21" y="8"/>
                    <a:pt x="15" y="11"/>
                  </a:cubicBezTo>
                  <a:cubicBezTo>
                    <a:pt x="11" y="14"/>
                    <a:pt x="5" y="16"/>
                    <a:pt x="0" y="17"/>
                  </a:cubicBezTo>
                  <a:cubicBezTo>
                    <a:pt x="5" y="24"/>
                    <a:pt x="16" y="20"/>
                    <a:pt x="22" y="16"/>
                  </a:cubicBezTo>
                  <a:cubicBezTo>
                    <a:pt x="25" y="14"/>
                    <a:pt x="33" y="4"/>
                    <a:pt x="32"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2" name="Freeform 737"/>
            <p:cNvSpPr/>
            <p:nvPr/>
          </p:nvSpPr>
          <p:spPr bwMode="auto">
            <a:xfrm rot="2010154">
              <a:off x="7687542" y="5305088"/>
              <a:ext cx="434705" cy="287760"/>
            </a:xfrm>
            <a:custGeom>
              <a:avLst/>
              <a:gdLst>
                <a:gd name="T0" fmla="*/ 32 w 33"/>
                <a:gd name="T1" fmla="*/ 0 h 24"/>
                <a:gd name="T2" fmla="*/ 15 w 33"/>
                <a:gd name="T3" fmla="*/ 12 h 24"/>
                <a:gd name="T4" fmla="*/ 0 w 33"/>
                <a:gd name="T5" fmla="*/ 18 h 24"/>
                <a:gd name="T6" fmla="*/ 22 w 33"/>
                <a:gd name="T7" fmla="*/ 17 h 24"/>
                <a:gd name="T8" fmla="*/ 32 w 33"/>
                <a:gd name="T9" fmla="*/ 1 h 24"/>
              </a:gdLst>
              <a:ahLst/>
              <a:cxnLst>
                <a:cxn ang="0">
                  <a:pos x="T0" y="T1"/>
                </a:cxn>
                <a:cxn ang="0">
                  <a:pos x="T2" y="T3"/>
                </a:cxn>
                <a:cxn ang="0">
                  <a:pos x="T4" y="T5"/>
                </a:cxn>
                <a:cxn ang="0">
                  <a:pos x="T6" y="T7"/>
                </a:cxn>
                <a:cxn ang="0">
                  <a:pos x="T8" y="T9"/>
                </a:cxn>
              </a:cxnLst>
              <a:rect l="0" t="0" r="r" b="b"/>
              <a:pathLst>
                <a:path w="33" h="24">
                  <a:moveTo>
                    <a:pt x="32" y="0"/>
                  </a:moveTo>
                  <a:cubicBezTo>
                    <a:pt x="28" y="5"/>
                    <a:pt x="21" y="9"/>
                    <a:pt x="15" y="12"/>
                  </a:cubicBezTo>
                  <a:cubicBezTo>
                    <a:pt x="11" y="14"/>
                    <a:pt x="5" y="17"/>
                    <a:pt x="0" y="18"/>
                  </a:cubicBezTo>
                  <a:cubicBezTo>
                    <a:pt x="5" y="24"/>
                    <a:pt x="16" y="21"/>
                    <a:pt x="22" y="17"/>
                  </a:cubicBezTo>
                  <a:cubicBezTo>
                    <a:pt x="25" y="15"/>
                    <a:pt x="33" y="5"/>
                    <a:pt x="32"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3" name="Freeform 739"/>
            <p:cNvSpPr/>
            <p:nvPr/>
          </p:nvSpPr>
          <p:spPr bwMode="auto">
            <a:xfrm rot="2010154">
              <a:off x="7978562" y="4354771"/>
              <a:ext cx="328817" cy="227181"/>
            </a:xfrm>
            <a:custGeom>
              <a:avLst/>
              <a:gdLst>
                <a:gd name="T0" fmla="*/ 0 w 25"/>
                <a:gd name="T1" fmla="*/ 1 h 19"/>
                <a:gd name="T2" fmla="*/ 13 w 25"/>
                <a:gd name="T3" fmla="*/ 10 h 19"/>
                <a:gd name="T4" fmla="*/ 22 w 25"/>
                <a:gd name="T5" fmla="*/ 19 h 19"/>
                <a:gd name="T6" fmla="*/ 15 w 25"/>
                <a:gd name="T7" fmla="*/ 4 h 19"/>
                <a:gd name="T8" fmla="*/ 0 w 25"/>
                <a:gd name="T9" fmla="*/ 2 h 19"/>
              </a:gdLst>
              <a:ahLst/>
              <a:cxnLst>
                <a:cxn ang="0">
                  <a:pos x="T0" y="T1"/>
                </a:cxn>
                <a:cxn ang="0">
                  <a:pos x="T2" y="T3"/>
                </a:cxn>
                <a:cxn ang="0">
                  <a:pos x="T4" y="T5"/>
                </a:cxn>
                <a:cxn ang="0">
                  <a:pos x="T6" y="T7"/>
                </a:cxn>
                <a:cxn ang="0">
                  <a:pos x="T8" y="T9"/>
                </a:cxn>
              </a:cxnLst>
              <a:rect l="0" t="0" r="r" b="b"/>
              <a:pathLst>
                <a:path w="25" h="19">
                  <a:moveTo>
                    <a:pt x="0" y="1"/>
                  </a:moveTo>
                  <a:cubicBezTo>
                    <a:pt x="4" y="3"/>
                    <a:pt x="9" y="7"/>
                    <a:pt x="13" y="10"/>
                  </a:cubicBezTo>
                  <a:cubicBezTo>
                    <a:pt x="16" y="12"/>
                    <a:pt x="20" y="16"/>
                    <a:pt x="22" y="19"/>
                  </a:cubicBezTo>
                  <a:cubicBezTo>
                    <a:pt x="25" y="14"/>
                    <a:pt x="19" y="7"/>
                    <a:pt x="15" y="4"/>
                  </a:cubicBezTo>
                  <a:cubicBezTo>
                    <a:pt x="12" y="2"/>
                    <a:pt x="3" y="0"/>
                    <a:pt x="0"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4" name="Freeform 740"/>
            <p:cNvSpPr/>
            <p:nvPr/>
          </p:nvSpPr>
          <p:spPr bwMode="auto">
            <a:xfrm rot="2010154">
              <a:off x="7135589" y="5474256"/>
              <a:ext cx="345534" cy="297857"/>
            </a:xfrm>
            <a:custGeom>
              <a:avLst/>
              <a:gdLst>
                <a:gd name="T0" fmla="*/ 26 w 26"/>
                <a:gd name="T1" fmla="*/ 24 h 25"/>
                <a:gd name="T2" fmla="*/ 13 w 26"/>
                <a:gd name="T3" fmla="*/ 10 h 25"/>
                <a:gd name="T4" fmla="*/ 2 w 26"/>
                <a:gd name="T5" fmla="*/ 1 h 25"/>
                <a:gd name="T6" fmla="*/ 10 w 26"/>
                <a:gd name="T7" fmla="*/ 21 h 25"/>
                <a:gd name="T8" fmla="*/ 25 w 26"/>
                <a:gd name="T9" fmla="*/ 24 h 25"/>
              </a:gdLst>
              <a:ahLst/>
              <a:cxnLst>
                <a:cxn ang="0">
                  <a:pos x="T0" y="T1"/>
                </a:cxn>
                <a:cxn ang="0">
                  <a:pos x="T2" y="T3"/>
                </a:cxn>
                <a:cxn ang="0">
                  <a:pos x="T4" y="T5"/>
                </a:cxn>
                <a:cxn ang="0">
                  <a:pos x="T6" y="T7"/>
                </a:cxn>
                <a:cxn ang="0">
                  <a:pos x="T8" y="T9"/>
                </a:cxn>
              </a:cxnLst>
              <a:rect l="0" t="0" r="r" b="b"/>
              <a:pathLst>
                <a:path w="26" h="25">
                  <a:moveTo>
                    <a:pt x="26" y="24"/>
                  </a:moveTo>
                  <a:cubicBezTo>
                    <a:pt x="22" y="19"/>
                    <a:pt x="18" y="15"/>
                    <a:pt x="13" y="10"/>
                  </a:cubicBezTo>
                  <a:cubicBezTo>
                    <a:pt x="11" y="8"/>
                    <a:pt x="6" y="0"/>
                    <a:pt x="2" y="1"/>
                  </a:cubicBezTo>
                  <a:cubicBezTo>
                    <a:pt x="0" y="8"/>
                    <a:pt x="5" y="17"/>
                    <a:pt x="10" y="21"/>
                  </a:cubicBezTo>
                  <a:cubicBezTo>
                    <a:pt x="15" y="25"/>
                    <a:pt x="20" y="23"/>
                    <a:pt x="25" y="24"/>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5" name="Freeform 741"/>
            <p:cNvSpPr/>
            <p:nvPr/>
          </p:nvSpPr>
          <p:spPr bwMode="auto">
            <a:xfrm rot="2010154">
              <a:off x="7183923" y="5508935"/>
              <a:ext cx="356682" cy="287760"/>
            </a:xfrm>
            <a:custGeom>
              <a:avLst/>
              <a:gdLst>
                <a:gd name="T0" fmla="*/ 0 w 27"/>
                <a:gd name="T1" fmla="*/ 1 h 24"/>
                <a:gd name="T2" fmla="*/ 14 w 27"/>
                <a:gd name="T3" fmla="*/ 12 h 24"/>
                <a:gd name="T4" fmla="*/ 22 w 27"/>
                <a:gd name="T5" fmla="*/ 24 h 24"/>
                <a:gd name="T6" fmla="*/ 17 w 27"/>
                <a:gd name="T7" fmla="*/ 6 h 24"/>
                <a:gd name="T8" fmla="*/ 1 w 27"/>
                <a:gd name="T9" fmla="*/ 2 h 24"/>
              </a:gdLst>
              <a:ahLst/>
              <a:cxnLst>
                <a:cxn ang="0">
                  <a:pos x="T0" y="T1"/>
                </a:cxn>
                <a:cxn ang="0">
                  <a:pos x="T2" y="T3"/>
                </a:cxn>
                <a:cxn ang="0">
                  <a:pos x="T4" y="T5"/>
                </a:cxn>
                <a:cxn ang="0">
                  <a:pos x="T6" y="T7"/>
                </a:cxn>
                <a:cxn ang="0">
                  <a:pos x="T8" y="T9"/>
                </a:cxn>
              </a:cxnLst>
              <a:rect l="0" t="0" r="r" b="b"/>
              <a:pathLst>
                <a:path w="27" h="24">
                  <a:moveTo>
                    <a:pt x="0" y="1"/>
                  </a:moveTo>
                  <a:cubicBezTo>
                    <a:pt x="5" y="3"/>
                    <a:pt x="10" y="9"/>
                    <a:pt x="14" y="12"/>
                  </a:cubicBezTo>
                  <a:cubicBezTo>
                    <a:pt x="17" y="16"/>
                    <a:pt x="21" y="20"/>
                    <a:pt x="22" y="24"/>
                  </a:cubicBezTo>
                  <a:cubicBezTo>
                    <a:pt x="27" y="18"/>
                    <a:pt x="21" y="10"/>
                    <a:pt x="17" y="6"/>
                  </a:cubicBezTo>
                  <a:cubicBezTo>
                    <a:pt x="14" y="4"/>
                    <a:pt x="4" y="0"/>
                    <a:pt x="1"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6" name="Freeform 742"/>
            <p:cNvSpPr/>
            <p:nvPr/>
          </p:nvSpPr>
          <p:spPr bwMode="auto">
            <a:xfrm rot="2010154">
              <a:off x="8401644" y="3608786"/>
              <a:ext cx="306524" cy="333195"/>
            </a:xfrm>
            <a:custGeom>
              <a:avLst/>
              <a:gdLst>
                <a:gd name="T0" fmla="*/ 23 w 23"/>
                <a:gd name="T1" fmla="*/ 28 h 28"/>
                <a:gd name="T2" fmla="*/ 13 w 23"/>
                <a:gd name="T3" fmla="*/ 12 h 28"/>
                <a:gd name="T4" fmla="*/ 3 w 23"/>
                <a:gd name="T5" fmla="*/ 0 h 28"/>
                <a:gd name="T6" fmla="*/ 8 w 23"/>
                <a:gd name="T7" fmla="*/ 23 h 28"/>
                <a:gd name="T8" fmla="*/ 22 w 23"/>
                <a:gd name="T9" fmla="*/ 28 h 28"/>
              </a:gdLst>
              <a:ahLst/>
              <a:cxnLst>
                <a:cxn ang="0">
                  <a:pos x="T0" y="T1"/>
                </a:cxn>
                <a:cxn ang="0">
                  <a:pos x="T2" y="T3"/>
                </a:cxn>
                <a:cxn ang="0">
                  <a:pos x="T4" y="T5"/>
                </a:cxn>
                <a:cxn ang="0">
                  <a:pos x="T6" y="T7"/>
                </a:cxn>
                <a:cxn ang="0">
                  <a:pos x="T8" y="T9"/>
                </a:cxn>
              </a:cxnLst>
              <a:rect l="0" t="0" r="r" b="b"/>
              <a:pathLst>
                <a:path w="23" h="28">
                  <a:moveTo>
                    <a:pt x="23" y="28"/>
                  </a:moveTo>
                  <a:cubicBezTo>
                    <a:pt x="20" y="22"/>
                    <a:pt x="17" y="18"/>
                    <a:pt x="13" y="12"/>
                  </a:cubicBezTo>
                  <a:cubicBezTo>
                    <a:pt x="11" y="9"/>
                    <a:pt x="8" y="1"/>
                    <a:pt x="3" y="0"/>
                  </a:cubicBezTo>
                  <a:cubicBezTo>
                    <a:pt x="0" y="7"/>
                    <a:pt x="3" y="17"/>
                    <a:pt x="8" y="23"/>
                  </a:cubicBezTo>
                  <a:cubicBezTo>
                    <a:pt x="12" y="28"/>
                    <a:pt x="17" y="27"/>
                    <a:pt x="22" y="2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7" name="Freeform 743"/>
            <p:cNvSpPr/>
            <p:nvPr/>
          </p:nvSpPr>
          <p:spPr bwMode="auto">
            <a:xfrm rot="2010154">
              <a:off x="8466238" y="3661810"/>
              <a:ext cx="300949" cy="333195"/>
            </a:xfrm>
            <a:custGeom>
              <a:avLst/>
              <a:gdLst>
                <a:gd name="T0" fmla="*/ 0 w 23"/>
                <a:gd name="T1" fmla="*/ 0 h 28"/>
                <a:gd name="T2" fmla="*/ 11 w 23"/>
                <a:gd name="T3" fmla="*/ 14 h 28"/>
                <a:gd name="T4" fmla="*/ 17 w 23"/>
                <a:gd name="T5" fmla="*/ 28 h 28"/>
                <a:gd name="T6" fmla="*/ 15 w 23"/>
                <a:gd name="T7" fmla="*/ 9 h 28"/>
                <a:gd name="T8" fmla="*/ 0 w 23"/>
                <a:gd name="T9" fmla="*/ 1 h 28"/>
              </a:gdLst>
              <a:ahLst/>
              <a:cxnLst>
                <a:cxn ang="0">
                  <a:pos x="T0" y="T1"/>
                </a:cxn>
                <a:cxn ang="0">
                  <a:pos x="T2" y="T3"/>
                </a:cxn>
                <a:cxn ang="0">
                  <a:pos x="T4" y="T5"/>
                </a:cxn>
                <a:cxn ang="0">
                  <a:pos x="T6" y="T7"/>
                </a:cxn>
                <a:cxn ang="0">
                  <a:pos x="T8" y="T9"/>
                </a:cxn>
              </a:cxnLst>
              <a:rect l="0" t="0" r="r" b="b"/>
              <a:pathLst>
                <a:path w="23" h="28">
                  <a:moveTo>
                    <a:pt x="0" y="0"/>
                  </a:moveTo>
                  <a:cubicBezTo>
                    <a:pt x="4" y="3"/>
                    <a:pt x="8" y="10"/>
                    <a:pt x="11" y="14"/>
                  </a:cubicBezTo>
                  <a:cubicBezTo>
                    <a:pt x="14" y="18"/>
                    <a:pt x="17" y="23"/>
                    <a:pt x="17" y="28"/>
                  </a:cubicBezTo>
                  <a:cubicBezTo>
                    <a:pt x="23" y="23"/>
                    <a:pt x="19" y="13"/>
                    <a:pt x="15" y="9"/>
                  </a:cubicBezTo>
                  <a:cubicBezTo>
                    <a:pt x="13" y="6"/>
                    <a:pt x="4" y="0"/>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8" name="Freeform 744"/>
            <p:cNvSpPr/>
            <p:nvPr/>
          </p:nvSpPr>
          <p:spPr bwMode="auto">
            <a:xfrm rot="2010154">
              <a:off x="8046515" y="4686273"/>
              <a:ext cx="345534" cy="313002"/>
            </a:xfrm>
            <a:custGeom>
              <a:avLst/>
              <a:gdLst>
                <a:gd name="T0" fmla="*/ 1 w 26"/>
                <a:gd name="T1" fmla="*/ 26 h 26"/>
                <a:gd name="T2" fmla="*/ 15 w 26"/>
                <a:gd name="T3" fmla="*/ 14 h 26"/>
                <a:gd name="T4" fmla="*/ 25 w 26"/>
                <a:gd name="T5" fmla="*/ 2 h 26"/>
                <a:gd name="T6" fmla="*/ 4 w 26"/>
                <a:gd name="T7" fmla="*/ 11 h 26"/>
                <a:gd name="T8" fmla="*/ 1 w 26"/>
                <a:gd name="T9" fmla="*/ 26 h 26"/>
              </a:gdLst>
              <a:ahLst/>
              <a:cxnLst>
                <a:cxn ang="0">
                  <a:pos x="T0" y="T1"/>
                </a:cxn>
                <a:cxn ang="0">
                  <a:pos x="T2" y="T3"/>
                </a:cxn>
                <a:cxn ang="0">
                  <a:pos x="T4" y="T5"/>
                </a:cxn>
                <a:cxn ang="0">
                  <a:pos x="T6" y="T7"/>
                </a:cxn>
                <a:cxn ang="0">
                  <a:pos x="T8" y="T9"/>
                </a:cxn>
              </a:cxnLst>
              <a:rect l="0" t="0" r="r" b="b"/>
              <a:pathLst>
                <a:path w="26" h="26">
                  <a:moveTo>
                    <a:pt x="1" y="26"/>
                  </a:moveTo>
                  <a:cubicBezTo>
                    <a:pt x="6" y="23"/>
                    <a:pt x="10" y="18"/>
                    <a:pt x="15" y="14"/>
                  </a:cubicBezTo>
                  <a:cubicBezTo>
                    <a:pt x="18" y="11"/>
                    <a:pt x="26" y="7"/>
                    <a:pt x="25" y="2"/>
                  </a:cubicBezTo>
                  <a:cubicBezTo>
                    <a:pt x="18" y="0"/>
                    <a:pt x="9" y="5"/>
                    <a:pt x="4" y="11"/>
                  </a:cubicBezTo>
                  <a:cubicBezTo>
                    <a:pt x="0" y="16"/>
                    <a:pt x="2" y="20"/>
                    <a:pt x="1" y="26"/>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89" name="Freeform 745"/>
            <p:cNvSpPr/>
            <p:nvPr/>
          </p:nvSpPr>
          <p:spPr bwMode="auto">
            <a:xfrm rot="2010154">
              <a:off x="8025618" y="4740565"/>
              <a:ext cx="328817" cy="323098"/>
            </a:xfrm>
            <a:custGeom>
              <a:avLst/>
              <a:gdLst>
                <a:gd name="T0" fmla="*/ 24 w 25"/>
                <a:gd name="T1" fmla="*/ 0 h 27"/>
                <a:gd name="T2" fmla="*/ 12 w 25"/>
                <a:gd name="T3" fmla="*/ 14 h 27"/>
                <a:gd name="T4" fmla="*/ 0 w 25"/>
                <a:gd name="T5" fmla="*/ 22 h 27"/>
                <a:gd name="T6" fmla="*/ 18 w 25"/>
                <a:gd name="T7" fmla="*/ 17 h 27"/>
                <a:gd name="T8" fmla="*/ 23 w 25"/>
                <a:gd name="T9" fmla="*/ 0 h 27"/>
              </a:gdLst>
              <a:ahLst/>
              <a:cxnLst>
                <a:cxn ang="0">
                  <a:pos x="T0" y="T1"/>
                </a:cxn>
                <a:cxn ang="0">
                  <a:pos x="T2" y="T3"/>
                </a:cxn>
                <a:cxn ang="0">
                  <a:pos x="T4" y="T5"/>
                </a:cxn>
                <a:cxn ang="0">
                  <a:pos x="T6" y="T7"/>
                </a:cxn>
                <a:cxn ang="0">
                  <a:pos x="T8" y="T9"/>
                </a:cxn>
              </a:cxnLst>
              <a:rect l="0" t="0" r="r" b="b"/>
              <a:pathLst>
                <a:path w="25" h="27">
                  <a:moveTo>
                    <a:pt x="24" y="0"/>
                  </a:moveTo>
                  <a:cubicBezTo>
                    <a:pt x="21" y="5"/>
                    <a:pt x="16" y="10"/>
                    <a:pt x="12" y="14"/>
                  </a:cubicBezTo>
                  <a:cubicBezTo>
                    <a:pt x="8" y="17"/>
                    <a:pt x="4" y="20"/>
                    <a:pt x="0" y="22"/>
                  </a:cubicBezTo>
                  <a:cubicBezTo>
                    <a:pt x="6" y="27"/>
                    <a:pt x="14" y="21"/>
                    <a:pt x="18" y="17"/>
                  </a:cubicBezTo>
                  <a:cubicBezTo>
                    <a:pt x="21" y="14"/>
                    <a:pt x="25" y="3"/>
                    <a:pt x="23"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0" name="Freeform 746"/>
            <p:cNvSpPr/>
            <p:nvPr/>
          </p:nvSpPr>
          <p:spPr bwMode="auto">
            <a:xfrm rot="2010154">
              <a:off x="8067359" y="3163073"/>
              <a:ext cx="144902" cy="3236035"/>
            </a:xfrm>
            <a:custGeom>
              <a:avLst/>
              <a:gdLst>
                <a:gd name="T0" fmla="*/ 8 w 11"/>
                <a:gd name="T1" fmla="*/ 1 h 271"/>
                <a:gd name="T2" fmla="*/ 7 w 11"/>
                <a:gd name="T3" fmla="*/ 16 h 271"/>
                <a:gd name="T4" fmla="*/ 5 w 11"/>
                <a:gd name="T5" fmla="*/ 33 h 271"/>
                <a:gd name="T6" fmla="*/ 4 w 11"/>
                <a:gd name="T7" fmla="*/ 48 h 271"/>
                <a:gd name="T8" fmla="*/ 3 w 11"/>
                <a:gd name="T9" fmla="*/ 67 h 271"/>
                <a:gd name="T10" fmla="*/ 3 w 11"/>
                <a:gd name="T11" fmla="*/ 102 h 271"/>
                <a:gd name="T12" fmla="*/ 0 w 11"/>
                <a:gd name="T13" fmla="*/ 138 h 271"/>
                <a:gd name="T14" fmla="*/ 1 w 11"/>
                <a:gd name="T15" fmla="*/ 171 h 271"/>
                <a:gd name="T16" fmla="*/ 2 w 11"/>
                <a:gd name="T17" fmla="*/ 206 h 271"/>
                <a:gd name="T18" fmla="*/ 3 w 11"/>
                <a:gd name="T19" fmla="*/ 238 h 271"/>
                <a:gd name="T20" fmla="*/ 3 w 11"/>
                <a:gd name="T21" fmla="*/ 255 h 271"/>
                <a:gd name="T22" fmla="*/ 4 w 11"/>
                <a:gd name="T23" fmla="*/ 269 h 271"/>
                <a:gd name="T24" fmla="*/ 6 w 11"/>
                <a:gd name="T25" fmla="*/ 269 h 271"/>
                <a:gd name="T26" fmla="*/ 5 w 11"/>
                <a:gd name="T27" fmla="*/ 253 h 271"/>
                <a:gd name="T28" fmla="*/ 5 w 11"/>
                <a:gd name="T29" fmla="*/ 236 h 271"/>
                <a:gd name="T30" fmla="*/ 4 w 11"/>
                <a:gd name="T31" fmla="*/ 204 h 271"/>
                <a:gd name="T32" fmla="*/ 3 w 11"/>
                <a:gd name="T33" fmla="*/ 171 h 271"/>
                <a:gd name="T34" fmla="*/ 3 w 11"/>
                <a:gd name="T35" fmla="*/ 136 h 271"/>
                <a:gd name="T36" fmla="*/ 5 w 11"/>
                <a:gd name="T37" fmla="*/ 102 h 271"/>
                <a:gd name="T38" fmla="*/ 5 w 11"/>
                <a:gd name="T39" fmla="*/ 67 h 271"/>
                <a:gd name="T40" fmla="*/ 6 w 11"/>
                <a:gd name="T41" fmla="*/ 50 h 271"/>
                <a:gd name="T42" fmla="*/ 7 w 11"/>
                <a:gd name="T43" fmla="*/ 32 h 271"/>
                <a:gd name="T44" fmla="*/ 9 w 11"/>
                <a:gd name="T45" fmla="*/ 18 h 271"/>
                <a:gd name="T46" fmla="*/ 10 w 11"/>
                <a:gd name="T47" fmla="*/ 1 h 271"/>
                <a:gd name="T48" fmla="*/ 8 w 11"/>
                <a:gd name="T49" fmla="*/ 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271">
                  <a:moveTo>
                    <a:pt x="8" y="1"/>
                  </a:moveTo>
                  <a:cubicBezTo>
                    <a:pt x="9" y="6"/>
                    <a:pt x="7" y="11"/>
                    <a:pt x="7" y="16"/>
                  </a:cubicBezTo>
                  <a:cubicBezTo>
                    <a:pt x="6" y="22"/>
                    <a:pt x="5" y="28"/>
                    <a:pt x="5" y="33"/>
                  </a:cubicBezTo>
                  <a:cubicBezTo>
                    <a:pt x="4" y="38"/>
                    <a:pt x="4" y="43"/>
                    <a:pt x="4" y="48"/>
                  </a:cubicBezTo>
                  <a:cubicBezTo>
                    <a:pt x="4" y="54"/>
                    <a:pt x="3" y="61"/>
                    <a:pt x="3" y="67"/>
                  </a:cubicBezTo>
                  <a:cubicBezTo>
                    <a:pt x="3" y="79"/>
                    <a:pt x="4" y="90"/>
                    <a:pt x="3" y="102"/>
                  </a:cubicBezTo>
                  <a:cubicBezTo>
                    <a:pt x="3" y="114"/>
                    <a:pt x="1" y="126"/>
                    <a:pt x="0" y="138"/>
                  </a:cubicBezTo>
                  <a:cubicBezTo>
                    <a:pt x="0" y="149"/>
                    <a:pt x="0" y="160"/>
                    <a:pt x="1" y="171"/>
                  </a:cubicBezTo>
                  <a:cubicBezTo>
                    <a:pt x="2" y="183"/>
                    <a:pt x="2" y="194"/>
                    <a:pt x="2" y="206"/>
                  </a:cubicBezTo>
                  <a:cubicBezTo>
                    <a:pt x="2" y="217"/>
                    <a:pt x="3" y="227"/>
                    <a:pt x="3" y="238"/>
                  </a:cubicBezTo>
                  <a:cubicBezTo>
                    <a:pt x="3" y="244"/>
                    <a:pt x="3" y="250"/>
                    <a:pt x="3" y="255"/>
                  </a:cubicBezTo>
                  <a:cubicBezTo>
                    <a:pt x="3" y="260"/>
                    <a:pt x="3" y="265"/>
                    <a:pt x="4" y="269"/>
                  </a:cubicBezTo>
                  <a:cubicBezTo>
                    <a:pt x="5" y="271"/>
                    <a:pt x="7" y="270"/>
                    <a:pt x="6" y="269"/>
                  </a:cubicBezTo>
                  <a:cubicBezTo>
                    <a:pt x="5" y="264"/>
                    <a:pt x="5" y="258"/>
                    <a:pt x="5" y="253"/>
                  </a:cubicBezTo>
                  <a:cubicBezTo>
                    <a:pt x="5" y="247"/>
                    <a:pt x="6" y="242"/>
                    <a:pt x="5" y="236"/>
                  </a:cubicBezTo>
                  <a:cubicBezTo>
                    <a:pt x="5" y="225"/>
                    <a:pt x="4" y="215"/>
                    <a:pt x="4" y="204"/>
                  </a:cubicBezTo>
                  <a:cubicBezTo>
                    <a:pt x="4" y="193"/>
                    <a:pt x="4" y="182"/>
                    <a:pt x="3" y="171"/>
                  </a:cubicBezTo>
                  <a:cubicBezTo>
                    <a:pt x="2" y="160"/>
                    <a:pt x="2" y="148"/>
                    <a:pt x="3" y="136"/>
                  </a:cubicBezTo>
                  <a:cubicBezTo>
                    <a:pt x="3" y="125"/>
                    <a:pt x="5" y="113"/>
                    <a:pt x="5" y="102"/>
                  </a:cubicBezTo>
                  <a:cubicBezTo>
                    <a:pt x="6" y="90"/>
                    <a:pt x="5" y="79"/>
                    <a:pt x="5" y="67"/>
                  </a:cubicBezTo>
                  <a:cubicBezTo>
                    <a:pt x="5" y="61"/>
                    <a:pt x="6" y="55"/>
                    <a:pt x="6" y="50"/>
                  </a:cubicBezTo>
                  <a:cubicBezTo>
                    <a:pt x="6" y="44"/>
                    <a:pt x="6" y="38"/>
                    <a:pt x="7" y="32"/>
                  </a:cubicBezTo>
                  <a:cubicBezTo>
                    <a:pt x="8" y="27"/>
                    <a:pt x="9" y="23"/>
                    <a:pt x="9" y="18"/>
                  </a:cubicBezTo>
                  <a:cubicBezTo>
                    <a:pt x="9" y="12"/>
                    <a:pt x="11" y="7"/>
                    <a:pt x="10" y="1"/>
                  </a:cubicBezTo>
                  <a:cubicBezTo>
                    <a:pt x="10" y="0"/>
                    <a:pt x="8" y="0"/>
                    <a:pt x="8" y="1"/>
                  </a:cubicBezTo>
                  <a:close/>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grpSp>
      <p:grpSp>
        <p:nvGrpSpPr>
          <p:cNvPr id="36" name="组合 37"/>
          <p:cNvGrpSpPr/>
          <p:nvPr userDrawn="1"/>
        </p:nvGrpSpPr>
        <p:grpSpPr>
          <a:xfrm rot="20487838">
            <a:off x="10609974" y="5466333"/>
            <a:ext cx="1009851" cy="1501445"/>
            <a:chOff x="7135589" y="3006853"/>
            <a:chExt cx="2281584" cy="3392255"/>
          </a:xfrm>
        </p:grpSpPr>
        <p:sp>
          <p:nvSpPr>
            <p:cNvPr id="1048691" name="Freeform 732"/>
            <p:cNvSpPr/>
            <p:nvPr/>
          </p:nvSpPr>
          <p:spPr bwMode="auto">
            <a:xfrm rot="517447">
              <a:off x="8878068" y="3006853"/>
              <a:ext cx="200632" cy="454356"/>
            </a:xfrm>
            <a:custGeom>
              <a:avLst/>
              <a:gdLst>
                <a:gd name="T0" fmla="*/ 15 w 15"/>
                <a:gd name="T1" fmla="*/ 38 h 38"/>
                <a:gd name="T2" fmla="*/ 13 w 15"/>
                <a:gd name="T3" fmla="*/ 17 h 38"/>
                <a:gd name="T4" fmla="*/ 9 w 15"/>
                <a:gd name="T5" fmla="*/ 0 h 38"/>
                <a:gd name="T6" fmla="*/ 2 w 15"/>
                <a:gd name="T7" fmla="*/ 24 h 38"/>
                <a:gd name="T8" fmla="*/ 14 w 15"/>
                <a:gd name="T9" fmla="*/ 38 h 38"/>
              </a:gdLst>
              <a:ahLst/>
              <a:cxnLst>
                <a:cxn ang="0">
                  <a:pos x="T0" y="T1"/>
                </a:cxn>
                <a:cxn ang="0">
                  <a:pos x="T2" y="T3"/>
                </a:cxn>
                <a:cxn ang="0">
                  <a:pos x="T4" y="T5"/>
                </a:cxn>
                <a:cxn ang="0">
                  <a:pos x="T6" y="T7"/>
                </a:cxn>
                <a:cxn ang="0">
                  <a:pos x="T8" y="T9"/>
                </a:cxn>
              </a:cxnLst>
              <a:rect l="0" t="0" r="r" b="b"/>
              <a:pathLst>
                <a:path w="15" h="38">
                  <a:moveTo>
                    <a:pt x="15" y="38"/>
                  </a:moveTo>
                  <a:cubicBezTo>
                    <a:pt x="15" y="31"/>
                    <a:pt x="14" y="24"/>
                    <a:pt x="13" y="17"/>
                  </a:cubicBezTo>
                  <a:cubicBezTo>
                    <a:pt x="12" y="13"/>
                    <a:pt x="14" y="2"/>
                    <a:pt x="9" y="0"/>
                  </a:cubicBezTo>
                  <a:cubicBezTo>
                    <a:pt x="3" y="5"/>
                    <a:pt x="0" y="17"/>
                    <a:pt x="2" y="24"/>
                  </a:cubicBezTo>
                  <a:cubicBezTo>
                    <a:pt x="4" y="32"/>
                    <a:pt x="9" y="33"/>
                    <a:pt x="14" y="3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2" name="Freeform 733"/>
            <p:cNvSpPr/>
            <p:nvPr/>
          </p:nvSpPr>
          <p:spPr bwMode="auto">
            <a:xfrm rot="2817229">
              <a:off x="9108658" y="3111234"/>
              <a:ext cx="172770" cy="444260"/>
            </a:xfrm>
            <a:custGeom>
              <a:avLst/>
              <a:gdLst>
                <a:gd name="T0" fmla="*/ 1 w 13"/>
                <a:gd name="T1" fmla="*/ 0 h 37"/>
                <a:gd name="T2" fmla="*/ 5 w 13"/>
                <a:gd name="T3" fmla="*/ 20 h 37"/>
                <a:gd name="T4" fmla="*/ 4 w 13"/>
                <a:gd name="T5" fmla="*/ 37 h 37"/>
                <a:gd name="T6" fmla="*/ 12 w 13"/>
                <a:gd name="T7" fmla="*/ 16 h 37"/>
                <a:gd name="T8" fmla="*/ 0 w 13"/>
                <a:gd name="T9" fmla="*/ 1 h 37"/>
              </a:gdLst>
              <a:ahLst/>
              <a:cxnLst>
                <a:cxn ang="0">
                  <a:pos x="T0" y="T1"/>
                </a:cxn>
                <a:cxn ang="0">
                  <a:pos x="T2" y="T3"/>
                </a:cxn>
                <a:cxn ang="0">
                  <a:pos x="T4" y="T5"/>
                </a:cxn>
                <a:cxn ang="0">
                  <a:pos x="T6" y="T7"/>
                </a:cxn>
                <a:cxn ang="0">
                  <a:pos x="T8" y="T9"/>
                </a:cxn>
              </a:cxnLst>
              <a:rect l="0" t="0" r="r" b="b"/>
              <a:pathLst>
                <a:path w="13" h="37">
                  <a:moveTo>
                    <a:pt x="1" y="0"/>
                  </a:moveTo>
                  <a:cubicBezTo>
                    <a:pt x="3" y="5"/>
                    <a:pt x="4" y="14"/>
                    <a:pt x="5" y="20"/>
                  </a:cubicBezTo>
                  <a:cubicBezTo>
                    <a:pt x="5" y="25"/>
                    <a:pt x="5" y="32"/>
                    <a:pt x="4" y="37"/>
                  </a:cubicBezTo>
                  <a:cubicBezTo>
                    <a:pt x="12" y="35"/>
                    <a:pt x="13" y="23"/>
                    <a:pt x="12" y="16"/>
                  </a:cubicBezTo>
                  <a:cubicBezTo>
                    <a:pt x="11" y="12"/>
                    <a:pt x="4" y="1"/>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3" name="Freeform 735"/>
            <p:cNvSpPr/>
            <p:nvPr/>
          </p:nvSpPr>
          <p:spPr bwMode="auto">
            <a:xfrm rot="2010154">
              <a:off x="8449229" y="4204904"/>
              <a:ext cx="434705" cy="287760"/>
            </a:xfrm>
            <a:custGeom>
              <a:avLst/>
              <a:gdLst>
                <a:gd name="T0" fmla="*/ 33 w 33"/>
                <a:gd name="T1" fmla="*/ 0 h 24"/>
                <a:gd name="T2" fmla="*/ 15 w 33"/>
                <a:gd name="T3" fmla="*/ 11 h 24"/>
                <a:gd name="T4" fmla="*/ 0 w 33"/>
                <a:gd name="T5" fmla="*/ 17 h 24"/>
                <a:gd name="T6" fmla="*/ 22 w 33"/>
                <a:gd name="T7" fmla="*/ 16 h 24"/>
                <a:gd name="T8" fmla="*/ 32 w 33"/>
                <a:gd name="T9" fmla="*/ 0 h 24"/>
              </a:gdLst>
              <a:ahLst/>
              <a:cxnLst>
                <a:cxn ang="0">
                  <a:pos x="T0" y="T1"/>
                </a:cxn>
                <a:cxn ang="0">
                  <a:pos x="T2" y="T3"/>
                </a:cxn>
                <a:cxn ang="0">
                  <a:pos x="T4" y="T5"/>
                </a:cxn>
                <a:cxn ang="0">
                  <a:pos x="T6" y="T7"/>
                </a:cxn>
                <a:cxn ang="0">
                  <a:pos x="T8" y="T9"/>
                </a:cxn>
              </a:cxnLst>
              <a:rect l="0" t="0" r="r" b="b"/>
              <a:pathLst>
                <a:path w="33" h="24">
                  <a:moveTo>
                    <a:pt x="33" y="0"/>
                  </a:moveTo>
                  <a:cubicBezTo>
                    <a:pt x="28" y="4"/>
                    <a:pt x="21" y="8"/>
                    <a:pt x="15" y="11"/>
                  </a:cubicBezTo>
                  <a:cubicBezTo>
                    <a:pt x="11" y="14"/>
                    <a:pt x="5" y="16"/>
                    <a:pt x="0" y="17"/>
                  </a:cubicBezTo>
                  <a:cubicBezTo>
                    <a:pt x="5" y="24"/>
                    <a:pt x="16" y="20"/>
                    <a:pt x="22" y="16"/>
                  </a:cubicBezTo>
                  <a:cubicBezTo>
                    <a:pt x="25" y="14"/>
                    <a:pt x="33" y="4"/>
                    <a:pt x="32"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4" name="Freeform 737"/>
            <p:cNvSpPr/>
            <p:nvPr/>
          </p:nvSpPr>
          <p:spPr bwMode="auto">
            <a:xfrm rot="2010154">
              <a:off x="7687542" y="5305088"/>
              <a:ext cx="434705" cy="287760"/>
            </a:xfrm>
            <a:custGeom>
              <a:avLst/>
              <a:gdLst>
                <a:gd name="T0" fmla="*/ 32 w 33"/>
                <a:gd name="T1" fmla="*/ 0 h 24"/>
                <a:gd name="T2" fmla="*/ 15 w 33"/>
                <a:gd name="T3" fmla="*/ 12 h 24"/>
                <a:gd name="T4" fmla="*/ 0 w 33"/>
                <a:gd name="T5" fmla="*/ 18 h 24"/>
                <a:gd name="T6" fmla="*/ 22 w 33"/>
                <a:gd name="T7" fmla="*/ 17 h 24"/>
                <a:gd name="T8" fmla="*/ 32 w 33"/>
                <a:gd name="T9" fmla="*/ 1 h 24"/>
              </a:gdLst>
              <a:ahLst/>
              <a:cxnLst>
                <a:cxn ang="0">
                  <a:pos x="T0" y="T1"/>
                </a:cxn>
                <a:cxn ang="0">
                  <a:pos x="T2" y="T3"/>
                </a:cxn>
                <a:cxn ang="0">
                  <a:pos x="T4" y="T5"/>
                </a:cxn>
                <a:cxn ang="0">
                  <a:pos x="T6" y="T7"/>
                </a:cxn>
                <a:cxn ang="0">
                  <a:pos x="T8" y="T9"/>
                </a:cxn>
              </a:cxnLst>
              <a:rect l="0" t="0" r="r" b="b"/>
              <a:pathLst>
                <a:path w="33" h="24">
                  <a:moveTo>
                    <a:pt x="32" y="0"/>
                  </a:moveTo>
                  <a:cubicBezTo>
                    <a:pt x="28" y="5"/>
                    <a:pt x="21" y="9"/>
                    <a:pt x="15" y="12"/>
                  </a:cubicBezTo>
                  <a:cubicBezTo>
                    <a:pt x="11" y="14"/>
                    <a:pt x="5" y="17"/>
                    <a:pt x="0" y="18"/>
                  </a:cubicBezTo>
                  <a:cubicBezTo>
                    <a:pt x="5" y="24"/>
                    <a:pt x="16" y="21"/>
                    <a:pt x="22" y="17"/>
                  </a:cubicBezTo>
                  <a:cubicBezTo>
                    <a:pt x="25" y="15"/>
                    <a:pt x="33" y="5"/>
                    <a:pt x="32"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5" name="Freeform 739"/>
            <p:cNvSpPr/>
            <p:nvPr/>
          </p:nvSpPr>
          <p:spPr bwMode="auto">
            <a:xfrm rot="2010154">
              <a:off x="7978562" y="4354771"/>
              <a:ext cx="328817" cy="227181"/>
            </a:xfrm>
            <a:custGeom>
              <a:avLst/>
              <a:gdLst>
                <a:gd name="T0" fmla="*/ 0 w 25"/>
                <a:gd name="T1" fmla="*/ 1 h 19"/>
                <a:gd name="T2" fmla="*/ 13 w 25"/>
                <a:gd name="T3" fmla="*/ 10 h 19"/>
                <a:gd name="T4" fmla="*/ 22 w 25"/>
                <a:gd name="T5" fmla="*/ 19 h 19"/>
                <a:gd name="T6" fmla="*/ 15 w 25"/>
                <a:gd name="T7" fmla="*/ 4 h 19"/>
                <a:gd name="T8" fmla="*/ 0 w 25"/>
                <a:gd name="T9" fmla="*/ 2 h 19"/>
              </a:gdLst>
              <a:ahLst/>
              <a:cxnLst>
                <a:cxn ang="0">
                  <a:pos x="T0" y="T1"/>
                </a:cxn>
                <a:cxn ang="0">
                  <a:pos x="T2" y="T3"/>
                </a:cxn>
                <a:cxn ang="0">
                  <a:pos x="T4" y="T5"/>
                </a:cxn>
                <a:cxn ang="0">
                  <a:pos x="T6" y="T7"/>
                </a:cxn>
                <a:cxn ang="0">
                  <a:pos x="T8" y="T9"/>
                </a:cxn>
              </a:cxnLst>
              <a:rect l="0" t="0" r="r" b="b"/>
              <a:pathLst>
                <a:path w="25" h="19">
                  <a:moveTo>
                    <a:pt x="0" y="1"/>
                  </a:moveTo>
                  <a:cubicBezTo>
                    <a:pt x="4" y="3"/>
                    <a:pt x="9" y="7"/>
                    <a:pt x="13" y="10"/>
                  </a:cubicBezTo>
                  <a:cubicBezTo>
                    <a:pt x="16" y="12"/>
                    <a:pt x="20" y="16"/>
                    <a:pt x="22" y="19"/>
                  </a:cubicBezTo>
                  <a:cubicBezTo>
                    <a:pt x="25" y="14"/>
                    <a:pt x="19" y="7"/>
                    <a:pt x="15" y="4"/>
                  </a:cubicBezTo>
                  <a:cubicBezTo>
                    <a:pt x="12" y="2"/>
                    <a:pt x="3" y="0"/>
                    <a:pt x="0"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6" name="Freeform 740"/>
            <p:cNvSpPr/>
            <p:nvPr/>
          </p:nvSpPr>
          <p:spPr bwMode="auto">
            <a:xfrm rot="2010154">
              <a:off x="7135589" y="5474256"/>
              <a:ext cx="345534" cy="297857"/>
            </a:xfrm>
            <a:custGeom>
              <a:avLst/>
              <a:gdLst>
                <a:gd name="T0" fmla="*/ 26 w 26"/>
                <a:gd name="T1" fmla="*/ 24 h 25"/>
                <a:gd name="T2" fmla="*/ 13 w 26"/>
                <a:gd name="T3" fmla="*/ 10 h 25"/>
                <a:gd name="T4" fmla="*/ 2 w 26"/>
                <a:gd name="T5" fmla="*/ 1 h 25"/>
                <a:gd name="T6" fmla="*/ 10 w 26"/>
                <a:gd name="T7" fmla="*/ 21 h 25"/>
                <a:gd name="T8" fmla="*/ 25 w 26"/>
                <a:gd name="T9" fmla="*/ 24 h 25"/>
              </a:gdLst>
              <a:ahLst/>
              <a:cxnLst>
                <a:cxn ang="0">
                  <a:pos x="T0" y="T1"/>
                </a:cxn>
                <a:cxn ang="0">
                  <a:pos x="T2" y="T3"/>
                </a:cxn>
                <a:cxn ang="0">
                  <a:pos x="T4" y="T5"/>
                </a:cxn>
                <a:cxn ang="0">
                  <a:pos x="T6" y="T7"/>
                </a:cxn>
                <a:cxn ang="0">
                  <a:pos x="T8" y="T9"/>
                </a:cxn>
              </a:cxnLst>
              <a:rect l="0" t="0" r="r" b="b"/>
              <a:pathLst>
                <a:path w="26" h="25">
                  <a:moveTo>
                    <a:pt x="26" y="24"/>
                  </a:moveTo>
                  <a:cubicBezTo>
                    <a:pt x="22" y="19"/>
                    <a:pt x="18" y="15"/>
                    <a:pt x="13" y="10"/>
                  </a:cubicBezTo>
                  <a:cubicBezTo>
                    <a:pt x="11" y="8"/>
                    <a:pt x="6" y="0"/>
                    <a:pt x="2" y="1"/>
                  </a:cubicBezTo>
                  <a:cubicBezTo>
                    <a:pt x="0" y="8"/>
                    <a:pt x="5" y="17"/>
                    <a:pt x="10" y="21"/>
                  </a:cubicBezTo>
                  <a:cubicBezTo>
                    <a:pt x="15" y="25"/>
                    <a:pt x="20" y="23"/>
                    <a:pt x="25" y="24"/>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7" name="Freeform 741"/>
            <p:cNvSpPr/>
            <p:nvPr/>
          </p:nvSpPr>
          <p:spPr bwMode="auto">
            <a:xfrm rot="2010154">
              <a:off x="7183923" y="5508935"/>
              <a:ext cx="356682" cy="287760"/>
            </a:xfrm>
            <a:custGeom>
              <a:avLst/>
              <a:gdLst>
                <a:gd name="T0" fmla="*/ 0 w 27"/>
                <a:gd name="T1" fmla="*/ 1 h 24"/>
                <a:gd name="T2" fmla="*/ 14 w 27"/>
                <a:gd name="T3" fmla="*/ 12 h 24"/>
                <a:gd name="T4" fmla="*/ 22 w 27"/>
                <a:gd name="T5" fmla="*/ 24 h 24"/>
                <a:gd name="T6" fmla="*/ 17 w 27"/>
                <a:gd name="T7" fmla="*/ 6 h 24"/>
                <a:gd name="T8" fmla="*/ 1 w 27"/>
                <a:gd name="T9" fmla="*/ 2 h 24"/>
              </a:gdLst>
              <a:ahLst/>
              <a:cxnLst>
                <a:cxn ang="0">
                  <a:pos x="T0" y="T1"/>
                </a:cxn>
                <a:cxn ang="0">
                  <a:pos x="T2" y="T3"/>
                </a:cxn>
                <a:cxn ang="0">
                  <a:pos x="T4" y="T5"/>
                </a:cxn>
                <a:cxn ang="0">
                  <a:pos x="T6" y="T7"/>
                </a:cxn>
                <a:cxn ang="0">
                  <a:pos x="T8" y="T9"/>
                </a:cxn>
              </a:cxnLst>
              <a:rect l="0" t="0" r="r" b="b"/>
              <a:pathLst>
                <a:path w="27" h="24">
                  <a:moveTo>
                    <a:pt x="0" y="1"/>
                  </a:moveTo>
                  <a:cubicBezTo>
                    <a:pt x="5" y="3"/>
                    <a:pt x="10" y="9"/>
                    <a:pt x="14" y="12"/>
                  </a:cubicBezTo>
                  <a:cubicBezTo>
                    <a:pt x="17" y="16"/>
                    <a:pt x="21" y="20"/>
                    <a:pt x="22" y="24"/>
                  </a:cubicBezTo>
                  <a:cubicBezTo>
                    <a:pt x="27" y="18"/>
                    <a:pt x="21" y="10"/>
                    <a:pt x="17" y="6"/>
                  </a:cubicBezTo>
                  <a:cubicBezTo>
                    <a:pt x="14" y="4"/>
                    <a:pt x="4" y="0"/>
                    <a:pt x="1" y="2"/>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8" name="Freeform 742"/>
            <p:cNvSpPr/>
            <p:nvPr/>
          </p:nvSpPr>
          <p:spPr bwMode="auto">
            <a:xfrm rot="2010154">
              <a:off x="8401644" y="3608786"/>
              <a:ext cx="306524" cy="333195"/>
            </a:xfrm>
            <a:custGeom>
              <a:avLst/>
              <a:gdLst>
                <a:gd name="T0" fmla="*/ 23 w 23"/>
                <a:gd name="T1" fmla="*/ 28 h 28"/>
                <a:gd name="T2" fmla="*/ 13 w 23"/>
                <a:gd name="T3" fmla="*/ 12 h 28"/>
                <a:gd name="T4" fmla="*/ 3 w 23"/>
                <a:gd name="T5" fmla="*/ 0 h 28"/>
                <a:gd name="T6" fmla="*/ 8 w 23"/>
                <a:gd name="T7" fmla="*/ 23 h 28"/>
                <a:gd name="T8" fmla="*/ 22 w 23"/>
                <a:gd name="T9" fmla="*/ 28 h 28"/>
              </a:gdLst>
              <a:ahLst/>
              <a:cxnLst>
                <a:cxn ang="0">
                  <a:pos x="T0" y="T1"/>
                </a:cxn>
                <a:cxn ang="0">
                  <a:pos x="T2" y="T3"/>
                </a:cxn>
                <a:cxn ang="0">
                  <a:pos x="T4" y="T5"/>
                </a:cxn>
                <a:cxn ang="0">
                  <a:pos x="T6" y="T7"/>
                </a:cxn>
                <a:cxn ang="0">
                  <a:pos x="T8" y="T9"/>
                </a:cxn>
              </a:cxnLst>
              <a:rect l="0" t="0" r="r" b="b"/>
              <a:pathLst>
                <a:path w="23" h="28">
                  <a:moveTo>
                    <a:pt x="23" y="28"/>
                  </a:moveTo>
                  <a:cubicBezTo>
                    <a:pt x="20" y="22"/>
                    <a:pt x="17" y="18"/>
                    <a:pt x="13" y="12"/>
                  </a:cubicBezTo>
                  <a:cubicBezTo>
                    <a:pt x="11" y="9"/>
                    <a:pt x="8" y="1"/>
                    <a:pt x="3" y="0"/>
                  </a:cubicBezTo>
                  <a:cubicBezTo>
                    <a:pt x="0" y="7"/>
                    <a:pt x="3" y="17"/>
                    <a:pt x="8" y="23"/>
                  </a:cubicBezTo>
                  <a:cubicBezTo>
                    <a:pt x="12" y="28"/>
                    <a:pt x="17" y="27"/>
                    <a:pt x="22" y="28"/>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699" name="Freeform 743"/>
            <p:cNvSpPr/>
            <p:nvPr/>
          </p:nvSpPr>
          <p:spPr bwMode="auto">
            <a:xfrm rot="2010154">
              <a:off x="8466238" y="3661810"/>
              <a:ext cx="300949" cy="333195"/>
            </a:xfrm>
            <a:custGeom>
              <a:avLst/>
              <a:gdLst>
                <a:gd name="T0" fmla="*/ 0 w 23"/>
                <a:gd name="T1" fmla="*/ 0 h 28"/>
                <a:gd name="T2" fmla="*/ 11 w 23"/>
                <a:gd name="T3" fmla="*/ 14 h 28"/>
                <a:gd name="T4" fmla="*/ 17 w 23"/>
                <a:gd name="T5" fmla="*/ 28 h 28"/>
                <a:gd name="T6" fmla="*/ 15 w 23"/>
                <a:gd name="T7" fmla="*/ 9 h 28"/>
                <a:gd name="T8" fmla="*/ 0 w 23"/>
                <a:gd name="T9" fmla="*/ 1 h 28"/>
              </a:gdLst>
              <a:ahLst/>
              <a:cxnLst>
                <a:cxn ang="0">
                  <a:pos x="T0" y="T1"/>
                </a:cxn>
                <a:cxn ang="0">
                  <a:pos x="T2" y="T3"/>
                </a:cxn>
                <a:cxn ang="0">
                  <a:pos x="T4" y="T5"/>
                </a:cxn>
                <a:cxn ang="0">
                  <a:pos x="T6" y="T7"/>
                </a:cxn>
                <a:cxn ang="0">
                  <a:pos x="T8" y="T9"/>
                </a:cxn>
              </a:cxnLst>
              <a:rect l="0" t="0" r="r" b="b"/>
              <a:pathLst>
                <a:path w="23" h="28">
                  <a:moveTo>
                    <a:pt x="0" y="0"/>
                  </a:moveTo>
                  <a:cubicBezTo>
                    <a:pt x="4" y="3"/>
                    <a:pt x="8" y="10"/>
                    <a:pt x="11" y="14"/>
                  </a:cubicBezTo>
                  <a:cubicBezTo>
                    <a:pt x="14" y="18"/>
                    <a:pt x="17" y="23"/>
                    <a:pt x="17" y="28"/>
                  </a:cubicBezTo>
                  <a:cubicBezTo>
                    <a:pt x="23" y="23"/>
                    <a:pt x="19" y="13"/>
                    <a:pt x="15" y="9"/>
                  </a:cubicBezTo>
                  <a:cubicBezTo>
                    <a:pt x="13" y="6"/>
                    <a:pt x="4" y="0"/>
                    <a:pt x="0" y="1"/>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00" name="Freeform 744"/>
            <p:cNvSpPr/>
            <p:nvPr/>
          </p:nvSpPr>
          <p:spPr bwMode="auto">
            <a:xfrm rot="2010154">
              <a:off x="8046515" y="4686273"/>
              <a:ext cx="345534" cy="313002"/>
            </a:xfrm>
            <a:custGeom>
              <a:avLst/>
              <a:gdLst>
                <a:gd name="T0" fmla="*/ 1 w 26"/>
                <a:gd name="T1" fmla="*/ 26 h 26"/>
                <a:gd name="T2" fmla="*/ 15 w 26"/>
                <a:gd name="T3" fmla="*/ 14 h 26"/>
                <a:gd name="T4" fmla="*/ 25 w 26"/>
                <a:gd name="T5" fmla="*/ 2 h 26"/>
                <a:gd name="T6" fmla="*/ 4 w 26"/>
                <a:gd name="T7" fmla="*/ 11 h 26"/>
                <a:gd name="T8" fmla="*/ 1 w 26"/>
                <a:gd name="T9" fmla="*/ 26 h 26"/>
              </a:gdLst>
              <a:ahLst/>
              <a:cxnLst>
                <a:cxn ang="0">
                  <a:pos x="T0" y="T1"/>
                </a:cxn>
                <a:cxn ang="0">
                  <a:pos x="T2" y="T3"/>
                </a:cxn>
                <a:cxn ang="0">
                  <a:pos x="T4" y="T5"/>
                </a:cxn>
                <a:cxn ang="0">
                  <a:pos x="T6" y="T7"/>
                </a:cxn>
                <a:cxn ang="0">
                  <a:pos x="T8" y="T9"/>
                </a:cxn>
              </a:cxnLst>
              <a:rect l="0" t="0" r="r" b="b"/>
              <a:pathLst>
                <a:path w="26" h="26">
                  <a:moveTo>
                    <a:pt x="1" y="26"/>
                  </a:moveTo>
                  <a:cubicBezTo>
                    <a:pt x="6" y="23"/>
                    <a:pt x="10" y="18"/>
                    <a:pt x="15" y="14"/>
                  </a:cubicBezTo>
                  <a:cubicBezTo>
                    <a:pt x="18" y="11"/>
                    <a:pt x="26" y="7"/>
                    <a:pt x="25" y="2"/>
                  </a:cubicBezTo>
                  <a:cubicBezTo>
                    <a:pt x="18" y="0"/>
                    <a:pt x="9" y="5"/>
                    <a:pt x="4" y="11"/>
                  </a:cubicBezTo>
                  <a:cubicBezTo>
                    <a:pt x="0" y="16"/>
                    <a:pt x="2" y="20"/>
                    <a:pt x="1" y="26"/>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01" name="Freeform 745"/>
            <p:cNvSpPr/>
            <p:nvPr/>
          </p:nvSpPr>
          <p:spPr bwMode="auto">
            <a:xfrm rot="2010154">
              <a:off x="8025618" y="4740565"/>
              <a:ext cx="328817" cy="323098"/>
            </a:xfrm>
            <a:custGeom>
              <a:avLst/>
              <a:gdLst>
                <a:gd name="T0" fmla="*/ 24 w 25"/>
                <a:gd name="T1" fmla="*/ 0 h 27"/>
                <a:gd name="T2" fmla="*/ 12 w 25"/>
                <a:gd name="T3" fmla="*/ 14 h 27"/>
                <a:gd name="T4" fmla="*/ 0 w 25"/>
                <a:gd name="T5" fmla="*/ 22 h 27"/>
                <a:gd name="T6" fmla="*/ 18 w 25"/>
                <a:gd name="T7" fmla="*/ 17 h 27"/>
                <a:gd name="T8" fmla="*/ 23 w 25"/>
                <a:gd name="T9" fmla="*/ 0 h 27"/>
              </a:gdLst>
              <a:ahLst/>
              <a:cxnLst>
                <a:cxn ang="0">
                  <a:pos x="T0" y="T1"/>
                </a:cxn>
                <a:cxn ang="0">
                  <a:pos x="T2" y="T3"/>
                </a:cxn>
                <a:cxn ang="0">
                  <a:pos x="T4" y="T5"/>
                </a:cxn>
                <a:cxn ang="0">
                  <a:pos x="T6" y="T7"/>
                </a:cxn>
                <a:cxn ang="0">
                  <a:pos x="T8" y="T9"/>
                </a:cxn>
              </a:cxnLst>
              <a:rect l="0" t="0" r="r" b="b"/>
              <a:pathLst>
                <a:path w="25" h="27">
                  <a:moveTo>
                    <a:pt x="24" y="0"/>
                  </a:moveTo>
                  <a:cubicBezTo>
                    <a:pt x="21" y="5"/>
                    <a:pt x="16" y="10"/>
                    <a:pt x="12" y="14"/>
                  </a:cubicBezTo>
                  <a:cubicBezTo>
                    <a:pt x="8" y="17"/>
                    <a:pt x="4" y="20"/>
                    <a:pt x="0" y="22"/>
                  </a:cubicBezTo>
                  <a:cubicBezTo>
                    <a:pt x="6" y="27"/>
                    <a:pt x="14" y="21"/>
                    <a:pt x="18" y="17"/>
                  </a:cubicBezTo>
                  <a:cubicBezTo>
                    <a:pt x="21" y="14"/>
                    <a:pt x="25" y="3"/>
                    <a:pt x="23" y="0"/>
                  </a:cubicBezTo>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02" name="Freeform 746"/>
            <p:cNvSpPr/>
            <p:nvPr/>
          </p:nvSpPr>
          <p:spPr bwMode="auto">
            <a:xfrm rot="2010154">
              <a:off x="8067359" y="3163073"/>
              <a:ext cx="144902" cy="3236035"/>
            </a:xfrm>
            <a:custGeom>
              <a:avLst/>
              <a:gdLst>
                <a:gd name="T0" fmla="*/ 8 w 11"/>
                <a:gd name="T1" fmla="*/ 1 h 271"/>
                <a:gd name="T2" fmla="*/ 7 w 11"/>
                <a:gd name="T3" fmla="*/ 16 h 271"/>
                <a:gd name="T4" fmla="*/ 5 w 11"/>
                <a:gd name="T5" fmla="*/ 33 h 271"/>
                <a:gd name="T6" fmla="*/ 4 w 11"/>
                <a:gd name="T7" fmla="*/ 48 h 271"/>
                <a:gd name="T8" fmla="*/ 3 w 11"/>
                <a:gd name="T9" fmla="*/ 67 h 271"/>
                <a:gd name="T10" fmla="*/ 3 w 11"/>
                <a:gd name="T11" fmla="*/ 102 h 271"/>
                <a:gd name="T12" fmla="*/ 0 w 11"/>
                <a:gd name="T13" fmla="*/ 138 h 271"/>
                <a:gd name="T14" fmla="*/ 1 w 11"/>
                <a:gd name="T15" fmla="*/ 171 h 271"/>
                <a:gd name="T16" fmla="*/ 2 w 11"/>
                <a:gd name="T17" fmla="*/ 206 h 271"/>
                <a:gd name="T18" fmla="*/ 3 w 11"/>
                <a:gd name="T19" fmla="*/ 238 h 271"/>
                <a:gd name="T20" fmla="*/ 3 w 11"/>
                <a:gd name="T21" fmla="*/ 255 h 271"/>
                <a:gd name="T22" fmla="*/ 4 w 11"/>
                <a:gd name="T23" fmla="*/ 269 h 271"/>
                <a:gd name="T24" fmla="*/ 6 w 11"/>
                <a:gd name="T25" fmla="*/ 269 h 271"/>
                <a:gd name="T26" fmla="*/ 5 w 11"/>
                <a:gd name="T27" fmla="*/ 253 h 271"/>
                <a:gd name="T28" fmla="*/ 5 w 11"/>
                <a:gd name="T29" fmla="*/ 236 h 271"/>
                <a:gd name="T30" fmla="*/ 4 w 11"/>
                <a:gd name="T31" fmla="*/ 204 h 271"/>
                <a:gd name="T32" fmla="*/ 3 w 11"/>
                <a:gd name="T33" fmla="*/ 171 h 271"/>
                <a:gd name="T34" fmla="*/ 3 w 11"/>
                <a:gd name="T35" fmla="*/ 136 h 271"/>
                <a:gd name="T36" fmla="*/ 5 w 11"/>
                <a:gd name="T37" fmla="*/ 102 h 271"/>
                <a:gd name="T38" fmla="*/ 5 w 11"/>
                <a:gd name="T39" fmla="*/ 67 h 271"/>
                <a:gd name="T40" fmla="*/ 6 w 11"/>
                <a:gd name="T41" fmla="*/ 50 h 271"/>
                <a:gd name="T42" fmla="*/ 7 w 11"/>
                <a:gd name="T43" fmla="*/ 32 h 271"/>
                <a:gd name="T44" fmla="*/ 9 w 11"/>
                <a:gd name="T45" fmla="*/ 18 h 271"/>
                <a:gd name="T46" fmla="*/ 10 w 11"/>
                <a:gd name="T47" fmla="*/ 1 h 271"/>
                <a:gd name="T48" fmla="*/ 8 w 11"/>
                <a:gd name="T49" fmla="*/ 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271">
                  <a:moveTo>
                    <a:pt x="8" y="1"/>
                  </a:moveTo>
                  <a:cubicBezTo>
                    <a:pt x="9" y="6"/>
                    <a:pt x="7" y="11"/>
                    <a:pt x="7" y="16"/>
                  </a:cubicBezTo>
                  <a:cubicBezTo>
                    <a:pt x="6" y="22"/>
                    <a:pt x="5" y="28"/>
                    <a:pt x="5" y="33"/>
                  </a:cubicBezTo>
                  <a:cubicBezTo>
                    <a:pt x="4" y="38"/>
                    <a:pt x="4" y="43"/>
                    <a:pt x="4" y="48"/>
                  </a:cubicBezTo>
                  <a:cubicBezTo>
                    <a:pt x="4" y="54"/>
                    <a:pt x="3" y="61"/>
                    <a:pt x="3" y="67"/>
                  </a:cubicBezTo>
                  <a:cubicBezTo>
                    <a:pt x="3" y="79"/>
                    <a:pt x="4" y="90"/>
                    <a:pt x="3" y="102"/>
                  </a:cubicBezTo>
                  <a:cubicBezTo>
                    <a:pt x="3" y="114"/>
                    <a:pt x="1" y="126"/>
                    <a:pt x="0" y="138"/>
                  </a:cubicBezTo>
                  <a:cubicBezTo>
                    <a:pt x="0" y="149"/>
                    <a:pt x="0" y="160"/>
                    <a:pt x="1" y="171"/>
                  </a:cubicBezTo>
                  <a:cubicBezTo>
                    <a:pt x="2" y="183"/>
                    <a:pt x="2" y="194"/>
                    <a:pt x="2" y="206"/>
                  </a:cubicBezTo>
                  <a:cubicBezTo>
                    <a:pt x="2" y="217"/>
                    <a:pt x="3" y="227"/>
                    <a:pt x="3" y="238"/>
                  </a:cubicBezTo>
                  <a:cubicBezTo>
                    <a:pt x="3" y="244"/>
                    <a:pt x="3" y="250"/>
                    <a:pt x="3" y="255"/>
                  </a:cubicBezTo>
                  <a:cubicBezTo>
                    <a:pt x="3" y="260"/>
                    <a:pt x="3" y="265"/>
                    <a:pt x="4" y="269"/>
                  </a:cubicBezTo>
                  <a:cubicBezTo>
                    <a:pt x="5" y="271"/>
                    <a:pt x="7" y="270"/>
                    <a:pt x="6" y="269"/>
                  </a:cubicBezTo>
                  <a:cubicBezTo>
                    <a:pt x="5" y="264"/>
                    <a:pt x="5" y="258"/>
                    <a:pt x="5" y="253"/>
                  </a:cubicBezTo>
                  <a:cubicBezTo>
                    <a:pt x="5" y="247"/>
                    <a:pt x="6" y="242"/>
                    <a:pt x="5" y="236"/>
                  </a:cubicBezTo>
                  <a:cubicBezTo>
                    <a:pt x="5" y="225"/>
                    <a:pt x="4" y="215"/>
                    <a:pt x="4" y="204"/>
                  </a:cubicBezTo>
                  <a:cubicBezTo>
                    <a:pt x="4" y="193"/>
                    <a:pt x="4" y="182"/>
                    <a:pt x="3" y="171"/>
                  </a:cubicBezTo>
                  <a:cubicBezTo>
                    <a:pt x="2" y="160"/>
                    <a:pt x="2" y="148"/>
                    <a:pt x="3" y="136"/>
                  </a:cubicBezTo>
                  <a:cubicBezTo>
                    <a:pt x="3" y="125"/>
                    <a:pt x="5" y="113"/>
                    <a:pt x="5" y="102"/>
                  </a:cubicBezTo>
                  <a:cubicBezTo>
                    <a:pt x="6" y="90"/>
                    <a:pt x="5" y="79"/>
                    <a:pt x="5" y="67"/>
                  </a:cubicBezTo>
                  <a:cubicBezTo>
                    <a:pt x="5" y="61"/>
                    <a:pt x="6" y="55"/>
                    <a:pt x="6" y="50"/>
                  </a:cubicBezTo>
                  <a:cubicBezTo>
                    <a:pt x="6" y="44"/>
                    <a:pt x="6" y="38"/>
                    <a:pt x="7" y="32"/>
                  </a:cubicBezTo>
                  <a:cubicBezTo>
                    <a:pt x="8" y="27"/>
                    <a:pt x="9" y="23"/>
                    <a:pt x="9" y="18"/>
                  </a:cubicBezTo>
                  <a:cubicBezTo>
                    <a:pt x="9" y="12"/>
                    <a:pt x="11" y="7"/>
                    <a:pt x="10" y="1"/>
                  </a:cubicBezTo>
                  <a:cubicBezTo>
                    <a:pt x="10" y="0"/>
                    <a:pt x="8" y="0"/>
                    <a:pt x="8" y="1"/>
                  </a:cubicBezTo>
                  <a:close/>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57" name=""/>
        <p:cNvGrpSpPr/>
        <p:nvPr/>
      </p:nvGrpSpPr>
      <p:grpSpPr>
        <a:xfrm>
          <a:off x="0" y="0"/>
          <a:ext cx="0" cy="0"/>
          <a:chOff x="0" y="0"/>
          <a:chExt cx="0" cy="0"/>
        </a:xfrm>
      </p:grpSpPr>
      <p:sp>
        <p:nvSpPr>
          <p:cNvPr id="1048798" name="Title 1"/>
          <p:cNvSpPr>
            <a:spLocks noGrp="1"/>
          </p:cNvSpPr>
          <p:nvPr>
            <p:ph type="title"/>
          </p:nvPr>
        </p:nvSpPr>
        <p:spPr/>
        <p:txBody>
          <a:bodyPr/>
          <a:p>
            <a:r>
              <a:rPr altLang="en-US" lang="zh-CN"/>
              <a:t>单击此处编辑母版标题样式</a:t>
            </a:r>
            <a:endParaRPr dirty="0" lang="en-US"/>
          </a:p>
        </p:txBody>
      </p:sp>
      <p:sp>
        <p:nvSpPr>
          <p:cNvPr id="1048799" name="Content Placeholder 2"/>
          <p:cNvSpPr>
            <a:spLocks noGrp="1"/>
          </p:cNvSpPr>
          <p:nvPr>
            <p:ph sz="half" idx="1"/>
          </p:nvPr>
        </p:nvSpPr>
        <p:spPr>
          <a:xfrm>
            <a:off x="838200" y="1825625"/>
            <a:ext cx="5181600" cy="4351338"/>
          </a:xfrm>
        </p:spPr>
        <p:txBody>
          <a:bodyPr/>
          <a:lstStyle>
            <a:lvl3pPr>
              <a:defRPr>
                <a:ea typeface="Calibri" panose="020F0502020204030204" pitchFamily="34" charset="0"/>
              </a:defRPr>
            </a:lvl3pPr>
            <a:lvl4pPr>
              <a:defRPr>
                <a:ea typeface="Calibri" panose="020F0502020204030204" pitchFamily="34" charset="0"/>
              </a:defRPr>
            </a:lvl4pPr>
            <a:lvl5pPr>
              <a:defRPr>
                <a:ea typeface="Calibri" panose="020F0502020204030204" pitchFamily="34" charset="0"/>
              </a:defRPr>
            </a:lvl5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800" name="Content Placeholder 3"/>
          <p:cNvSpPr>
            <a:spLocks noGrp="1"/>
          </p:cNvSpPr>
          <p:nvPr>
            <p:ph sz="half" idx="2"/>
          </p:nvPr>
        </p:nvSpPr>
        <p:spPr>
          <a:xfrm>
            <a:off x="6172200" y="1825625"/>
            <a:ext cx="5181600" cy="4351338"/>
          </a:xfrm>
        </p:spPr>
        <p:txBody>
          <a:bodyPr/>
          <a:lstStyle>
            <a:lvl3pPr>
              <a:defRPr>
                <a:ea typeface="Calibri" panose="020F0502020204030204" pitchFamily="34" charset="0"/>
              </a:defRPr>
            </a:lvl3pPr>
            <a:lvl4pPr>
              <a:defRPr>
                <a:ea typeface="Calibri" panose="020F0502020204030204" pitchFamily="34" charset="0"/>
              </a:defRPr>
            </a:lvl4pPr>
            <a:lvl5pPr>
              <a:defRPr>
                <a:ea typeface="Calibri" panose="020F0502020204030204" pitchFamily="34" charset="0"/>
              </a:defRPr>
            </a:lvl5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801" name="Date Placeholder 4"/>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802" name="Footer Placeholder 5"/>
          <p:cNvSpPr>
            <a:spLocks noGrp="1"/>
          </p:cNvSpPr>
          <p:nvPr>
            <p:ph type="ftr" sz="quarter" idx="11"/>
          </p:nvPr>
        </p:nvSpPr>
        <p:spPr/>
        <p:txBody>
          <a:bodyPr/>
          <a:p>
            <a:endParaRPr altLang="en-US" lang="zh-CN"/>
          </a:p>
        </p:txBody>
      </p:sp>
      <p:sp>
        <p:nvSpPr>
          <p:cNvPr id="1048803" name="Slide Number Placeholder 6"/>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804" name="Title 1"/>
          <p:cNvSpPr>
            <a:spLocks noGrp="1"/>
          </p:cNvSpPr>
          <p:nvPr>
            <p:ph type="title"/>
          </p:nvPr>
        </p:nvSpPr>
        <p:spPr>
          <a:xfrm>
            <a:off x="839788" y="365127"/>
            <a:ext cx="10515600" cy="1325563"/>
          </a:xfrm>
        </p:spPr>
        <p:txBody>
          <a:bodyPr/>
          <a:p>
            <a:r>
              <a:rPr altLang="en-US" lang="zh-CN"/>
              <a:t>单击此处编辑母版标题样式</a:t>
            </a:r>
            <a:endParaRPr dirty="0" lang="en-US"/>
          </a:p>
        </p:txBody>
      </p:sp>
      <p:sp>
        <p:nvSpPr>
          <p:cNvPr id="1048805"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806" name="Content Placeholder 3"/>
          <p:cNvSpPr>
            <a:spLocks noGrp="1"/>
          </p:cNvSpPr>
          <p:nvPr>
            <p:ph sz="half" idx="2"/>
          </p:nvPr>
        </p:nvSpPr>
        <p:spPr>
          <a:xfrm>
            <a:off x="839789" y="2505075"/>
            <a:ext cx="5157787" cy="3684588"/>
          </a:xfrm>
        </p:spPr>
        <p:txBody>
          <a:bodyPr/>
          <a:lstStyle>
            <a:lvl3pPr>
              <a:defRPr>
                <a:ea typeface="Calibri" panose="020F0502020204030204" pitchFamily="34" charset="0"/>
              </a:defRPr>
            </a:lvl3pPr>
            <a:lvl4pPr>
              <a:defRPr>
                <a:ea typeface="Calibri" panose="020F0502020204030204" pitchFamily="34" charset="0"/>
              </a:defRPr>
            </a:lvl4pPr>
            <a:lvl5pPr>
              <a:defRPr>
                <a:ea typeface="Calibri" panose="020F0502020204030204" pitchFamily="34" charset="0"/>
              </a:defRPr>
            </a:lvl5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807" name="Text Placeholder 4"/>
          <p:cNvSpPr>
            <a:spLocks noGrp="1"/>
          </p:cNvSpPr>
          <p:nvPr>
            <p:ph type="body" sz="quarter" idx="3"/>
          </p:nvPr>
        </p:nvSpPr>
        <p:spPr>
          <a:xfrm>
            <a:off x="6172201"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808" name="Content Placeholder 5"/>
          <p:cNvSpPr>
            <a:spLocks noGrp="1"/>
          </p:cNvSpPr>
          <p:nvPr>
            <p:ph sz="quarter" idx="4"/>
          </p:nvPr>
        </p:nvSpPr>
        <p:spPr>
          <a:xfrm>
            <a:off x="6172201" y="2505075"/>
            <a:ext cx="5183188" cy="3684588"/>
          </a:xfrm>
        </p:spPr>
        <p:txBody>
          <a:bodyPr/>
          <a:lstStyle>
            <a:lvl3pPr>
              <a:defRPr>
                <a:ea typeface="Calibri" panose="020F0502020204030204" pitchFamily="34" charset="0"/>
              </a:defRPr>
            </a:lvl3pPr>
            <a:lvl4pPr>
              <a:defRPr>
                <a:ea typeface="Calibri" panose="020F0502020204030204" pitchFamily="34" charset="0"/>
              </a:defRPr>
            </a:lvl4pPr>
            <a:lvl5pPr>
              <a:defRPr>
                <a:ea typeface="Calibri" panose="020F0502020204030204" pitchFamily="34" charset="0"/>
              </a:defRPr>
            </a:lvl5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809" name="Date Placeholder 6"/>
          <p:cNvSpPr>
            <a:spLocks noGrp="1"/>
          </p:cNvSpPr>
          <p:nvPr>
            <p:ph type="dt" sz="half" idx="10"/>
          </p:nvPr>
        </p:nvSpPr>
        <p:spPr/>
        <p:txBody>
          <a:bodyPr/>
          <a:p>
            <a:fld id="{C9E60F58-3108-4415-857A-6D0360DF626E}" type="datetimeFigureOut">
              <a:rPr altLang="en-US" lang="zh-CN" smtClean="0"/>
            </a:fld>
            <a:endParaRPr altLang="en-US" lang="zh-CN"/>
          </a:p>
        </p:txBody>
      </p:sp>
      <p:sp>
        <p:nvSpPr>
          <p:cNvPr id="1048810" name="Footer Placeholder 7"/>
          <p:cNvSpPr>
            <a:spLocks noGrp="1"/>
          </p:cNvSpPr>
          <p:nvPr>
            <p:ph type="ftr" sz="quarter" idx="11"/>
          </p:nvPr>
        </p:nvSpPr>
        <p:spPr/>
        <p:txBody>
          <a:bodyPr/>
          <a:p>
            <a:endParaRPr altLang="en-US" lang="zh-CN"/>
          </a:p>
        </p:txBody>
      </p:sp>
      <p:sp>
        <p:nvSpPr>
          <p:cNvPr id="1048811" name="Slide Number Placeholder 8"/>
          <p:cNvSpPr>
            <a:spLocks noGrp="1"/>
          </p:cNvSpPr>
          <p:nvPr>
            <p:ph type="sldNum" sz="quarter" idx="12"/>
          </p:nvPr>
        </p:nvSpPr>
        <p:spPr/>
        <p:txBody>
          <a:bodyPr/>
          <a:p>
            <a:fld id="{4AE85CE2-CEAD-46BB-861E-7D62265DC96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712" name="Title 1"/>
          <p:cNvSpPr>
            <a:spLocks noGrp="1"/>
          </p:cNvSpPr>
          <p:nvPr>
            <p:ph type="title"/>
          </p:nvPr>
        </p:nvSpPr>
        <p:spPr/>
        <p:txBody>
          <a:bodyPr/>
          <a:p>
            <a:r>
              <a:rPr altLang="en-US" lang="zh-CN"/>
              <a:t>单击此处编辑母版标题样式</a:t>
            </a:r>
            <a:endParaRPr dirty="0" lang="en-US"/>
          </a:p>
        </p:txBody>
      </p:sp>
      <p:sp>
        <p:nvSpPr>
          <p:cNvPr id="1048713" name="Date Placeholder 2"/>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714" name="Footer Placeholder 3"/>
          <p:cNvSpPr>
            <a:spLocks noGrp="1"/>
          </p:cNvSpPr>
          <p:nvPr>
            <p:ph type="ftr" sz="quarter" idx="11"/>
          </p:nvPr>
        </p:nvSpPr>
        <p:spPr/>
        <p:txBody>
          <a:bodyPr/>
          <a:p>
            <a:endParaRPr altLang="en-US" lang="zh-CN"/>
          </a:p>
        </p:txBody>
      </p:sp>
      <p:sp>
        <p:nvSpPr>
          <p:cNvPr id="1048715" name="Slide Number Placeholder 4"/>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32" name=""/>
        <p:cNvGrpSpPr/>
        <p:nvPr/>
      </p:nvGrpSpPr>
      <p:grpSpPr>
        <a:xfrm>
          <a:off x="0" y="0"/>
          <a:ext cx="0" cy="0"/>
          <a:chOff x="0" y="0"/>
          <a:chExt cx="0" cy="0"/>
        </a:xfrm>
      </p:grpSpPr>
      <p:pic>
        <p:nvPicPr>
          <p:cNvPr id="2097154" name="图片 5"/>
          <p:cNvPicPr>
            <a:picLocks noChangeAspect="1"/>
          </p:cNvPicPr>
          <p:nvPr userDrawn="1"/>
        </p:nvPicPr>
        <p:blipFill>
          <a:blip xmlns:r="http://schemas.openxmlformats.org/officeDocument/2006/relationships" r:embed="rId1"/>
          <a:stretch>
            <a:fillRect/>
          </a:stretch>
        </p:blipFill>
        <p:spPr>
          <a:xfrm>
            <a:off x="0" y="0"/>
            <a:ext cx="12192000" cy="6858000"/>
          </a:xfrm>
          <a:prstGeom prst="rect"/>
        </p:spPr>
      </p:pic>
      <p:sp>
        <p:nvSpPr>
          <p:cNvPr id="1048659" name="Date Placeholder 1"/>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660" name="Footer Placeholder 2"/>
          <p:cNvSpPr>
            <a:spLocks noGrp="1"/>
          </p:cNvSpPr>
          <p:nvPr>
            <p:ph type="ftr" sz="quarter" idx="11"/>
          </p:nvPr>
        </p:nvSpPr>
        <p:spPr/>
        <p:txBody>
          <a:bodyPr/>
          <a:p>
            <a:endParaRPr altLang="en-US" lang="zh-CN"/>
          </a:p>
        </p:txBody>
      </p:sp>
      <p:sp>
        <p:nvSpPr>
          <p:cNvPr id="1048661" name="Slide Number Placeholder 3"/>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59" name=""/>
        <p:cNvGrpSpPr/>
        <p:nvPr/>
      </p:nvGrpSpPr>
      <p:grpSpPr>
        <a:xfrm>
          <a:off x="0" y="0"/>
          <a:ext cx="0" cy="0"/>
          <a:chOff x="0" y="0"/>
          <a:chExt cx="0" cy="0"/>
        </a:xfrm>
      </p:grpSpPr>
      <p:sp>
        <p:nvSpPr>
          <p:cNvPr id="1048812" name="Title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dirty="0" lang="en-US"/>
          </a:p>
        </p:txBody>
      </p:sp>
      <p:sp>
        <p:nvSpPr>
          <p:cNvPr id="1048813" name="Content Placeholder 2"/>
          <p:cNvSpPr>
            <a:spLocks noGrp="1"/>
          </p:cNvSpPr>
          <p:nvPr>
            <p:ph idx="1"/>
          </p:nvPr>
        </p:nvSpPr>
        <p:spPr>
          <a:xfrm>
            <a:off x="5183188" y="987427"/>
            <a:ext cx="6172200" cy="4873625"/>
          </a:xfrm>
        </p:spPr>
        <p:txBody>
          <a:bodyPr/>
          <a:lstStyle>
            <a:lvl1pPr>
              <a:defRPr sz="3200"/>
            </a:lvl1pPr>
            <a:lvl2pPr>
              <a:defRPr sz="2800"/>
            </a:lvl2pPr>
            <a:lvl3pPr>
              <a:defRPr sz="2400">
                <a:ea typeface="Calibri" panose="020F0502020204030204" pitchFamily="34" charset="0"/>
              </a:defRPr>
            </a:lvl3pPr>
            <a:lvl4pPr>
              <a:defRPr sz="2000">
                <a:ea typeface="Calibri" panose="020F0502020204030204" pitchFamily="34" charset="0"/>
              </a:defRPr>
            </a:lvl4pPr>
            <a:lvl5pPr>
              <a:defRPr sz="2000">
                <a:ea typeface="Calibri" panose="020F0502020204030204" pitchFamily="34" charset="0"/>
              </a:defRPr>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dirty="0" lang="en-US"/>
          </a:p>
        </p:txBody>
      </p:sp>
      <p:sp>
        <p:nvSpPr>
          <p:cNvPr id="10488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815" name="Date Placeholder 4"/>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816" name="Footer Placeholder 5"/>
          <p:cNvSpPr>
            <a:spLocks noGrp="1"/>
          </p:cNvSpPr>
          <p:nvPr>
            <p:ph type="ftr" sz="quarter" idx="11"/>
          </p:nvPr>
        </p:nvSpPr>
        <p:spPr/>
        <p:txBody>
          <a:bodyPr/>
          <a:p>
            <a:endParaRPr altLang="en-US" lang="zh-CN"/>
          </a:p>
        </p:txBody>
      </p:sp>
      <p:sp>
        <p:nvSpPr>
          <p:cNvPr id="1048817" name="Slide Number Placeholder 6"/>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55" name=""/>
        <p:cNvGrpSpPr/>
        <p:nvPr/>
      </p:nvGrpSpPr>
      <p:grpSpPr>
        <a:xfrm>
          <a:off x="0" y="0"/>
          <a:ext cx="0" cy="0"/>
          <a:chOff x="0" y="0"/>
          <a:chExt cx="0" cy="0"/>
        </a:xfrm>
      </p:grpSpPr>
      <p:sp>
        <p:nvSpPr>
          <p:cNvPr id="1048787" name="Title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dirty="0" lang="en-US"/>
          </a:p>
        </p:txBody>
      </p:sp>
      <p:sp>
        <p:nvSpPr>
          <p:cNvPr id="1048788" name="Picture Placeholder 2"/>
          <p:cNvSpPr>
            <a:spLocks noChangeAspect="1" noGrp="1"/>
          </p:cNvSpPr>
          <p:nvPr>
            <p:ph type="pic" idx="1"/>
          </p:nvPr>
        </p:nvSpPr>
        <p:spPr>
          <a:xfrm>
            <a:off x="5183188" y="987427"/>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a:t>单击图标添加图片</a:t>
            </a:r>
            <a:endParaRPr dirty="0" lang="en-US"/>
          </a:p>
        </p:txBody>
      </p:sp>
      <p:sp>
        <p:nvSpPr>
          <p:cNvPr id="104878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90" name="Date Placeholder 4"/>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791" name="Footer Placeholder 5"/>
          <p:cNvSpPr>
            <a:spLocks noGrp="1"/>
          </p:cNvSpPr>
          <p:nvPr>
            <p:ph type="ftr" sz="quarter" idx="11"/>
          </p:nvPr>
        </p:nvSpPr>
        <p:spPr/>
        <p:txBody>
          <a:bodyPr/>
          <a:p>
            <a:endParaRPr altLang="en-US" lang="zh-CN"/>
          </a:p>
        </p:txBody>
      </p:sp>
      <p:sp>
        <p:nvSpPr>
          <p:cNvPr id="1048792" name="Slide Number Placeholder 6"/>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2" name=""/>
        <p:cNvGrpSpPr/>
        <p:nvPr/>
      </p:nvGrpSpPr>
      <p:grpSpPr>
        <a:xfrm>
          <a:off x="0" y="0"/>
          <a:ext cx="0" cy="0"/>
          <a:chOff x="0" y="0"/>
          <a:chExt cx="0" cy="0"/>
        </a:xfrm>
      </p:grpSpPr>
      <p:pic>
        <p:nvPicPr>
          <p:cNvPr id="2097152" name="图片 9"/>
          <p:cNvPicPr>
            <a:picLocks noChangeAspect="1"/>
          </p:cNvPicPr>
          <p:nvPr userDrawn="1"/>
        </p:nvPicPr>
        <p:blipFill>
          <a:blip xmlns:r="http://schemas.openxmlformats.org/officeDocument/2006/relationships" r:embed="rId13"/>
          <a:stretch>
            <a:fillRect/>
          </a:stretch>
        </p:blipFill>
        <p:spPr>
          <a:xfrm>
            <a:off x="0" y="0"/>
            <a:ext cx="12192000" cy="6858000"/>
          </a:xfrm>
          <a:prstGeom prst="rect"/>
        </p:spPr>
      </p:pic>
      <p:sp>
        <p:nvSpPr>
          <p:cNvPr id="1048576" name="Text Placeholder 2"/>
          <p:cNvSpPr>
            <a:spLocks noGrp="1"/>
          </p:cNvSpPr>
          <p:nvPr>
            <p:ph type="body" idx="1"/>
          </p:nvPr>
        </p:nvSpPr>
        <p:spPr>
          <a:xfrm>
            <a:off x="754746" y="1785257"/>
            <a:ext cx="10680337" cy="4571094"/>
          </a:xfrm>
          <a:prstGeom prst="rect"/>
        </p:spPr>
        <p:txBody>
          <a:bodyPr bIns="45720" lIns="91440" rIns="91440" rtlCol="0" tIns="45720" vert="horz">
            <a:normAutofit/>
          </a:bodyPr>
          <a:p>
            <a:pPr lvl="0"/>
            <a:r>
              <a:rPr altLang="en-US" dirty="0" lang="zh-CN"/>
              <a:t>单击此处编辑母版文本样式</a:t>
            </a:r>
            <a:endParaRPr altLang="en-US" dirty="0" lang="zh-CN"/>
          </a:p>
          <a:p>
            <a:pPr lvl="1"/>
            <a:r>
              <a:rPr altLang="en-US" dirty="0" lang="zh-CN"/>
              <a:t>第二级</a:t>
            </a:r>
            <a:endParaRPr altLang="en-US" dirty="0" lang="zh-CN"/>
          </a:p>
        </p:txBody>
      </p:sp>
      <p:sp>
        <p:nvSpPr>
          <p:cNvPr id="1048577" name="Date Placeholder 3"/>
          <p:cNvSpPr>
            <a:spLocks noGrp="1"/>
          </p:cNvSpPr>
          <p:nvPr>
            <p:ph type="dt" sz="half" idx="2"/>
          </p:nvPr>
        </p:nvSpPr>
        <p:spPr>
          <a:xfrm>
            <a:off x="838200" y="6356352"/>
            <a:ext cx="2743200" cy="365125"/>
          </a:xfrm>
          <a:prstGeom prst="rect"/>
        </p:spPr>
        <p:txBody>
          <a:bodyPr anchor="ctr" bIns="45720" lIns="91440" rIns="91440" rtlCol="0" tIns="45720" vert="horz"/>
          <a:lstStyle>
            <a:lvl1pPr algn="l">
              <a:defRPr sz="1200">
                <a:solidFill>
                  <a:schemeClr val="bg1">
                    <a:lumMod val="65000"/>
                  </a:schemeClr>
                </a:solidFill>
                <a:latin typeface="Calibri" panose="020F0502020204030204" pitchFamily="34" charset="0"/>
                <a:ea typeface="Calibri" panose="020F0502020204030204" pitchFamily="34" charset="0"/>
              </a:defRPr>
            </a:lvl1pPr>
          </a:lstStyle>
          <a:p>
            <a:fld id="{13D0CE79-49FB-443D-BEF8-6B709DE8FD0C}" type="datetimeFigureOut">
              <a:rPr altLang="en-US" lang="zh-CN" smtClean="0"/>
            </a:fld>
            <a:endParaRPr altLang="en-US" lang="zh-CN"/>
          </a:p>
        </p:txBody>
      </p:sp>
      <p:sp>
        <p:nvSpPr>
          <p:cNvPr id="1048578" name="Footer Placeholder 4"/>
          <p:cNvSpPr>
            <a:spLocks noGrp="1"/>
          </p:cNvSpPr>
          <p:nvPr>
            <p:ph type="ftr" sz="quarter" idx="3"/>
          </p:nvPr>
        </p:nvSpPr>
        <p:spPr>
          <a:xfrm>
            <a:off x="4038600" y="6356352"/>
            <a:ext cx="4114800" cy="365125"/>
          </a:xfrm>
          <a:prstGeom prst="rect"/>
        </p:spPr>
        <p:txBody>
          <a:bodyPr anchor="ctr" bIns="45720" lIns="91440" rIns="91440" rtlCol="0" tIns="45720" vert="horz"/>
          <a:lstStyle>
            <a:lvl1pPr algn="ctr">
              <a:defRPr sz="1200">
                <a:solidFill>
                  <a:schemeClr val="bg1">
                    <a:lumMod val="65000"/>
                  </a:schemeClr>
                </a:solidFill>
                <a:latin typeface="Calibri" panose="020F0502020204030204" pitchFamily="34" charset="0"/>
                <a:ea typeface="Calibri" panose="020F0502020204030204" pitchFamily="34" charset="0"/>
              </a:defRPr>
            </a:lvl1pPr>
          </a:lstStyle>
          <a:p>
            <a:endParaRPr altLang="en-US" lang="zh-CN"/>
          </a:p>
        </p:txBody>
      </p:sp>
      <p:sp>
        <p:nvSpPr>
          <p:cNvPr id="1048579" name="Slide Number Placeholder 5"/>
          <p:cNvSpPr>
            <a:spLocks noGrp="1"/>
          </p:cNvSpPr>
          <p:nvPr>
            <p:ph type="sldNum" sz="quarter" idx="4"/>
          </p:nvPr>
        </p:nvSpPr>
        <p:spPr>
          <a:xfrm>
            <a:off x="8610600" y="6356352"/>
            <a:ext cx="2743200" cy="365125"/>
          </a:xfrm>
          <a:prstGeom prst="rect"/>
        </p:spPr>
        <p:txBody>
          <a:bodyPr anchor="ctr" bIns="45720" lIns="91440" rIns="91440" rtlCol="0" tIns="45720" vert="horz"/>
          <a:lstStyle>
            <a:lvl1pPr algn="r">
              <a:defRPr sz="1200">
                <a:solidFill>
                  <a:schemeClr val="bg1">
                    <a:lumMod val="65000"/>
                  </a:schemeClr>
                </a:solidFill>
                <a:latin typeface="Calibri" panose="020F0502020204030204" pitchFamily="34" charset="0"/>
                <a:ea typeface="Calibri" panose="020F0502020204030204" pitchFamily="34" charset="0"/>
              </a:defRPr>
            </a:lvl1pPr>
          </a:lstStyle>
          <a:p>
            <a:fld id="{EF906490-237C-474C-BA2E-D98840BC1F8F}" type="slidenum">
              <a:rPr altLang="en-US" lang="zh-CN" smtClean="0"/>
            </a:fld>
            <a:endParaRPr altLang="en-US" lang="zh-CN"/>
          </a:p>
        </p:txBody>
      </p:sp>
      <p:sp>
        <p:nvSpPr>
          <p:cNvPr id="1048580" name="Title Placeholder 1"/>
          <p:cNvSpPr>
            <a:spLocks noGrp="1"/>
          </p:cNvSpPr>
          <p:nvPr>
            <p:ph type="title"/>
          </p:nvPr>
        </p:nvSpPr>
        <p:spPr>
          <a:xfrm>
            <a:off x="754746" y="271497"/>
            <a:ext cx="7882203" cy="909049"/>
          </a:xfrm>
          <a:prstGeom prst="rect"/>
        </p:spPr>
        <p:txBody>
          <a:bodyPr anchor="ctr" bIns="45720" lIns="91440" rIns="91440" rtlCol="0" tIns="45720" vert="horz">
            <a:noAutofit/>
          </a:bodyPr>
          <a:p>
            <a:r>
              <a:rPr altLang="en-US" dirty="0" lang="zh-CN"/>
              <a:t>单击此处编辑母版标题样式</a:t>
            </a:r>
            <a:endParaRPr dirty="0" lang="en-US"/>
          </a:p>
        </p:txBody>
      </p:sp>
    </p:spTree>
  </p:cSld>
  <p:clrMap accent1="accent1" accent2="accent2" accent3="accent3" accent4="accent4" accent5="accent5" accent6="accent6" bg1="lt1" bg2="lt2" tx1="dk1" tx2="dk2"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defTabSz="914400" eaLnBrk="1" hangingPunct="1" latinLnBrk="0" rtl="0">
        <a:lnSpc>
          <a:spcPct val="90000"/>
        </a:lnSpc>
        <a:spcBef>
          <a:spcPct val="0"/>
        </a:spcBef>
        <a:buNone/>
        <a:defRPr b="1" sz="4400" kern="1200">
          <a:solidFill>
            <a:schemeClr val="accent1"/>
          </a:solidFill>
          <a:latin typeface="Calibri" panose="020F0502020204030204" pitchFamily="34" charset="0"/>
          <a:ea typeface="Calibri" panose="020F0502020204030204" pitchFamily="34" charset="0"/>
          <a:cs typeface="+mj-cs"/>
        </a:defRPr>
      </a:lvl1pPr>
    </p:titleStyle>
    <p:bodyStyle>
      <a:lvl1pPr algn="l" defTabSz="914400" eaLnBrk="1" hangingPunct="1" indent="-357505" latinLnBrk="0" marL="357505" rtl="0">
        <a:lnSpc>
          <a:spcPct val="90000"/>
        </a:lnSpc>
        <a:spcBef>
          <a:spcPts val="1800"/>
        </a:spcBef>
        <a:buClr>
          <a:schemeClr val="accent1"/>
        </a:buClr>
        <a:buSzPct val="80000"/>
        <a:buFont typeface="Wingdings" panose="05000000000000000000" pitchFamily="2" charset="2"/>
        <a:buChar char="Ø"/>
        <a:defRPr sz="2400" kern="1200">
          <a:solidFill>
            <a:schemeClr val="accent1"/>
          </a:solidFill>
          <a:latin typeface="Calibri" panose="020F0502020204030204" pitchFamily="34" charset="0"/>
          <a:ea typeface="Calibri" panose="020F0502020204030204" pitchFamily="34" charset="0"/>
          <a:cs typeface="+mn-cs"/>
        </a:defRPr>
      </a:lvl1pPr>
      <a:lvl2pPr algn="l" defTabSz="914400" eaLnBrk="1" hangingPunct="1" indent="-357505" latinLnBrk="0" marL="357505" rtl="0">
        <a:lnSpc>
          <a:spcPct val="130000"/>
        </a:lnSpc>
        <a:spcBef>
          <a:spcPts val="0"/>
        </a:spcBef>
        <a:buFont typeface="Wingdings" panose="05000000000000000000" pitchFamily="2" charset="2"/>
        <a:buChar char="Ø"/>
        <a:defRPr sz="1600" kern="1200">
          <a:solidFill>
            <a:schemeClr val="accent1"/>
          </a:solidFill>
          <a:latin typeface="Calibri" panose="020F0502020204030204" pitchFamily="34" charset="0"/>
          <a:ea typeface="Calibri" panose="020F050202020403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4" name="副标题 3"/>
          <p:cNvSpPr>
            <a:spLocks noGrp="1"/>
          </p:cNvSpPr>
          <p:nvPr>
            <p:ph type="subTitle" idx="1"/>
          </p:nvPr>
        </p:nvSpPr>
        <p:spPr>
          <a:xfrm>
            <a:off x="5591998" y="4042642"/>
            <a:ext cx="5055818" cy="423361"/>
          </a:xfrm>
        </p:spPr>
        <p:txBody>
          <a:bodyPr/>
          <a:p>
            <a:pPr>
              <a:lnSpc>
                <a:spcPct val="50000"/>
              </a:lnSpc>
            </a:pPr>
            <a:r>
              <a:rPr altLang="zh-CN" dirty="0" sz="1800" lang="en-US"/>
              <a:t>K</a:t>
            </a:r>
            <a:r>
              <a:rPr altLang="zh-CN" dirty="0" sz="1800" lang="en-US"/>
              <a:t>e</a:t>
            </a:r>
            <a:r>
              <a:rPr altLang="zh-CN" dirty="0" sz="1800" lang="en-US"/>
              <a:t>l</a:t>
            </a:r>
            <a:r>
              <a:rPr altLang="zh-CN" dirty="0" sz="1800" lang="en-US"/>
              <a:t>o</a:t>
            </a:r>
            <a:r>
              <a:rPr altLang="zh-CN" dirty="0" sz="1800" lang="en-US"/>
              <a:t>m</a:t>
            </a:r>
            <a:r>
              <a:rPr altLang="zh-CN" dirty="0" sz="1800" lang="en-US"/>
              <a:t>p</a:t>
            </a:r>
            <a:r>
              <a:rPr altLang="zh-CN" dirty="0" sz="1800" lang="en-US"/>
              <a:t>o</a:t>
            </a:r>
            <a:r>
              <a:rPr altLang="zh-CN" dirty="0" sz="1800" lang="en-US"/>
              <a:t>k</a:t>
            </a:r>
            <a:r>
              <a:rPr altLang="zh-CN" dirty="0" sz="1800" lang="en-US"/>
              <a:t> </a:t>
            </a:r>
            <a:r>
              <a:rPr altLang="zh-CN" dirty="0" sz="1800" lang="en-US"/>
              <a:t>1</a:t>
            </a:r>
            <a:r>
              <a:rPr altLang="zh-CN" dirty="0" sz="1800" lang="en-US"/>
              <a:t>0</a:t>
            </a:r>
            <a:endParaRPr altLang="zh-CN" dirty="0" sz="1600" lang="en-US"/>
          </a:p>
          <a:p>
            <a:pPr>
              <a:lnSpc>
                <a:spcPct val="50000"/>
              </a:lnSpc>
            </a:pPr>
            <a:r>
              <a:rPr altLang="zh-CN" dirty="0" sz="1800" lang="en-US"/>
              <a:t>I</a:t>
            </a:r>
            <a:r>
              <a:rPr altLang="zh-CN" dirty="0" sz="1800" lang="en-US"/>
              <a:t>m</a:t>
            </a:r>
            <a:r>
              <a:rPr altLang="zh-CN" dirty="0" sz="1800" lang="en-US"/>
              <a:t>e</a:t>
            </a:r>
            <a:r>
              <a:rPr altLang="zh-CN" dirty="0" sz="1800" lang="en-US"/>
              <a:t>l</a:t>
            </a:r>
            <a:r>
              <a:rPr altLang="zh-CN" dirty="0" sz="1800" lang="en-US"/>
              <a:t>d</a:t>
            </a:r>
            <a:r>
              <a:rPr altLang="zh-CN" dirty="0" sz="1800" lang="en-US"/>
              <a:t>a</a:t>
            </a:r>
            <a:r>
              <a:rPr altLang="zh-CN" dirty="0" sz="1800" lang="en-US"/>
              <a:t> </a:t>
            </a:r>
            <a:r>
              <a:rPr altLang="zh-CN" dirty="0" sz="1800" lang="en-US"/>
              <a:t>N</a:t>
            </a:r>
            <a:r>
              <a:rPr altLang="zh-CN" dirty="0" sz="1800" lang="en-US"/>
              <a:t>o</a:t>
            </a:r>
            <a:r>
              <a:rPr altLang="zh-CN" dirty="0" sz="1800" lang="en-US"/>
              <a:t>o</a:t>
            </a:r>
            <a:r>
              <a:rPr altLang="zh-CN" dirty="0" sz="1800" lang="en-US"/>
              <a:t>r</a:t>
            </a:r>
            <a:r>
              <a:rPr altLang="zh-CN" dirty="0" sz="1800" lang="en-US"/>
              <a:t> </a:t>
            </a:r>
            <a:r>
              <a:rPr altLang="zh-CN" dirty="0" sz="1800" lang="en-US"/>
              <a:t>A</a:t>
            </a:r>
            <a:r>
              <a:rPr altLang="zh-CN" dirty="0" sz="1800" lang="en-US"/>
              <a:t>i</a:t>
            </a:r>
            <a:r>
              <a:rPr altLang="zh-CN" dirty="0" sz="1800" lang="en-US"/>
              <a:t>s</a:t>
            </a:r>
            <a:r>
              <a:rPr altLang="zh-CN" dirty="0" sz="1800" lang="en-US"/>
              <a:t>y</a:t>
            </a:r>
            <a:r>
              <a:rPr altLang="zh-CN" dirty="0" sz="1800" lang="en-US"/>
              <a:t>a</a:t>
            </a:r>
            <a:r>
              <a:rPr altLang="zh-CN" dirty="0" sz="1800" lang="en-US"/>
              <a:t>h</a:t>
            </a:r>
            <a:r>
              <a:rPr altLang="zh-CN" dirty="0" sz="1800" lang="en-US"/>
              <a:t> </a:t>
            </a:r>
            <a:r>
              <a:rPr altLang="zh-CN" dirty="0" sz="1800" lang="en-US"/>
              <a:t>(</a:t>
            </a:r>
            <a:r>
              <a:rPr altLang="zh-CN" dirty="0" sz="1800" lang="en-US"/>
              <a:t>2204121431</a:t>
            </a:r>
            <a:r>
              <a:rPr altLang="zh-CN" dirty="0" sz="1800" lang="en-US"/>
              <a:t>)</a:t>
            </a:r>
            <a:r>
              <a:rPr altLang="zh-CN" dirty="0" sz="1800" lang="en-US"/>
              <a:t> </a:t>
            </a:r>
            <a:endParaRPr altLang="zh-CN" dirty="0" sz="1600" lang="en-US"/>
          </a:p>
          <a:p>
            <a:pPr>
              <a:lnSpc>
                <a:spcPct val="50000"/>
              </a:lnSpc>
            </a:pPr>
            <a:r>
              <a:rPr altLang="zh-CN" dirty="0" sz="1800" lang="en-US"/>
              <a:t>R</a:t>
            </a:r>
            <a:r>
              <a:rPr altLang="zh-CN" dirty="0" sz="1800" lang="en-US"/>
              <a:t>i</a:t>
            </a:r>
            <a:r>
              <a:rPr altLang="zh-CN" dirty="0" sz="1800" lang="en-US"/>
              <a:t>s</a:t>
            </a:r>
            <a:r>
              <a:rPr altLang="zh-CN" dirty="0" sz="1800" lang="en-US"/>
              <a:t>n</a:t>
            </a:r>
            <a:r>
              <a:rPr altLang="zh-CN" dirty="0" sz="1800" lang="en-US"/>
              <a:t>a</a:t>
            </a:r>
            <a:r>
              <a:rPr altLang="zh-CN" dirty="0" sz="1800" lang="en-US"/>
              <a:t> </a:t>
            </a:r>
            <a:r>
              <a:rPr altLang="zh-CN" dirty="0" sz="1800" lang="en-US"/>
              <a:t>F</a:t>
            </a:r>
            <a:r>
              <a:rPr altLang="zh-CN" dirty="0" sz="1800" lang="en-US"/>
              <a:t>i</a:t>
            </a:r>
            <a:r>
              <a:rPr altLang="zh-CN" dirty="0" sz="1800" lang="en-US"/>
              <a:t>t</a:t>
            </a:r>
            <a:r>
              <a:rPr altLang="zh-CN" dirty="0" sz="1800" lang="en-US"/>
              <a:t>r</a:t>
            </a:r>
            <a:r>
              <a:rPr altLang="zh-CN" dirty="0" sz="1800" lang="en-US"/>
              <a:t>i</a:t>
            </a:r>
            <a:r>
              <a:rPr altLang="zh-CN" dirty="0" sz="1800" lang="en-US"/>
              <a:t>a</a:t>
            </a:r>
            <a:r>
              <a:rPr altLang="zh-CN" dirty="0" sz="1800" lang="en-US"/>
              <a:t>n</a:t>
            </a:r>
            <a:r>
              <a:rPr altLang="zh-CN" dirty="0" sz="1800" lang="en-US"/>
              <a:t>i</a:t>
            </a:r>
            <a:r>
              <a:rPr altLang="zh-CN" dirty="0" sz="1800" lang="en-US"/>
              <a:t> </a:t>
            </a:r>
            <a:r>
              <a:rPr altLang="zh-CN" dirty="0" sz="1800" lang="en-US"/>
              <a:t>(2204121437</a:t>
            </a:r>
            <a:r>
              <a:rPr altLang="zh-CN" dirty="0" sz="1800" lang="en-US"/>
              <a:t>)</a:t>
            </a:r>
            <a:r>
              <a:rPr altLang="zh-CN" dirty="0" sz="1800" lang="en-US"/>
              <a:t> </a:t>
            </a:r>
            <a:endParaRPr altLang="zh-CN" dirty="0" sz="3200" lang="en-US"/>
          </a:p>
        </p:txBody>
      </p:sp>
      <p:sp>
        <p:nvSpPr>
          <p:cNvPr id="1048655" name="标题 5"/>
          <p:cNvSpPr>
            <a:spLocks noGrp="1"/>
          </p:cNvSpPr>
          <p:nvPr>
            <p:ph type="ctrTitle"/>
          </p:nvPr>
        </p:nvSpPr>
        <p:spPr>
          <a:xfrm>
            <a:off x="3197128" y="1358500"/>
            <a:ext cx="9845558" cy="1372920"/>
          </a:xfrm>
        </p:spPr>
        <p:txBody>
          <a:bodyPr/>
          <a:p>
            <a:r>
              <a:rPr altLang="en-US" dirty="0" sz="4800" lang="en-US"/>
              <a:t>P</a:t>
            </a:r>
            <a:r>
              <a:rPr altLang="en-US" dirty="0" sz="4800" lang="en-US"/>
              <a:t>E</a:t>
            </a:r>
            <a:r>
              <a:rPr altLang="en-US" dirty="0" sz="4800" lang="en-US"/>
              <a:t>N</a:t>
            </a:r>
            <a:r>
              <a:rPr altLang="en-US" dirty="0" sz="4800" lang="en-US"/>
              <a:t>A</a:t>
            </a:r>
            <a:r>
              <a:rPr altLang="en-US" dirty="0" sz="4800" lang="en-US"/>
              <a:t>L</a:t>
            </a:r>
            <a:r>
              <a:rPr altLang="en-US" dirty="0" sz="4800" lang="en-US"/>
              <a:t>A</a:t>
            </a:r>
            <a:r>
              <a:rPr altLang="en-US" dirty="0" sz="4800" lang="en-US"/>
              <a:t>R</a:t>
            </a:r>
            <a:r>
              <a:rPr altLang="en-US" dirty="0" sz="4800" lang="en-US"/>
              <a:t>A</a:t>
            </a:r>
            <a:r>
              <a:rPr altLang="en-US" dirty="0" sz="4800" lang="en-US"/>
              <a:t>N</a:t>
            </a:r>
            <a:r>
              <a:rPr altLang="en-US" dirty="0" sz="4800" lang="en-US"/>
              <a:t> </a:t>
            </a:r>
            <a:r>
              <a:rPr altLang="en-US" dirty="0" sz="4800" lang="en-US"/>
              <a:t>I</a:t>
            </a:r>
            <a:r>
              <a:rPr altLang="en-US" dirty="0" sz="4800" lang="en-US"/>
              <a:t>N</a:t>
            </a:r>
            <a:r>
              <a:rPr altLang="en-US" dirty="0" sz="4800" lang="en-US"/>
              <a:t>D</a:t>
            </a:r>
            <a:r>
              <a:rPr altLang="en-US" dirty="0" sz="4800" lang="en-US"/>
              <a:t>U</a:t>
            </a:r>
            <a:r>
              <a:rPr altLang="en-US" dirty="0" sz="4800" lang="en-US"/>
              <a:t>K</a:t>
            </a:r>
            <a:r>
              <a:rPr altLang="en-US" dirty="0" sz="4800" lang="en-US"/>
              <a:t>T</a:t>
            </a:r>
            <a:r>
              <a:rPr altLang="en-US" dirty="0" sz="4800" lang="en-US"/>
              <a:t>I</a:t>
            </a:r>
            <a:r>
              <a:rPr altLang="en-US" dirty="0" sz="4800" lang="en-US"/>
              <a:t>F</a:t>
            </a:r>
            <a:endParaRPr altLang="zh-CN" dirty="0"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2" name="Freeform 8"/>
          <p:cNvSpPr>
            <a:spLocks noEditPoints="1" noChangeArrowheads="1"/>
          </p:cNvSpPr>
          <p:nvPr/>
        </p:nvSpPr>
        <p:spPr bwMode="auto">
          <a:xfrm flipH="1">
            <a:off x="3468162" y="280923"/>
            <a:ext cx="5255676" cy="1064853"/>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p>
            <a:endParaRPr altLang="zh-CN"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
        <p:nvSpPr>
          <p:cNvPr id="1048663" name="文本框 7"/>
          <p:cNvSpPr txBox="1"/>
          <p:nvPr/>
        </p:nvSpPr>
        <p:spPr>
          <a:xfrm>
            <a:off x="3468162" y="469178"/>
            <a:ext cx="4837430" cy="688340"/>
          </a:xfrm>
          <a:prstGeom prst="rect"/>
          <a:noFill/>
        </p:spPr>
        <p:txBody>
          <a:bodyPr rtlCol="0" wrap="square">
            <a:spAutoFit/>
          </a:bodyPr>
          <a:p>
            <a:pPr algn="r"/>
            <a:r>
              <a:rPr altLang="en-US" dirty="0" sz="4000" lang="en-US">
                <a:solidFill>
                  <a:schemeClr val="bg2"/>
                </a:solidFill>
                <a:latin typeface="Calibri" panose="020F0502020204030204" pitchFamily="34" charset="0"/>
                <a:ea typeface="Calibri" panose="020F0502020204030204" pitchFamily="34" charset="0"/>
              </a:rPr>
              <a:t>R</a:t>
            </a:r>
            <a:r>
              <a:rPr altLang="en-US" dirty="0" sz="4000" lang="en-US">
                <a:solidFill>
                  <a:schemeClr val="bg2"/>
                </a:solidFill>
                <a:latin typeface="Calibri" panose="020F0502020204030204" pitchFamily="34" charset="0"/>
                <a:ea typeface="Calibri" panose="020F0502020204030204" pitchFamily="34" charset="0"/>
              </a:rPr>
              <a:t>u</a:t>
            </a:r>
            <a:r>
              <a:rPr altLang="en-US" dirty="0" sz="4000" lang="en-US">
                <a:solidFill>
                  <a:schemeClr val="bg2"/>
                </a:solidFill>
                <a:latin typeface="Calibri" panose="020F0502020204030204" pitchFamily="34" charset="0"/>
                <a:ea typeface="Calibri" panose="020F0502020204030204" pitchFamily="34" charset="0"/>
              </a:rPr>
              <a:t>m</a:t>
            </a:r>
            <a:r>
              <a:rPr altLang="en-US" dirty="0" sz="4000" lang="en-US">
                <a:solidFill>
                  <a:schemeClr val="bg2"/>
                </a:solidFill>
                <a:latin typeface="Calibri" panose="020F0502020204030204" pitchFamily="34" charset="0"/>
                <a:ea typeface="Calibri" panose="020F0502020204030204" pitchFamily="34" charset="0"/>
              </a:rPr>
              <a:t>u</a:t>
            </a:r>
            <a:r>
              <a:rPr altLang="en-US" dirty="0" sz="4000" lang="en-US">
                <a:solidFill>
                  <a:schemeClr val="bg2"/>
                </a:solidFill>
                <a:latin typeface="Calibri" panose="020F0502020204030204" pitchFamily="34" charset="0"/>
                <a:ea typeface="Calibri" panose="020F0502020204030204" pitchFamily="34" charset="0"/>
              </a:rPr>
              <a:t>s</a:t>
            </a:r>
            <a:r>
              <a:rPr altLang="en-US" dirty="0" sz="4000" lang="en-US">
                <a:solidFill>
                  <a:schemeClr val="bg2"/>
                </a:solidFill>
                <a:latin typeface="Calibri" panose="020F0502020204030204" pitchFamily="34" charset="0"/>
                <a:ea typeface="Calibri" panose="020F0502020204030204" pitchFamily="34" charset="0"/>
              </a:rPr>
              <a:t>a</a:t>
            </a:r>
            <a:r>
              <a:rPr altLang="en-US" dirty="0" sz="4000" lang="en-US">
                <a:solidFill>
                  <a:schemeClr val="bg2"/>
                </a:solidFill>
                <a:latin typeface="Calibri" panose="020F0502020204030204" pitchFamily="34" charset="0"/>
                <a:ea typeface="Calibri" panose="020F0502020204030204" pitchFamily="34" charset="0"/>
              </a:rPr>
              <a:t>n</a:t>
            </a:r>
            <a:r>
              <a:rPr altLang="en-US" dirty="0" sz="4000" lang="en-US">
                <a:solidFill>
                  <a:schemeClr val="bg2"/>
                </a:solidFill>
                <a:latin typeface="Calibri" panose="020F0502020204030204" pitchFamily="34" charset="0"/>
                <a:ea typeface="Calibri" panose="020F0502020204030204" pitchFamily="34" charset="0"/>
              </a:rPr>
              <a:t> </a:t>
            </a:r>
            <a:r>
              <a:rPr altLang="en-US" dirty="0" sz="4000" lang="en-US">
                <a:solidFill>
                  <a:schemeClr val="bg2"/>
                </a:solidFill>
                <a:latin typeface="Calibri" panose="020F0502020204030204" pitchFamily="34" charset="0"/>
                <a:ea typeface="Calibri" panose="020F0502020204030204" pitchFamily="34" charset="0"/>
              </a:rPr>
              <a:t>m</a:t>
            </a:r>
            <a:r>
              <a:rPr altLang="en-US" dirty="0" sz="4000" lang="en-US">
                <a:solidFill>
                  <a:schemeClr val="bg2"/>
                </a:solidFill>
                <a:latin typeface="Calibri" panose="020F0502020204030204" pitchFamily="34" charset="0"/>
                <a:ea typeface="Calibri" panose="020F0502020204030204" pitchFamily="34" charset="0"/>
              </a:rPr>
              <a:t>a</a:t>
            </a:r>
            <a:r>
              <a:rPr altLang="en-US" dirty="0" sz="4000" lang="en-US">
                <a:solidFill>
                  <a:schemeClr val="bg2"/>
                </a:solidFill>
                <a:latin typeface="Calibri" panose="020F0502020204030204" pitchFamily="34" charset="0"/>
                <a:ea typeface="Calibri" panose="020F0502020204030204" pitchFamily="34" charset="0"/>
              </a:rPr>
              <a:t>s</a:t>
            </a:r>
            <a:r>
              <a:rPr altLang="en-US" dirty="0" sz="4000" lang="en-US">
                <a:solidFill>
                  <a:schemeClr val="bg2"/>
                </a:solidFill>
                <a:latin typeface="Calibri" panose="020F0502020204030204" pitchFamily="34" charset="0"/>
                <a:ea typeface="Calibri" panose="020F0502020204030204" pitchFamily="34" charset="0"/>
              </a:rPr>
              <a:t>a</a:t>
            </a:r>
            <a:r>
              <a:rPr altLang="en-US" dirty="0" sz="4000" lang="en-US">
                <a:solidFill>
                  <a:schemeClr val="bg2"/>
                </a:solidFill>
                <a:latin typeface="Calibri" panose="020F0502020204030204" pitchFamily="34" charset="0"/>
                <a:ea typeface="Calibri" panose="020F0502020204030204" pitchFamily="34" charset="0"/>
              </a:rPr>
              <a:t>l</a:t>
            </a:r>
            <a:r>
              <a:rPr altLang="en-US" dirty="0" sz="4000" lang="en-US">
                <a:solidFill>
                  <a:schemeClr val="bg2"/>
                </a:solidFill>
                <a:latin typeface="Calibri" panose="020F0502020204030204" pitchFamily="34" charset="0"/>
                <a:ea typeface="Calibri" panose="020F0502020204030204" pitchFamily="34" charset="0"/>
              </a:rPr>
              <a:t>a</a:t>
            </a:r>
            <a:r>
              <a:rPr altLang="en-US" dirty="0" sz="4000" lang="en-US">
                <a:solidFill>
                  <a:schemeClr val="bg2"/>
                </a:solidFill>
                <a:latin typeface="Calibri" panose="020F0502020204030204" pitchFamily="34" charset="0"/>
                <a:ea typeface="Calibri" panose="020F0502020204030204" pitchFamily="34" charset="0"/>
              </a:rPr>
              <a:t>h</a:t>
            </a:r>
            <a:endParaRPr altLang="en-US" dirty="0" sz="4800" lang="zh-CN">
              <a:solidFill>
                <a:schemeClr val="bg2"/>
              </a:solidFill>
              <a:latin typeface="Calibri" panose="020F0502020204030204" pitchFamily="34" charset="0"/>
              <a:ea typeface="Calibri" panose="020F0502020204030204" pitchFamily="34" charset="0"/>
            </a:endParaRPr>
          </a:p>
        </p:txBody>
      </p:sp>
      <p:sp>
        <p:nvSpPr>
          <p:cNvPr id="1048664" name="文本框 10"/>
          <p:cNvSpPr txBox="1"/>
          <p:nvPr/>
        </p:nvSpPr>
        <p:spPr>
          <a:xfrm>
            <a:off x="4486111" y="2196021"/>
            <a:ext cx="5650496" cy="510540"/>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p</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p</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g</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t</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p</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l</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d</a:t>
            </a:r>
            <a:r>
              <a:rPr altLang="en-US" dirty="0" sz="2800" lang="en-US">
                <a:solidFill>
                  <a:schemeClr val="accent1"/>
                </a:solidFill>
                <a:latin typeface="Calibri" panose="020F0502020204030204" pitchFamily="34" charset="0"/>
                <a:ea typeface="Calibri" panose="020F0502020204030204" pitchFamily="34" charset="0"/>
              </a:rPr>
              <a:t>u</a:t>
            </a:r>
            <a:r>
              <a:rPr altLang="en-US" dirty="0" sz="2800" lang="en-US">
                <a:solidFill>
                  <a:schemeClr val="accent1"/>
                </a:solidFill>
                <a:latin typeface="Calibri" panose="020F0502020204030204" pitchFamily="34" charset="0"/>
                <a:ea typeface="Calibri" panose="020F0502020204030204" pitchFamily="34" charset="0"/>
              </a:rPr>
              <a:t>k</a:t>
            </a:r>
            <a:r>
              <a:rPr altLang="en-US" dirty="0" sz="2800" lang="en-US">
                <a:solidFill>
                  <a:schemeClr val="accent1"/>
                </a:solidFill>
                <a:latin typeface="Calibri" panose="020F0502020204030204" pitchFamily="34" charset="0"/>
                <a:ea typeface="Calibri" panose="020F0502020204030204" pitchFamily="34" charset="0"/>
              </a:rPr>
              <a:t>t</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f</a:t>
            </a:r>
            <a:r>
              <a:rPr altLang="en-US" dirty="0" sz="2800" lang="en-US">
                <a:solidFill>
                  <a:schemeClr val="accent1"/>
                </a:solidFill>
                <a:latin typeface="Calibri" panose="020F0502020204030204" pitchFamily="34" charset="0"/>
                <a:ea typeface="Calibri" panose="020F0502020204030204" pitchFamily="34" charset="0"/>
              </a:rPr>
              <a:t>?</a:t>
            </a:r>
            <a:r>
              <a:rPr altLang="en-US" dirty="0" sz="2800" lang="en-US">
                <a:solidFill>
                  <a:schemeClr val="accent1"/>
                </a:solidFill>
                <a:latin typeface="Calibri" panose="020F0502020204030204" pitchFamily="34" charset="0"/>
                <a:ea typeface="Calibri" panose="020F0502020204030204" pitchFamily="34" charset="0"/>
              </a:rPr>
              <a:t> </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665" name="Freeform 5"/>
          <p:cNvSpPr/>
          <p:nvPr/>
        </p:nvSpPr>
        <p:spPr bwMode="auto">
          <a:xfrm>
            <a:off x="4486111" y="2892745"/>
            <a:ext cx="4316217" cy="15322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anchor="t" anchorCtr="0" bIns="45720" compatLnSpc="1" lIns="91440" numCol="1" rIns="91440" tIns="45720" vert="horz" wrap="square"/>
          <a:p>
            <a:endParaRPr altLang="en-US" lang="zh-CN">
              <a:solidFill>
                <a:schemeClr val="bg1"/>
              </a:solidFill>
              <a:ea typeface="Calibri" panose="020F0502020204030204" pitchFamily="34" charset="0"/>
            </a:endParaRPr>
          </a:p>
        </p:txBody>
      </p:sp>
      <p:sp>
        <p:nvSpPr>
          <p:cNvPr id="1048666" name="任意多边形 12"/>
          <p:cNvSpPr/>
          <p:nvPr/>
        </p:nvSpPr>
        <p:spPr>
          <a:xfrm>
            <a:off x="3389671" y="2137695"/>
            <a:ext cx="783165" cy="908277"/>
          </a:xfrm>
          <a:custGeom>
            <a:avLst/>
            <a:gdLst>
              <a:gd name="connsiteX0" fmla="*/ 264904 w 512158"/>
              <a:gd name="connsiteY0" fmla="*/ 154 h 593976"/>
              <a:gd name="connsiteX1" fmla="*/ 389393 w 512158"/>
              <a:gd name="connsiteY1" fmla="*/ 40779 h 593976"/>
              <a:gd name="connsiteX2" fmla="*/ 496096 w 512158"/>
              <a:gd name="connsiteY2" fmla="*/ 377039 h 593976"/>
              <a:gd name="connsiteX3" fmla="*/ 171965 w 512158"/>
              <a:gd name="connsiteY3" fmla="*/ 586822 h 593976"/>
              <a:gd name="connsiteX4" fmla="*/ 4460 w 512158"/>
              <a:gd name="connsiteY4" fmla="*/ 238954 h 593976"/>
              <a:gd name="connsiteX5" fmla="*/ 99200 w 512158"/>
              <a:gd name="connsiteY5" fmla="*/ 72714 h 593976"/>
              <a:gd name="connsiteX6" fmla="*/ 165393 w 512158"/>
              <a:gd name="connsiteY6" fmla="*/ 25266 h 593976"/>
              <a:gd name="connsiteX7" fmla="*/ 264904 w 512158"/>
              <a:gd name="connsiteY7" fmla="*/ 154 h 5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158" h="593976">
                <a:moveTo>
                  <a:pt x="264904" y="154"/>
                </a:moveTo>
                <a:cubicBezTo>
                  <a:pt x="300569" y="-1362"/>
                  <a:pt x="340398" y="8077"/>
                  <a:pt x="389393" y="40779"/>
                </a:cubicBezTo>
                <a:cubicBezTo>
                  <a:pt x="487384" y="106182"/>
                  <a:pt x="541006" y="249842"/>
                  <a:pt x="496096" y="377039"/>
                </a:cubicBezTo>
                <a:cubicBezTo>
                  <a:pt x="451186" y="504235"/>
                  <a:pt x="307727" y="624953"/>
                  <a:pt x="171965" y="586822"/>
                </a:cubicBezTo>
                <a:cubicBezTo>
                  <a:pt x="36203" y="548691"/>
                  <a:pt x="-16541" y="346935"/>
                  <a:pt x="4460" y="238954"/>
                </a:cubicBezTo>
                <a:cubicBezTo>
                  <a:pt x="25460" y="130973"/>
                  <a:pt x="42455" y="127879"/>
                  <a:pt x="99200" y="72714"/>
                </a:cubicBezTo>
                <a:lnTo>
                  <a:pt x="165393" y="25266"/>
                </a:lnTo>
                <a:cubicBezTo>
                  <a:pt x="197736" y="14144"/>
                  <a:pt x="229238" y="1671"/>
                  <a:pt x="264904" y="15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4800" lang="en-US">
                <a:solidFill>
                  <a:schemeClr val="accent1"/>
                </a:solidFill>
                <a:ea typeface="Calibri" panose="020F0502020204030204" pitchFamily="34" charset="0"/>
              </a:rPr>
              <a:t>A</a:t>
            </a:r>
            <a:endParaRPr altLang="en-US" dirty="0" sz="4800" lang="zh-CN">
              <a:solidFill>
                <a:schemeClr val="accent1"/>
              </a:solidFill>
              <a:ea typeface="Calibri" panose="020F0502020204030204" pitchFamily="34" charset="0"/>
            </a:endParaRPr>
          </a:p>
        </p:txBody>
      </p:sp>
      <p:sp>
        <p:nvSpPr>
          <p:cNvPr id="1048667" name="文本框 15"/>
          <p:cNvSpPr txBox="1"/>
          <p:nvPr/>
        </p:nvSpPr>
        <p:spPr>
          <a:xfrm>
            <a:off x="4486111" y="3655614"/>
            <a:ext cx="5356179" cy="510540"/>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p</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c</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a:t>
            </a:r>
            <a:r>
              <a:rPr altLang="en-US" dirty="0" sz="2800" lang="en-US">
                <a:solidFill>
                  <a:schemeClr val="accent1"/>
                </a:solidFill>
                <a:latin typeface="Calibri" panose="020F0502020204030204" pitchFamily="34" charset="0"/>
                <a:ea typeface="Calibri" panose="020F0502020204030204" pitchFamily="34" charset="0"/>
              </a:rPr>
              <a:t>c</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p</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l</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d</a:t>
            </a:r>
            <a:r>
              <a:rPr altLang="en-US" dirty="0" sz="2800" lang="en-US">
                <a:solidFill>
                  <a:schemeClr val="accent1"/>
                </a:solidFill>
                <a:latin typeface="Calibri" panose="020F0502020204030204" pitchFamily="34" charset="0"/>
                <a:ea typeface="Calibri" panose="020F0502020204030204" pitchFamily="34" charset="0"/>
              </a:rPr>
              <a:t>u</a:t>
            </a:r>
            <a:r>
              <a:rPr altLang="en-US" dirty="0" sz="2800" lang="en-US">
                <a:solidFill>
                  <a:schemeClr val="accent1"/>
                </a:solidFill>
                <a:latin typeface="Calibri" panose="020F0502020204030204" pitchFamily="34" charset="0"/>
                <a:ea typeface="Calibri" panose="020F0502020204030204" pitchFamily="34" charset="0"/>
              </a:rPr>
              <a:t>k</a:t>
            </a:r>
            <a:r>
              <a:rPr altLang="en-US" dirty="0" sz="2800" lang="en-US">
                <a:solidFill>
                  <a:schemeClr val="accent1"/>
                </a:solidFill>
                <a:latin typeface="Calibri" panose="020F0502020204030204" pitchFamily="34" charset="0"/>
                <a:ea typeface="Calibri" panose="020F0502020204030204" pitchFamily="34" charset="0"/>
              </a:rPr>
              <a:t>t</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f</a:t>
            </a:r>
            <a:r>
              <a:rPr altLang="en-US" dirty="0" sz="2800" lang="en-US">
                <a:solidFill>
                  <a:schemeClr val="accent1"/>
                </a:solidFill>
                <a:latin typeface="Calibri" panose="020F0502020204030204" pitchFamily="34" charset="0"/>
                <a:ea typeface="Calibri" panose="020F0502020204030204" pitchFamily="34" charset="0"/>
              </a:rPr>
              <a:t>?</a:t>
            </a:r>
            <a:r>
              <a:rPr altLang="en-US" dirty="0" sz="2800" lang="en-US">
                <a:solidFill>
                  <a:schemeClr val="accent1"/>
                </a:solidFill>
                <a:latin typeface="Calibri" panose="020F0502020204030204" pitchFamily="34" charset="0"/>
                <a:ea typeface="Calibri" panose="020F0502020204030204" pitchFamily="34" charset="0"/>
              </a:rPr>
              <a:t> </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668" name="Freeform 5"/>
          <p:cNvSpPr/>
          <p:nvPr/>
        </p:nvSpPr>
        <p:spPr bwMode="auto">
          <a:xfrm>
            <a:off x="4486111" y="4352338"/>
            <a:ext cx="4316217" cy="15322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anchor="t" anchorCtr="0" bIns="45720" compatLnSpc="1" lIns="91440" numCol="1" rIns="91440" tIns="45720" vert="horz" wrap="square"/>
          <a:p>
            <a:endParaRPr altLang="en-US" lang="zh-CN">
              <a:solidFill>
                <a:schemeClr val="bg1"/>
              </a:solidFill>
              <a:ea typeface="Calibri" panose="020F0502020204030204" pitchFamily="34" charset="0"/>
            </a:endParaRPr>
          </a:p>
        </p:txBody>
      </p:sp>
      <p:sp>
        <p:nvSpPr>
          <p:cNvPr id="1048669" name="任意多边形 17"/>
          <p:cNvSpPr/>
          <p:nvPr/>
        </p:nvSpPr>
        <p:spPr>
          <a:xfrm>
            <a:off x="3389671" y="3597288"/>
            <a:ext cx="783165" cy="908277"/>
          </a:xfrm>
          <a:custGeom>
            <a:avLst/>
            <a:gdLst>
              <a:gd name="connsiteX0" fmla="*/ 264904 w 512158"/>
              <a:gd name="connsiteY0" fmla="*/ 154 h 593976"/>
              <a:gd name="connsiteX1" fmla="*/ 389393 w 512158"/>
              <a:gd name="connsiteY1" fmla="*/ 40779 h 593976"/>
              <a:gd name="connsiteX2" fmla="*/ 496096 w 512158"/>
              <a:gd name="connsiteY2" fmla="*/ 377039 h 593976"/>
              <a:gd name="connsiteX3" fmla="*/ 171965 w 512158"/>
              <a:gd name="connsiteY3" fmla="*/ 586822 h 593976"/>
              <a:gd name="connsiteX4" fmla="*/ 4460 w 512158"/>
              <a:gd name="connsiteY4" fmla="*/ 238954 h 593976"/>
              <a:gd name="connsiteX5" fmla="*/ 99200 w 512158"/>
              <a:gd name="connsiteY5" fmla="*/ 72714 h 593976"/>
              <a:gd name="connsiteX6" fmla="*/ 165393 w 512158"/>
              <a:gd name="connsiteY6" fmla="*/ 25266 h 593976"/>
              <a:gd name="connsiteX7" fmla="*/ 264904 w 512158"/>
              <a:gd name="connsiteY7" fmla="*/ 154 h 5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158" h="593976">
                <a:moveTo>
                  <a:pt x="264904" y="154"/>
                </a:moveTo>
                <a:cubicBezTo>
                  <a:pt x="300569" y="-1362"/>
                  <a:pt x="340398" y="8077"/>
                  <a:pt x="389393" y="40779"/>
                </a:cubicBezTo>
                <a:cubicBezTo>
                  <a:pt x="487384" y="106182"/>
                  <a:pt x="541006" y="249842"/>
                  <a:pt x="496096" y="377039"/>
                </a:cubicBezTo>
                <a:cubicBezTo>
                  <a:pt x="451186" y="504235"/>
                  <a:pt x="307727" y="624953"/>
                  <a:pt x="171965" y="586822"/>
                </a:cubicBezTo>
                <a:cubicBezTo>
                  <a:pt x="36203" y="548691"/>
                  <a:pt x="-16541" y="346935"/>
                  <a:pt x="4460" y="238954"/>
                </a:cubicBezTo>
                <a:cubicBezTo>
                  <a:pt x="25460" y="130973"/>
                  <a:pt x="42455" y="127879"/>
                  <a:pt x="99200" y="72714"/>
                </a:cubicBezTo>
                <a:lnTo>
                  <a:pt x="165393" y="25266"/>
                </a:lnTo>
                <a:cubicBezTo>
                  <a:pt x="197736" y="14144"/>
                  <a:pt x="229238" y="1671"/>
                  <a:pt x="264904" y="15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4800" lang="en-US">
                <a:solidFill>
                  <a:schemeClr val="accent1"/>
                </a:solidFill>
                <a:ea typeface="Calibri" panose="020F0502020204030204" pitchFamily="34" charset="0"/>
              </a:rPr>
              <a:t>B</a:t>
            </a:r>
            <a:endParaRPr altLang="en-US" dirty="0" sz="4800" lang="zh-CN">
              <a:solidFill>
                <a:schemeClr val="accent1"/>
              </a:solidFill>
              <a:ea typeface="Calibri" panose="020F0502020204030204" pitchFamily="34" charset="0"/>
            </a:endParaRPr>
          </a:p>
        </p:txBody>
      </p:sp>
      <p:sp>
        <p:nvSpPr>
          <p:cNvPr id="1048670" name="文本框 19"/>
          <p:cNvSpPr txBox="1"/>
          <p:nvPr/>
        </p:nvSpPr>
        <p:spPr>
          <a:xfrm>
            <a:off x="4486111" y="5115207"/>
            <a:ext cx="5057408" cy="510541"/>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p</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p</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g</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t</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s</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l</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h</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l</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671" name="Freeform 5"/>
          <p:cNvSpPr/>
          <p:nvPr/>
        </p:nvSpPr>
        <p:spPr bwMode="auto">
          <a:xfrm>
            <a:off x="4486111" y="5811931"/>
            <a:ext cx="4316217" cy="15322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anchor="t" anchorCtr="0" bIns="45720" compatLnSpc="1" lIns="91440" numCol="1" rIns="91440" tIns="45720" vert="horz" wrap="square"/>
          <a:p>
            <a:endParaRPr altLang="en-US" lang="zh-CN">
              <a:solidFill>
                <a:schemeClr val="bg1"/>
              </a:solidFill>
              <a:ea typeface="Calibri" panose="020F0502020204030204" pitchFamily="34" charset="0"/>
            </a:endParaRPr>
          </a:p>
        </p:txBody>
      </p:sp>
      <p:sp>
        <p:nvSpPr>
          <p:cNvPr id="1048672" name="任意多边形 21"/>
          <p:cNvSpPr/>
          <p:nvPr/>
        </p:nvSpPr>
        <p:spPr>
          <a:xfrm>
            <a:off x="3389671" y="5056881"/>
            <a:ext cx="783165" cy="908277"/>
          </a:xfrm>
          <a:custGeom>
            <a:avLst/>
            <a:gdLst>
              <a:gd name="connsiteX0" fmla="*/ 264904 w 512158"/>
              <a:gd name="connsiteY0" fmla="*/ 154 h 593976"/>
              <a:gd name="connsiteX1" fmla="*/ 389393 w 512158"/>
              <a:gd name="connsiteY1" fmla="*/ 40779 h 593976"/>
              <a:gd name="connsiteX2" fmla="*/ 496096 w 512158"/>
              <a:gd name="connsiteY2" fmla="*/ 377039 h 593976"/>
              <a:gd name="connsiteX3" fmla="*/ 171965 w 512158"/>
              <a:gd name="connsiteY3" fmla="*/ 586822 h 593976"/>
              <a:gd name="connsiteX4" fmla="*/ 4460 w 512158"/>
              <a:gd name="connsiteY4" fmla="*/ 238954 h 593976"/>
              <a:gd name="connsiteX5" fmla="*/ 99200 w 512158"/>
              <a:gd name="connsiteY5" fmla="*/ 72714 h 593976"/>
              <a:gd name="connsiteX6" fmla="*/ 165393 w 512158"/>
              <a:gd name="connsiteY6" fmla="*/ 25266 h 593976"/>
              <a:gd name="connsiteX7" fmla="*/ 264904 w 512158"/>
              <a:gd name="connsiteY7" fmla="*/ 154 h 5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158" h="593976">
                <a:moveTo>
                  <a:pt x="264904" y="154"/>
                </a:moveTo>
                <a:cubicBezTo>
                  <a:pt x="300569" y="-1362"/>
                  <a:pt x="340398" y="8077"/>
                  <a:pt x="389393" y="40779"/>
                </a:cubicBezTo>
                <a:cubicBezTo>
                  <a:pt x="487384" y="106182"/>
                  <a:pt x="541006" y="249842"/>
                  <a:pt x="496096" y="377039"/>
                </a:cubicBezTo>
                <a:cubicBezTo>
                  <a:pt x="451186" y="504235"/>
                  <a:pt x="307727" y="624953"/>
                  <a:pt x="171965" y="586822"/>
                </a:cubicBezTo>
                <a:cubicBezTo>
                  <a:pt x="36203" y="548691"/>
                  <a:pt x="-16541" y="346935"/>
                  <a:pt x="4460" y="238954"/>
                </a:cubicBezTo>
                <a:cubicBezTo>
                  <a:pt x="25460" y="130973"/>
                  <a:pt x="42455" y="127879"/>
                  <a:pt x="99200" y="72714"/>
                </a:cubicBezTo>
                <a:lnTo>
                  <a:pt x="165393" y="25266"/>
                </a:lnTo>
                <a:cubicBezTo>
                  <a:pt x="197736" y="14144"/>
                  <a:pt x="229238" y="1671"/>
                  <a:pt x="264904" y="15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4800" lang="en-US">
                <a:solidFill>
                  <a:schemeClr val="accent1"/>
                </a:solidFill>
                <a:ea typeface="Calibri" panose="020F0502020204030204" pitchFamily="34" charset="0"/>
              </a:rPr>
              <a:t>C</a:t>
            </a:r>
            <a:endParaRPr altLang="en-US" dirty="0" sz="4800" lang="zh-CN">
              <a:solidFill>
                <a:schemeClr val="accent1"/>
              </a:solidFill>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703" name="标题 1"/>
          <p:cNvSpPr>
            <a:spLocks noGrp="1"/>
          </p:cNvSpPr>
          <p:nvPr>
            <p:ph type="title"/>
          </p:nvPr>
        </p:nvSpPr>
        <p:spPr>
          <a:xfrm>
            <a:off x="2874016" y="880026"/>
            <a:ext cx="7050089" cy="700333"/>
          </a:xfrm>
        </p:spPr>
        <p:txBody>
          <a:bodyPr/>
          <a:p>
            <a:r>
              <a:rPr altLang="en-US" dirty="0" sz="4000" lang="en-US"/>
              <a:t>P</a:t>
            </a:r>
            <a:r>
              <a:rPr altLang="en-US" dirty="0" sz="4000" lang="en-US"/>
              <a:t>e</a:t>
            </a:r>
            <a:r>
              <a:rPr altLang="en-US" dirty="0" sz="4000" lang="en-US"/>
              <a:t>n</a:t>
            </a:r>
            <a:r>
              <a:rPr altLang="en-US" dirty="0" sz="4000" lang="en-US"/>
              <a:t>g</a:t>
            </a:r>
            <a:r>
              <a:rPr altLang="en-US" dirty="0" sz="4000" lang="en-US"/>
              <a:t>e</a:t>
            </a:r>
            <a:r>
              <a:rPr altLang="en-US" dirty="0" sz="4000" lang="en-US"/>
              <a:t>r</a:t>
            </a:r>
            <a:r>
              <a:rPr altLang="en-US" dirty="0" sz="4000" lang="en-US"/>
              <a:t>t</a:t>
            </a:r>
            <a:r>
              <a:rPr altLang="en-US" dirty="0" sz="4000" lang="en-US"/>
              <a:t>i</a:t>
            </a:r>
            <a:r>
              <a:rPr altLang="en-US" dirty="0" sz="4000" lang="en-US"/>
              <a:t>a</a:t>
            </a:r>
            <a:r>
              <a:rPr altLang="en-US" dirty="0" sz="4000" lang="en-US"/>
              <a:t>n</a:t>
            </a:r>
            <a:r>
              <a:rPr altLang="en-US" dirty="0" sz="4000" lang="en-US"/>
              <a:t> </a:t>
            </a:r>
            <a:r>
              <a:rPr altLang="en-US" dirty="0" sz="4000" lang="en-US"/>
              <a:t>p</a:t>
            </a:r>
            <a:r>
              <a:rPr altLang="en-US" dirty="0" sz="4000" lang="en-US"/>
              <a:t>e</a:t>
            </a:r>
            <a:r>
              <a:rPr altLang="en-US" dirty="0" sz="4000" lang="en-US"/>
              <a:t>n</a:t>
            </a:r>
            <a:r>
              <a:rPr altLang="en-US" dirty="0" sz="4000" lang="en-US"/>
              <a:t>a</a:t>
            </a:r>
            <a:r>
              <a:rPr altLang="en-US" dirty="0" sz="4000" lang="en-US"/>
              <a:t>l</a:t>
            </a:r>
            <a:r>
              <a:rPr altLang="en-US" dirty="0" sz="4000" lang="en-US"/>
              <a:t>a</a:t>
            </a:r>
            <a:r>
              <a:rPr altLang="en-US" dirty="0" sz="4000" lang="en-US"/>
              <a:t>r</a:t>
            </a:r>
            <a:r>
              <a:rPr altLang="en-US" dirty="0" sz="4000" lang="en-US"/>
              <a:t>a</a:t>
            </a:r>
            <a:r>
              <a:rPr altLang="en-US" dirty="0" sz="4000" lang="en-US"/>
              <a:t>n</a:t>
            </a:r>
            <a:r>
              <a:rPr altLang="en-US" dirty="0" sz="4000" lang="en-US"/>
              <a:t> </a:t>
            </a:r>
            <a:r>
              <a:rPr altLang="en-US" dirty="0" sz="4000" lang="en-US"/>
              <a:t>i</a:t>
            </a:r>
            <a:r>
              <a:rPr altLang="en-US" dirty="0" sz="4000" lang="en-US"/>
              <a:t>n</a:t>
            </a:r>
            <a:r>
              <a:rPr altLang="en-US" dirty="0" sz="4000" lang="en-US"/>
              <a:t>d</a:t>
            </a:r>
            <a:r>
              <a:rPr altLang="en-US" dirty="0" sz="4000" lang="en-US"/>
              <a:t>u</a:t>
            </a:r>
            <a:r>
              <a:rPr altLang="en-US" dirty="0" sz="4000" lang="en-US"/>
              <a:t>k</a:t>
            </a:r>
            <a:r>
              <a:rPr altLang="en-US" dirty="0" sz="4000" lang="en-US"/>
              <a:t>t</a:t>
            </a:r>
            <a:r>
              <a:rPr altLang="en-US" dirty="0" sz="4000" lang="en-US"/>
              <a:t>i</a:t>
            </a:r>
            <a:r>
              <a:rPr altLang="en-US" dirty="0" sz="4000" lang="en-US"/>
              <a:t>f</a:t>
            </a:r>
            <a:endParaRPr altLang="en-US" dirty="0" lang="zh-CN"/>
          </a:p>
        </p:txBody>
      </p:sp>
      <p:sp>
        <p:nvSpPr>
          <p:cNvPr id="1048704" name="文本占位符 2"/>
          <p:cNvSpPr>
            <a:spLocks noGrp="1"/>
          </p:cNvSpPr>
          <p:nvPr>
            <p:ph type="body" idx="1"/>
          </p:nvPr>
        </p:nvSpPr>
        <p:spPr>
          <a:xfrm>
            <a:off x="3730146" y="2925607"/>
            <a:ext cx="7493635" cy="822316"/>
          </a:xfrm>
        </p:spPr>
        <p:txBody>
          <a:bodyPr>
            <a:noAutofit/>
          </a:bodyPr>
          <a:p>
            <a:pPr algn="l">
              <a:lnSpc>
                <a:spcPct val="120000"/>
              </a:lnSpc>
            </a:pPr>
            <a:r>
              <a:rPr altLang="en-US" dirty="0" sz="2400" lang="en-US"/>
              <a:t>Proses berpikir untuk menarik kesimpulan berupa prinsip atau sikap yang berlaku umum berdasarkan atas fakta - fakta yang bersifat khusus. Prosesnya disebut induksi. </a:t>
            </a:r>
            <a:r>
              <a:rPr altLang="en-US" dirty="0" sz="2400" lang="en-US"/>
              <a:t>Kesimpulan yang di dapatkan bukan merupakan bukti. Hal ini di karenakan aturan</a:t>
            </a:r>
            <a:r>
              <a:rPr altLang="en-US" dirty="0" sz="2400" lang="en-US"/>
              <a:t> </a:t>
            </a:r>
            <a:r>
              <a:rPr altLang="en-US" dirty="0" sz="2400" lang="en-US"/>
              <a:t>umum yang diperoleh belum tentu berlaku untuk semua kasus</a:t>
            </a:r>
            <a:endParaRPr altLang="en-US" dirty="0" sz="2000" lang="zh-CN"/>
          </a:p>
        </p:txBody>
      </p:sp>
      <p:sp>
        <p:nvSpPr>
          <p:cNvPr id="1048705" name="Freeform 452"/>
          <p:cNvSpPr/>
          <p:nvPr/>
        </p:nvSpPr>
        <p:spPr bwMode="auto">
          <a:xfrm>
            <a:off x="2230135" y="2572399"/>
            <a:ext cx="51297" cy="353209"/>
          </a:xfrm>
          <a:custGeom>
            <a:avLst/>
            <a:gdLst>
              <a:gd name="T0" fmla="*/ 1 w 2"/>
              <a:gd name="T1" fmla="*/ 1 h 17"/>
              <a:gd name="T2" fmla="*/ 0 w 2"/>
              <a:gd name="T3" fmla="*/ 17 h 17"/>
              <a:gd name="T4" fmla="*/ 1 w 2"/>
              <a:gd name="T5" fmla="*/ 17 h 17"/>
              <a:gd name="T6" fmla="*/ 2 w 2"/>
              <a:gd name="T7" fmla="*/ 1 h 17"/>
              <a:gd name="T8" fmla="*/ 1 w 2"/>
              <a:gd name="T9" fmla="*/ 1 h 17"/>
            </a:gdLst>
            <a:ahLst/>
            <a:cxnLst>
              <a:cxn ang="0">
                <a:pos x="T0" y="T1"/>
              </a:cxn>
              <a:cxn ang="0">
                <a:pos x="T2" y="T3"/>
              </a:cxn>
              <a:cxn ang="0">
                <a:pos x="T4" y="T5"/>
              </a:cxn>
              <a:cxn ang="0">
                <a:pos x="T6" y="T7"/>
              </a:cxn>
              <a:cxn ang="0">
                <a:pos x="T8" y="T9"/>
              </a:cxn>
            </a:cxnLst>
            <a:rect l="0" t="0" r="r" b="b"/>
            <a:pathLst>
              <a:path w="2" h="17">
                <a:moveTo>
                  <a:pt x="1" y="1"/>
                </a:moveTo>
                <a:cubicBezTo>
                  <a:pt x="1" y="6"/>
                  <a:pt x="1" y="11"/>
                  <a:pt x="0" y="17"/>
                </a:cubicBezTo>
                <a:cubicBezTo>
                  <a:pt x="0" y="17"/>
                  <a:pt x="1" y="17"/>
                  <a:pt x="1" y="17"/>
                </a:cubicBezTo>
                <a:cubicBezTo>
                  <a:pt x="1" y="11"/>
                  <a:pt x="2" y="6"/>
                  <a:pt x="2" y="1"/>
                </a:cubicBezTo>
                <a:cubicBezTo>
                  <a:pt x="2" y="0"/>
                  <a:pt x="1" y="0"/>
                  <a:pt x="1" y="1"/>
                </a:cubicBezTo>
                <a:close/>
              </a:path>
            </a:pathLst>
          </a:custGeom>
          <a:solidFill>
            <a:schemeClr val="accent1"/>
          </a:solidFill>
          <a:ln>
            <a:noFill/>
          </a:ln>
        </p:spPr>
        <p:txBody>
          <a:bodyPr anchor="t" anchorCtr="0" bIns="45720" compatLnSpc="1" lIns="91440" numCol="1" rIns="91440" tIns="45720" vert="horz" wrap="square"/>
          <a:p>
            <a:endParaRPr altLang="en-US" sz="3600" lang="zh-CN">
              <a:ea typeface="Calibri" panose="020F0502020204030204" pitchFamily="34" charset="0"/>
            </a:endParaRPr>
          </a:p>
        </p:txBody>
      </p:sp>
      <p:sp>
        <p:nvSpPr>
          <p:cNvPr id="1048706" name="Freeform 453"/>
          <p:cNvSpPr/>
          <p:nvPr/>
        </p:nvSpPr>
        <p:spPr bwMode="auto">
          <a:xfrm>
            <a:off x="2281428" y="1901295"/>
            <a:ext cx="20517" cy="459176"/>
          </a:xfrm>
          <a:custGeom>
            <a:avLst/>
            <a:gdLst>
              <a:gd name="T0" fmla="*/ 1 w 1"/>
              <a:gd name="T1" fmla="*/ 0 h 22"/>
              <a:gd name="T2" fmla="*/ 0 w 1"/>
              <a:gd name="T3" fmla="*/ 22 h 22"/>
              <a:gd name="T4" fmla="*/ 1 w 1"/>
              <a:gd name="T5" fmla="*/ 22 h 22"/>
              <a:gd name="T6" fmla="*/ 1 w 1"/>
              <a:gd name="T7" fmla="*/ 0 h 22"/>
              <a:gd name="T8" fmla="*/ 1 w 1"/>
              <a:gd name="T9" fmla="*/ 0 h 22"/>
            </a:gdLst>
            <a:ahLst/>
            <a:cxnLst>
              <a:cxn ang="0">
                <a:pos x="T0" y="T1"/>
              </a:cxn>
              <a:cxn ang="0">
                <a:pos x="T2" y="T3"/>
              </a:cxn>
              <a:cxn ang="0">
                <a:pos x="T4" y="T5"/>
              </a:cxn>
              <a:cxn ang="0">
                <a:pos x="T6" y="T7"/>
              </a:cxn>
              <a:cxn ang="0">
                <a:pos x="T8" y="T9"/>
              </a:cxn>
            </a:cxnLst>
            <a:rect l="0" t="0" r="r" b="b"/>
            <a:pathLst>
              <a:path w="1" h="22">
                <a:moveTo>
                  <a:pt x="1" y="0"/>
                </a:moveTo>
                <a:cubicBezTo>
                  <a:pt x="0" y="7"/>
                  <a:pt x="0" y="15"/>
                  <a:pt x="0" y="22"/>
                </a:cubicBezTo>
                <a:cubicBezTo>
                  <a:pt x="0" y="22"/>
                  <a:pt x="1" y="22"/>
                  <a:pt x="1" y="22"/>
                </a:cubicBezTo>
                <a:cubicBezTo>
                  <a:pt x="1" y="15"/>
                  <a:pt x="1" y="7"/>
                  <a:pt x="1" y="0"/>
                </a:cubicBezTo>
                <a:cubicBezTo>
                  <a:pt x="1" y="0"/>
                  <a:pt x="1" y="0"/>
                  <a:pt x="1" y="0"/>
                </a:cubicBezTo>
                <a:close/>
              </a:path>
            </a:pathLst>
          </a:custGeom>
          <a:solidFill>
            <a:schemeClr val="accent1"/>
          </a:solidFill>
          <a:ln>
            <a:noFill/>
          </a:ln>
        </p:spPr>
        <p:txBody>
          <a:bodyPr anchor="t" anchorCtr="0" bIns="45720" compatLnSpc="1" lIns="91440" numCol="1" rIns="91440" tIns="45720" vert="horz" wrap="square"/>
          <a:p>
            <a:endParaRPr altLang="en-US" sz="3600" lang="zh-CN">
              <a:ea typeface="Calibri" panose="020F0502020204030204" pitchFamily="34" charset="0"/>
            </a:endParaRPr>
          </a:p>
        </p:txBody>
      </p:sp>
      <p:sp>
        <p:nvSpPr>
          <p:cNvPr id="1048707" name="Freeform 454"/>
          <p:cNvSpPr/>
          <p:nvPr/>
        </p:nvSpPr>
        <p:spPr bwMode="auto">
          <a:xfrm>
            <a:off x="2301941" y="1230192"/>
            <a:ext cx="0" cy="415028"/>
          </a:xfrm>
          <a:custGeom>
            <a:avLst/>
            <a:gdLst>
              <a:gd name="T0" fmla="*/ 0 h 20"/>
              <a:gd name="T1" fmla="*/ 20 h 20"/>
              <a:gd name="T2" fmla="*/ 20 h 20"/>
              <a:gd name="T3" fmla="*/ 0 h 20"/>
              <a:gd name="T4" fmla="*/ 0 h 20"/>
            </a:gdLst>
            <a:ahLst/>
            <a:cxnLst>
              <a:cxn ang="0">
                <a:pos x="0" y="T0"/>
              </a:cxn>
              <a:cxn ang="0">
                <a:pos x="0" y="T1"/>
              </a:cxn>
              <a:cxn ang="0">
                <a:pos x="0" y="T2"/>
              </a:cxn>
              <a:cxn ang="0">
                <a:pos x="0" y="T3"/>
              </a:cxn>
              <a:cxn ang="0">
                <a:pos x="0" y="T4"/>
              </a:cxn>
            </a:cxnLst>
            <a:rect l="0" t="0" r="r" b="b"/>
            <a:pathLst>
              <a:path h="20">
                <a:moveTo>
                  <a:pt x="0" y="0"/>
                </a:moveTo>
                <a:cubicBezTo>
                  <a:pt x="0" y="7"/>
                  <a:pt x="0" y="13"/>
                  <a:pt x="0" y="20"/>
                </a:cubicBezTo>
                <a:cubicBezTo>
                  <a:pt x="0" y="20"/>
                  <a:pt x="0" y="20"/>
                  <a:pt x="0" y="20"/>
                </a:cubicBezTo>
                <a:cubicBezTo>
                  <a:pt x="0" y="13"/>
                  <a:pt x="0" y="7"/>
                  <a:pt x="0" y="0"/>
                </a:cubicBezTo>
                <a:cubicBezTo>
                  <a:pt x="0" y="0"/>
                  <a:pt x="0" y="0"/>
                  <a:pt x="0" y="0"/>
                </a:cubicBezTo>
                <a:close/>
              </a:path>
            </a:pathLst>
          </a:custGeom>
          <a:solidFill>
            <a:schemeClr val="accent1"/>
          </a:solidFill>
          <a:ln>
            <a:noFill/>
          </a:ln>
        </p:spPr>
        <p:txBody>
          <a:bodyPr anchor="t" anchorCtr="0" bIns="45720" compatLnSpc="1" lIns="91440" numCol="1" rIns="91440" tIns="45720" vert="horz" wrap="square"/>
          <a:p>
            <a:endParaRPr altLang="en-US" sz="3600" lang="zh-CN">
              <a:ea typeface="Calibri" panose="020F0502020204030204" pitchFamily="34" charset="0"/>
            </a:endParaRPr>
          </a:p>
        </p:txBody>
      </p:sp>
      <p:sp>
        <p:nvSpPr>
          <p:cNvPr id="1048708" name="Freeform 455"/>
          <p:cNvSpPr/>
          <p:nvPr/>
        </p:nvSpPr>
        <p:spPr bwMode="auto">
          <a:xfrm>
            <a:off x="2301941" y="585584"/>
            <a:ext cx="20517" cy="397371"/>
          </a:xfrm>
          <a:custGeom>
            <a:avLst/>
            <a:gdLst>
              <a:gd name="T0" fmla="*/ 0 w 1"/>
              <a:gd name="T1" fmla="*/ 0 h 19"/>
              <a:gd name="T2" fmla="*/ 0 w 1"/>
              <a:gd name="T3" fmla="*/ 18 h 19"/>
              <a:gd name="T4" fmla="*/ 0 w 1"/>
              <a:gd name="T5" fmla="*/ 18 h 19"/>
              <a:gd name="T6" fmla="*/ 0 w 1"/>
              <a:gd name="T7" fmla="*/ 0 h 19"/>
              <a:gd name="T8" fmla="*/ 0 w 1"/>
              <a:gd name="T9" fmla="*/ 0 h 19"/>
            </a:gdLst>
            <a:ahLst/>
            <a:cxnLst>
              <a:cxn ang="0">
                <a:pos x="T0" y="T1"/>
              </a:cxn>
              <a:cxn ang="0">
                <a:pos x="T2" y="T3"/>
              </a:cxn>
              <a:cxn ang="0">
                <a:pos x="T4" y="T5"/>
              </a:cxn>
              <a:cxn ang="0">
                <a:pos x="T6" y="T7"/>
              </a:cxn>
              <a:cxn ang="0">
                <a:pos x="T8" y="T9"/>
              </a:cxn>
            </a:cxnLst>
            <a:rect l="0" t="0" r="r" b="b"/>
            <a:pathLst>
              <a:path w="1" h="19">
                <a:moveTo>
                  <a:pt x="0" y="0"/>
                </a:moveTo>
                <a:cubicBezTo>
                  <a:pt x="0" y="6"/>
                  <a:pt x="0" y="12"/>
                  <a:pt x="0" y="18"/>
                </a:cubicBezTo>
                <a:cubicBezTo>
                  <a:pt x="0" y="19"/>
                  <a:pt x="0" y="19"/>
                  <a:pt x="0" y="18"/>
                </a:cubicBezTo>
                <a:cubicBezTo>
                  <a:pt x="0" y="12"/>
                  <a:pt x="0" y="6"/>
                  <a:pt x="0" y="0"/>
                </a:cubicBezTo>
                <a:cubicBezTo>
                  <a:pt x="1" y="0"/>
                  <a:pt x="0" y="0"/>
                  <a:pt x="0" y="0"/>
                </a:cubicBezTo>
                <a:close/>
              </a:path>
            </a:pathLst>
          </a:custGeom>
          <a:solidFill>
            <a:schemeClr val="accent1"/>
          </a:solidFill>
          <a:ln>
            <a:noFill/>
          </a:ln>
        </p:spPr>
        <p:txBody>
          <a:bodyPr anchor="t" anchorCtr="0" bIns="45720" compatLnSpc="1" lIns="91440" numCol="1" rIns="91440" tIns="45720" vert="horz" wrap="square"/>
          <a:p>
            <a:endParaRPr altLang="en-US" sz="3600" lang="zh-CN">
              <a:ea typeface="Calibri" panose="020F0502020204030204" pitchFamily="34" charset="0"/>
            </a:endParaRPr>
          </a:p>
        </p:txBody>
      </p:sp>
      <p:sp>
        <p:nvSpPr>
          <p:cNvPr id="1048709" name="Freeform 456"/>
          <p:cNvSpPr/>
          <p:nvPr/>
        </p:nvSpPr>
        <p:spPr bwMode="auto">
          <a:xfrm>
            <a:off x="2301941" y="146709"/>
            <a:ext cx="20517" cy="415028"/>
          </a:xfrm>
          <a:custGeom>
            <a:avLst/>
            <a:gdLst>
              <a:gd name="T0" fmla="*/ 1 w 1"/>
              <a:gd name="T1" fmla="*/ 0 h 20"/>
              <a:gd name="T2" fmla="*/ 0 w 1"/>
              <a:gd name="T3" fmla="*/ 20 h 20"/>
              <a:gd name="T4" fmla="*/ 1 w 1"/>
              <a:gd name="T5" fmla="*/ 20 h 20"/>
              <a:gd name="T6" fmla="*/ 1 w 1"/>
              <a:gd name="T7" fmla="*/ 0 h 20"/>
              <a:gd name="T8" fmla="*/ 1 w 1"/>
              <a:gd name="T9" fmla="*/ 0 h 20"/>
            </a:gdLst>
            <a:ahLst/>
            <a:cxnLst>
              <a:cxn ang="0">
                <a:pos x="T0" y="T1"/>
              </a:cxn>
              <a:cxn ang="0">
                <a:pos x="T2" y="T3"/>
              </a:cxn>
              <a:cxn ang="0">
                <a:pos x="T4" y="T5"/>
              </a:cxn>
              <a:cxn ang="0">
                <a:pos x="T6" y="T7"/>
              </a:cxn>
              <a:cxn ang="0">
                <a:pos x="T8" y="T9"/>
              </a:cxn>
            </a:cxnLst>
            <a:rect l="0" t="0" r="r" b="b"/>
            <a:pathLst>
              <a:path w="1" h="20">
                <a:moveTo>
                  <a:pt x="1" y="0"/>
                </a:moveTo>
                <a:cubicBezTo>
                  <a:pt x="0" y="7"/>
                  <a:pt x="0" y="13"/>
                  <a:pt x="0" y="20"/>
                </a:cubicBezTo>
                <a:cubicBezTo>
                  <a:pt x="0" y="20"/>
                  <a:pt x="1" y="20"/>
                  <a:pt x="1" y="20"/>
                </a:cubicBezTo>
                <a:cubicBezTo>
                  <a:pt x="1" y="13"/>
                  <a:pt x="1" y="7"/>
                  <a:pt x="1" y="0"/>
                </a:cubicBezTo>
                <a:cubicBezTo>
                  <a:pt x="1" y="0"/>
                  <a:pt x="1" y="0"/>
                  <a:pt x="1" y="0"/>
                </a:cubicBezTo>
                <a:close/>
              </a:path>
            </a:pathLst>
          </a:custGeom>
          <a:solidFill>
            <a:schemeClr val="accent1"/>
          </a:solidFill>
          <a:ln>
            <a:noFill/>
          </a:ln>
        </p:spPr>
        <p:txBody>
          <a:bodyPr anchor="t" anchorCtr="0" bIns="45720" compatLnSpc="1" lIns="91440" numCol="1" rIns="91440" tIns="45720" vert="horz" wrap="square"/>
          <a:p>
            <a:endParaRPr altLang="en-US" sz="3600" lang="zh-CN">
              <a:ea typeface="Calibri" panose="020F0502020204030204" pitchFamily="34" charset="0"/>
            </a:endParaRPr>
          </a:p>
        </p:txBody>
      </p:sp>
      <p:sp>
        <p:nvSpPr>
          <p:cNvPr id="1048710" name="Freeform 458"/>
          <p:cNvSpPr/>
          <p:nvPr/>
        </p:nvSpPr>
        <p:spPr bwMode="auto">
          <a:xfrm>
            <a:off x="1466287" y="3137535"/>
            <a:ext cx="1712342" cy="1872553"/>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anchor="ctr" anchorCtr="0" bIns="45720" compatLnSpc="1" lIns="91440" numCol="1" rIns="91440" tIns="45720" vert="horz" wrap="square"/>
          <a:p>
            <a:pPr algn="ctr"/>
            <a:r>
              <a:rPr altLang="zh-CN" b="1" dirty="0" sz="4800" i="1" lang="en-US">
                <a:solidFill>
                  <a:schemeClr val="bg1"/>
                </a:solidFill>
                <a:effectLst>
                  <a:outerShdw algn="tl" blurRad="38100" dir="2700000" dist="38100">
                    <a:srgbClr val="000000">
                      <a:alpha val="43137"/>
                    </a:srgbClr>
                  </a:outerShdw>
                </a:effectLst>
                <a:ea typeface="Calibri" panose="020F0502020204030204" pitchFamily="34" charset="0"/>
              </a:rPr>
              <a:t>•ᴗ•</a:t>
            </a:r>
            <a:endParaRPr altLang="en-US" b="1" dirty="0" sz="4800" i="1" lang="zh-CN">
              <a:solidFill>
                <a:schemeClr val="bg1"/>
              </a:solidFill>
              <a:effectLst>
                <a:outerShdw algn="tl" blurRad="38100" dir="2700000" dist="38100">
                  <a:srgbClr val="000000">
                    <a:alpha val="43137"/>
                  </a:srgbClr>
                </a:outerShdw>
              </a:effectLst>
              <a:ea typeface="Calibri" panose="020F0502020204030204" pitchFamily="34" charset="0"/>
            </a:endParaRPr>
          </a:p>
        </p:txBody>
      </p:sp>
      <p:sp>
        <p:nvSpPr>
          <p:cNvPr id="1048711" name="Freeform 456"/>
          <p:cNvSpPr/>
          <p:nvPr/>
        </p:nvSpPr>
        <p:spPr bwMode="auto">
          <a:xfrm>
            <a:off x="2281428" y="1052924"/>
            <a:ext cx="20517" cy="652291"/>
          </a:xfrm>
          <a:custGeom>
            <a:avLst/>
            <a:gdLst>
              <a:gd name="T0" fmla="*/ 1 w 1"/>
              <a:gd name="T1" fmla="*/ 0 h 20"/>
              <a:gd name="T2" fmla="*/ 0 w 1"/>
              <a:gd name="T3" fmla="*/ 20 h 20"/>
              <a:gd name="T4" fmla="*/ 1 w 1"/>
              <a:gd name="T5" fmla="*/ 20 h 20"/>
              <a:gd name="T6" fmla="*/ 1 w 1"/>
              <a:gd name="T7" fmla="*/ 0 h 20"/>
              <a:gd name="T8" fmla="*/ 1 w 1"/>
              <a:gd name="T9" fmla="*/ 0 h 20"/>
            </a:gdLst>
            <a:ahLst/>
            <a:cxnLst>
              <a:cxn ang="0">
                <a:pos x="T0" y="T1"/>
              </a:cxn>
              <a:cxn ang="0">
                <a:pos x="T2" y="T3"/>
              </a:cxn>
              <a:cxn ang="0">
                <a:pos x="T4" y="T5"/>
              </a:cxn>
              <a:cxn ang="0">
                <a:pos x="T6" y="T7"/>
              </a:cxn>
              <a:cxn ang="0">
                <a:pos x="T8" y="T9"/>
              </a:cxn>
            </a:cxnLst>
            <a:rect l="0" t="0" r="r" b="b"/>
            <a:pathLst>
              <a:path w="1" h="20">
                <a:moveTo>
                  <a:pt x="1" y="0"/>
                </a:moveTo>
                <a:cubicBezTo>
                  <a:pt x="0" y="7"/>
                  <a:pt x="0" y="13"/>
                  <a:pt x="0" y="20"/>
                </a:cubicBezTo>
                <a:cubicBezTo>
                  <a:pt x="0" y="20"/>
                  <a:pt x="1" y="20"/>
                  <a:pt x="1" y="20"/>
                </a:cubicBezTo>
                <a:cubicBezTo>
                  <a:pt x="1" y="13"/>
                  <a:pt x="1" y="7"/>
                  <a:pt x="1" y="0"/>
                </a:cubicBezTo>
                <a:cubicBezTo>
                  <a:pt x="1" y="0"/>
                  <a:pt x="1" y="0"/>
                  <a:pt x="1" y="0"/>
                </a:cubicBezTo>
                <a:close/>
              </a:path>
            </a:pathLst>
          </a:custGeom>
          <a:solidFill>
            <a:schemeClr val="accent1"/>
          </a:solidFill>
          <a:ln>
            <a:noFill/>
          </a:ln>
        </p:spPr>
        <p:txBody>
          <a:bodyPr anchor="t" anchorCtr="0" bIns="45720" compatLnSpc="1" lIns="91440" numCol="1" rIns="91440" tIns="45720" vert="horz" wrap="square"/>
          <a:p>
            <a:endParaRPr altLang="en-US" sz="3600" lang="zh-CN">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16" name="标题 1"/>
          <p:cNvSpPr>
            <a:spLocks noGrp="1"/>
          </p:cNvSpPr>
          <p:nvPr>
            <p:ph type="title"/>
          </p:nvPr>
        </p:nvSpPr>
        <p:spPr/>
        <p:txBody>
          <a:bodyPr/>
          <a:p>
            <a:r>
              <a:rPr altLang="en-US" dirty="0" lang="en-US"/>
              <a:t>C</a:t>
            </a:r>
            <a:r>
              <a:rPr altLang="en-US" dirty="0" lang="en-US"/>
              <a:t>i</a:t>
            </a:r>
            <a:r>
              <a:rPr altLang="en-US" dirty="0" lang="en-US"/>
              <a:t>r</a:t>
            </a:r>
            <a:r>
              <a:rPr altLang="en-US" dirty="0" lang="en-US"/>
              <a:t>i</a:t>
            </a:r>
            <a:r>
              <a:rPr altLang="en-US" dirty="0" lang="en-US"/>
              <a:t>-</a:t>
            </a:r>
            <a:r>
              <a:rPr altLang="en-US" dirty="0" lang="en-US"/>
              <a:t>c</a:t>
            </a:r>
            <a:r>
              <a:rPr altLang="en-US" dirty="0" lang="en-US"/>
              <a:t>i</a:t>
            </a:r>
            <a:r>
              <a:rPr altLang="en-US" dirty="0" lang="en-US"/>
              <a:t>r</a:t>
            </a:r>
            <a:r>
              <a:rPr altLang="en-US" dirty="0" lang="en-US"/>
              <a:t>i</a:t>
            </a:r>
            <a:r>
              <a:rPr altLang="en-US" dirty="0" lang="en-US"/>
              <a:t> </a:t>
            </a:r>
            <a:r>
              <a:rPr altLang="en-US" dirty="0" lang="en-US"/>
              <a:t>p</a:t>
            </a:r>
            <a:r>
              <a:rPr altLang="en-US" dirty="0" lang="en-US"/>
              <a:t>e</a:t>
            </a:r>
            <a:r>
              <a:rPr altLang="en-US" dirty="0" lang="en-US"/>
              <a:t>n</a:t>
            </a:r>
            <a:r>
              <a:rPr altLang="en-US" dirty="0" lang="en-US"/>
              <a:t>a</a:t>
            </a:r>
            <a:r>
              <a:rPr altLang="en-US" dirty="0" lang="en-US"/>
              <a:t>l</a:t>
            </a:r>
            <a:r>
              <a:rPr altLang="en-US" dirty="0" lang="en-US"/>
              <a:t>a</a:t>
            </a:r>
            <a:r>
              <a:rPr altLang="en-US" dirty="0" lang="en-US"/>
              <a:t>r</a:t>
            </a:r>
            <a:r>
              <a:rPr altLang="en-US" dirty="0" lang="en-US"/>
              <a:t>a</a:t>
            </a:r>
            <a:r>
              <a:rPr altLang="en-US" dirty="0" lang="en-US"/>
              <a:t>n</a:t>
            </a:r>
            <a:r>
              <a:rPr altLang="en-US" dirty="0" lang="en-US"/>
              <a:t> </a:t>
            </a:r>
            <a:r>
              <a:rPr altLang="en-US" dirty="0" lang="en-US"/>
              <a:t>i</a:t>
            </a:r>
            <a:r>
              <a:rPr altLang="en-US" dirty="0" lang="en-US"/>
              <a:t>n</a:t>
            </a:r>
            <a:r>
              <a:rPr altLang="en-US" dirty="0" lang="en-US"/>
              <a:t>d</a:t>
            </a:r>
            <a:r>
              <a:rPr altLang="en-US" dirty="0" lang="en-US"/>
              <a:t>u</a:t>
            </a:r>
            <a:r>
              <a:rPr altLang="en-US" dirty="0" lang="en-US"/>
              <a:t>k</a:t>
            </a:r>
            <a:r>
              <a:rPr altLang="en-US" dirty="0" lang="en-US"/>
              <a:t>t</a:t>
            </a:r>
            <a:r>
              <a:rPr altLang="en-US" dirty="0" lang="en-US"/>
              <a:t>i</a:t>
            </a:r>
            <a:r>
              <a:rPr altLang="en-US" dirty="0" lang="en-US"/>
              <a:t>f</a:t>
            </a:r>
            <a:endParaRPr altLang="en-US" dirty="0" lang="zh-CN"/>
          </a:p>
        </p:txBody>
      </p:sp>
      <p:sp>
        <p:nvSpPr>
          <p:cNvPr id="1048717" name="文本框 77"/>
          <p:cNvSpPr txBox="1"/>
          <p:nvPr/>
        </p:nvSpPr>
        <p:spPr>
          <a:xfrm>
            <a:off x="1842428" y="1527243"/>
            <a:ext cx="5241715" cy="929640"/>
          </a:xfrm>
          <a:prstGeom prst="rect"/>
          <a:noFill/>
        </p:spPr>
        <p:txBody>
          <a:bodyPr rtlCol="0" wrap="square">
            <a:spAutoFit/>
          </a:bodyPr>
          <a:p>
            <a:r>
              <a:rPr altLang="en-US" dirty="0" sz="2800" lang="zh-CN">
                <a:solidFill>
                  <a:schemeClr val="accent1"/>
                </a:solidFill>
                <a:latin typeface="Calibri" panose="020F0502020204030204" pitchFamily="34" charset="0"/>
                <a:ea typeface="Calibri" panose="020F0502020204030204" pitchFamily="34" charset="0"/>
              </a:rPr>
              <a:t>Gagasan Utama terdapat pada kalimat utama</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718" name="Freeform 27"/>
          <p:cNvSpPr>
            <a:spLocks noEditPoints="1" noChangeArrowheads="1"/>
          </p:cNvSpPr>
          <p:nvPr/>
        </p:nvSpPr>
        <p:spPr bwMode="auto">
          <a:xfrm>
            <a:off x="1196499" y="1730454"/>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altLang="zh-CN"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
        <p:nvSpPr>
          <p:cNvPr id="1048719" name="文本框 81"/>
          <p:cNvSpPr txBox="1"/>
          <p:nvPr/>
        </p:nvSpPr>
        <p:spPr>
          <a:xfrm>
            <a:off x="1842428" y="3207096"/>
            <a:ext cx="7939083" cy="1348740"/>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Kalimat penjelas terletak sebelum kalimat utama, yakni yang mengungkapkan peristiwa-peristiwa khusu</a:t>
            </a:r>
            <a:r>
              <a:rPr altLang="en-US" dirty="0" sz="2800" lang="en-US">
                <a:solidFill>
                  <a:schemeClr val="accent1"/>
                </a:solidFill>
                <a:latin typeface="Calibri" panose="020F0502020204030204" pitchFamily="34" charset="0"/>
                <a:ea typeface="Calibri" panose="020F0502020204030204" pitchFamily="34" charset="0"/>
              </a:rPr>
              <a:t>s</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720" name="Freeform 27"/>
          <p:cNvSpPr>
            <a:spLocks noEditPoints="1" noChangeArrowheads="1"/>
          </p:cNvSpPr>
          <p:nvPr/>
        </p:nvSpPr>
        <p:spPr bwMode="auto">
          <a:xfrm>
            <a:off x="1196499" y="3428999"/>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altLang="zh-CN"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
        <p:nvSpPr>
          <p:cNvPr id="1048721" name="KSO_Shape"/>
          <p:cNvSpPr/>
          <p:nvPr/>
        </p:nvSpPr>
        <p:spPr bwMode="auto">
          <a:xfrm>
            <a:off x="9394636" y="2253675"/>
            <a:ext cx="4829712" cy="4604325"/>
          </a:xfrm>
          <a:custGeom>
            <a:avLst/>
            <a:gdLst>
              <a:gd name="T0" fmla="*/ 369254857 w 8487"/>
              <a:gd name="T1" fmla="*/ 382833207 h 8095"/>
              <a:gd name="T2" fmla="*/ 362654807 w 8487"/>
              <a:gd name="T3" fmla="*/ 389226238 h 8095"/>
              <a:gd name="T4" fmla="*/ 251006589 w 8487"/>
              <a:gd name="T5" fmla="*/ 268461533 h 8095"/>
              <a:gd name="T6" fmla="*/ 72651946 w 8487"/>
              <a:gd name="T7" fmla="*/ 225169254 h 8095"/>
              <a:gd name="T8" fmla="*/ 22370002 w 8487"/>
              <a:gd name="T9" fmla="*/ 284872167 h 8095"/>
              <a:gd name="T10" fmla="*/ 85046006 w 8487"/>
              <a:gd name="T11" fmla="*/ 214849678 h 8095"/>
              <a:gd name="T12" fmla="*/ 54463651 w 8487"/>
              <a:gd name="T13" fmla="*/ 200905530 h 8095"/>
              <a:gd name="T14" fmla="*/ 60912639 w 8487"/>
              <a:gd name="T15" fmla="*/ 172262301 h 8095"/>
              <a:gd name="T16" fmla="*/ 82526881 w 8487"/>
              <a:gd name="T17" fmla="*/ 144927921 h 8095"/>
              <a:gd name="T18" fmla="*/ 90789737 w 8487"/>
              <a:gd name="T19" fmla="*/ 89805977 h 8095"/>
              <a:gd name="T20" fmla="*/ 124999604 w 8487"/>
              <a:gd name="T21" fmla="*/ 79989838 h 8095"/>
              <a:gd name="T22" fmla="*/ 146512838 w 8487"/>
              <a:gd name="T23" fmla="*/ 59501449 h 8095"/>
              <a:gd name="T24" fmla="*/ 150392421 w 8487"/>
              <a:gd name="T25" fmla="*/ 24968402 h 8095"/>
              <a:gd name="T26" fmla="*/ 165053761 w 8487"/>
              <a:gd name="T27" fmla="*/ 55524649 h 8095"/>
              <a:gd name="T28" fmla="*/ 168782057 w 8487"/>
              <a:gd name="T29" fmla="*/ 91668517 h 8095"/>
              <a:gd name="T30" fmla="*/ 192764362 w 8487"/>
              <a:gd name="T31" fmla="*/ 114321420 h 8095"/>
              <a:gd name="T32" fmla="*/ 211556905 w 8487"/>
              <a:gd name="T33" fmla="*/ 70072743 h 8095"/>
              <a:gd name="T34" fmla="*/ 226419811 w 8487"/>
              <a:gd name="T35" fmla="*/ 4077532 h 8095"/>
              <a:gd name="T36" fmla="*/ 280379772 w 8487"/>
              <a:gd name="T37" fmla="*/ 38962805 h 8095"/>
              <a:gd name="T38" fmla="*/ 241333220 w 8487"/>
              <a:gd name="T39" fmla="*/ 131638197 h 8095"/>
              <a:gd name="T40" fmla="*/ 282495765 w 8487"/>
              <a:gd name="T41" fmla="*/ 65038815 h 8095"/>
              <a:gd name="T42" fmla="*/ 285317239 w 8487"/>
              <a:gd name="T43" fmla="*/ 117593541 h 8095"/>
              <a:gd name="T44" fmla="*/ 421400949 w 8487"/>
              <a:gd name="T45" fmla="*/ 341705665 h 8095"/>
              <a:gd name="T46" fmla="*/ 414851179 w 8487"/>
              <a:gd name="T47" fmla="*/ 354441697 h 8095"/>
              <a:gd name="T48" fmla="*/ 405278593 w 8487"/>
              <a:gd name="T49" fmla="*/ 369090524 h 8095"/>
              <a:gd name="T50" fmla="*/ 114066561 w 8487"/>
              <a:gd name="T51" fmla="*/ 91416798 h 8095"/>
              <a:gd name="T52" fmla="*/ 150795553 w 8487"/>
              <a:gd name="T53" fmla="*/ 68461922 h 8095"/>
              <a:gd name="T54" fmla="*/ 168177584 w 8487"/>
              <a:gd name="T55" fmla="*/ 100377272 h 8095"/>
              <a:gd name="T56" fmla="*/ 162131504 w 8487"/>
              <a:gd name="T57" fmla="*/ 176188846 h 8095"/>
              <a:gd name="T58" fmla="*/ 113210018 w 8487"/>
              <a:gd name="T59" fmla="*/ 137175563 h 8095"/>
              <a:gd name="T60" fmla="*/ 132153848 w 8487"/>
              <a:gd name="T61" fmla="*/ 107978643 h 8095"/>
              <a:gd name="T62" fmla="*/ 119507718 w 8487"/>
              <a:gd name="T63" fmla="*/ 205436245 h 8095"/>
              <a:gd name="T64" fmla="*/ 94467529 w 8487"/>
              <a:gd name="T65" fmla="*/ 178051386 h 8095"/>
              <a:gd name="T66" fmla="*/ 175231045 w 8487"/>
              <a:gd name="T67" fmla="*/ 128164836 h 8095"/>
              <a:gd name="T68" fmla="*/ 119457439 w 8487"/>
              <a:gd name="T69" fmla="*/ 161238047 h 8095"/>
              <a:gd name="T70" fmla="*/ 232213821 w 8487"/>
              <a:gd name="T71" fmla="*/ 198388565 h 8095"/>
              <a:gd name="T72" fmla="*/ 243046306 w 8487"/>
              <a:gd name="T73" fmla="*/ 45255327 h 8095"/>
              <a:gd name="T74" fmla="*/ 166464498 w 8487"/>
              <a:gd name="T75" fmla="*/ 194462245 h 8095"/>
              <a:gd name="T76" fmla="*/ 129130808 w 8487"/>
              <a:gd name="T77" fmla="*/ 219934085 h 8095"/>
              <a:gd name="T78" fmla="*/ 232868798 w 8487"/>
              <a:gd name="T79" fmla="*/ 72187002 h 8095"/>
              <a:gd name="T80" fmla="*/ 241988197 w 8487"/>
              <a:gd name="T81" fmla="*/ 227283513 h 8095"/>
              <a:gd name="T82" fmla="*/ 232818519 w 8487"/>
              <a:gd name="T83" fmla="*/ 95192357 h 8095"/>
              <a:gd name="T84" fmla="*/ 123336797 w 8487"/>
              <a:gd name="T85" fmla="*/ 224162603 h 8095"/>
              <a:gd name="T86" fmla="*/ 203395057 w 8487"/>
              <a:gd name="T87" fmla="*/ 204580356 h 8095"/>
              <a:gd name="T88" fmla="*/ 171704314 w 8487"/>
              <a:gd name="T89" fmla="*/ 205788472 h 8095"/>
              <a:gd name="T90" fmla="*/ 258715251 w 8487"/>
              <a:gd name="T91" fmla="*/ 240774702 h 8095"/>
              <a:gd name="T92" fmla="*/ 226873446 w 8487"/>
              <a:gd name="T93" fmla="*/ 241378647 h 8095"/>
              <a:gd name="T94" fmla="*/ 234783450 w 8487"/>
              <a:gd name="T95" fmla="*/ 187817271 h 8095"/>
              <a:gd name="T96" fmla="*/ 283050184 w 8487"/>
              <a:gd name="T97" fmla="*/ 220789749 h 8095"/>
              <a:gd name="T98" fmla="*/ 253022024 w 8487"/>
              <a:gd name="T99" fmla="*/ 213188603 h 8095"/>
              <a:gd name="T100" fmla="*/ 234632388 w 8487"/>
              <a:gd name="T101" fmla="*/ 158620350 h 8095"/>
              <a:gd name="T102" fmla="*/ 265113735 w 8487"/>
              <a:gd name="T103" fmla="*/ 254064426 h 8095"/>
              <a:gd name="T104" fmla="*/ 232969581 w 8487"/>
              <a:gd name="T105" fmla="*/ 242989693 h 8095"/>
              <a:gd name="T106" fmla="*/ 236899443 w 8487"/>
              <a:gd name="T107" fmla="*/ 240824956 h 8095"/>
              <a:gd name="T108" fmla="*/ 256951886 w 8487"/>
              <a:gd name="T109" fmla="*/ 230807353 h 8095"/>
              <a:gd name="T110" fmla="*/ 274434700 w 8487"/>
              <a:gd name="T111" fmla="*/ 250993545 h 8095"/>
              <a:gd name="T112" fmla="*/ 285619588 w 8487"/>
              <a:gd name="T113" fmla="*/ 287942823 h 8095"/>
              <a:gd name="T114" fmla="*/ 297610741 w 8487"/>
              <a:gd name="T115" fmla="*/ 273394729 h 8095"/>
              <a:gd name="T116" fmla="*/ 343761257 w 8487"/>
              <a:gd name="T117" fmla="*/ 304202695 h 8095"/>
              <a:gd name="T118" fmla="*/ 306729915 w 8487"/>
              <a:gd name="T119" fmla="*/ 292372806 h 8095"/>
              <a:gd name="T120" fmla="*/ 304261294 w 8487"/>
              <a:gd name="T121" fmla="*/ 303044833 h 8095"/>
              <a:gd name="T122" fmla="*/ 326429505 w 8487"/>
              <a:gd name="T123" fmla="*/ 297960426 h 8095"/>
              <a:gd name="T124" fmla="*/ 340939783 w 8487"/>
              <a:gd name="T125" fmla="*/ 328667660 h 80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487" h="8095">
                <a:moveTo>
                  <a:pt x="8059" y="7384"/>
                </a:moveTo>
                <a:lnTo>
                  <a:pt x="8059" y="7384"/>
                </a:lnTo>
                <a:lnTo>
                  <a:pt x="7883" y="7260"/>
                </a:lnTo>
                <a:lnTo>
                  <a:pt x="7737" y="7158"/>
                </a:lnTo>
                <a:lnTo>
                  <a:pt x="7657" y="7102"/>
                </a:lnTo>
                <a:lnTo>
                  <a:pt x="7576" y="7046"/>
                </a:lnTo>
                <a:lnTo>
                  <a:pt x="7495" y="6993"/>
                </a:lnTo>
                <a:lnTo>
                  <a:pt x="7417" y="6941"/>
                </a:lnTo>
                <a:lnTo>
                  <a:pt x="7344" y="6895"/>
                </a:lnTo>
                <a:lnTo>
                  <a:pt x="7278" y="6855"/>
                </a:lnTo>
                <a:lnTo>
                  <a:pt x="7248" y="6837"/>
                </a:lnTo>
                <a:lnTo>
                  <a:pt x="7220" y="6822"/>
                </a:lnTo>
                <a:lnTo>
                  <a:pt x="7196" y="6809"/>
                </a:lnTo>
                <a:lnTo>
                  <a:pt x="7175" y="6799"/>
                </a:lnTo>
                <a:lnTo>
                  <a:pt x="7156" y="6792"/>
                </a:lnTo>
                <a:lnTo>
                  <a:pt x="7142" y="6788"/>
                </a:lnTo>
                <a:lnTo>
                  <a:pt x="7136" y="6787"/>
                </a:lnTo>
                <a:lnTo>
                  <a:pt x="7131" y="6787"/>
                </a:lnTo>
                <a:lnTo>
                  <a:pt x="7127" y="6788"/>
                </a:lnTo>
                <a:lnTo>
                  <a:pt x="7124" y="6789"/>
                </a:lnTo>
                <a:lnTo>
                  <a:pt x="7158" y="6829"/>
                </a:lnTo>
                <a:lnTo>
                  <a:pt x="7194" y="6868"/>
                </a:lnTo>
                <a:lnTo>
                  <a:pt x="7230" y="6906"/>
                </a:lnTo>
                <a:lnTo>
                  <a:pt x="7268" y="6942"/>
                </a:lnTo>
                <a:lnTo>
                  <a:pt x="7306" y="6979"/>
                </a:lnTo>
                <a:lnTo>
                  <a:pt x="7344" y="7014"/>
                </a:lnTo>
                <a:lnTo>
                  <a:pt x="7422" y="7085"/>
                </a:lnTo>
                <a:lnTo>
                  <a:pt x="7500" y="7155"/>
                </a:lnTo>
                <a:lnTo>
                  <a:pt x="7579" y="7225"/>
                </a:lnTo>
                <a:lnTo>
                  <a:pt x="7617" y="7261"/>
                </a:lnTo>
                <a:lnTo>
                  <a:pt x="7655" y="7297"/>
                </a:lnTo>
                <a:lnTo>
                  <a:pt x="7692" y="7334"/>
                </a:lnTo>
                <a:lnTo>
                  <a:pt x="7728" y="7372"/>
                </a:lnTo>
                <a:lnTo>
                  <a:pt x="7721" y="7379"/>
                </a:lnTo>
                <a:lnTo>
                  <a:pt x="7714" y="7383"/>
                </a:lnTo>
                <a:lnTo>
                  <a:pt x="7707" y="7386"/>
                </a:lnTo>
                <a:lnTo>
                  <a:pt x="7700" y="7386"/>
                </a:lnTo>
                <a:lnTo>
                  <a:pt x="7693" y="7384"/>
                </a:lnTo>
                <a:lnTo>
                  <a:pt x="7688" y="7382"/>
                </a:lnTo>
                <a:lnTo>
                  <a:pt x="7682" y="7378"/>
                </a:lnTo>
                <a:lnTo>
                  <a:pt x="7676" y="7374"/>
                </a:lnTo>
                <a:lnTo>
                  <a:pt x="7665" y="7363"/>
                </a:lnTo>
                <a:lnTo>
                  <a:pt x="7655" y="7350"/>
                </a:lnTo>
                <a:lnTo>
                  <a:pt x="7645" y="7338"/>
                </a:lnTo>
                <a:lnTo>
                  <a:pt x="7636" y="7328"/>
                </a:lnTo>
                <a:lnTo>
                  <a:pt x="7616" y="7353"/>
                </a:lnTo>
                <a:lnTo>
                  <a:pt x="7536" y="7265"/>
                </a:lnTo>
                <a:lnTo>
                  <a:pt x="7470" y="7196"/>
                </a:lnTo>
                <a:lnTo>
                  <a:pt x="7397" y="7120"/>
                </a:lnTo>
                <a:lnTo>
                  <a:pt x="7327" y="7046"/>
                </a:lnTo>
                <a:lnTo>
                  <a:pt x="7265" y="6986"/>
                </a:lnTo>
                <a:lnTo>
                  <a:pt x="7241" y="6962"/>
                </a:lnTo>
                <a:lnTo>
                  <a:pt x="7221" y="6944"/>
                </a:lnTo>
                <a:lnTo>
                  <a:pt x="7207" y="6934"/>
                </a:lnTo>
                <a:lnTo>
                  <a:pt x="7203" y="6932"/>
                </a:lnTo>
                <a:lnTo>
                  <a:pt x="7201" y="6932"/>
                </a:lnTo>
                <a:lnTo>
                  <a:pt x="7306" y="7035"/>
                </a:lnTo>
                <a:lnTo>
                  <a:pt x="7397" y="7128"/>
                </a:lnTo>
                <a:lnTo>
                  <a:pt x="7448" y="7179"/>
                </a:lnTo>
                <a:lnTo>
                  <a:pt x="7499" y="7232"/>
                </a:lnTo>
                <a:lnTo>
                  <a:pt x="7549" y="7286"/>
                </a:lnTo>
                <a:lnTo>
                  <a:pt x="7597" y="7337"/>
                </a:lnTo>
                <a:lnTo>
                  <a:pt x="7641" y="7387"/>
                </a:lnTo>
                <a:lnTo>
                  <a:pt x="7679" y="7432"/>
                </a:lnTo>
                <a:lnTo>
                  <a:pt x="7695" y="7453"/>
                </a:lnTo>
                <a:lnTo>
                  <a:pt x="7709" y="7471"/>
                </a:lnTo>
                <a:lnTo>
                  <a:pt x="7721" y="7489"/>
                </a:lnTo>
                <a:lnTo>
                  <a:pt x="7730" y="7504"/>
                </a:lnTo>
                <a:lnTo>
                  <a:pt x="7738" y="7517"/>
                </a:lnTo>
                <a:lnTo>
                  <a:pt x="7742" y="7529"/>
                </a:lnTo>
                <a:lnTo>
                  <a:pt x="7743" y="7533"/>
                </a:lnTo>
                <a:lnTo>
                  <a:pt x="7743" y="7537"/>
                </a:lnTo>
                <a:lnTo>
                  <a:pt x="7743" y="7540"/>
                </a:lnTo>
                <a:lnTo>
                  <a:pt x="7741" y="7543"/>
                </a:lnTo>
                <a:lnTo>
                  <a:pt x="7542" y="7340"/>
                </a:lnTo>
                <a:lnTo>
                  <a:pt x="7365" y="7162"/>
                </a:lnTo>
                <a:lnTo>
                  <a:pt x="7168" y="6965"/>
                </a:lnTo>
                <a:lnTo>
                  <a:pt x="7069" y="6867"/>
                </a:lnTo>
                <a:lnTo>
                  <a:pt x="6972" y="6773"/>
                </a:lnTo>
                <a:lnTo>
                  <a:pt x="6881" y="6687"/>
                </a:lnTo>
                <a:lnTo>
                  <a:pt x="6800" y="6611"/>
                </a:lnTo>
                <a:lnTo>
                  <a:pt x="6762" y="6578"/>
                </a:lnTo>
                <a:lnTo>
                  <a:pt x="6729" y="6548"/>
                </a:lnTo>
                <a:lnTo>
                  <a:pt x="6700" y="6524"/>
                </a:lnTo>
                <a:lnTo>
                  <a:pt x="6673" y="6502"/>
                </a:lnTo>
                <a:lnTo>
                  <a:pt x="6651" y="6487"/>
                </a:lnTo>
                <a:lnTo>
                  <a:pt x="6635" y="6475"/>
                </a:lnTo>
                <a:lnTo>
                  <a:pt x="6627" y="6472"/>
                </a:lnTo>
                <a:lnTo>
                  <a:pt x="6622" y="6470"/>
                </a:lnTo>
                <a:lnTo>
                  <a:pt x="6618" y="6470"/>
                </a:lnTo>
                <a:lnTo>
                  <a:pt x="6615" y="6471"/>
                </a:lnTo>
                <a:lnTo>
                  <a:pt x="6750" y="6702"/>
                </a:lnTo>
                <a:lnTo>
                  <a:pt x="6884" y="6932"/>
                </a:lnTo>
                <a:lnTo>
                  <a:pt x="6953" y="7046"/>
                </a:lnTo>
                <a:lnTo>
                  <a:pt x="7021" y="7161"/>
                </a:lnTo>
                <a:lnTo>
                  <a:pt x="7091" y="7274"/>
                </a:lnTo>
                <a:lnTo>
                  <a:pt x="7162" y="7388"/>
                </a:lnTo>
                <a:lnTo>
                  <a:pt x="7174" y="7403"/>
                </a:lnTo>
                <a:lnTo>
                  <a:pt x="7190" y="7426"/>
                </a:lnTo>
                <a:lnTo>
                  <a:pt x="7238" y="7487"/>
                </a:lnTo>
                <a:lnTo>
                  <a:pt x="7297" y="7563"/>
                </a:lnTo>
                <a:lnTo>
                  <a:pt x="7329" y="7605"/>
                </a:lnTo>
                <a:lnTo>
                  <a:pt x="7362" y="7647"/>
                </a:lnTo>
                <a:lnTo>
                  <a:pt x="7393" y="7691"/>
                </a:lnTo>
                <a:lnTo>
                  <a:pt x="7423" y="7733"/>
                </a:lnTo>
                <a:lnTo>
                  <a:pt x="7450" y="7774"/>
                </a:lnTo>
                <a:lnTo>
                  <a:pt x="7473" y="7812"/>
                </a:lnTo>
                <a:lnTo>
                  <a:pt x="7482" y="7830"/>
                </a:lnTo>
                <a:lnTo>
                  <a:pt x="7491" y="7846"/>
                </a:lnTo>
                <a:lnTo>
                  <a:pt x="7497" y="7863"/>
                </a:lnTo>
                <a:lnTo>
                  <a:pt x="7504" y="7877"/>
                </a:lnTo>
                <a:lnTo>
                  <a:pt x="7507" y="7890"/>
                </a:lnTo>
                <a:lnTo>
                  <a:pt x="7509" y="7902"/>
                </a:lnTo>
                <a:lnTo>
                  <a:pt x="7510" y="7911"/>
                </a:lnTo>
                <a:lnTo>
                  <a:pt x="7508" y="7921"/>
                </a:lnTo>
                <a:lnTo>
                  <a:pt x="7505" y="7921"/>
                </a:lnTo>
                <a:lnTo>
                  <a:pt x="7500" y="7921"/>
                </a:lnTo>
                <a:lnTo>
                  <a:pt x="7497" y="7920"/>
                </a:lnTo>
                <a:lnTo>
                  <a:pt x="7492" y="7917"/>
                </a:lnTo>
                <a:lnTo>
                  <a:pt x="7482" y="7910"/>
                </a:lnTo>
                <a:lnTo>
                  <a:pt x="7471" y="7899"/>
                </a:lnTo>
                <a:lnTo>
                  <a:pt x="7457" y="7884"/>
                </a:lnTo>
                <a:lnTo>
                  <a:pt x="7442" y="7867"/>
                </a:lnTo>
                <a:lnTo>
                  <a:pt x="7426" y="7846"/>
                </a:lnTo>
                <a:lnTo>
                  <a:pt x="7409" y="7823"/>
                </a:lnTo>
                <a:lnTo>
                  <a:pt x="7372" y="7770"/>
                </a:lnTo>
                <a:lnTo>
                  <a:pt x="7331" y="7709"/>
                </a:lnTo>
                <a:lnTo>
                  <a:pt x="7289" y="7643"/>
                </a:lnTo>
                <a:lnTo>
                  <a:pt x="7246" y="7574"/>
                </a:lnTo>
                <a:lnTo>
                  <a:pt x="7203" y="7504"/>
                </a:lnTo>
                <a:lnTo>
                  <a:pt x="7161" y="7435"/>
                </a:lnTo>
                <a:lnTo>
                  <a:pt x="7085" y="7307"/>
                </a:lnTo>
                <a:lnTo>
                  <a:pt x="6996" y="7155"/>
                </a:lnTo>
                <a:lnTo>
                  <a:pt x="6985" y="7136"/>
                </a:lnTo>
                <a:lnTo>
                  <a:pt x="6975" y="7115"/>
                </a:lnTo>
                <a:lnTo>
                  <a:pt x="6951" y="7068"/>
                </a:lnTo>
                <a:lnTo>
                  <a:pt x="6926" y="7015"/>
                </a:lnTo>
                <a:lnTo>
                  <a:pt x="6901" y="6958"/>
                </a:lnTo>
                <a:lnTo>
                  <a:pt x="6844" y="6834"/>
                </a:lnTo>
                <a:lnTo>
                  <a:pt x="6815" y="6770"/>
                </a:lnTo>
                <a:lnTo>
                  <a:pt x="6783" y="6707"/>
                </a:lnTo>
                <a:lnTo>
                  <a:pt x="6751" y="6646"/>
                </a:lnTo>
                <a:lnTo>
                  <a:pt x="6734" y="6616"/>
                </a:lnTo>
                <a:lnTo>
                  <a:pt x="6717" y="6588"/>
                </a:lnTo>
                <a:lnTo>
                  <a:pt x="6700" y="6561"/>
                </a:lnTo>
                <a:lnTo>
                  <a:pt x="6682" y="6534"/>
                </a:lnTo>
                <a:lnTo>
                  <a:pt x="6663" y="6509"/>
                </a:lnTo>
                <a:lnTo>
                  <a:pt x="6645" y="6487"/>
                </a:lnTo>
                <a:lnTo>
                  <a:pt x="6626" y="6465"/>
                </a:lnTo>
                <a:lnTo>
                  <a:pt x="6607" y="6445"/>
                </a:lnTo>
                <a:lnTo>
                  <a:pt x="6587" y="6428"/>
                </a:lnTo>
                <a:lnTo>
                  <a:pt x="6568" y="6413"/>
                </a:lnTo>
                <a:lnTo>
                  <a:pt x="6548" y="6400"/>
                </a:lnTo>
                <a:lnTo>
                  <a:pt x="6538" y="6395"/>
                </a:lnTo>
                <a:lnTo>
                  <a:pt x="6527" y="6390"/>
                </a:lnTo>
                <a:lnTo>
                  <a:pt x="6517" y="6386"/>
                </a:lnTo>
                <a:lnTo>
                  <a:pt x="6506" y="6382"/>
                </a:lnTo>
                <a:lnTo>
                  <a:pt x="6495" y="6380"/>
                </a:lnTo>
                <a:lnTo>
                  <a:pt x="6485" y="6378"/>
                </a:lnTo>
                <a:lnTo>
                  <a:pt x="6483" y="6380"/>
                </a:lnTo>
                <a:lnTo>
                  <a:pt x="6482" y="6384"/>
                </a:lnTo>
                <a:lnTo>
                  <a:pt x="6481" y="6391"/>
                </a:lnTo>
                <a:lnTo>
                  <a:pt x="6482" y="6400"/>
                </a:lnTo>
                <a:lnTo>
                  <a:pt x="6485" y="6411"/>
                </a:lnTo>
                <a:lnTo>
                  <a:pt x="6488" y="6425"/>
                </a:lnTo>
                <a:lnTo>
                  <a:pt x="6494" y="6440"/>
                </a:lnTo>
                <a:lnTo>
                  <a:pt x="6509" y="6476"/>
                </a:lnTo>
                <a:lnTo>
                  <a:pt x="6527" y="6518"/>
                </a:lnTo>
                <a:lnTo>
                  <a:pt x="6549" y="6562"/>
                </a:lnTo>
                <a:lnTo>
                  <a:pt x="6574" y="6609"/>
                </a:lnTo>
                <a:lnTo>
                  <a:pt x="6601" y="6659"/>
                </a:lnTo>
                <a:lnTo>
                  <a:pt x="6655" y="6756"/>
                </a:lnTo>
                <a:lnTo>
                  <a:pt x="6706" y="6843"/>
                </a:lnTo>
                <a:lnTo>
                  <a:pt x="6745" y="6912"/>
                </a:lnTo>
                <a:lnTo>
                  <a:pt x="6768" y="6952"/>
                </a:lnTo>
                <a:lnTo>
                  <a:pt x="6829" y="7067"/>
                </a:lnTo>
                <a:lnTo>
                  <a:pt x="6892" y="7185"/>
                </a:lnTo>
                <a:lnTo>
                  <a:pt x="6924" y="7242"/>
                </a:lnTo>
                <a:lnTo>
                  <a:pt x="6957" y="7301"/>
                </a:lnTo>
                <a:lnTo>
                  <a:pt x="6991" y="7359"/>
                </a:lnTo>
                <a:lnTo>
                  <a:pt x="7025" y="7416"/>
                </a:lnTo>
                <a:lnTo>
                  <a:pt x="7060" y="7473"/>
                </a:lnTo>
                <a:lnTo>
                  <a:pt x="7096" y="7529"/>
                </a:lnTo>
                <a:lnTo>
                  <a:pt x="7134" y="7584"/>
                </a:lnTo>
                <a:lnTo>
                  <a:pt x="7172" y="7639"/>
                </a:lnTo>
                <a:lnTo>
                  <a:pt x="7211" y="7693"/>
                </a:lnTo>
                <a:lnTo>
                  <a:pt x="7251" y="7745"/>
                </a:lnTo>
                <a:lnTo>
                  <a:pt x="7293" y="7796"/>
                </a:lnTo>
                <a:lnTo>
                  <a:pt x="7336" y="7845"/>
                </a:lnTo>
                <a:lnTo>
                  <a:pt x="7328" y="7850"/>
                </a:lnTo>
                <a:lnTo>
                  <a:pt x="7321" y="7854"/>
                </a:lnTo>
                <a:lnTo>
                  <a:pt x="7315" y="7856"/>
                </a:lnTo>
                <a:lnTo>
                  <a:pt x="7308" y="7857"/>
                </a:lnTo>
                <a:lnTo>
                  <a:pt x="7302" y="7857"/>
                </a:lnTo>
                <a:lnTo>
                  <a:pt x="7295" y="7855"/>
                </a:lnTo>
                <a:lnTo>
                  <a:pt x="7289" y="7853"/>
                </a:lnTo>
                <a:lnTo>
                  <a:pt x="7284" y="7848"/>
                </a:lnTo>
                <a:lnTo>
                  <a:pt x="7278" y="7844"/>
                </a:lnTo>
                <a:lnTo>
                  <a:pt x="7273" y="7839"/>
                </a:lnTo>
                <a:lnTo>
                  <a:pt x="7262" y="7827"/>
                </a:lnTo>
                <a:lnTo>
                  <a:pt x="7253" y="7813"/>
                </a:lnTo>
                <a:lnTo>
                  <a:pt x="7244" y="7798"/>
                </a:lnTo>
                <a:lnTo>
                  <a:pt x="7226" y="7768"/>
                </a:lnTo>
                <a:lnTo>
                  <a:pt x="7218" y="7755"/>
                </a:lnTo>
                <a:lnTo>
                  <a:pt x="7211" y="7743"/>
                </a:lnTo>
                <a:lnTo>
                  <a:pt x="7203" y="7735"/>
                </a:lnTo>
                <a:lnTo>
                  <a:pt x="7198" y="7732"/>
                </a:lnTo>
                <a:lnTo>
                  <a:pt x="7194" y="7731"/>
                </a:lnTo>
                <a:lnTo>
                  <a:pt x="7191" y="7730"/>
                </a:lnTo>
                <a:lnTo>
                  <a:pt x="7187" y="7731"/>
                </a:lnTo>
                <a:lnTo>
                  <a:pt x="7183" y="7733"/>
                </a:lnTo>
                <a:lnTo>
                  <a:pt x="7179" y="7736"/>
                </a:lnTo>
                <a:lnTo>
                  <a:pt x="7187" y="7746"/>
                </a:lnTo>
                <a:lnTo>
                  <a:pt x="7197" y="7759"/>
                </a:lnTo>
                <a:lnTo>
                  <a:pt x="7222" y="7786"/>
                </a:lnTo>
                <a:lnTo>
                  <a:pt x="7249" y="7815"/>
                </a:lnTo>
                <a:lnTo>
                  <a:pt x="7277" y="7846"/>
                </a:lnTo>
                <a:lnTo>
                  <a:pt x="7290" y="7862"/>
                </a:lnTo>
                <a:lnTo>
                  <a:pt x="7303" y="7877"/>
                </a:lnTo>
                <a:lnTo>
                  <a:pt x="7314" y="7894"/>
                </a:lnTo>
                <a:lnTo>
                  <a:pt x="7324" y="7909"/>
                </a:lnTo>
                <a:lnTo>
                  <a:pt x="7332" y="7925"/>
                </a:lnTo>
                <a:lnTo>
                  <a:pt x="7339" y="7939"/>
                </a:lnTo>
                <a:lnTo>
                  <a:pt x="7343" y="7955"/>
                </a:lnTo>
                <a:lnTo>
                  <a:pt x="7344" y="7961"/>
                </a:lnTo>
                <a:lnTo>
                  <a:pt x="7344" y="7968"/>
                </a:lnTo>
                <a:lnTo>
                  <a:pt x="7336" y="7968"/>
                </a:lnTo>
                <a:lnTo>
                  <a:pt x="7327" y="7967"/>
                </a:lnTo>
                <a:lnTo>
                  <a:pt x="7319" y="7965"/>
                </a:lnTo>
                <a:lnTo>
                  <a:pt x="7312" y="7962"/>
                </a:lnTo>
                <a:lnTo>
                  <a:pt x="7305" y="7958"/>
                </a:lnTo>
                <a:lnTo>
                  <a:pt x="7297" y="7953"/>
                </a:lnTo>
                <a:lnTo>
                  <a:pt x="7290" y="7946"/>
                </a:lnTo>
                <a:lnTo>
                  <a:pt x="7283" y="7939"/>
                </a:lnTo>
                <a:lnTo>
                  <a:pt x="7270" y="7924"/>
                </a:lnTo>
                <a:lnTo>
                  <a:pt x="7257" y="7906"/>
                </a:lnTo>
                <a:lnTo>
                  <a:pt x="7244" y="7888"/>
                </a:lnTo>
                <a:lnTo>
                  <a:pt x="7231" y="7867"/>
                </a:lnTo>
                <a:lnTo>
                  <a:pt x="7206" y="7825"/>
                </a:lnTo>
                <a:lnTo>
                  <a:pt x="7193" y="7804"/>
                </a:lnTo>
                <a:lnTo>
                  <a:pt x="7179" y="7784"/>
                </a:lnTo>
                <a:lnTo>
                  <a:pt x="7165" y="7767"/>
                </a:lnTo>
                <a:lnTo>
                  <a:pt x="7150" y="7750"/>
                </a:lnTo>
                <a:lnTo>
                  <a:pt x="7142" y="7743"/>
                </a:lnTo>
                <a:lnTo>
                  <a:pt x="7135" y="7737"/>
                </a:lnTo>
                <a:lnTo>
                  <a:pt x="7125" y="7732"/>
                </a:lnTo>
                <a:lnTo>
                  <a:pt x="7117" y="7728"/>
                </a:lnTo>
                <a:lnTo>
                  <a:pt x="7116" y="7736"/>
                </a:lnTo>
                <a:lnTo>
                  <a:pt x="7116" y="7745"/>
                </a:lnTo>
                <a:lnTo>
                  <a:pt x="7118" y="7756"/>
                </a:lnTo>
                <a:lnTo>
                  <a:pt x="7121" y="7765"/>
                </a:lnTo>
                <a:lnTo>
                  <a:pt x="7125" y="7775"/>
                </a:lnTo>
                <a:lnTo>
                  <a:pt x="7130" y="7786"/>
                </a:lnTo>
                <a:lnTo>
                  <a:pt x="7138" y="7797"/>
                </a:lnTo>
                <a:lnTo>
                  <a:pt x="7145" y="7807"/>
                </a:lnTo>
                <a:lnTo>
                  <a:pt x="7163" y="7830"/>
                </a:lnTo>
                <a:lnTo>
                  <a:pt x="7184" y="7853"/>
                </a:lnTo>
                <a:lnTo>
                  <a:pt x="7230" y="7901"/>
                </a:lnTo>
                <a:lnTo>
                  <a:pt x="7254" y="7926"/>
                </a:lnTo>
                <a:lnTo>
                  <a:pt x="7277" y="7950"/>
                </a:lnTo>
                <a:lnTo>
                  <a:pt x="7298" y="7975"/>
                </a:lnTo>
                <a:lnTo>
                  <a:pt x="7318" y="7999"/>
                </a:lnTo>
                <a:lnTo>
                  <a:pt x="7326" y="8011"/>
                </a:lnTo>
                <a:lnTo>
                  <a:pt x="7333" y="8024"/>
                </a:lnTo>
                <a:lnTo>
                  <a:pt x="7341" y="8035"/>
                </a:lnTo>
                <a:lnTo>
                  <a:pt x="7346" y="8047"/>
                </a:lnTo>
                <a:lnTo>
                  <a:pt x="7350" y="8059"/>
                </a:lnTo>
                <a:lnTo>
                  <a:pt x="7353" y="8070"/>
                </a:lnTo>
                <a:lnTo>
                  <a:pt x="7354" y="8081"/>
                </a:lnTo>
                <a:lnTo>
                  <a:pt x="7354" y="8093"/>
                </a:lnTo>
                <a:lnTo>
                  <a:pt x="7351" y="8094"/>
                </a:lnTo>
                <a:lnTo>
                  <a:pt x="7348" y="8095"/>
                </a:lnTo>
                <a:lnTo>
                  <a:pt x="7342" y="8093"/>
                </a:lnTo>
                <a:lnTo>
                  <a:pt x="7333" y="8090"/>
                </a:lnTo>
                <a:lnTo>
                  <a:pt x="7324" y="8083"/>
                </a:lnTo>
                <a:lnTo>
                  <a:pt x="7314" y="8074"/>
                </a:lnTo>
                <a:lnTo>
                  <a:pt x="7303" y="8064"/>
                </a:lnTo>
                <a:lnTo>
                  <a:pt x="7291" y="8051"/>
                </a:lnTo>
                <a:lnTo>
                  <a:pt x="7279" y="8038"/>
                </a:lnTo>
                <a:lnTo>
                  <a:pt x="7252" y="8005"/>
                </a:lnTo>
                <a:lnTo>
                  <a:pt x="7223" y="7968"/>
                </a:lnTo>
                <a:lnTo>
                  <a:pt x="7193" y="7927"/>
                </a:lnTo>
                <a:lnTo>
                  <a:pt x="7162" y="7884"/>
                </a:lnTo>
                <a:lnTo>
                  <a:pt x="7104" y="7797"/>
                </a:lnTo>
                <a:lnTo>
                  <a:pt x="7051" y="7717"/>
                </a:lnTo>
                <a:lnTo>
                  <a:pt x="6990" y="7622"/>
                </a:lnTo>
                <a:lnTo>
                  <a:pt x="6923" y="7524"/>
                </a:lnTo>
                <a:lnTo>
                  <a:pt x="6855" y="7427"/>
                </a:lnTo>
                <a:lnTo>
                  <a:pt x="6787" y="7332"/>
                </a:lnTo>
                <a:lnTo>
                  <a:pt x="6717" y="7238"/>
                </a:lnTo>
                <a:lnTo>
                  <a:pt x="6645" y="7145"/>
                </a:lnTo>
                <a:lnTo>
                  <a:pt x="6572" y="7054"/>
                </a:lnTo>
                <a:lnTo>
                  <a:pt x="6495" y="6963"/>
                </a:lnTo>
                <a:lnTo>
                  <a:pt x="6456" y="6918"/>
                </a:lnTo>
                <a:lnTo>
                  <a:pt x="6416" y="6873"/>
                </a:lnTo>
                <a:lnTo>
                  <a:pt x="6281" y="6722"/>
                </a:lnTo>
                <a:lnTo>
                  <a:pt x="6146" y="6571"/>
                </a:lnTo>
                <a:lnTo>
                  <a:pt x="5873" y="6271"/>
                </a:lnTo>
                <a:lnTo>
                  <a:pt x="5601" y="5971"/>
                </a:lnTo>
                <a:lnTo>
                  <a:pt x="5329" y="5671"/>
                </a:lnTo>
                <a:lnTo>
                  <a:pt x="5273" y="5608"/>
                </a:lnTo>
                <a:lnTo>
                  <a:pt x="5218" y="5546"/>
                </a:lnTo>
                <a:lnTo>
                  <a:pt x="5191" y="5517"/>
                </a:lnTo>
                <a:lnTo>
                  <a:pt x="5164" y="5487"/>
                </a:lnTo>
                <a:lnTo>
                  <a:pt x="5135" y="5459"/>
                </a:lnTo>
                <a:lnTo>
                  <a:pt x="5107" y="5431"/>
                </a:lnTo>
                <a:lnTo>
                  <a:pt x="5077" y="5404"/>
                </a:lnTo>
                <a:lnTo>
                  <a:pt x="5046" y="5379"/>
                </a:lnTo>
                <a:lnTo>
                  <a:pt x="5015" y="5356"/>
                </a:lnTo>
                <a:lnTo>
                  <a:pt x="4982" y="5333"/>
                </a:lnTo>
                <a:lnTo>
                  <a:pt x="4947" y="5312"/>
                </a:lnTo>
                <a:lnTo>
                  <a:pt x="4930" y="5302"/>
                </a:lnTo>
                <a:lnTo>
                  <a:pt x="4911" y="5293"/>
                </a:lnTo>
                <a:lnTo>
                  <a:pt x="4893" y="5285"/>
                </a:lnTo>
                <a:lnTo>
                  <a:pt x="4873" y="5276"/>
                </a:lnTo>
                <a:lnTo>
                  <a:pt x="4853" y="5268"/>
                </a:lnTo>
                <a:lnTo>
                  <a:pt x="4833" y="5261"/>
                </a:lnTo>
                <a:lnTo>
                  <a:pt x="4760" y="5237"/>
                </a:lnTo>
                <a:lnTo>
                  <a:pt x="4685" y="5213"/>
                </a:lnTo>
                <a:lnTo>
                  <a:pt x="4537" y="5169"/>
                </a:lnTo>
                <a:lnTo>
                  <a:pt x="4388" y="5125"/>
                </a:lnTo>
                <a:lnTo>
                  <a:pt x="4313" y="5102"/>
                </a:lnTo>
                <a:lnTo>
                  <a:pt x="4240" y="5077"/>
                </a:lnTo>
                <a:lnTo>
                  <a:pt x="3869" y="4954"/>
                </a:lnTo>
                <a:lnTo>
                  <a:pt x="3684" y="4892"/>
                </a:lnTo>
                <a:lnTo>
                  <a:pt x="3497" y="4831"/>
                </a:lnTo>
                <a:lnTo>
                  <a:pt x="3311" y="4772"/>
                </a:lnTo>
                <a:lnTo>
                  <a:pt x="3124" y="4713"/>
                </a:lnTo>
                <a:lnTo>
                  <a:pt x="2937" y="4657"/>
                </a:lnTo>
                <a:lnTo>
                  <a:pt x="2750" y="4602"/>
                </a:lnTo>
                <a:lnTo>
                  <a:pt x="2720" y="4593"/>
                </a:lnTo>
                <a:lnTo>
                  <a:pt x="2689" y="4583"/>
                </a:lnTo>
                <a:lnTo>
                  <a:pt x="2623" y="4559"/>
                </a:lnTo>
                <a:lnTo>
                  <a:pt x="2555" y="4533"/>
                </a:lnTo>
                <a:lnTo>
                  <a:pt x="2485" y="4507"/>
                </a:lnTo>
                <a:lnTo>
                  <a:pt x="2450" y="4496"/>
                </a:lnTo>
                <a:lnTo>
                  <a:pt x="2415" y="4485"/>
                </a:lnTo>
                <a:lnTo>
                  <a:pt x="2380" y="4475"/>
                </a:lnTo>
                <a:lnTo>
                  <a:pt x="2346" y="4467"/>
                </a:lnTo>
                <a:lnTo>
                  <a:pt x="2312" y="4461"/>
                </a:lnTo>
                <a:lnTo>
                  <a:pt x="2278" y="4457"/>
                </a:lnTo>
                <a:lnTo>
                  <a:pt x="2262" y="4456"/>
                </a:lnTo>
                <a:lnTo>
                  <a:pt x="2246" y="4455"/>
                </a:lnTo>
                <a:lnTo>
                  <a:pt x="2230" y="4455"/>
                </a:lnTo>
                <a:lnTo>
                  <a:pt x="2215" y="4456"/>
                </a:lnTo>
                <a:lnTo>
                  <a:pt x="2203" y="4457"/>
                </a:lnTo>
                <a:lnTo>
                  <a:pt x="2193" y="4459"/>
                </a:lnTo>
                <a:lnTo>
                  <a:pt x="2185" y="4462"/>
                </a:lnTo>
                <a:lnTo>
                  <a:pt x="2178" y="4466"/>
                </a:lnTo>
                <a:lnTo>
                  <a:pt x="2171" y="4470"/>
                </a:lnTo>
                <a:lnTo>
                  <a:pt x="2166" y="4474"/>
                </a:lnTo>
                <a:lnTo>
                  <a:pt x="2162" y="4481"/>
                </a:lnTo>
                <a:lnTo>
                  <a:pt x="2158" y="4487"/>
                </a:lnTo>
                <a:lnTo>
                  <a:pt x="2156" y="4493"/>
                </a:lnTo>
                <a:lnTo>
                  <a:pt x="2153" y="4500"/>
                </a:lnTo>
                <a:lnTo>
                  <a:pt x="2149" y="4515"/>
                </a:lnTo>
                <a:lnTo>
                  <a:pt x="2145" y="4532"/>
                </a:lnTo>
                <a:lnTo>
                  <a:pt x="2140" y="4550"/>
                </a:lnTo>
                <a:lnTo>
                  <a:pt x="2135" y="4557"/>
                </a:lnTo>
                <a:lnTo>
                  <a:pt x="2130" y="4562"/>
                </a:lnTo>
                <a:lnTo>
                  <a:pt x="2124" y="4566"/>
                </a:lnTo>
                <a:lnTo>
                  <a:pt x="2118" y="4567"/>
                </a:lnTo>
                <a:lnTo>
                  <a:pt x="2112" y="4567"/>
                </a:lnTo>
                <a:lnTo>
                  <a:pt x="2104" y="4566"/>
                </a:lnTo>
                <a:lnTo>
                  <a:pt x="2096" y="4562"/>
                </a:lnTo>
                <a:lnTo>
                  <a:pt x="2088" y="4557"/>
                </a:lnTo>
                <a:lnTo>
                  <a:pt x="2071" y="4574"/>
                </a:lnTo>
                <a:lnTo>
                  <a:pt x="2056" y="4592"/>
                </a:lnTo>
                <a:lnTo>
                  <a:pt x="2025" y="4629"/>
                </a:lnTo>
                <a:lnTo>
                  <a:pt x="1995" y="4666"/>
                </a:lnTo>
                <a:lnTo>
                  <a:pt x="1963" y="4701"/>
                </a:lnTo>
                <a:lnTo>
                  <a:pt x="1947" y="4720"/>
                </a:lnTo>
                <a:lnTo>
                  <a:pt x="1930" y="4734"/>
                </a:lnTo>
                <a:lnTo>
                  <a:pt x="1915" y="4748"/>
                </a:lnTo>
                <a:lnTo>
                  <a:pt x="1900" y="4758"/>
                </a:lnTo>
                <a:lnTo>
                  <a:pt x="1886" y="4766"/>
                </a:lnTo>
                <a:lnTo>
                  <a:pt x="1873" y="4772"/>
                </a:lnTo>
                <a:lnTo>
                  <a:pt x="1860" y="4776"/>
                </a:lnTo>
                <a:lnTo>
                  <a:pt x="1848" y="4778"/>
                </a:lnTo>
                <a:lnTo>
                  <a:pt x="1836" y="4778"/>
                </a:lnTo>
                <a:lnTo>
                  <a:pt x="1825" y="4777"/>
                </a:lnTo>
                <a:lnTo>
                  <a:pt x="1815" y="4774"/>
                </a:lnTo>
                <a:lnTo>
                  <a:pt x="1806" y="4770"/>
                </a:lnTo>
                <a:lnTo>
                  <a:pt x="1796" y="4764"/>
                </a:lnTo>
                <a:lnTo>
                  <a:pt x="1787" y="4757"/>
                </a:lnTo>
                <a:lnTo>
                  <a:pt x="1779" y="4749"/>
                </a:lnTo>
                <a:lnTo>
                  <a:pt x="1770" y="4739"/>
                </a:lnTo>
                <a:lnTo>
                  <a:pt x="1763" y="4729"/>
                </a:lnTo>
                <a:lnTo>
                  <a:pt x="1756" y="4718"/>
                </a:lnTo>
                <a:lnTo>
                  <a:pt x="1749" y="4705"/>
                </a:lnTo>
                <a:lnTo>
                  <a:pt x="1743" y="4693"/>
                </a:lnTo>
                <a:lnTo>
                  <a:pt x="1730" y="4665"/>
                </a:lnTo>
                <a:lnTo>
                  <a:pt x="1719" y="4636"/>
                </a:lnTo>
                <a:lnTo>
                  <a:pt x="1709" y="4607"/>
                </a:lnTo>
                <a:lnTo>
                  <a:pt x="1699" y="4578"/>
                </a:lnTo>
                <a:lnTo>
                  <a:pt x="1681" y="4525"/>
                </a:lnTo>
                <a:lnTo>
                  <a:pt x="1674" y="4508"/>
                </a:lnTo>
                <a:lnTo>
                  <a:pt x="1664" y="4494"/>
                </a:lnTo>
                <a:lnTo>
                  <a:pt x="1655" y="4483"/>
                </a:lnTo>
                <a:lnTo>
                  <a:pt x="1644" y="4472"/>
                </a:lnTo>
                <a:lnTo>
                  <a:pt x="1631" y="4464"/>
                </a:lnTo>
                <a:lnTo>
                  <a:pt x="1618" y="4458"/>
                </a:lnTo>
                <a:lnTo>
                  <a:pt x="1604" y="4453"/>
                </a:lnTo>
                <a:lnTo>
                  <a:pt x="1588" y="4450"/>
                </a:lnTo>
                <a:lnTo>
                  <a:pt x="1572" y="4449"/>
                </a:lnTo>
                <a:lnTo>
                  <a:pt x="1554" y="4449"/>
                </a:lnTo>
                <a:lnTo>
                  <a:pt x="1537" y="4450"/>
                </a:lnTo>
                <a:lnTo>
                  <a:pt x="1519" y="4453"/>
                </a:lnTo>
                <a:lnTo>
                  <a:pt x="1500" y="4456"/>
                </a:lnTo>
                <a:lnTo>
                  <a:pt x="1481" y="4461"/>
                </a:lnTo>
                <a:lnTo>
                  <a:pt x="1461" y="4466"/>
                </a:lnTo>
                <a:lnTo>
                  <a:pt x="1442" y="4473"/>
                </a:lnTo>
                <a:lnTo>
                  <a:pt x="1422" y="4481"/>
                </a:lnTo>
                <a:lnTo>
                  <a:pt x="1403" y="4488"/>
                </a:lnTo>
                <a:lnTo>
                  <a:pt x="1363" y="4505"/>
                </a:lnTo>
                <a:lnTo>
                  <a:pt x="1325" y="4525"/>
                </a:lnTo>
                <a:lnTo>
                  <a:pt x="1288" y="4544"/>
                </a:lnTo>
                <a:lnTo>
                  <a:pt x="1253" y="4564"/>
                </a:lnTo>
                <a:lnTo>
                  <a:pt x="1222" y="4583"/>
                </a:lnTo>
                <a:lnTo>
                  <a:pt x="1171" y="4616"/>
                </a:lnTo>
                <a:lnTo>
                  <a:pt x="1146" y="4631"/>
                </a:lnTo>
                <a:lnTo>
                  <a:pt x="1116" y="4649"/>
                </a:lnTo>
                <a:lnTo>
                  <a:pt x="1047" y="4690"/>
                </a:lnTo>
                <a:lnTo>
                  <a:pt x="1008" y="4713"/>
                </a:lnTo>
                <a:lnTo>
                  <a:pt x="968" y="4738"/>
                </a:lnTo>
                <a:lnTo>
                  <a:pt x="927" y="4765"/>
                </a:lnTo>
                <a:lnTo>
                  <a:pt x="887" y="4792"/>
                </a:lnTo>
                <a:lnTo>
                  <a:pt x="847" y="4821"/>
                </a:lnTo>
                <a:lnTo>
                  <a:pt x="810" y="4850"/>
                </a:lnTo>
                <a:lnTo>
                  <a:pt x="792" y="4864"/>
                </a:lnTo>
                <a:lnTo>
                  <a:pt x="776" y="4879"/>
                </a:lnTo>
                <a:lnTo>
                  <a:pt x="760" y="4894"/>
                </a:lnTo>
                <a:lnTo>
                  <a:pt x="745" y="4909"/>
                </a:lnTo>
                <a:lnTo>
                  <a:pt x="731" y="4924"/>
                </a:lnTo>
                <a:lnTo>
                  <a:pt x="719" y="4939"/>
                </a:lnTo>
                <a:lnTo>
                  <a:pt x="708" y="4955"/>
                </a:lnTo>
                <a:lnTo>
                  <a:pt x="699" y="4969"/>
                </a:lnTo>
                <a:lnTo>
                  <a:pt x="690" y="4985"/>
                </a:lnTo>
                <a:lnTo>
                  <a:pt x="684" y="5000"/>
                </a:lnTo>
                <a:lnTo>
                  <a:pt x="679" y="5015"/>
                </a:lnTo>
                <a:lnTo>
                  <a:pt x="676" y="5029"/>
                </a:lnTo>
                <a:lnTo>
                  <a:pt x="676" y="5042"/>
                </a:lnTo>
                <a:lnTo>
                  <a:pt x="677" y="5055"/>
                </a:lnTo>
                <a:lnTo>
                  <a:pt x="680" y="5067"/>
                </a:lnTo>
                <a:lnTo>
                  <a:pt x="685" y="5079"/>
                </a:lnTo>
                <a:lnTo>
                  <a:pt x="690" y="5092"/>
                </a:lnTo>
                <a:lnTo>
                  <a:pt x="697" y="5103"/>
                </a:lnTo>
                <a:lnTo>
                  <a:pt x="706" y="5114"/>
                </a:lnTo>
                <a:lnTo>
                  <a:pt x="714" y="5126"/>
                </a:lnTo>
                <a:lnTo>
                  <a:pt x="734" y="5146"/>
                </a:lnTo>
                <a:lnTo>
                  <a:pt x="752" y="5167"/>
                </a:lnTo>
                <a:lnTo>
                  <a:pt x="771" y="5188"/>
                </a:lnTo>
                <a:lnTo>
                  <a:pt x="778" y="5197"/>
                </a:lnTo>
                <a:lnTo>
                  <a:pt x="785" y="5207"/>
                </a:lnTo>
                <a:lnTo>
                  <a:pt x="778" y="5211"/>
                </a:lnTo>
                <a:lnTo>
                  <a:pt x="771" y="5217"/>
                </a:lnTo>
                <a:lnTo>
                  <a:pt x="764" y="5223"/>
                </a:lnTo>
                <a:lnTo>
                  <a:pt x="760" y="5228"/>
                </a:lnTo>
                <a:lnTo>
                  <a:pt x="756" y="5234"/>
                </a:lnTo>
                <a:lnTo>
                  <a:pt x="752" y="5241"/>
                </a:lnTo>
                <a:lnTo>
                  <a:pt x="750" y="5247"/>
                </a:lnTo>
                <a:lnTo>
                  <a:pt x="748" y="5255"/>
                </a:lnTo>
                <a:lnTo>
                  <a:pt x="746" y="5269"/>
                </a:lnTo>
                <a:lnTo>
                  <a:pt x="746" y="5285"/>
                </a:lnTo>
                <a:lnTo>
                  <a:pt x="748" y="5300"/>
                </a:lnTo>
                <a:lnTo>
                  <a:pt x="750" y="5317"/>
                </a:lnTo>
                <a:lnTo>
                  <a:pt x="756" y="5350"/>
                </a:lnTo>
                <a:lnTo>
                  <a:pt x="760" y="5367"/>
                </a:lnTo>
                <a:lnTo>
                  <a:pt x="762" y="5384"/>
                </a:lnTo>
                <a:lnTo>
                  <a:pt x="763" y="5400"/>
                </a:lnTo>
                <a:lnTo>
                  <a:pt x="763" y="5416"/>
                </a:lnTo>
                <a:lnTo>
                  <a:pt x="761" y="5432"/>
                </a:lnTo>
                <a:lnTo>
                  <a:pt x="759" y="5439"/>
                </a:lnTo>
                <a:lnTo>
                  <a:pt x="756" y="5446"/>
                </a:lnTo>
                <a:lnTo>
                  <a:pt x="751" y="5425"/>
                </a:lnTo>
                <a:lnTo>
                  <a:pt x="745" y="5402"/>
                </a:lnTo>
                <a:lnTo>
                  <a:pt x="738" y="5380"/>
                </a:lnTo>
                <a:lnTo>
                  <a:pt x="728" y="5359"/>
                </a:lnTo>
                <a:lnTo>
                  <a:pt x="729" y="5368"/>
                </a:lnTo>
                <a:lnTo>
                  <a:pt x="729" y="5379"/>
                </a:lnTo>
                <a:lnTo>
                  <a:pt x="734" y="5403"/>
                </a:lnTo>
                <a:lnTo>
                  <a:pt x="740" y="5432"/>
                </a:lnTo>
                <a:lnTo>
                  <a:pt x="747" y="5462"/>
                </a:lnTo>
                <a:lnTo>
                  <a:pt x="762" y="5527"/>
                </a:lnTo>
                <a:lnTo>
                  <a:pt x="769" y="5559"/>
                </a:lnTo>
                <a:lnTo>
                  <a:pt x="773" y="5590"/>
                </a:lnTo>
                <a:lnTo>
                  <a:pt x="774" y="5605"/>
                </a:lnTo>
                <a:lnTo>
                  <a:pt x="775" y="5619"/>
                </a:lnTo>
                <a:lnTo>
                  <a:pt x="775" y="5632"/>
                </a:lnTo>
                <a:lnTo>
                  <a:pt x="773" y="5644"/>
                </a:lnTo>
                <a:lnTo>
                  <a:pt x="771" y="5656"/>
                </a:lnTo>
                <a:lnTo>
                  <a:pt x="768" y="5665"/>
                </a:lnTo>
                <a:lnTo>
                  <a:pt x="762" y="5674"/>
                </a:lnTo>
                <a:lnTo>
                  <a:pt x="756" y="5681"/>
                </a:lnTo>
                <a:lnTo>
                  <a:pt x="749" y="5687"/>
                </a:lnTo>
                <a:lnTo>
                  <a:pt x="740" y="5691"/>
                </a:lnTo>
                <a:lnTo>
                  <a:pt x="728" y="5693"/>
                </a:lnTo>
                <a:lnTo>
                  <a:pt x="716" y="5694"/>
                </a:lnTo>
                <a:lnTo>
                  <a:pt x="702" y="5692"/>
                </a:lnTo>
                <a:lnTo>
                  <a:pt x="685" y="5688"/>
                </a:lnTo>
                <a:lnTo>
                  <a:pt x="667" y="5681"/>
                </a:lnTo>
                <a:lnTo>
                  <a:pt x="646" y="5673"/>
                </a:lnTo>
                <a:lnTo>
                  <a:pt x="639" y="5667"/>
                </a:lnTo>
                <a:lnTo>
                  <a:pt x="632" y="5663"/>
                </a:lnTo>
                <a:lnTo>
                  <a:pt x="624" y="5659"/>
                </a:lnTo>
                <a:lnTo>
                  <a:pt x="617" y="5655"/>
                </a:lnTo>
                <a:lnTo>
                  <a:pt x="610" y="5653"/>
                </a:lnTo>
                <a:lnTo>
                  <a:pt x="603" y="5651"/>
                </a:lnTo>
                <a:lnTo>
                  <a:pt x="586" y="5647"/>
                </a:lnTo>
                <a:lnTo>
                  <a:pt x="571" y="5647"/>
                </a:lnTo>
                <a:lnTo>
                  <a:pt x="553" y="5648"/>
                </a:lnTo>
                <a:lnTo>
                  <a:pt x="518" y="5654"/>
                </a:lnTo>
                <a:lnTo>
                  <a:pt x="501" y="5656"/>
                </a:lnTo>
                <a:lnTo>
                  <a:pt x="482" y="5658"/>
                </a:lnTo>
                <a:lnTo>
                  <a:pt x="462" y="5659"/>
                </a:lnTo>
                <a:lnTo>
                  <a:pt x="444" y="5659"/>
                </a:lnTo>
                <a:lnTo>
                  <a:pt x="424" y="5657"/>
                </a:lnTo>
                <a:lnTo>
                  <a:pt x="414" y="5655"/>
                </a:lnTo>
                <a:lnTo>
                  <a:pt x="404" y="5653"/>
                </a:lnTo>
                <a:lnTo>
                  <a:pt x="393" y="5650"/>
                </a:lnTo>
                <a:lnTo>
                  <a:pt x="384" y="5645"/>
                </a:lnTo>
                <a:lnTo>
                  <a:pt x="374" y="5640"/>
                </a:lnTo>
                <a:lnTo>
                  <a:pt x="364" y="5635"/>
                </a:lnTo>
                <a:lnTo>
                  <a:pt x="344" y="5623"/>
                </a:lnTo>
                <a:lnTo>
                  <a:pt x="324" y="5609"/>
                </a:lnTo>
                <a:lnTo>
                  <a:pt x="305" y="5595"/>
                </a:lnTo>
                <a:lnTo>
                  <a:pt x="285" y="5579"/>
                </a:lnTo>
                <a:lnTo>
                  <a:pt x="245" y="5545"/>
                </a:lnTo>
                <a:lnTo>
                  <a:pt x="205" y="5509"/>
                </a:lnTo>
                <a:lnTo>
                  <a:pt x="166" y="5472"/>
                </a:lnTo>
                <a:lnTo>
                  <a:pt x="128" y="5434"/>
                </a:lnTo>
                <a:lnTo>
                  <a:pt x="94" y="5397"/>
                </a:lnTo>
                <a:lnTo>
                  <a:pt x="65" y="5362"/>
                </a:lnTo>
                <a:lnTo>
                  <a:pt x="45" y="5339"/>
                </a:lnTo>
                <a:lnTo>
                  <a:pt x="31" y="5319"/>
                </a:lnTo>
                <a:lnTo>
                  <a:pt x="18" y="5300"/>
                </a:lnTo>
                <a:lnTo>
                  <a:pt x="9" y="5284"/>
                </a:lnTo>
                <a:lnTo>
                  <a:pt x="3" y="5268"/>
                </a:lnTo>
                <a:lnTo>
                  <a:pt x="0" y="5255"/>
                </a:lnTo>
                <a:lnTo>
                  <a:pt x="0" y="5247"/>
                </a:lnTo>
                <a:lnTo>
                  <a:pt x="0" y="5241"/>
                </a:lnTo>
                <a:lnTo>
                  <a:pt x="1" y="5228"/>
                </a:lnTo>
                <a:lnTo>
                  <a:pt x="5" y="5216"/>
                </a:lnTo>
                <a:lnTo>
                  <a:pt x="11" y="5203"/>
                </a:lnTo>
                <a:lnTo>
                  <a:pt x="19" y="5191"/>
                </a:lnTo>
                <a:lnTo>
                  <a:pt x="29" y="5177"/>
                </a:lnTo>
                <a:lnTo>
                  <a:pt x="53" y="5149"/>
                </a:lnTo>
                <a:lnTo>
                  <a:pt x="81" y="5112"/>
                </a:lnTo>
                <a:lnTo>
                  <a:pt x="99" y="5093"/>
                </a:lnTo>
                <a:lnTo>
                  <a:pt x="115" y="5075"/>
                </a:lnTo>
                <a:lnTo>
                  <a:pt x="123" y="5069"/>
                </a:lnTo>
                <a:lnTo>
                  <a:pt x="132" y="5063"/>
                </a:lnTo>
                <a:lnTo>
                  <a:pt x="149" y="5052"/>
                </a:lnTo>
                <a:lnTo>
                  <a:pt x="166" y="5044"/>
                </a:lnTo>
                <a:lnTo>
                  <a:pt x="183" y="5039"/>
                </a:lnTo>
                <a:lnTo>
                  <a:pt x="201" y="5035"/>
                </a:lnTo>
                <a:lnTo>
                  <a:pt x="218" y="5033"/>
                </a:lnTo>
                <a:lnTo>
                  <a:pt x="237" y="5033"/>
                </a:lnTo>
                <a:lnTo>
                  <a:pt x="256" y="5033"/>
                </a:lnTo>
                <a:lnTo>
                  <a:pt x="297" y="5035"/>
                </a:lnTo>
                <a:lnTo>
                  <a:pt x="341" y="5037"/>
                </a:lnTo>
                <a:lnTo>
                  <a:pt x="364" y="5037"/>
                </a:lnTo>
                <a:lnTo>
                  <a:pt x="388" y="5036"/>
                </a:lnTo>
                <a:lnTo>
                  <a:pt x="416" y="5033"/>
                </a:lnTo>
                <a:lnTo>
                  <a:pt x="442" y="5030"/>
                </a:lnTo>
                <a:lnTo>
                  <a:pt x="467" y="5026"/>
                </a:lnTo>
                <a:lnTo>
                  <a:pt x="490" y="5022"/>
                </a:lnTo>
                <a:lnTo>
                  <a:pt x="514" y="5016"/>
                </a:lnTo>
                <a:lnTo>
                  <a:pt x="537" y="5009"/>
                </a:lnTo>
                <a:lnTo>
                  <a:pt x="558" y="5003"/>
                </a:lnTo>
                <a:lnTo>
                  <a:pt x="580" y="4995"/>
                </a:lnTo>
                <a:lnTo>
                  <a:pt x="601" y="4987"/>
                </a:lnTo>
                <a:lnTo>
                  <a:pt x="620" y="4978"/>
                </a:lnTo>
                <a:lnTo>
                  <a:pt x="640" y="4969"/>
                </a:lnTo>
                <a:lnTo>
                  <a:pt x="658" y="4959"/>
                </a:lnTo>
                <a:lnTo>
                  <a:pt x="677" y="4949"/>
                </a:lnTo>
                <a:lnTo>
                  <a:pt x="695" y="4937"/>
                </a:lnTo>
                <a:lnTo>
                  <a:pt x="730" y="4915"/>
                </a:lnTo>
                <a:lnTo>
                  <a:pt x="766" y="4889"/>
                </a:lnTo>
                <a:lnTo>
                  <a:pt x="800" y="4863"/>
                </a:lnTo>
                <a:lnTo>
                  <a:pt x="834" y="4835"/>
                </a:lnTo>
                <a:lnTo>
                  <a:pt x="869" y="4805"/>
                </a:lnTo>
                <a:lnTo>
                  <a:pt x="940" y="4745"/>
                </a:lnTo>
                <a:lnTo>
                  <a:pt x="978" y="4715"/>
                </a:lnTo>
                <a:lnTo>
                  <a:pt x="1018" y="4684"/>
                </a:lnTo>
                <a:lnTo>
                  <a:pt x="1062" y="4652"/>
                </a:lnTo>
                <a:lnTo>
                  <a:pt x="1109" y="4620"/>
                </a:lnTo>
                <a:lnTo>
                  <a:pt x="1157" y="4589"/>
                </a:lnTo>
                <a:lnTo>
                  <a:pt x="1182" y="4574"/>
                </a:lnTo>
                <a:lnTo>
                  <a:pt x="1208" y="4560"/>
                </a:lnTo>
                <a:lnTo>
                  <a:pt x="1233" y="4546"/>
                </a:lnTo>
                <a:lnTo>
                  <a:pt x="1259" y="4534"/>
                </a:lnTo>
                <a:lnTo>
                  <a:pt x="1286" y="4522"/>
                </a:lnTo>
                <a:lnTo>
                  <a:pt x="1312" y="4511"/>
                </a:lnTo>
                <a:lnTo>
                  <a:pt x="1339" y="4501"/>
                </a:lnTo>
                <a:lnTo>
                  <a:pt x="1364" y="4492"/>
                </a:lnTo>
                <a:lnTo>
                  <a:pt x="1390" y="4484"/>
                </a:lnTo>
                <a:lnTo>
                  <a:pt x="1417" y="4477"/>
                </a:lnTo>
                <a:lnTo>
                  <a:pt x="1433" y="4474"/>
                </a:lnTo>
                <a:lnTo>
                  <a:pt x="1452" y="4471"/>
                </a:lnTo>
                <a:lnTo>
                  <a:pt x="1491" y="4466"/>
                </a:lnTo>
                <a:lnTo>
                  <a:pt x="1532" y="4460"/>
                </a:lnTo>
                <a:lnTo>
                  <a:pt x="1554" y="4457"/>
                </a:lnTo>
                <a:lnTo>
                  <a:pt x="1575" y="4454"/>
                </a:lnTo>
                <a:lnTo>
                  <a:pt x="1595" y="4449"/>
                </a:lnTo>
                <a:lnTo>
                  <a:pt x="1615" y="4443"/>
                </a:lnTo>
                <a:lnTo>
                  <a:pt x="1633" y="4436"/>
                </a:lnTo>
                <a:lnTo>
                  <a:pt x="1652" y="4429"/>
                </a:lnTo>
                <a:lnTo>
                  <a:pt x="1668" y="4420"/>
                </a:lnTo>
                <a:lnTo>
                  <a:pt x="1684" y="4408"/>
                </a:lnTo>
                <a:lnTo>
                  <a:pt x="1691" y="4402"/>
                </a:lnTo>
                <a:lnTo>
                  <a:pt x="1697" y="4396"/>
                </a:lnTo>
                <a:lnTo>
                  <a:pt x="1703" y="4389"/>
                </a:lnTo>
                <a:lnTo>
                  <a:pt x="1709" y="4381"/>
                </a:lnTo>
                <a:lnTo>
                  <a:pt x="1707" y="4371"/>
                </a:lnTo>
                <a:lnTo>
                  <a:pt x="1703" y="4360"/>
                </a:lnTo>
                <a:lnTo>
                  <a:pt x="1699" y="4333"/>
                </a:lnTo>
                <a:lnTo>
                  <a:pt x="1694" y="4301"/>
                </a:lnTo>
                <a:lnTo>
                  <a:pt x="1688" y="4268"/>
                </a:lnTo>
                <a:lnTo>
                  <a:pt x="1684" y="4253"/>
                </a:lnTo>
                <a:lnTo>
                  <a:pt x="1679" y="4237"/>
                </a:lnTo>
                <a:lnTo>
                  <a:pt x="1674" y="4223"/>
                </a:lnTo>
                <a:lnTo>
                  <a:pt x="1667" y="4210"/>
                </a:lnTo>
                <a:lnTo>
                  <a:pt x="1660" y="4200"/>
                </a:lnTo>
                <a:lnTo>
                  <a:pt x="1656" y="4195"/>
                </a:lnTo>
                <a:lnTo>
                  <a:pt x="1652" y="4191"/>
                </a:lnTo>
                <a:lnTo>
                  <a:pt x="1647" y="4188"/>
                </a:lnTo>
                <a:lnTo>
                  <a:pt x="1642" y="4185"/>
                </a:lnTo>
                <a:lnTo>
                  <a:pt x="1636" y="4183"/>
                </a:lnTo>
                <a:lnTo>
                  <a:pt x="1630" y="4182"/>
                </a:lnTo>
                <a:lnTo>
                  <a:pt x="1621" y="4181"/>
                </a:lnTo>
                <a:lnTo>
                  <a:pt x="1611" y="4182"/>
                </a:lnTo>
                <a:lnTo>
                  <a:pt x="1601" y="4183"/>
                </a:lnTo>
                <a:lnTo>
                  <a:pt x="1591" y="4185"/>
                </a:lnTo>
                <a:lnTo>
                  <a:pt x="1582" y="4188"/>
                </a:lnTo>
                <a:lnTo>
                  <a:pt x="1573" y="4192"/>
                </a:lnTo>
                <a:lnTo>
                  <a:pt x="1564" y="4196"/>
                </a:lnTo>
                <a:lnTo>
                  <a:pt x="1555" y="4201"/>
                </a:lnTo>
                <a:lnTo>
                  <a:pt x="1538" y="4214"/>
                </a:lnTo>
                <a:lnTo>
                  <a:pt x="1520" y="4226"/>
                </a:lnTo>
                <a:lnTo>
                  <a:pt x="1486" y="4254"/>
                </a:lnTo>
                <a:lnTo>
                  <a:pt x="1468" y="4267"/>
                </a:lnTo>
                <a:lnTo>
                  <a:pt x="1451" y="4279"/>
                </a:lnTo>
                <a:lnTo>
                  <a:pt x="1433" y="4289"/>
                </a:lnTo>
                <a:lnTo>
                  <a:pt x="1425" y="4293"/>
                </a:lnTo>
                <a:lnTo>
                  <a:pt x="1416" y="4296"/>
                </a:lnTo>
                <a:lnTo>
                  <a:pt x="1407" y="4299"/>
                </a:lnTo>
                <a:lnTo>
                  <a:pt x="1397" y="4300"/>
                </a:lnTo>
                <a:lnTo>
                  <a:pt x="1387" y="4300"/>
                </a:lnTo>
                <a:lnTo>
                  <a:pt x="1378" y="4299"/>
                </a:lnTo>
                <a:lnTo>
                  <a:pt x="1367" y="4298"/>
                </a:lnTo>
                <a:lnTo>
                  <a:pt x="1357" y="4294"/>
                </a:lnTo>
                <a:lnTo>
                  <a:pt x="1347" y="4290"/>
                </a:lnTo>
                <a:lnTo>
                  <a:pt x="1337" y="4284"/>
                </a:lnTo>
                <a:lnTo>
                  <a:pt x="1343" y="4263"/>
                </a:lnTo>
                <a:lnTo>
                  <a:pt x="1350" y="4244"/>
                </a:lnTo>
                <a:lnTo>
                  <a:pt x="1358" y="4229"/>
                </a:lnTo>
                <a:lnTo>
                  <a:pt x="1368" y="4216"/>
                </a:lnTo>
                <a:lnTo>
                  <a:pt x="1380" y="4203"/>
                </a:lnTo>
                <a:lnTo>
                  <a:pt x="1392" y="4194"/>
                </a:lnTo>
                <a:lnTo>
                  <a:pt x="1406" y="4185"/>
                </a:lnTo>
                <a:lnTo>
                  <a:pt x="1420" y="4177"/>
                </a:lnTo>
                <a:lnTo>
                  <a:pt x="1434" y="4170"/>
                </a:lnTo>
                <a:lnTo>
                  <a:pt x="1450" y="4164"/>
                </a:lnTo>
                <a:lnTo>
                  <a:pt x="1484" y="4152"/>
                </a:lnTo>
                <a:lnTo>
                  <a:pt x="1501" y="4144"/>
                </a:lnTo>
                <a:lnTo>
                  <a:pt x="1519" y="4136"/>
                </a:lnTo>
                <a:lnTo>
                  <a:pt x="1537" y="4127"/>
                </a:lnTo>
                <a:lnTo>
                  <a:pt x="1555" y="4117"/>
                </a:lnTo>
                <a:lnTo>
                  <a:pt x="1554" y="4115"/>
                </a:lnTo>
                <a:lnTo>
                  <a:pt x="1551" y="4114"/>
                </a:lnTo>
                <a:lnTo>
                  <a:pt x="1547" y="4112"/>
                </a:lnTo>
                <a:lnTo>
                  <a:pt x="1542" y="4112"/>
                </a:lnTo>
                <a:lnTo>
                  <a:pt x="1527" y="4114"/>
                </a:lnTo>
                <a:lnTo>
                  <a:pt x="1509" y="4117"/>
                </a:lnTo>
                <a:lnTo>
                  <a:pt x="1463" y="4126"/>
                </a:lnTo>
                <a:lnTo>
                  <a:pt x="1411" y="4136"/>
                </a:lnTo>
                <a:lnTo>
                  <a:pt x="1383" y="4141"/>
                </a:lnTo>
                <a:lnTo>
                  <a:pt x="1356" y="4145"/>
                </a:lnTo>
                <a:lnTo>
                  <a:pt x="1330" y="4149"/>
                </a:lnTo>
                <a:lnTo>
                  <a:pt x="1307" y="4151"/>
                </a:lnTo>
                <a:lnTo>
                  <a:pt x="1285" y="4150"/>
                </a:lnTo>
                <a:lnTo>
                  <a:pt x="1276" y="4149"/>
                </a:lnTo>
                <a:lnTo>
                  <a:pt x="1266" y="4147"/>
                </a:lnTo>
                <a:lnTo>
                  <a:pt x="1259" y="4143"/>
                </a:lnTo>
                <a:lnTo>
                  <a:pt x="1252" y="4140"/>
                </a:lnTo>
                <a:lnTo>
                  <a:pt x="1247" y="4136"/>
                </a:lnTo>
                <a:lnTo>
                  <a:pt x="1243" y="4131"/>
                </a:lnTo>
                <a:lnTo>
                  <a:pt x="1238" y="4122"/>
                </a:lnTo>
                <a:lnTo>
                  <a:pt x="1233" y="4112"/>
                </a:lnTo>
                <a:lnTo>
                  <a:pt x="1230" y="4102"/>
                </a:lnTo>
                <a:lnTo>
                  <a:pt x="1227" y="4091"/>
                </a:lnTo>
                <a:lnTo>
                  <a:pt x="1225" y="4079"/>
                </a:lnTo>
                <a:lnTo>
                  <a:pt x="1224" y="4068"/>
                </a:lnTo>
                <a:lnTo>
                  <a:pt x="1224" y="4056"/>
                </a:lnTo>
                <a:lnTo>
                  <a:pt x="1224" y="4043"/>
                </a:lnTo>
                <a:lnTo>
                  <a:pt x="1225" y="4017"/>
                </a:lnTo>
                <a:lnTo>
                  <a:pt x="1229" y="3990"/>
                </a:lnTo>
                <a:lnTo>
                  <a:pt x="1234" y="3961"/>
                </a:lnTo>
                <a:lnTo>
                  <a:pt x="1242" y="3933"/>
                </a:lnTo>
                <a:lnTo>
                  <a:pt x="1250" y="3904"/>
                </a:lnTo>
                <a:lnTo>
                  <a:pt x="1258" y="3876"/>
                </a:lnTo>
                <a:lnTo>
                  <a:pt x="1269" y="3850"/>
                </a:lnTo>
                <a:lnTo>
                  <a:pt x="1279" y="3824"/>
                </a:lnTo>
                <a:lnTo>
                  <a:pt x="1289" y="3800"/>
                </a:lnTo>
                <a:lnTo>
                  <a:pt x="1298" y="3777"/>
                </a:lnTo>
                <a:lnTo>
                  <a:pt x="1317" y="3740"/>
                </a:lnTo>
                <a:lnTo>
                  <a:pt x="1306" y="3735"/>
                </a:lnTo>
                <a:lnTo>
                  <a:pt x="1294" y="3733"/>
                </a:lnTo>
                <a:lnTo>
                  <a:pt x="1282" y="3732"/>
                </a:lnTo>
                <a:lnTo>
                  <a:pt x="1272" y="3734"/>
                </a:lnTo>
                <a:lnTo>
                  <a:pt x="1260" y="3737"/>
                </a:lnTo>
                <a:lnTo>
                  <a:pt x="1249" y="3743"/>
                </a:lnTo>
                <a:lnTo>
                  <a:pt x="1239" y="3750"/>
                </a:lnTo>
                <a:lnTo>
                  <a:pt x="1228" y="3759"/>
                </a:lnTo>
                <a:lnTo>
                  <a:pt x="1218" y="3768"/>
                </a:lnTo>
                <a:lnTo>
                  <a:pt x="1208" y="3780"/>
                </a:lnTo>
                <a:lnTo>
                  <a:pt x="1197" y="3792"/>
                </a:lnTo>
                <a:lnTo>
                  <a:pt x="1188" y="3804"/>
                </a:lnTo>
                <a:lnTo>
                  <a:pt x="1169" y="3833"/>
                </a:lnTo>
                <a:lnTo>
                  <a:pt x="1150" y="3864"/>
                </a:lnTo>
                <a:lnTo>
                  <a:pt x="1132" y="3897"/>
                </a:lnTo>
                <a:lnTo>
                  <a:pt x="1115" y="3929"/>
                </a:lnTo>
                <a:lnTo>
                  <a:pt x="1081" y="3991"/>
                </a:lnTo>
                <a:lnTo>
                  <a:pt x="1065" y="4019"/>
                </a:lnTo>
                <a:lnTo>
                  <a:pt x="1050" y="4042"/>
                </a:lnTo>
                <a:lnTo>
                  <a:pt x="1042" y="4052"/>
                </a:lnTo>
                <a:lnTo>
                  <a:pt x="1035" y="4061"/>
                </a:lnTo>
                <a:lnTo>
                  <a:pt x="1027" y="4067"/>
                </a:lnTo>
                <a:lnTo>
                  <a:pt x="1020" y="4073"/>
                </a:lnTo>
                <a:lnTo>
                  <a:pt x="1015" y="4071"/>
                </a:lnTo>
                <a:lnTo>
                  <a:pt x="1011" y="4069"/>
                </a:lnTo>
                <a:lnTo>
                  <a:pt x="1008" y="4066"/>
                </a:lnTo>
                <a:lnTo>
                  <a:pt x="1005" y="4062"/>
                </a:lnTo>
                <a:lnTo>
                  <a:pt x="1003" y="4059"/>
                </a:lnTo>
                <a:lnTo>
                  <a:pt x="1001" y="4055"/>
                </a:lnTo>
                <a:lnTo>
                  <a:pt x="998" y="4044"/>
                </a:lnTo>
                <a:lnTo>
                  <a:pt x="998" y="4034"/>
                </a:lnTo>
                <a:lnTo>
                  <a:pt x="999" y="4023"/>
                </a:lnTo>
                <a:lnTo>
                  <a:pt x="1003" y="4010"/>
                </a:lnTo>
                <a:lnTo>
                  <a:pt x="1007" y="3998"/>
                </a:lnTo>
                <a:lnTo>
                  <a:pt x="1016" y="3972"/>
                </a:lnTo>
                <a:lnTo>
                  <a:pt x="1027" y="3950"/>
                </a:lnTo>
                <a:lnTo>
                  <a:pt x="1044" y="3917"/>
                </a:lnTo>
                <a:lnTo>
                  <a:pt x="1032" y="3918"/>
                </a:lnTo>
                <a:lnTo>
                  <a:pt x="1020" y="3919"/>
                </a:lnTo>
                <a:lnTo>
                  <a:pt x="997" y="3923"/>
                </a:lnTo>
                <a:lnTo>
                  <a:pt x="974" y="3929"/>
                </a:lnTo>
                <a:lnTo>
                  <a:pt x="951" y="3936"/>
                </a:lnTo>
                <a:lnTo>
                  <a:pt x="927" y="3942"/>
                </a:lnTo>
                <a:lnTo>
                  <a:pt x="904" y="3947"/>
                </a:lnTo>
                <a:lnTo>
                  <a:pt x="891" y="3949"/>
                </a:lnTo>
                <a:lnTo>
                  <a:pt x="879" y="3950"/>
                </a:lnTo>
                <a:lnTo>
                  <a:pt x="868" y="3950"/>
                </a:lnTo>
                <a:lnTo>
                  <a:pt x="855" y="3949"/>
                </a:lnTo>
                <a:lnTo>
                  <a:pt x="850" y="3947"/>
                </a:lnTo>
                <a:lnTo>
                  <a:pt x="846" y="3944"/>
                </a:lnTo>
                <a:lnTo>
                  <a:pt x="842" y="3941"/>
                </a:lnTo>
                <a:lnTo>
                  <a:pt x="839" y="3937"/>
                </a:lnTo>
                <a:lnTo>
                  <a:pt x="835" y="3932"/>
                </a:lnTo>
                <a:lnTo>
                  <a:pt x="831" y="3926"/>
                </a:lnTo>
                <a:lnTo>
                  <a:pt x="825" y="3911"/>
                </a:lnTo>
                <a:lnTo>
                  <a:pt x="820" y="3895"/>
                </a:lnTo>
                <a:lnTo>
                  <a:pt x="816" y="3875"/>
                </a:lnTo>
                <a:lnTo>
                  <a:pt x="813" y="3855"/>
                </a:lnTo>
                <a:lnTo>
                  <a:pt x="810" y="3833"/>
                </a:lnTo>
                <a:lnTo>
                  <a:pt x="806" y="3788"/>
                </a:lnTo>
                <a:lnTo>
                  <a:pt x="804" y="3744"/>
                </a:lnTo>
                <a:lnTo>
                  <a:pt x="803" y="3706"/>
                </a:lnTo>
                <a:lnTo>
                  <a:pt x="804" y="3678"/>
                </a:lnTo>
                <a:lnTo>
                  <a:pt x="804" y="3668"/>
                </a:lnTo>
                <a:lnTo>
                  <a:pt x="803" y="3659"/>
                </a:lnTo>
                <a:lnTo>
                  <a:pt x="802" y="3649"/>
                </a:lnTo>
                <a:lnTo>
                  <a:pt x="800" y="3639"/>
                </a:lnTo>
                <a:lnTo>
                  <a:pt x="793" y="3622"/>
                </a:lnTo>
                <a:lnTo>
                  <a:pt x="785" y="3604"/>
                </a:lnTo>
                <a:lnTo>
                  <a:pt x="776" y="3587"/>
                </a:lnTo>
                <a:lnTo>
                  <a:pt x="764" y="3570"/>
                </a:lnTo>
                <a:lnTo>
                  <a:pt x="740" y="3536"/>
                </a:lnTo>
                <a:lnTo>
                  <a:pt x="714" y="3502"/>
                </a:lnTo>
                <a:lnTo>
                  <a:pt x="703" y="3484"/>
                </a:lnTo>
                <a:lnTo>
                  <a:pt x="691" y="3466"/>
                </a:lnTo>
                <a:lnTo>
                  <a:pt x="682" y="3447"/>
                </a:lnTo>
                <a:lnTo>
                  <a:pt x="674" y="3427"/>
                </a:lnTo>
                <a:lnTo>
                  <a:pt x="671" y="3417"/>
                </a:lnTo>
                <a:lnTo>
                  <a:pt x="669" y="3406"/>
                </a:lnTo>
                <a:lnTo>
                  <a:pt x="667" y="3396"/>
                </a:lnTo>
                <a:lnTo>
                  <a:pt x="666" y="3385"/>
                </a:lnTo>
                <a:lnTo>
                  <a:pt x="666" y="3377"/>
                </a:lnTo>
                <a:lnTo>
                  <a:pt x="667" y="3371"/>
                </a:lnTo>
                <a:lnTo>
                  <a:pt x="669" y="3365"/>
                </a:lnTo>
                <a:lnTo>
                  <a:pt x="672" y="3359"/>
                </a:lnTo>
                <a:lnTo>
                  <a:pt x="676" y="3353"/>
                </a:lnTo>
                <a:lnTo>
                  <a:pt x="681" y="3348"/>
                </a:lnTo>
                <a:lnTo>
                  <a:pt x="692" y="3337"/>
                </a:lnTo>
                <a:lnTo>
                  <a:pt x="706" y="3327"/>
                </a:lnTo>
                <a:lnTo>
                  <a:pt x="721" y="3319"/>
                </a:lnTo>
                <a:lnTo>
                  <a:pt x="738" y="3309"/>
                </a:lnTo>
                <a:lnTo>
                  <a:pt x="753" y="3302"/>
                </a:lnTo>
                <a:lnTo>
                  <a:pt x="785" y="3287"/>
                </a:lnTo>
                <a:lnTo>
                  <a:pt x="797" y="3280"/>
                </a:lnTo>
                <a:lnTo>
                  <a:pt x="809" y="3272"/>
                </a:lnTo>
                <a:lnTo>
                  <a:pt x="814" y="3268"/>
                </a:lnTo>
                <a:lnTo>
                  <a:pt x="817" y="3264"/>
                </a:lnTo>
                <a:lnTo>
                  <a:pt x="820" y="3261"/>
                </a:lnTo>
                <a:lnTo>
                  <a:pt x="822" y="3257"/>
                </a:lnTo>
                <a:lnTo>
                  <a:pt x="822" y="3253"/>
                </a:lnTo>
                <a:lnTo>
                  <a:pt x="822" y="3248"/>
                </a:lnTo>
                <a:lnTo>
                  <a:pt x="821" y="3243"/>
                </a:lnTo>
                <a:lnTo>
                  <a:pt x="818" y="3239"/>
                </a:lnTo>
                <a:lnTo>
                  <a:pt x="829" y="3237"/>
                </a:lnTo>
                <a:lnTo>
                  <a:pt x="841" y="3236"/>
                </a:lnTo>
                <a:lnTo>
                  <a:pt x="852" y="3236"/>
                </a:lnTo>
                <a:lnTo>
                  <a:pt x="864" y="3237"/>
                </a:lnTo>
                <a:lnTo>
                  <a:pt x="878" y="3239"/>
                </a:lnTo>
                <a:lnTo>
                  <a:pt x="891" y="3242"/>
                </a:lnTo>
                <a:lnTo>
                  <a:pt x="919" y="3250"/>
                </a:lnTo>
                <a:lnTo>
                  <a:pt x="947" y="3259"/>
                </a:lnTo>
                <a:lnTo>
                  <a:pt x="977" y="3271"/>
                </a:lnTo>
                <a:lnTo>
                  <a:pt x="1006" y="3286"/>
                </a:lnTo>
                <a:lnTo>
                  <a:pt x="1036" y="3301"/>
                </a:lnTo>
                <a:lnTo>
                  <a:pt x="1064" y="3318"/>
                </a:lnTo>
                <a:lnTo>
                  <a:pt x="1092" y="3335"/>
                </a:lnTo>
                <a:lnTo>
                  <a:pt x="1119" y="3353"/>
                </a:lnTo>
                <a:lnTo>
                  <a:pt x="1145" y="3371"/>
                </a:lnTo>
                <a:lnTo>
                  <a:pt x="1169" y="3389"/>
                </a:lnTo>
                <a:lnTo>
                  <a:pt x="1190" y="3405"/>
                </a:lnTo>
                <a:lnTo>
                  <a:pt x="1209" y="3422"/>
                </a:lnTo>
                <a:lnTo>
                  <a:pt x="1225" y="3437"/>
                </a:lnTo>
                <a:lnTo>
                  <a:pt x="1234" y="3446"/>
                </a:lnTo>
                <a:lnTo>
                  <a:pt x="1244" y="3453"/>
                </a:lnTo>
                <a:lnTo>
                  <a:pt x="1253" y="3459"/>
                </a:lnTo>
                <a:lnTo>
                  <a:pt x="1263" y="3464"/>
                </a:lnTo>
                <a:lnTo>
                  <a:pt x="1274" y="3469"/>
                </a:lnTo>
                <a:lnTo>
                  <a:pt x="1284" y="3472"/>
                </a:lnTo>
                <a:lnTo>
                  <a:pt x="1294" y="3476"/>
                </a:lnTo>
                <a:lnTo>
                  <a:pt x="1306" y="3478"/>
                </a:lnTo>
                <a:lnTo>
                  <a:pt x="1316" y="3481"/>
                </a:lnTo>
                <a:lnTo>
                  <a:pt x="1327" y="3482"/>
                </a:lnTo>
                <a:lnTo>
                  <a:pt x="1351" y="3483"/>
                </a:lnTo>
                <a:lnTo>
                  <a:pt x="1374" y="3483"/>
                </a:lnTo>
                <a:lnTo>
                  <a:pt x="1397" y="3480"/>
                </a:lnTo>
                <a:lnTo>
                  <a:pt x="1422" y="3476"/>
                </a:lnTo>
                <a:lnTo>
                  <a:pt x="1446" y="3473"/>
                </a:lnTo>
                <a:lnTo>
                  <a:pt x="1494" y="3464"/>
                </a:lnTo>
                <a:lnTo>
                  <a:pt x="1518" y="3461"/>
                </a:lnTo>
                <a:lnTo>
                  <a:pt x="1542" y="3458"/>
                </a:lnTo>
                <a:lnTo>
                  <a:pt x="1564" y="3456"/>
                </a:lnTo>
                <a:lnTo>
                  <a:pt x="1586" y="3455"/>
                </a:lnTo>
                <a:lnTo>
                  <a:pt x="1635" y="3457"/>
                </a:lnTo>
                <a:lnTo>
                  <a:pt x="1679" y="3459"/>
                </a:lnTo>
                <a:lnTo>
                  <a:pt x="1697" y="3458"/>
                </a:lnTo>
                <a:lnTo>
                  <a:pt x="1715" y="3457"/>
                </a:lnTo>
                <a:lnTo>
                  <a:pt x="1730" y="3454"/>
                </a:lnTo>
                <a:lnTo>
                  <a:pt x="1746" y="3450"/>
                </a:lnTo>
                <a:lnTo>
                  <a:pt x="1759" y="3443"/>
                </a:lnTo>
                <a:lnTo>
                  <a:pt x="1765" y="3439"/>
                </a:lnTo>
                <a:lnTo>
                  <a:pt x="1770" y="3435"/>
                </a:lnTo>
                <a:lnTo>
                  <a:pt x="1777" y="3430"/>
                </a:lnTo>
                <a:lnTo>
                  <a:pt x="1782" y="3424"/>
                </a:lnTo>
                <a:lnTo>
                  <a:pt x="1787" y="3418"/>
                </a:lnTo>
                <a:lnTo>
                  <a:pt x="1792" y="3410"/>
                </a:lnTo>
                <a:lnTo>
                  <a:pt x="1801" y="3393"/>
                </a:lnTo>
                <a:lnTo>
                  <a:pt x="1810" y="3373"/>
                </a:lnTo>
                <a:lnTo>
                  <a:pt x="1818" y="3349"/>
                </a:lnTo>
                <a:lnTo>
                  <a:pt x="1824" y="3321"/>
                </a:lnTo>
                <a:lnTo>
                  <a:pt x="1826" y="3305"/>
                </a:lnTo>
                <a:lnTo>
                  <a:pt x="1826" y="3287"/>
                </a:lnTo>
                <a:lnTo>
                  <a:pt x="1826" y="3265"/>
                </a:lnTo>
                <a:lnTo>
                  <a:pt x="1824" y="3241"/>
                </a:lnTo>
                <a:lnTo>
                  <a:pt x="1820" y="3189"/>
                </a:lnTo>
                <a:lnTo>
                  <a:pt x="1819" y="3162"/>
                </a:lnTo>
                <a:lnTo>
                  <a:pt x="1819" y="3135"/>
                </a:lnTo>
                <a:lnTo>
                  <a:pt x="1820" y="3109"/>
                </a:lnTo>
                <a:lnTo>
                  <a:pt x="1823" y="3085"/>
                </a:lnTo>
                <a:lnTo>
                  <a:pt x="1825" y="3073"/>
                </a:lnTo>
                <a:lnTo>
                  <a:pt x="1828" y="3062"/>
                </a:lnTo>
                <a:lnTo>
                  <a:pt x="1831" y="3053"/>
                </a:lnTo>
                <a:lnTo>
                  <a:pt x="1835" y="3043"/>
                </a:lnTo>
                <a:lnTo>
                  <a:pt x="1841" y="3035"/>
                </a:lnTo>
                <a:lnTo>
                  <a:pt x="1847" y="3027"/>
                </a:lnTo>
                <a:lnTo>
                  <a:pt x="1853" y="3021"/>
                </a:lnTo>
                <a:lnTo>
                  <a:pt x="1861" y="3016"/>
                </a:lnTo>
                <a:lnTo>
                  <a:pt x="1869" y="3012"/>
                </a:lnTo>
                <a:lnTo>
                  <a:pt x="1879" y="3009"/>
                </a:lnTo>
                <a:lnTo>
                  <a:pt x="1890" y="3007"/>
                </a:lnTo>
                <a:lnTo>
                  <a:pt x="1901" y="3007"/>
                </a:lnTo>
                <a:lnTo>
                  <a:pt x="1909" y="3007"/>
                </a:lnTo>
                <a:lnTo>
                  <a:pt x="1916" y="3006"/>
                </a:lnTo>
                <a:lnTo>
                  <a:pt x="1922" y="3004"/>
                </a:lnTo>
                <a:lnTo>
                  <a:pt x="1927" y="3002"/>
                </a:lnTo>
                <a:lnTo>
                  <a:pt x="1932" y="2998"/>
                </a:lnTo>
                <a:lnTo>
                  <a:pt x="1936" y="2994"/>
                </a:lnTo>
                <a:lnTo>
                  <a:pt x="1941" y="2989"/>
                </a:lnTo>
                <a:lnTo>
                  <a:pt x="1945" y="2984"/>
                </a:lnTo>
                <a:lnTo>
                  <a:pt x="1948" y="2977"/>
                </a:lnTo>
                <a:lnTo>
                  <a:pt x="1951" y="2970"/>
                </a:lnTo>
                <a:lnTo>
                  <a:pt x="1955" y="2956"/>
                </a:lnTo>
                <a:lnTo>
                  <a:pt x="1957" y="2939"/>
                </a:lnTo>
                <a:lnTo>
                  <a:pt x="1959" y="2923"/>
                </a:lnTo>
                <a:lnTo>
                  <a:pt x="1958" y="2905"/>
                </a:lnTo>
                <a:lnTo>
                  <a:pt x="1957" y="2887"/>
                </a:lnTo>
                <a:lnTo>
                  <a:pt x="1955" y="2869"/>
                </a:lnTo>
                <a:lnTo>
                  <a:pt x="1952" y="2853"/>
                </a:lnTo>
                <a:lnTo>
                  <a:pt x="1948" y="2837"/>
                </a:lnTo>
                <a:lnTo>
                  <a:pt x="1943" y="2824"/>
                </a:lnTo>
                <a:lnTo>
                  <a:pt x="1937" y="2812"/>
                </a:lnTo>
                <a:lnTo>
                  <a:pt x="1931" y="2802"/>
                </a:lnTo>
                <a:lnTo>
                  <a:pt x="1926" y="2795"/>
                </a:lnTo>
                <a:lnTo>
                  <a:pt x="1919" y="2790"/>
                </a:lnTo>
                <a:lnTo>
                  <a:pt x="1912" y="2787"/>
                </a:lnTo>
                <a:lnTo>
                  <a:pt x="1903" y="2785"/>
                </a:lnTo>
                <a:lnTo>
                  <a:pt x="1894" y="2785"/>
                </a:lnTo>
                <a:lnTo>
                  <a:pt x="1885" y="2786"/>
                </a:lnTo>
                <a:lnTo>
                  <a:pt x="1876" y="2788"/>
                </a:lnTo>
                <a:lnTo>
                  <a:pt x="1865" y="2791"/>
                </a:lnTo>
                <a:lnTo>
                  <a:pt x="1854" y="2794"/>
                </a:lnTo>
                <a:lnTo>
                  <a:pt x="1844" y="2799"/>
                </a:lnTo>
                <a:lnTo>
                  <a:pt x="1821" y="2810"/>
                </a:lnTo>
                <a:lnTo>
                  <a:pt x="1798" y="2824"/>
                </a:lnTo>
                <a:lnTo>
                  <a:pt x="1775" y="2838"/>
                </a:lnTo>
                <a:lnTo>
                  <a:pt x="1751" y="2853"/>
                </a:lnTo>
                <a:lnTo>
                  <a:pt x="1729" y="2866"/>
                </a:lnTo>
                <a:lnTo>
                  <a:pt x="1708" y="2877"/>
                </a:lnTo>
                <a:lnTo>
                  <a:pt x="1697" y="2882"/>
                </a:lnTo>
                <a:lnTo>
                  <a:pt x="1688" y="2886"/>
                </a:lnTo>
                <a:lnTo>
                  <a:pt x="1679" y="2888"/>
                </a:lnTo>
                <a:lnTo>
                  <a:pt x="1671" y="2890"/>
                </a:lnTo>
                <a:lnTo>
                  <a:pt x="1662" y="2891"/>
                </a:lnTo>
                <a:lnTo>
                  <a:pt x="1655" y="2890"/>
                </a:lnTo>
                <a:lnTo>
                  <a:pt x="1648" y="2888"/>
                </a:lnTo>
                <a:lnTo>
                  <a:pt x="1643" y="2884"/>
                </a:lnTo>
                <a:lnTo>
                  <a:pt x="1638" y="2879"/>
                </a:lnTo>
                <a:lnTo>
                  <a:pt x="1633" y="2871"/>
                </a:lnTo>
                <a:lnTo>
                  <a:pt x="1639" y="2869"/>
                </a:lnTo>
                <a:lnTo>
                  <a:pt x="1644" y="2867"/>
                </a:lnTo>
                <a:lnTo>
                  <a:pt x="1648" y="2865"/>
                </a:lnTo>
                <a:lnTo>
                  <a:pt x="1652" y="2861"/>
                </a:lnTo>
                <a:lnTo>
                  <a:pt x="1654" y="2857"/>
                </a:lnTo>
                <a:lnTo>
                  <a:pt x="1656" y="2852"/>
                </a:lnTo>
                <a:lnTo>
                  <a:pt x="1657" y="2847"/>
                </a:lnTo>
                <a:lnTo>
                  <a:pt x="1657" y="2840"/>
                </a:lnTo>
                <a:lnTo>
                  <a:pt x="1638" y="2839"/>
                </a:lnTo>
                <a:lnTo>
                  <a:pt x="1617" y="2839"/>
                </a:lnTo>
                <a:lnTo>
                  <a:pt x="1596" y="2841"/>
                </a:lnTo>
                <a:lnTo>
                  <a:pt x="1575" y="2843"/>
                </a:lnTo>
                <a:lnTo>
                  <a:pt x="1529" y="2851"/>
                </a:lnTo>
                <a:lnTo>
                  <a:pt x="1484" y="2857"/>
                </a:lnTo>
                <a:lnTo>
                  <a:pt x="1462" y="2860"/>
                </a:lnTo>
                <a:lnTo>
                  <a:pt x="1440" y="2861"/>
                </a:lnTo>
                <a:lnTo>
                  <a:pt x="1418" y="2861"/>
                </a:lnTo>
                <a:lnTo>
                  <a:pt x="1396" y="2859"/>
                </a:lnTo>
                <a:lnTo>
                  <a:pt x="1376" y="2856"/>
                </a:lnTo>
                <a:lnTo>
                  <a:pt x="1366" y="2853"/>
                </a:lnTo>
                <a:lnTo>
                  <a:pt x="1356" y="2850"/>
                </a:lnTo>
                <a:lnTo>
                  <a:pt x="1347" y="2846"/>
                </a:lnTo>
                <a:lnTo>
                  <a:pt x="1338" y="2840"/>
                </a:lnTo>
                <a:lnTo>
                  <a:pt x="1329" y="2835"/>
                </a:lnTo>
                <a:lnTo>
                  <a:pt x="1320" y="2829"/>
                </a:lnTo>
                <a:lnTo>
                  <a:pt x="1318" y="2825"/>
                </a:lnTo>
                <a:lnTo>
                  <a:pt x="1315" y="2820"/>
                </a:lnTo>
                <a:lnTo>
                  <a:pt x="1310" y="2803"/>
                </a:lnTo>
                <a:lnTo>
                  <a:pt x="1305" y="2781"/>
                </a:lnTo>
                <a:lnTo>
                  <a:pt x="1299" y="2755"/>
                </a:lnTo>
                <a:lnTo>
                  <a:pt x="1291" y="2706"/>
                </a:lnTo>
                <a:lnTo>
                  <a:pt x="1286" y="2675"/>
                </a:lnTo>
                <a:lnTo>
                  <a:pt x="1284" y="2658"/>
                </a:lnTo>
                <a:lnTo>
                  <a:pt x="1284" y="2640"/>
                </a:lnTo>
                <a:lnTo>
                  <a:pt x="1286" y="2624"/>
                </a:lnTo>
                <a:lnTo>
                  <a:pt x="1289" y="2606"/>
                </a:lnTo>
                <a:lnTo>
                  <a:pt x="1293" y="2590"/>
                </a:lnTo>
                <a:lnTo>
                  <a:pt x="1299" y="2573"/>
                </a:lnTo>
                <a:lnTo>
                  <a:pt x="1307" y="2557"/>
                </a:lnTo>
                <a:lnTo>
                  <a:pt x="1315" y="2540"/>
                </a:lnTo>
                <a:lnTo>
                  <a:pt x="1332" y="2509"/>
                </a:lnTo>
                <a:lnTo>
                  <a:pt x="1351" y="2479"/>
                </a:lnTo>
                <a:lnTo>
                  <a:pt x="1370" y="2449"/>
                </a:lnTo>
                <a:lnTo>
                  <a:pt x="1387" y="2420"/>
                </a:lnTo>
                <a:lnTo>
                  <a:pt x="1392" y="2412"/>
                </a:lnTo>
                <a:lnTo>
                  <a:pt x="1397" y="2403"/>
                </a:lnTo>
                <a:lnTo>
                  <a:pt x="1404" y="2396"/>
                </a:lnTo>
                <a:lnTo>
                  <a:pt x="1410" y="2390"/>
                </a:lnTo>
                <a:lnTo>
                  <a:pt x="1417" y="2385"/>
                </a:lnTo>
                <a:lnTo>
                  <a:pt x="1423" y="2380"/>
                </a:lnTo>
                <a:lnTo>
                  <a:pt x="1439" y="2371"/>
                </a:lnTo>
                <a:lnTo>
                  <a:pt x="1454" y="2364"/>
                </a:lnTo>
                <a:lnTo>
                  <a:pt x="1471" y="2358"/>
                </a:lnTo>
                <a:lnTo>
                  <a:pt x="1505" y="2347"/>
                </a:lnTo>
                <a:lnTo>
                  <a:pt x="1513" y="2343"/>
                </a:lnTo>
                <a:lnTo>
                  <a:pt x="1518" y="2339"/>
                </a:lnTo>
                <a:lnTo>
                  <a:pt x="1523" y="2335"/>
                </a:lnTo>
                <a:lnTo>
                  <a:pt x="1526" y="2330"/>
                </a:lnTo>
                <a:lnTo>
                  <a:pt x="1528" y="2324"/>
                </a:lnTo>
                <a:lnTo>
                  <a:pt x="1529" y="2319"/>
                </a:lnTo>
                <a:lnTo>
                  <a:pt x="1531" y="2305"/>
                </a:lnTo>
                <a:lnTo>
                  <a:pt x="1532" y="2292"/>
                </a:lnTo>
                <a:lnTo>
                  <a:pt x="1533" y="2279"/>
                </a:lnTo>
                <a:lnTo>
                  <a:pt x="1535" y="2271"/>
                </a:lnTo>
                <a:lnTo>
                  <a:pt x="1539" y="2265"/>
                </a:lnTo>
                <a:lnTo>
                  <a:pt x="1542" y="2259"/>
                </a:lnTo>
                <a:lnTo>
                  <a:pt x="1547" y="2254"/>
                </a:lnTo>
                <a:lnTo>
                  <a:pt x="1527" y="2246"/>
                </a:lnTo>
                <a:lnTo>
                  <a:pt x="1510" y="2237"/>
                </a:lnTo>
                <a:lnTo>
                  <a:pt x="1495" y="2228"/>
                </a:lnTo>
                <a:lnTo>
                  <a:pt x="1483" y="2218"/>
                </a:lnTo>
                <a:lnTo>
                  <a:pt x="1472" y="2207"/>
                </a:lnTo>
                <a:lnTo>
                  <a:pt x="1462" y="2196"/>
                </a:lnTo>
                <a:lnTo>
                  <a:pt x="1456" y="2185"/>
                </a:lnTo>
                <a:lnTo>
                  <a:pt x="1450" y="2172"/>
                </a:lnTo>
                <a:lnTo>
                  <a:pt x="1447" y="2160"/>
                </a:lnTo>
                <a:lnTo>
                  <a:pt x="1445" y="2148"/>
                </a:lnTo>
                <a:lnTo>
                  <a:pt x="1444" y="2134"/>
                </a:lnTo>
                <a:lnTo>
                  <a:pt x="1445" y="2121"/>
                </a:lnTo>
                <a:lnTo>
                  <a:pt x="1447" y="2107"/>
                </a:lnTo>
                <a:lnTo>
                  <a:pt x="1450" y="2094"/>
                </a:lnTo>
                <a:lnTo>
                  <a:pt x="1454" y="2080"/>
                </a:lnTo>
                <a:lnTo>
                  <a:pt x="1459" y="2065"/>
                </a:lnTo>
                <a:lnTo>
                  <a:pt x="1465" y="2051"/>
                </a:lnTo>
                <a:lnTo>
                  <a:pt x="1473" y="2036"/>
                </a:lnTo>
                <a:lnTo>
                  <a:pt x="1489" y="2008"/>
                </a:lnTo>
                <a:lnTo>
                  <a:pt x="1508" y="1980"/>
                </a:lnTo>
                <a:lnTo>
                  <a:pt x="1527" y="1953"/>
                </a:lnTo>
                <a:lnTo>
                  <a:pt x="1549" y="1926"/>
                </a:lnTo>
                <a:lnTo>
                  <a:pt x="1571" y="1900"/>
                </a:lnTo>
                <a:lnTo>
                  <a:pt x="1611" y="1856"/>
                </a:lnTo>
                <a:lnTo>
                  <a:pt x="1618" y="1849"/>
                </a:lnTo>
                <a:lnTo>
                  <a:pt x="1626" y="1841"/>
                </a:lnTo>
                <a:lnTo>
                  <a:pt x="1634" y="1835"/>
                </a:lnTo>
                <a:lnTo>
                  <a:pt x="1645" y="1830"/>
                </a:lnTo>
                <a:lnTo>
                  <a:pt x="1655" y="1825"/>
                </a:lnTo>
                <a:lnTo>
                  <a:pt x="1666" y="1820"/>
                </a:lnTo>
                <a:lnTo>
                  <a:pt x="1691" y="1812"/>
                </a:lnTo>
                <a:lnTo>
                  <a:pt x="1718" y="1803"/>
                </a:lnTo>
                <a:lnTo>
                  <a:pt x="1745" y="1797"/>
                </a:lnTo>
                <a:lnTo>
                  <a:pt x="1802" y="1784"/>
                </a:lnTo>
                <a:lnTo>
                  <a:pt x="1830" y="1777"/>
                </a:lnTo>
                <a:lnTo>
                  <a:pt x="1858" y="1769"/>
                </a:lnTo>
                <a:lnTo>
                  <a:pt x="1885" y="1761"/>
                </a:lnTo>
                <a:lnTo>
                  <a:pt x="1909" y="1751"/>
                </a:lnTo>
                <a:lnTo>
                  <a:pt x="1920" y="1746"/>
                </a:lnTo>
                <a:lnTo>
                  <a:pt x="1931" y="1739"/>
                </a:lnTo>
                <a:lnTo>
                  <a:pt x="1941" y="1733"/>
                </a:lnTo>
                <a:lnTo>
                  <a:pt x="1950" y="1726"/>
                </a:lnTo>
                <a:lnTo>
                  <a:pt x="1958" y="1719"/>
                </a:lnTo>
                <a:lnTo>
                  <a:pt x="1965" y="1711"/>
                </a:lnTo>
                <a:lnTo>
                  <a:pt x="1971" y="1702"/>
                </a:lnTo>
                <a:lnTo>
                  <a:pt x="1977" y="1693"/>
                </a:lnTo>
                <a:lnTo>
                  <a:pt x="1970" y="1687"/>
                </a:lnTo>
                <a:lnTo>
                  <a:pt x="1963" y="1682"/>
                </a:lnTo>
                <a:lnTo>
                  <a:pt x="1950" y="1673"/>
                </a:lnTo>
                <a:lnTo>
                  <a:pt x="1936" y="1667"/>
                </a:lnTo>
                <a:lnTo>
                  <a:pt x="1922" y="1662"/>
                </a:lnTo>
                <a:lnTo>
                  <a:pt x="1894" y="1654"/>
                </a:lnTo>
                <a:lnTo>
                  <a:pt x="1881" y="1651"/>
                </a:lnTo>
                <a:lnTo>
                  <a:pt x="1868" y="1647"/>
                </a:lnTo>
                <a:lnTo>
                  <a:pt x="1857" y="1642"/>
                </a:lnTo>
                <a:lnTo>
                  <a:pt x="1848" y="1636"/>
                </a:lnTo>
                <a:lnTo>
                  <a:pt x="1844" y="1633"/>
                </a:lnTo>
                <a:lnTo>
                  <a:pt x="1841" y="1629"/>
                </a:lnTo>
                <a:lnTo>
                  <a:pt x="1837" y="1624"/>
                </a:lnTo>
                <a:lnTo>
                  <a:pt x="1835" y="1619"/>
                </a:lnTo>
                <a:lnTo>
                  <a:pt x="1833" y="1614"/>
                </a:lnTo>
                <a:lnTo>
                  <a:pt x="1832" y="1607"/>
                </a:lnTo>
                <a:lnTo>
                  <a:pt x="1831" y="1600"/>
                </a:lnTo>
                <a:lnTo>
                  <a:pt x="1831" y="1592"/>
                </a:lnTo>
                <a:lnTo>
                  <a:pt x="1832" y="1584"/>
                </a:lnTo>
                <a:lnTo>
                  <a:pt x="1834" y="1573"/>
                </a:lnTo>
                <a:lnTo>
                  <a:pt x="1841" y="1551"/>
                </a:lnTo>
                <a:lnTo>
                  <a:pt x="1859" y="1541"/>
                </a:lnTo>
                <a:lnTo>
                  <a:pt x="1878" y="1531"/>
                </a:lnTo>
                <a:lnTo>
                  <a:pt x="1897" y="1519"/>
                </a:lnTo>
                <a:lnTo>
                  <a:pt x="1917" y="1506"/>
                </a:lnTo>
                <a:lnTo>
                  <a:pt x="1956" y="1478"/>
                </a:lnTo>
                <a:lnTo>
                  <a:pt x="1994" y="1448"/>
                </a:lnTo>
                <a:lnTo>
                  <a:pt x="2032" y="1416"/>
                </a:lnTo>
                <a:lnTo>
                  <a:pt x="2068" y="1384"/>
                </a:lnTo>
                <a:lnTo>
                  <a:pt x="2101" y="1352"/>
                </a:lnTo>
                <a:lnTo>
                  <a:pt x="2131" y="1322"/>
                </a:lnTo>
                <a:lnTo>
                  <a:pt x="2149" y="1303"/>
                </a:lnTo>
                <a:lnTo>
                  <a:pt x="2167" y="1287"/>
                </a:lnTo>
                <a:lnTo>
                  <a:pt x="2186" y="1271"/>
                </a:lnTo>
                <a:lnTo>
                  <a:pt x="2196" y="1264"/>
                </a:lnTo>
                <a:lnTo>
                  <a:pt x="2207" y="1258"/>
                </a:lnTo>
                <a:lnTo>
                  <a:pt x="2217" y="1252"/>
                </a:lnTo>
                <a:lnTo>
                  <a:pt x="2228" y="1247"/>
                </a:lnTo>
                <a:lnTo>
                  <a:pt x="2238" y="1243"/>
                </a:lnTo>
                <a:lnTo>
                  <a:pt x="2251" y="1238"/>
                </a:lnTo>
                <a:lnTo>
                  <a:pt x="2262" y="1235"/>
                </a:lnTo>
                <a:lnTo>
                  <a:pt x="2276" y="1233"/>
                </a:lnTo>
                <a:lnTo>
                  <a:pt x="2288" y="1232"/>
                </a:lnTo>
                <a:lnTo>
                  <a:pt x="2301" y="1232"/>
                </a:lnTo>
                <a:lnTo>
                  <a:pt x="2321" y="1233"/>
                </a:lnTo>
                <a:lnTo>
                  <a:pt x="2336" y="1236"/>
                </a:lnTo>
                <a:lnTo>
                  <a:pt x="2351" y="1241"/>
                </a:lnTo>
                <a:lnTo>
                  <a:pt x="2362" y="1248"/>
                </a:lnTo>
                <a:lnTo>
                  <a:pt x="2372" y="1256"/>
                </a:lnTo>
                <a:lnTo>
                  <a:pt x="2381" y="1265"/>
                </a:lnTo>
                <a:lnTo>
                  <a:pt x="2388" y="1274"/>
                </a:lnTo>
                <a:lnTo>
                  <a:pt x="2395" y="1284"/>
                </a:lnTo>
                <a:lnTo>
                  <a:pt x="2407" y="1304"/>
                </a:lnTo>
                <a:lnTo>
                  <a:pt x="2415" y="1314"/>
                </a:lnTo>
                <a:lnTo>
                  <a:pt x="2422" y="1322"/>
                </a:lnTo>
                <a:lnTo>
                  <a:pt x="2429" y="1329"/>
                </a:lnTo>
                <a:lnTo>
                  <a:pt x="2438" y="1335"/>
                </a:lnTo>
                <a:lnTo>
                  <a:pt x="2450" y="1340"/>
                </a:lnTo>
                <a:lnTo>
                  <a:pt x="2462" y="1343"/>
                </a:lnTo>
                <a:lnTo>
                  <a:pt x="2466" y="1333"/>
                </a:lnTo>
                <a:lnTo>
                  <a:pt x="2470" y="1323"/>
                </a:lnTo>
                <a:lnTo>
                  <a:pt x="2477" y="1314"/>
                </a:lnTo>
                <a:lnTo>
                  <a:pt x="2484" y="1305"/>
                </a:lnTo>
                <a:lnTo>
                  <a:pt x="2492" y="1297"/>
                </a:lnTo>
                <a:lnTo>
                  <a:pt x="2500" y="1291"/>
                </a:lnTo>
                <a:lnTo>
                  <a:pt x="2510" y="1285"/>
                </a:lnTo>
                <a:lnTo>
                  <a:pt x="2519" y="1281"/>
                </a:lnTo>
                <a:lnTo>
                  <a:pt x="2528" y="1278"/>
                </a:lnTo>
                <a:lnTo>
                  <a:pt x="2537" y="1277"/>
                </a:lnTo>
                <a:lnTo>
                  <a:pt x="2546" y="1278"/>
                </a:lnTo>
                <a:lnTo>
                  <a:pt x="2555" y="1282"/>
                </a:lnTo>
                <a:lnTo>
                  <a:pt x="2558" y="1284"/>
                </a:lnTo>
                <a:lnTo>
                  <a:pt x="2562" y="1287"/>
                </a:lnTo>
                <a:lnTo>
                  <a:pt x="2565" y="1291"/>
                </a:lnTo>
                <a:lnTo>
                  <a:pt x="2569" y="1295"/>
                </a:lnTo>
                <a:lnTo>
                  <a:pt x="2574" y="1306"/>
                </a:lnTo>
                <a:lnTo>
                  <a:pt x="2580" y="1320"/>
                </a:lnTo>
                <a:lnTo>
                  <a:pt x="2582" y="1330"/>
                </a:lnTo>
                <a:lnTo>
                  <a:pt x="2583" y="1340"/>
                </a:lnTo>
                <a:lnTo>
                  <a:pt x="2583" y="1352"/>
                </a:lnTo>
                <a:lnTo>
                  <a:pt x="2583" y="1362"/>
                </a:lnTo>
                <a:lnTo>
                  <a:pt x="2582" y="1372"/>
                </a:lnTo>
                <a:lnTo>
                  <a:pt x="2580" y="1383"/>
                </a:lnTo>
                <a:lnTo>
                  <a:pt x="2574" y="1403"/>
                </a:lnTo>
                <a:lnTo>
                  <a:pt x="2567" y="1424"/>
                </a:lnTo>
                <a:lnTo>
                  <a:pt x="2558" y="1445"/>
                </a:lnTo>
                <a:lnTo>
                  <a:pt x="2548" y="1465"/>
                </a:lnTo>
                <a:lnTo>
                  <a:pt x="2536" y="1486"/>
                </a:lnTo>
                <a:lnTo>
                  <a:pt x="2513" y="1527"/>
                </a:lnTo>
                <a:lnTo>
                  <a:pt x="2501" y="1548"/>
                </a:lnTo>
                <a:lnTo>
                  <a:pt x="2490" y="1568"/>
                </a:lnTo>
                <a:lnTo>
                  <a:pt x="2481" y="1589"/>
                </a:lnTo>
                <a:lnTo>
                  <a:pt x="2472" y="1610"/>
                </a:lnTo>
                <a:lnTo>
                  <a:pt x="2467" y="1630"/>
                </a:lnTo>
                <a:lnTo>
                  <a:pt x="2465" y="1640"/>
                </a:lnTo>
                <a:lnTo>
                  <a:pt x="2463" y="1651"/>
                </a:lnTo>
                <a:lnTo>
                  <a:pt x="2469" y="1651"/>
                </a:lnTo>
                <a:lnTo>
                  <a:pt x="2476" y="1651"/>
                </a:lnTo>
                <a:lnTo>
                  <a:pt x="2482" y="1649"/>
                </a:lnTo>
                <a:lnTo>
                  <a:pt x="2488" y="1646"/>
                </a:lnTo>
                <a:lnTo>
                  <a:pt x="2500" y="1638"/>
                </a:lnTo>
                <a:lnTo>
                  <a:pt x="2514" y="1629"/>
                </a:lnTo>
                <a:lnTo>
                  <a:pt x="2538" y="1610"/>
                </a:lnTo>
                <a:lnTo>
                  <a:pt x="2551" y="1601"/>
                </a:lnTo>
                <a:lnTo>
                  <a:pt x="2556" y="1598"/>
                </a:lnTo>
                <a:lnTo>
                  <a:pt x="2561" y="1596"/>
                </a:lnTo>
                <a:lnTo>
                  <a:pt x="2574" y="1592"/>
                </a:lnTo>
                <a:lnTo>
                  <a:pt x="2586" y="1591"/>
                </a:lnTo>
                <a:lnTo>
                  <a:pt x="2597" y="1591"/>
                </a:lnTo>
                <a:lnTo>
                  <a:pt x="2607" y="1593"/>
                </a:lnTo>
                <a:lnTo>
                  <a:pt x="2617" y="1596"/>
                </a:lnTo>
                <a:lnTo>
                  <a:pt x="2625" y="1600"/>
                </a:lnTo>
                <a:lnTo>
                  <a:pt x="2634" y="1604"/>
                </a:lnTo>
                <a:lnTo>
                  <a:pt x="2641" y="1611"/>
                </a:lnTo>
                <a:lnTo>
                  <a:pt x="2658" y="1623"/>
                </a:lnTo>
                <a:lnTo>
                  <a:pt x="2674" y="1636"/>
                </a:lnTo>
                <a:lnTo>
                  <a:pt x="2683" y="1642"/>
                </a:lnTo>
                <a:lnTo>
                  <a:pt x="2692" y="1648"/>
                </a:lnTo>
                <a:lnTo>
                  <a:pt x="2702" y="1653"/>
                </a:lnTo>
                <a:lnTo>
                  <a:pt x="2713" y="1656"/>
                </a:lnTo>
                <a:lnTo>
                  <a:pt x="2715" y="1645"/>
                </a:lnTo>
                <a:lnTo>
                  <a:pt x="2718" y="1633"/>
                </a:lnTo>
                <a:lnTo>
                  <a:pt x="2721" y="1622"/>
                </a:lnTo>
                <a:lnTo>
                  <a:pt x="2724" y="1611"/>
                </a:lnTo>
                <a:lnTo>
                  <a:pt x="2729" y="1600"/>
                </a:lnTo>
                <a:lnTo>
                  <a:pt x="2733" y="1590"/>
                </a:lnTo>
                <a:lnTo>
                  <a:pt x="2739" y="1581"/>
                </a:lnTo>
                <a:lnTo>
                  <a:pt x="2746" y="1571"/>
                </a:lnTo>
                <a:lnTo>
                  <a:pt x="2752" y="1562"/>
                </a:lnTo>
                <a:lnTo>
                  <a:pt x="2759" y="1554"/>
                </a:lnTo>
                <a:lnTo>
                  <a:pt x="2766" y="1546"/>
                </a:lnTo>
                <a:lnTo>
                  <a:pt x="2773" y="1538"/>
                </a:lnTo>
                <a:lnTo>
                  <a:pt x="2782" y="1531"/>
                </a:lnTo>
                <a:lnTo>
                  <a:pt x="2790" y="1525"/>
                </a:lnTo>
                <a:lnTo>
                  <a:pt x="2799" y="1519"/>
                </a:lnTo>
                <a:lnTo>
                  <a:pt x="2808" y="1514"/>
                </a:lnTo>
                <a:lnTo>
                  <a:pt x="2818" y="1508"/>
                </a:lnTo>
                <a:lnTo>
                  <a:pt x="2828" y="1504"/>
                </a:lnTo>
                <a:lnTo>
                  <a:pt x="2837" y="1500"/>
                </a:lnTo>
                <a:lnTo>
                  <a:pt x="2848" y="1498"/>
                </a:lnTo>
                <a:lnTo>
                  <a:pt x="2858" y="1495"/>
                </a:lnTo>
                <a:lnTo>
                  <a:pt x="2869" y="1494"/>
                </a:lnTo>
                <a:lnTo>
                  <a:pt x="2880" y="1493"/>
                </a:lnTo>
                <a:lnTo>
                  <a:pt x="2890" y="1493"/>
                </a:lnTo>
                <a:lnTo>
                  <a:pt x="2901" y="1493"/>
                </a:lnTo>
                <a:lnTo>
                  <a:pt x="2912" y="1494"/>
                </a:lnTo>
                <a:lnTo>
                  <a:pt x="2923" y="1496"/>
                </a:lnTo>
                <a:lnTo>
                  <a:pt x="2934" y="1499"/>
                </a:lnTo>
                <a:lnTo>
                  <a:pt x="2945" y="1503"/>
                </a:lnTo>
                <a:lnTo>
                  <a:pt x="2956" y="1507"/>
                </a:lnTo>
                <a:lnTo>
                  <a:pt x="2967" y="1513"/>
                </a:lnTo>
                <a:lnTo>
                  <a:pt x="2978" y="1519"/>
                </a:lnTo>
                <a:lnTo>
                  <a:pt x="2983" y="1508"/>
                </a:lnTo>
                <a:lnTo>
                  <a:pt x="2986" y="1499"/>
                </a:lnTo>
                <a:lnTo>
                  <a:pt x="2988" y="1489"/>
                </a:lnTo>
                <a:lnTo>
                  <a:pt x="2987" y="1479"/>
                </a:lnTo>
                <a:lnTo>
                  <a:pt x="2986" y="1469"/>
                </a:lnTo>
                <a:lnTo>
                  <a:pt x="2983" y="1460"/>
                </a:lnTo>
                <a:lnTo>
                  <a:pt x="2979" y="1451"/>
                </a:lnTo>
                <a:lnTo>
                  <a:pt x="2972" y="1441"/>
                </a:lnTo>
                <a:lnTo>
                  <a:pt x="2966" y="1433"/>
                </a:lnTo>
                <a:lnTo>
                  <a:pt x="2958" y="1424"/>
                </a:lnTo>
                <a:lnTo>
                  <a:pt x="2950" y="1416"/>
                </a:lnTo>
                <a:lnTo>
                  <a:pt x="2939" y="1407"/>
                </a:lnTo>
                <a:lnTo>
                  <a:pt x="2919" y="1391"/>
                </a:lnTo>
                <a:lnTo>
                  <a:pt x="2895" y="1376"/>
                </a:lnTo>
                <a:lnTo>
                  <a:pt x="2870" y="1360"/>
                </a:lnTo>
                <a:lnTo>
                  <a:pt x="2846" y="1346"/>
                </a:lnTo>
                <a:lnTo>
                  <a:pt x="2797" y="1318"/>
                </a:lnTo>
                <a:lnTo>
                  <a:pt x="2775" y="1304"/>
                </a:lnTo>
                <a:lnTo>
                  <a:pt x="2756" y="1292"/>
                </a:lnTo>
                <a:lnTo>
                  <a:pt x="2740" y="1280"/>
                </a:lnTo>
                <a:lnTo>
                  <a:pt x="2734" y="1273"/>
                </a:lnTo>
                <a:lnTo>
                  <a:pt x="2729" y="1268"/>
                </a:lnTo>
                <a:lnTo>
                  <a:pt x="2740" y="1266"/>
                </a:lnTo>
                <a:lnTo>
                  <a:pt x="2753" y="1266"/>
                </a:lnTo>
                <a:lnTo>
                  <a:pt x="2764" y="1266"/>
                </a:lnTo>
                <a:lnTo>
                  <a:pt x="2775" y="1267"/>
                </a:lnTo>
                <a:lnTo>
                  <a:pt x="2787" y="1268"/>
                </a:lnTo>
                <a:lnTo>
                  <a:pt x="2798" y="1271"/>
                </a:lnTo>
                <a:lnTo>
                  <a:pt x="2821" y="1277"/>
                </a:lnTo>
                <a:lnTo>
                  <a:pt x="2844" y="1284"/>
                </a:lnTo>
                <a:lnTo>
                  <a:pt x="2865" y="1292"/>
                </a:lnTo>
                <a:lnTo>
                  <a:pt x="2888" y="1300"/>
                </a:lnTo>
                <a:lnTo>
                  <a:pt x="2911" y="1308"/>
                </a:lnTo>
                <a:lnTo>
                  <a:pt x="2915" y="1295"/>
                </a:lnTo>
                <a:lnTo>
                  <a:pt x="2917" y="1282"/>
                </a:lnTo>
                <a:lnTo>
                  <a:pt x="2919" y="1269"/>
                </a:lnTo>
                <a:lnTo>
                  <a:pt x="2921" y="1257"/>
                </a:lnTo>
                <a:lnTo>
                  <a:pt x="2921" y="1246"/>
                </a:lnTo>
                <a:lnTo>
                  <a:pt x="2921" y="1234"/>
                </a:lnTo>
                <a:lnTo>
                  <a:pt x="2920" y="1223"/>
                </a:lnTo>
                <a:lnTo>
                  <a:pt x="2918" y="1212"/>
                </a:lnTo>
                <a:lnTo>
                  <a:pt x="2915" y="1201"/>
                </a:lnTo>
                <a:lnTo>
                  <a:pt x="2912" y="1191"/>
                </a:lnTo>
                <a:lnTo>
                  <a:pt x="2908" y="1182"/>
                </a:lnTo>
                <a:lnTo>
                  <a:pt x="2903" y="1172"/>
                </a:lnTo>
                <a:lnTo>
                  <a:pt x="2898" y="1163"/>
                </a:lnTo>
                <a:lnTo>
                  <a:pt x="2893" y="1154"/>
                </a:lnTo>
                <a:lnTo>
                  <a:pt x="2880" y="1137"/>
                </a:lnTo>
                <a:lnTo>
                  <a:pt x="2865" y="1121"/>
                </a:lnTo>
                <a:lnTo>
                  <a:pt x="2848" y="1106"/>
                </a:lnTo>
                <a:lnTo>
                  <a:pt x="2829" y="1092"/>
                </a:lnTo>
                <a:lnTo>
                  <a:pt x="2809" y="1079"/>
                </a:lnTo>
                <a:lnTo>
                  <a:pt x="2788" y="1066"/>
                </a:lnTo>
                <a:lnTo>
                  <a:pt x="2765" y="1055"/>
                </a:lnTo>
                <a:lnTo>
                  <a:pt x="2741" y="1044"/>
                </a:lnTo>
                <a:lnTo>
                  <a:pt x="2718" y="1033"/>
                </a:lnTo>
                <a:lnTo>
                  <a:pt x="2693" y="1024"/>
                </a:lnTo>
                <a:lnTo>
                  <a:pt x="2667" y="1015"/>
                </a:lnTo>
                <a:lnTo>
                  <a:pt x="2617" y="996"/>
                </a:lnTo>
                <a:lnTo>
                  <a:pt x="2517" y="964"/>
                </a:lnTo>
                <a:lnTo>
                  <a:pt x="2472" y="949"/>
                </a:lnTo>
                <a:lnTo>
                  <a:pt x="2451" y="940"/>
                </a:lnTo>
                <a:lnTo>
                  <a:pt x="2432" y="932"/>
                </a:lnTo>
                <a:lnTo>
                  <a:pt x="2414" y="924"/>
                </a:lnTo>
                <a:lnTo>
                  <a:pt x="2398" y="915"/>
                </a:lnTo>
                <a:lnTo>
                  <a:pt x="2384" y="905"/>
                </a:lnTo>
                <a:lnTo>
                  <a:pt x="2372" y="896"/>
                </a:lnTo>
                <a:lnTo>
                  <a:pt x="2381" y="893"/>
                </a:lnTo>
                <a:lnTo>
                  <a:pt x="2388" y="892"/>
                </a:lnTo>
                <a:lnTo>
                  <a:pt x="2396" y="891"/>
                </a:lnTo>
                <a:lnTo>
                  <a:pt x="2404" y="890"/>
                </a:lnTo>
                <a:lnTo>
                  <a:pt x="2422" y="891"/>
                </a:lnTo>
                <a:lnTo>
                  <a:pt x="2438" y="893"/>
                </a:lnTo>
                <a:lnTo>
                  <a:pt x="2455" y="896"/>
                </a:lnTo>
                <a:lnTo>
                  <a:pt x="2472" y="897"/>
                </a:lnTo>
                <a:lnTo>
                  <a:pt x="2481" y="897"/>
                </a:lnTo>
                <a:lnTo>
                  <a:pt x="2489" y="897"/>
                </a:lnTo>
                <a:lnTo>
                  <a:pt x="2497" y="895"/>
                </a:lnTo>
                <a:lnTo>
                  <a:pt x="2505" y="893"/>
                </a:lnTo>
                <a:lnTo>
                  <a:pt x="2504" y="888"/>
                </a:lnTo>
                <a:lnTo>
                  <a:pt x="2503" y="883"/>
                </a:lnTo>
                <a:lnTo>
                  <a:pt x="2500" y="879"/>
                </a:lnTo>
                <a:lnTo>
                  <a:pt x="2497" y="874"/>
                </a:lnTo>
                <a:lnTo>
                  <a:pt x="2489" y="865"/>
                </a:lnTo>
                <a:lnTo>
                  <a:pt x="2480" y="858"/>
                </a:lnTo>
                <a:lnTo>
                  <a:pt x="2468" y="851"/>
                </a:lnTo>
                <a:lnTo>
                  <a:pt x="2456" y="844"/>
                </a:lnTo>
                <a:lnTo>
                  <a:pt x="2430" y="828"/>
                </a:lnTo>
                <a:lnTo>
                  <a:pt x="2417" y="821"/>
                </a:lnTo>
                <a:lnTo>
                  <a:pt x="2404" y="812"/>
                </a:lnTo>
                <a:lnTo>
                  <a:pt x="2393" y="802"/>
                </a:lnTo>
                <a:lnTo>
                  <a:pt x="2384" y="791"/>
                </a:lnTo>
                <a:lnTo>
                  <a:pt x="2380" y="786"/>
                </a:lnTo>
                <a:lnTo>
                  <a:pt x="2376" y="780"/>
                </a:lnTo>
                <a:lnTo>
                  <a:pt x="2372" y="772"/>
                </a:lnTo>
                <a:lnTo>
                  <a:pt x="2370" y="766"/>
                </a:lnTo>
                <a:lnTo>
                  <a:pt x="2368" y="758"/>
                </a:lnTo>
                <a:lnTo>
                  <a:pt x="2367" y="751"/>
                </a:lnTo>
                <a:lnTo>
                  <a:pt x="2366" y="742"/>
                </a:lnTo>
                <a:lnTo>
                  <a:pt x="2367" y="733"/>
                </a:lnTo>
                <a:lnTo>
                  <a:pt x="2385" y="719"/>
                </a:lnTo>
                <a:lnTo>
                  <a:pt x="2402" y="704"/>
                </a:lnTo>
                <a:lnTo>
                  <a:pt x="2420" y="692"/>
                </a:lnTo>
                <a:lnTo>
                  <a:pt x="2438" y="680"/>
                </a:lnTo>
                <a:lnTo>
                  <a:pt x="2458" y="668"/>
                </a:lnTo>
                <a:lnTo>
                  <a:pt x="2478" y="659"/>
                </a:lnTo>
                <a:lnTo>
                  <a:pt x="2498" y="650"/>
                </a:lnTo>
                <a:lnTo>
                  <a:pt x="2520" y="644"/>
                </a:lnTo>
                <a:lnTo>
                  <a:pt x="2537" y="639"/>
                </a:lnTo>
                <a:lnTo>
                  <a:pt x="2554" y="637"/>
                </a:lnTo>
                <a:lnTo>
                  <a:pt x="2569" y="637"/>
                </a:lnTo>
                <a:lnTo>
                  <a:pt x="2585" y="637"/>
                </a:lnTo>
                <a:lnTo>
                  <a:pt x="2613" y="640"/>
                </a:lnTo>
                <a:lnTo>
                  <a:pt x="2636" y="643"/>
                </a:lnTo>
                <a:lnTo>
                  <a:pt x="2648" y="643"/>
                </a:lnTo>
                <a:lnTo>
                  <a:pt x="2658" y="643"/>
                </a:lnTo>
                <a:lnTo>
                  <a:pt x="2668" y="639"/>
                </a:lnTo>
                <a:lnTo>
                  <a:pt x="2678" y="635"/>
                </a:lnTo>
                <a:lnTo>
                  <a:pt x="2686" y="628"/>
                </a:lnTo>
                <a:lnTo>
                  <a:pt x="2694" y="619"/>
                </a:lnTo>
                <a:lnTo>
                  <a:pt x="2702" y="605"/>
                </a:lnTo>
                <a:lnTo>
                  <a:pt x="2708" y="589"/>
                </a:lnTo>
                <a:lnTo>
                  <a:pt x="2713" y="580"/>
                </a:lnTo>
                <a:lnTo>
                  <a:pt x="2718" y="571"/>
                </a:lnTo>
                <a:lnTo>
                  <a:pt x="2722" y="563"/>
                </a:lnTo>
                <a:lnTo>
                  <a:pt x="2728" y="556"/>
                </a:lnTo>
                <a:lnTo>
                  <a:pt x="2733" y="550"/>
                </a:lnTo>
                <a:lnTo>
                  <a:pt x="2739" y="544"/>
                </a:lnTo>
                <a:lnTo>
                  <a:pt x="2747" y="537"/>
                </a:lnTo>
                <a:lnTo>
                  <a:pt x="2754" y="532"/>
                </a:lnTo>
                <a:lnTo>
                  <a:pt x="2768" y="524"/>
                </a:lnTo>
                <a:lnTo>
                  <a:pt x="2785" y="517"/>
                </a:lnTo>
                <a:lnTo>
                  <a:pt x="2802" y="512"/>
                </a:lnTo>
                <a:lnTo>
                  <a:pt x="2821" y="506"/>
                </a:lnTo>
                <a:lnTo>
                  <a:pt x="2839" y="502"/>
                </a:lnTo>
                <a:lnTo>
                  <a:pt x="2858" y="499"/>
                </a:lnTo>
                <a:lnTo>
                  <a:pt x="2896" y="493"/>
                </a:lnTo>
                <a:lnTo>
                  <a:pt x="2915" y="490"/>
                </a:lnTo>
                <a:lnTo>
                  <a:pt x="2932" y="486"/>
                </a:lnTo>
                <a:lnTo>
                  <a:pt x="2950" y="481"/>
                </a:lnTo>
                <a:lnTo>
                  <a:pt x="2966" y="475"/>
                </a:lnTo>
                <a:lnTo>
                  <a:pt x="2970" y="471"/>
                </a:lnTo>
                <a:lnTo>
                  <a:pt x="2973" y="470"/>
                </a:lnTo>
                <a:lnTo>
                  <a:pt x="2976" y="470"/>
                </a:lnTo>
                <a:lnTo>
                  <a:pt x="2980" y="472"/>
                </a:lnTo>
                <a:lnTo>
                  <a:pt x="2982" y="477"/>
                </a:lnTo>
                <a:lnTo>
                  <a:pt x="2983" y="482"/>
                </a:lnTo>
                <a:lnTo>
                  <a:pt x="2985" y="496"/>
                </a:lnTo>
                <a:lnTo>
                  <a:pt x="2985" y="515"/>
                </a:lnTo>
                <a:lnTo>
                  <a:pt x="2985" y="537"/>
                </a:lnTo>
                <a:lnTo>
                  <a:pt x="2983" y="561"/>
                </a:lnTo>
                <a:lnTo>
                  <a:pt x="2981" y="588"/>
                </a:lnTo>
                <a:lnTo>
                  <a:pt x="2974" y="640"/>
                </a:lnTo>
                <a:lnTo>
                  <a:pt x="2968" y="689"/>
                </a:lnTo>
                <a:lnTo>
                  <a:pt x="2960" y="740"/>
                </a:lnTo>
                <a:lnTo>
                  <a:pt x="2964" y="742"/>
                </a:lnTo>
                <a:lnTo>
                  <a:pt x="2968" y="739"/>
                </a:lnTo>
                <a:lnTo>
                  <a:pt x="2972" y="737"/>
                </a:lnTo>
                <a:lnTo>
                  <a:pt x="2975" y="732"/>
                </a:lnTo>
                <a:lnTo>
                  <a:pt x="2980" y="727"/>
                </a:lnTo>
                <a:lnTo>
                  <a:pt x="2984" y="720"/>
                </a:lnTo>
                <a:lnTo>
                  <a:pt x="2991" y="702"/>
                </a:lnTo>
                <a:lnTo>
                  <a:pt x="2998" y="682"/>
                </a:lnTo>
                <a:lnTo>
                  <a:pt x="3005" y="660"/>
                </a:lnTo>
                <a:lnTo>
                  <a:pt x="3021" y="613"/>
                </a:lnTo>
                <a:lnTo>
                  <a:pt x="3030" y="590"/>
                </a:lnTo>
                <a:lnTo>
                  <a:pt x="3039" y="569"/>
                </a:lnTo>
                <a:lnTo>
                  <a:pt x="3045" y="560"/>
                </a:lnTo>
                <a:lnTo>
                  <a:pt x="3050" y="552"/>
                </a:lnTo>
                <a:lnTo>
                  <a:pt x="3055" y="545"/>
                </a:lnTo>
                <a:lnTo>
                  <a:pt x="3061" y="538"/>
                </a:lnTo>
                <a:lnTo>
                  <a:pt x="3067" y="533"/>
                </a:lnTo>
                <a:lnTo>
                  <a:pt x="3073" y="530"/>
                </a:lnTo>
                <a:lnTo>
                  <a:pt x="3081" y="528"/>
                </a:lnTo>
                <a:lnTo>
                  <a:pt x="3088" y="528"/>
                </a:lnTo>
                <a:lnTo>
                  <a:pt x="3095" y="529"/>
                </a:lnTo>
                <a:lnTo>
                  <a:pt x="3103" y="533"/>
                </a:lnTo>
                <a:lnTo>
                  <a:pt x="3112" y="538"/>
                </a:lnTo>
                <a:lnTo>
                  <a:pt x="3120" y="547"/>
                </a:lnTo>
                <a:lnTo>
                  <a:pt x="3121" y="560"/>
                </a:lnTo>
                <a:lnTo>
                  <a:pt x="3121" y="573"/>
                </a:lnTo>
                <a:lnTo>
                  <a:pt x="3120" y="587"/>
                </a:lnTo>
                <a:lnTo>
                  <a:pt x="3117" y="599"/>
                </a:lnTo>
                <a:lnTo>
                  <a:pt x="3114" y="613"/>
                </a:lnTo>
                <a:lnTo>
                  <a:pt x="3109" y="625"/>
                </a:lnTo>
                <a:lnTo>
                  <a:pt x="3104" y="637"/>
                </a:lnTo>
                <a:lnTo>
                  <a:pt x="3099" y="650"/>
                </a:lnTo>
                <a:lnTo>
                  <a:pt x="3087" y="673"/>
                </a:lnTo>
                <a:lnTo>
                  <a:pt x="3072" y="697"/>
                </a:lnTo>
                <a:lnTo>
                  <a:pt x="3045" y="742"/>
                </a:lnTo>
                <a:lnTo>
                  <a:pt x="3035" y="758"/>
                </a:lnTo>
                <a:lnTo>
                  <a:pt x="3026" y="774"/>
                </a:lnTo>
                <a:lnTo>
                  <a:pt x="3019" y="792"/>
                </a:lnTo>
                <a:lnTo>
                  <a:pt x="3012" y="810"/>
                </a:lnTo>
                <a:lnTo>
                  <a:pt x="2999" y="845"/>
                </a:lnTo>
                <a:lnTo>
                  <a:pt x="2988" y="881"/>
                </a:lnTo>
                <a:lnTo>
                  <a:pt x="2967" y="953"/>
                </a:lnTo>
                <a:lnTo>
                  <a:pt x="2956" y="989"/>
                </a:lnTo>
                <a:lnTo>
                  <a:pt x="2950" y="1006"/>
                </a:lnTo>
                <a:lnTo>
                  <a:pt x="2942" y="1024"/>
                </a:lnTo>
                <a:lnTo>
                  <a:pt x="2939" y="1007"/>
                </a:lnTo>
                <a:lnTo>
                  <a:pt x="2936" y="996"/>
                </a:lnTo>
                <a:lnTo>
                  <a:pt x="2935" y="992"/>
                </a:lnTo>
                <a:lnTo>
                  <a:pt x="2933" y="989"/>
                </a:lnTo>
                <a:lnTo>
                  <a:pt x="2931" y="988"/>
                </a:lnTo>
                <a:lnTo>
                  <a:pt x="2929" y="987"/>
                </a:lnTo>
                <a:lnTo>
                  <a:pt x="2927" y="987"/>
                </a:lnTo>
                <a:lnTo>
                  <a:pt x="2925" y="988"/>
                </a:lnTo>
                <a:lnTo>
                  <a:pt x="2921" y="993"/>
                </a:lnTo>
                <a:lnTo>
                  <a:pt x="2917" y="1000"/>
                </a:lnTo>
                <a:lnTo>
                  <a:pt x="2914" y="1011"/>
                </a:lnTo>
                <a:lnTo>
                  <a:pt x="2909" y="1021"/>
                </a:lnTo>
                <a:lnTo>
                  <a:pt x="2906" y="1033"/>
                </a:lnTo>
                <a:lnTo>
                  <a:pt x="2901" y="1059"/>
                </a:lnTo>
                <a:lnTo>
                  <a:pt x="2898" y="1083"/>
                </a:lnTo>
                <a:lnTo>
                  <a:pt x="2898" y="1093"/>
                </a:lnTo>
                <a:lnTo>
                  <a:pt x="2898" y="1100"/>
                </a:lnTo>
                <a:lnTo>
                  <a:pt x="2906" y="1101"/>
                </a:lnTo>
                <a:lnTo>
                  <a:pt x="2915" y="1101"/>
                </a:lnTo>
                <a:lnTo>
                  <a:pt x="2922" y="1100"/>
                </a:lnTo>
                <a:lnTo>
                  <a:pt x="2930" y="1099"/>
                </a:lnTo>
                <a:lnTo>
                  <a:pt x="2937" y="1096"/>
                </a:lnTo>
                <a:lnTo>
                  <a:pt x="2945" y="1093"/>
                </a:lnTo>
                <a:lnTo>
                  <a:pt x="2958" y="1085"/>
                </a:lnTo>
                <a:lnTo>
                  <a:pt x="2971" y="1076"/>
                </a:lnTo>
                <a:lnTo>
                  <a:pt x="2985" y="1064"/>
                </a:lnTo>
                <a:lnTo>
                  <a:pt x="3010" y="1039"/>
                </a:lnTo>
                <a:lnTo>
                  <a:pt x="3024" y="1027"/>
                </a:lnTo>
                <a:lnTo>
                  <a:pt x="3037" y="1016"/>
                </a:lnTo>
                <a:lnTo>
                  <a:pt x="3052" y="1006"/>
                </a:lnTo>
                <a:lnTo>
                  <a:pt x="3059" y="1002"/>
                </a:lnTo>
                <a:lnTo>
                  <a:pt x="3067" y="999"/>
                </a:lnTo>
                <a:lnTo>
                  <a:pt x="3074" y="997"/>
                </a:lnTo>
                <a:lnTo>
                  <a:pt x="3083" y="995"/>
                </a:lnTo>
                <a:lnTo>
                  <a:pt x="3091" y="994"/>
                </a:lnTo>
                <a:lnTo>
                  <a:pt x="3100" y="994"/>
                </a:lnTo>
                <a:lnTo>
                  <a:pt x="3108" y="995"/>
                </a:lnTo>
                <a:lnTo>
                  <a:pt x="3118" y="996"/>
                </a:lnTo>
                <a:lnTo>
                  <a:pt x="3128" y="999"/>
                </a:lnTo>
                <a:lnTo>
                  <a:pt x="3138" y="1003"/>
                </a:lnTo>
                <a:lnTo>
                  <a:pt x="3154" y="1013"/>
                </a:lnTo>
                <a:lnTo>
                  <a:pt x="3169" y="1023"/>
                </a:lnTo>
                <a:lnTo>
                  <a:pt x="3184" y="1034"/>
                </a:lnTo>
                <a:lnTo>
                  <a:pt x="3197" y="1047"/>
                </a:lnTo>
                <a:lnTo>
                  <a:pt x="3223" y="1071"/>
                </a:lnTo>
                <a:lnTo>
                  <a:pt x="3236" y="1084"/>
                </a:lnTo>
                <a:lnTo>
                  <a:pt x="3250" y="1096"/>
                </a:lnTo>
                <a:lnTo>
                  <a:pt x="3258" y="1101"/>
                </a:lnTo>
                <a:lnTo>
                  <a:pt x="3265" y="1104"/>
                </a:lnTo>
                <a:lnTo>
                  <a:pt x="3271" y="1104"/>
                </a:lnTo>
                <a:lnTo>
                  <a:pt x="3276" y="1103"/>
                </a:lnTo>
                <a:lnTo>
                  <a:pt x="3282" y="1100"/>
                </a:lnTo>
                <a:lnTo>
                  <a:pt x="3287" y="1095"/>
                </a:lnTo>
                <a:lnTo>
                  <a:pt x="3291" y="1090"/>
                </a:lnTo>
                <a:lnTo>
                  <a:pt x="3295" y="1083"/>
                </a:lnTo>
                <a:lnTo>
                  <a:pt x="3303" y="1068"/>
                </a:lnTo>
                <a:lnTo>
                  <a:pt x="3308" y="1061"/>
                </a:lnTo>
                <a:lnTo>
                  <a:pt x="3314" y="1055"/>
                </a:lnTo>
                <a:lnTo>
                  <a:pt x="3320" y="1048"/>
                </a:lnTo>
                <a:lnTo>
                  <a:pt x="3326" y="1043"/>
                </a:lnTo>
                <a:lnTo>
                  <a:pt x="3333" y="1038"/>
                </a:lnTo>
                <a:lnTo>
                  <a:pt x="3341" y="1035"/>
                </a:lnTo>
                <a:lnTo>
                  <a:pt x="3349" y="1035"/>
                </a:lnTo>
                <a:lnTo>
                  <a:pt x="3358" y="1035"/>
                </a:lnTo>
                <a:lnTo>
                  <a:pt x="3386" y="1037"/>
                </a:lnTo>
                <a:lnTo>
                  <a:pt x="3421" y="1041"/>
                </a:lnTo>
                <a:lnTo>
                  <a:pt x="3460" y="1047"/>
                </a:lnTo>
                <a:lnTo>
                  <a:pt x="3498" y="1053"/>
                </a:lnTo>
                <a:lnTo>
                  <a:pt x="3532" y="1060"/>
                </a:lnTo>
                <a:lnTo>
                  <a:pt x="3557" y="1066"/>
                </a:lnTo>
                <a:lnTo>
                  <a:pt x="3565" y="1068"/>
                </a:lnTo>
                <a:lnTo>
                  <a:pt x="3569" y="1071"/>
                </a:lnTo>
                <a:lnTo>
                  <a:pt x="3572" y="1076"/>
                </a:lnTo>
                <a:lnTo>
                  <a:pt x="3575" y="1080"/>
                </a:lnTo>
                <a:lnTo>
                  <a:pt x="3576" y="1085"/>
                </a:lnTo>
                <a:lnTo>
                  <a:pt x="3577" y="1091"/>
                </a:lnTo>
                <a:lnTo>
                  <a:pt x="3577" y="1096"/>
                </a:lnTo>
                <a:lnTo>
                  <a:pt x="3577" y="1102"/>
                </a:lnTo>
                <a:lnTo>
                  <a:pt x="3573" y="1116"/>
                </a:lnTo>
                <a:lnTo>
                  <a:pt x="3568" y="1130"/>
                </a:lnTo>
                <a:lnTo>
                  <a:pt x="3561" y="1145"/>
                </a:lnTo>
                <a:lnTo>
                  <a:pt x="3552" y="1160"/>
                </a:lnTo>
                <a:lnTo>
                  <a:pt x="3541" y="1176"/>
                </a:lnTo>
                <a:lnTo>
                  <a:pt x="3520" y="1206"/>
                </a:lnTo>
                <a:lnTo>
                  <a:pt x="3499" y="1235"/>
                </a:lnTo>
                <a:lnTo>
                  <a:pt x="3482" y="1261"/>
                </a:lnTo>
                <a:lnTo>
                  <a:pt x="3475" y="1271"/>
                </a:lnTo>
                <a:lnTo>
                  <a:pt x="3472" y="1280"/>
                </a:lnTo>
                <a:lnTo>
                  <a:pt x="3477" y="1279"/>
                </a:lnTo>
                <a:lnTo>
                  <a:pt x="3483" y="1277"/>
                </a:lnTo>
                <a:lnTo>
                  <a:pt x="3493" y="1271"/>
                </a:lnTo>
                <a:lnTo>
                  <a:pt x="3503" y="1265"/>
                </a:lnTo>
                <a:lnTo>
                  <a:pt x="3514" y="1257"/>
                </a:lnTo>
                <a:lnTo>
                  <a:pt x="3534" y="1237"/>
                </a:lnTo>
                <a:lnTo>
                  <a:pt x="3555" y="1217"/>
                </a:lnTo>
                <a:lnTo>
                  <a:pt x="3565" y="1207"/>
                </a:lnTo>
                <a:lnTo>
                  <a:pt x="3576" y="1199"/>
                </a:lnTo>
                <a:lnTo>
                  <a:pt x="3587" y="1192"/>
                </a:lnTo>
                <a:lnTo>
                  <a:pt x="3598" y="1187"/>
                </a:lnTo>
                <a:lnTo>
                  <a:pt x="3603" y="1186"/>
                </a:lnTo>
                <a:lnTo>
                  <a:pt x="3609" y="1185"/>
                </a:lnTo>
                <a:lnTo>
                  <a:pt x="3615" y="1184"/>
                </a:lnTo>
                <a:lnTo>
                  <a:pt x="3621" y="1184"/>
                </a:lnTo>
                <a:lnTo>
                  <a:pt x="3627" y="1186"/>
                </a:lnTo>
                <a:lnTo>
                  <a:pt x="3633" y="1187"/>
                </a:lnTo>
                <a:lnTo>
                  <a:pt x="3639" y="1190"/>
                </a:lnTo>
                <a:lnTo>
                  <a:pt x="3645" y="1194"/>
                </a:lnTo>
                <a:lnTo>
                  <a:pt x="3646" y="1203"/>
                </a:lnTo>
                <a:lnTo>
                  <a:pt x="3645" y="1214"/>
                </a:lnTo>
                <a:lnTo>
                  <a:pt x="3643" y="1224"/>
                </a:lnTo>
                <a:lnTo>
                  <a:pt x="3640" y="1234"/>
                </a:lnTo>
                <a:lnTo>
                  <a:pt x="3635" y="1246"/>
                </a:lnTo>
                <a:lnTo>
                  <a:pt x="3630" y="1256"/>
                </a:lnTo>
                <a:lnTo>
                  <a:pt x="3623" y="1267"/>
                </a:lnTo>
                <a:lnTo>
                  <a:pt x="3615" y="1279"/>
                </a:lnTo>
                <a:lnTo>
                  <a:pt x="3605" y="1289"/>
                </a:lnTo>
                <a:lnTo>
                  <a:pt x="3595" y="1300"/>
                </a:lnTo>
                <a:lnTo>
                  <a:pt x="3573" y="1323"/>
                </a:lnTo>
                <a:lnTo>
                  <a:pt x="3549" y="1345"/>
                </a:lnTo>
                <a:lnTo>
                  <a:pt x="3522" y="1366"/>
                </a:lnTo>
                <a:lnTo>
                  <a:pt x="3494" y="1388"/>
                </a:lnTo>
                <a:lnTo>
                  <a:pt x="3466" y="1407"/>
                </a:lnTo>
                <a:lnTo>
                  <a:pt x="3438" y="1427"/>
                </a:lnTo>
                <a:lnTo>
                  <a:pt x="3410" y="1445"/>
                </a:lnTo>
                <a:lnTo>
                  <a:pt x="3363" y="1474"/>
                </a:lnTo>
                <a:lnTo>
                  <a:pt x="3326" y="1496"/>
                </a:lnTo>
                <a:lnTo>
                  <a:pt x="3319" y="1500"/>
                </a:lnTo>
                <a:lnTo>
                  <a:pt x="3313" y="1507"/>
                </a:lnTo>
                <a:lnTo>
                  <a:pt x="3306" y="1516"/>
                </a:lnTo>
                <a:lnTo>
                  <a:pt x="3300" y="1525"/>
                </a:lnTo>
                <a:lnTo>
                  <a:pt x="3294" y="1535"/>
                </a:lnTo>
                <a:lnTo>
                  <a:pt x="3289" y="1547"/>
                </a:lnTo>
                <a:lnTo>
                  <a:pt x="3284" y="1559"/>
                </a:lnTo>
                <a:lnTo>
                  <a:pt x="3280" y="1572"/>
                </a:lnTo>
                <a:lnTo>
                  <a:pt x="3272" y="1601"/>
                </a:lnTo>
                <a:lnTo>
                  <a:pt x="3266" y="1632"/>
                </a:lnTo>
                <a:lnTo>
                  <a:pt x="3263" y="1664"/>
                </a:lnTo>
                <a:lnTo>
                  <a:pt x="3261" y="1696"/>
                </a:lnTo>
                <a:lnTo>
                  <a:pt x="3262" y="1727"/>
                </a:lnTo>
                <a:lnTo>
                  <a:pt x="3264" y="1757"/>
                </a:lnTo>
                <a:lnTo>
                  <a:pt x="3266" y="1770"/>
                </a:lnTo>
                <a:lnTo>
                  <a:pt x="3269" y="1784"/>
                </a:lnTo>
                <a:lnTo>
                  <a:pt x="3272" y="1796"/>
                </a:lnTo>
                <a:lnTo>
                  <a:pt x="3276" y="1807"/>
                </a:lnTo>
                <a:lnTo>
                  <a:pt x="3282" y="1818"/>
                </a:lnTo>
                <a:lnTo>
                  <a:pt x="3287" y="1827"/>
                </a:lnTo>
                <a:lnTo>
                  <a:pt x="3293" y="1834"/>
                </a:lnTo>
                <a:lnTo>
                  <a:pt x="3299" y="1840"/>
                </a:lnTo>
                <a:lnTo>
                  <a:pt x="3306" y="1846"/>
                </a:lnTo>
                <a:lnTo>
                  <a:pt x="3315" y="1849"/>
                </a:lnTo>
                <a:lnTo>
                  <a:pt x="3323" y="1850"/>
                </a:lnTo>
                <a:lnTo>
                  <a:pt x="3332" y="1850"/>
                </a:lnTo>
                <a:lnTo>
                  <a:pt x="3337" y="1839"/>
                </a:lnTo>
                <a:lnTo>
                  <a:pt x="3343" y="1830"/>
                </a:lnTo>
                <a:lnTo>
                  <a:pt x="3350" y="1821"/>
                </a:lnTo>
                <a:lnTo>
                  <a:pt x="3357" y="1813"/>
                </a:lnTo>
                <a:lnTo>
                  <a:pt x="3363" y="1804"/>
                </a:lnTo>
                <a:lnTo>
                  <a:pt x="3371" y="1798"/>
                </a:lnTo>
                <a:lnTo>
                  <a:pt x="3387" y="1785"/>
                </a:lnTo>
                <a:lnTo>
                  <a:pt x="3404" y="1774"/>
                </a:lnTo>
                <a:lnTo>
                  <a:pt x="3423" y="1765"/>
                </a:lnTo>
                <a:lnTo>
                  <a:pt x="3442" y="1758"/>
                </a:lnTo>
                <a:lnTo>
                  <a:pt x="3462" y="1751"/>
                </a:lnTo>
                <a:lnTo>
                  <a:pt x="3483" y="1746"/>
                </a:lnTo>
                <a:lnTo>
                  <a:pt x="3503" y="1740"/>
                </a:lnTo>
                <a:lnTo>
                  <a:pt x="3545" y="1730"/>
                </a:lnTo>
                <a:lnTo>
                  <a:pt x="3566" y="1725"/>
                </a:lnTo>
                <a:lnTo>
                  <a:pt x="3587" y="1720"/>
                </a:lnTo>
                <a:lnTo>
                  <a:pt x="3606" y="1714"/>
                </a:lnTo>
                <a:lnTo>
                  <a:pt x="3626" y="1705"/>
                </a:lnTo>
                <a:lnTo>
                  <a:pt x="3659" y="1691"/>
                </a:lnTo>
                <a:lnTo>
                  <a:pt x="3689" y="1680"/>
                </a:lnTo>
                <a:lnTo>
                  <a:pt x="3715" y="1671"/>
                </a:lnTo>
                <a:lnTo>
                  <a:pt x="3736" y="1665"/>
                </a:lnTo>
                <a:lnTo>
                  <a:pt x="3756" y="1662"/>
                </a:lnTo>
                <a:lnTo>
                  <a:pt x="3765" y="1661"/>
                </a:lnTo>
                <a:lnTo>
                  <a:pt x="3773" y="1661"/>
                </a:lnTo>
                <a:lnTo>
                  <a:pt x="3781" y="1662"/>
                </a:lnTo>
                <a:lnTo>
                  <a:pt x="3789" y="1663"/>
                </a:lnTo>
                <a:lnTo>
                  <a:pt x="3795" y="1665"/>
                </a:lnTo>
                <a:lnTo>
                  <a:pt x="3802" y="1668"/>
                </a:lnTo>
                <a:lnTo>
                  <a:pt x="3808" y="1671"/>
                </a:lnTo>
                <a:lnTo>
                  <a:pt x="3813" y="1675"/>
                </a:lnTo>
                <a:lnTo>
                  <a:pt x="3825" y="1686"/>
                </a:lnTo>
                <a:lnTo>
                  <a:pt x="3835" y="1698"/>
                </a:lnTo>
                <a:lnTo>
                  <a:pt x="3846" y="1713"/>
                </a:lnTo>
                <a:lnTo>
                  <a:pt x="3857" y="1730"/>
                </a:lnTo>
                <a:lnTo>
                  <a:pt x="3868" y="1750"/>
                </a:lnTo>
                <a:lnTo>
                  <a:pt x="3895" y="1796"/>
                </a:lnTo>
                <a:lnTo>
                  <a:pt x="3905" y="1785"/>
                </a:lnTo>
                <a:lnTo>
                  <a:pt x="3913" y="1772"/>
                </a:lnTo>
                <a:lnTo>
                  <a:pt x="3922" y="1759"/>
                </a:lnTo>
                <a:lnTo>
                  <a:pt x="3929" y="1746"/>
                </a:lnTo>
                <a:lnTo>
                  <a:pt x="3943" y="1718"/>
                </a:lnTo>
                <a:lnTo>
                  <a:pt x="3951" y="1704"/>
                </a:lnTo>
                <a:lnTo>
                  <a:pt x="3958" y="1691"/>
                </a:lnTo>
                <a:lnTo>
                  <a:pt x="3966" y="1680"/>
                </a:lnTo>
                <a:lnTo>
                  <a:pt x="3974" y="1670"/>
                </a:lnTo>
                <a:lnTo>
                  <a:pt x="3985" y="1662"/>
                </a:lnTo>
                <a:lnTo>
                  <a:pt x="3990" y="1658"/>
                </a:lnTo>
                <a:lnTo>
                  <a:pt x="3996" y="1656"/>
                </a:lnTo>
                <a:lnTo>
                  <a:pt x="4002" y="1653"/>
                </a:lnTo>
                <a:lnTo>
                  <a:pt x="4009" y="1652"/>
                </a:lnTo>
                <a:lnTo>
                  <a:pt x="4017" y="1651"/>
                </a:lnTo>
                <a:lnTo>
                  <a:pt x="4025" y="1651"/>
                </a:lnTo>
                <a:lnTo>
                  <a:pt x="4033" y="1651"/>
                </a:lnTo>
                <a:lnTo>
                  <a:pt x="4042" y="1653"/>
                </a:lnTo>
                <a:lnTo>
                  <a:pt x="4052" y="1655"/>
                </a:lnTo>
                <a:lnTo>
                  <a:pt x="4062" y="1658"/>
                </a:lnTo>
                <a:lnTo>
                  <a:pt x="4074" y="1665"/>
                </a:lnTo>
                <a:lnTo>
                  <a:pt x="4084" y="1673"/>
                </a:lnTo>
                <a:lnTo>
                  <a:pt x="4092" y="1682"/>
                </a:lnTo>
                <a:lnTo>
                  <a:pt x="4098" y="1691"/>
                </a:lnTo>
                <a:lnTo>
                  <a:pt x="4102" y="1700"/>
                </a:lnTo>
                <a:lnTo>
                  <a:pt x="4105" y="1711"/>
                </a:lnTo>
                <a:lnTo>
                  <a:pt x="4106" y="1720"/>
                </a:lnTo>
                <a:lnTo>
                  <a:pt x="4106" y="1730"/>
                </a:lnTo>
                <a:lnTo>
                  <a:pt x="4105" y="1741"/>
                </a:lnTo>
                <a:lnTo>
                  <a:pt x="4103" y="1752"/>
                </a:lnTo>
                <a:lnTo>
                  <a:pt x="4100" y="1762"/>
                </a:lnTo>
                <a:lnTo>
                  <a:pt x="4096" y="1773"/>
                </a:lnTo>
                <a:lnTo>
                  <a:pt x="4086" y="1795"/>
                </a:lnTo>
                <a:lnTo>
                  <a:pt x="4073" y="1818"/>
                </a:lnTo>
                <a:lnTo>
                  <a:pt x="4059" y="1838"/>
                </a:lnTo>
                <a:lnTo>
                  <a:pt x="4045" y="1859"/>
                </a:lnTo>
                <a:lnTo>
                  <a:pt x="4020" y="1895"/>
                </a:lnTo>
                <a:lnTo>
                  <a:pt x="4010" y="1911"/>
                </a:lnTo>
                <a:lnTo>
                  <a:pt x="4007" y="1918"/>
                </a:lnTo>
                <a:lnTo>
                  <a:pt x="4004" y="1924"/>
                </a:lnTo>
                <a:lnTo>
                  <a:pt x="4003" y="1929"/>
                </a:lnTo>
                <a:lnTo>
                  <a:pt x="4002" y="1934"/>
                </a:lnTo>
                <a:lnTo>
                  <a:pt x="4003" y="1938"/>
                </a:lnTo>
                <a:lnTo>
                  <a:pt x="4006" y="1941"/>
                </a:lnTo>
                <a:lnTo>
                  <a:pt x="4029" y="1922"/>
                </a:lnTo>
                <a:lnTo>
                  <a:pt x="4053" y="1903"/>
                </a:lnTo>
                <a:lnTo>
                  <a:pt x="4076" y="1885"/>
                </a:lnTo>
                <a:lnTo>
                  <a:pt x="4101" y="1867"/>
                </a:lnTo>
                <a:lnTo>
                  <a:pt x="4086" y="1885"/>
                </a:lnTo>
                <a:lnTo>
                  <a:pt x="4070" y="1902"/>
                </a:lnTo>
                <a:lnTo>
                  <a:pt x="4057" y="1921"/>
                </a:lnTo>
                <a:lnTo>
                  <a:pt x="4044" y="1940"/>
                </a:lnTo>
                <a:lnTo>
                  <a:pt x="4032" y="1960"/>
                </a:lnTo>
                <a:lnTo>
                  <a:pt x="4021" y="1980"/>
                </a:lnTo>
                <a:lnTo>
                  <a:pt x="3999" y="2021"/>
                </a:lnTo>
                <a:lnTo>
                  <a:pt x="3978" y="2061"/>
                </a:lnTo>
                <a:lnTo>
                  <a:pt x="3958" y="2100"/>
                </a:lnTo>
                <a:lnTo>
                  <a:pt x="3946" y="2119"/>
                </a:lnTo>
                <a:lnTo>
                  <a:pt x="3936" y="2136"/>
                </a:lnTo>
                <a:lnTo>
                  <a:pt x="3924" y="2153"/>
                </a:lnTo>
                <a:lnTo>
                  <a:pt x="3911" y="2169"/>
                </a:lnTo>
                <a:lnTo>
                  <a:pt x="3900" y="2182"/>
                </a:lnTo>
                <a:lnTo>
                  <a:pt x="3890" y="2193"/>
                </a:lnTo>
                <a:lnTo>
                  <a:pt x="3870" y="2213"/>
                </a:lnTo>
                <a:lnTo>
                  <a:pt x="3853" y="2229"/>
                </a:lnTo>
                <a:lnTo>
                  <a:pt x="3845" y="2237"/>
                </a:lnTo>
                <a:lnTo>
                  <a:pt x="3839" y="2245"/>
                </a:lnTo>
                <a:lnTo>
                  <a:pt x="3834" y="2253"/>
                </a:lnTo>
                <a:lnTo>
                  <a:pt x="3829" y="2262"/>
                </a:lnTo>
                <a:lnTo>
                  <a:pt x="3826" y="2271"/>
                </a:lnTo>
                <a:lnTo>
                  <a:pt x="3824" y="2283"/>
                </a:lnTo>
                <a:lnTo>
                  <a:pt x="3823" y="2295"/>
                </a:lnTo>
                <a:lnTo>
                  <a:pt x="3823" y="2308"/>
                </a:lnTo>
                <a:lnTo>
                  <a:pt x="3825" y="2324"/>
                </a:lnTo>
                <a:lnTo>
                  <a:pt x="3828" y="2341"/>
                </a:lnTo>
                <a:lnTo>
                  <a:pt x="3838" y="2386"/>
                </a:lnTo>
                <a:lnTo>
                  <a:pt x="3848" y="2430"/>
                </a:lnTo>
                <a:lnTo>
                  <a:pt x="3861" y="2474"/>
                </a:lnTo>
                <a:lnTo>
                  <a:pt x="3868" y="2496"/>
                </a:lnTo>
                <a:lnTo>
                  <a:pt x="3875" y="2517"/>
                </a:lnTo>
                <a:lnTo>
                  <a:pt x="3884" y="2538"/>
                </a:lnTo>
                <a:lnTo>
                  <a:pt x="3893" y="2559"/>
                </a:lnTo>
                <a:lnTo>
                  <a:pt x="3902" y="2580"/>
                </a:lnTo>
                <a:lnTo>
                  <a:pt x="3912" y="2599"/>
                </a:lnTo>
                <a:lnTo>
                  <a:pt x="3924" y="2619"/>
                </a:lnTo>
                <a:lnTo>
                  <a:pt x="3936" y="2638"/>
                </a:lnTo>
                <a:lnTo>
                  <a:pt x="3950" y="2657"/>
                </a:lnTo>
                <a:lnTo>
                  <a:pt x="3964" y="2674"/>
                </a:lnTo>
                <a:lnTo>
                  <a:pt x="3977" y="2660"/>
                </a:lnTo>
                <a:lnTo>
                  <a:pt x="3992" y="2643"/>
                </a:lnTo>
                <a:lnTo>
                  <a:pt x="4019" y="2609"/>
                </a:lnTo>
                <a:lnTo>
                  <a:pt x="4046" y="2574"/>
                </a:lnTo>
                <a:lnTo>
                  <a:pt x="4060" y="2557"/>
                </a:lnTo>
                <a:lnTo>
                  <a:pt x="4074" y="2540"/>
                </a:lnTo>
                <a:lnTo>
                  <a:pt x="4090" y="2525"/>
                </a:lnTo>
                <a:lnTo>
                  <a:pt x="4105" y="2510"/>
                </a:lnTo>
                <a:lnTo>
                  <a:pt x="4123" y="2498"/>
                </a:lnTo>
                <a:lnTo>
                  <a:pt x="4140" y="2487"/>
                </a:lnTo>
                <a:lnTo>
                  <a:pt x="4149" y="2482"/>
                </a:lnTo>
                <a:lnTo>
                  <a:pt x="4159" y="2478"/>
                </a:lnTo>
                <a:lnTo>
                  <a:pt x="4169" y="2474"/>
                </a:lnTo>
                <a:lnTo>
                  <a:pt x="4179" y="2471"/>
                </a:lnTo>
                <a:lnTo>
                  <a:pt x="4190" y="2469"/>
                </a:lnTo>
                <a:lnTo>
                  <a:pt x="4200" y="2467"/>
                </a:lnTo>
                <a:lnTo>
                  <a:pt x="4211" y="2467"/>
                </a:lnTo>
                <a:lnTo>
                  <a:pt x="4224" y="2467"/>
                </a:lnTo>
                <a:lnTo>
                  <a:pt x="4235" y="2468"/>
                </a:lnTo>
                <a:lnTo>
                  <a:pt x="4245" y="2470"/>
                </a:lnTo>
                <a:lnTo>
                  <a:pt x="4256" y="2472"/>
                </a:lnTo>
                <a:lnTo>
                  <a:pt x="4266" y="2476"/>
                </a:lnTo>
                <a:lnTo>
                  <a:pt x="4283" y="2485"/>
                </a:lnTo>
                <a:lnTo>
                  <a:pt x="4302" y="2495"/>
                </a:lnTo>
                <a:lnTo>
                  <a:pt x="4320" y="2504"/>
                </a:lnTo>
                <a:lnTo>
                  <a:pt x="4338" y="2513"/>
                </a:lnTo>
                <a:lnTo>
                  <a:pt x="4347" y="2516"/>
                </a:lnTo>
                <a:lnTo>
                  <a:pt x="4358" y="2519"/>
                </a:lnTo>
                <a:lnTo>
                  <a:pt x="4369" y="2520"/>
                </a:lnTo>
                <a:lnTo>
                  <a:pt x="4380" y="2521"/>
                </a:lnTo>
                <a:lnTo>
                  <a:pt x="4395" y="2521"/>
                </a:lnTo>
                <a:lnTo>
                  <a:pt x="4407" y="2520"/>
                </a:lnTo>
                <a:lnTo>
                  <a:pt x="4429" y="2517"/>
                </a:lnTo>
                <a:lnTo>
                  <a:pt x="4448" y="2514"/>
                </a:lnTo>
                <a:lnTo>
                  <a:pt x="4466" y="2512"/>
                </a:lnTo>
                <a:lnTo>
                  <a:pt x="4475" y="2510"/>
                </a:lnTo>
                <a:lnTo>
                  <a:pt x="4484" y="2510"/>
                </a:lnTo>
                <a:lnTo>
                  <a:pt x="4494" y="2512"/>
                </a:lnTo>
                <a:lnTo>
                  <a:pt x="4504" y="2513"/>
                </a:lnTo>
                <a:lnTo>
                  <a:pt x="4514" y="2516"/>
                </a:lnTo>
                <a:lnTo>
                  <a:pt x="4526" y="2520"/>
                </a:lnTo>
                <a:lnTo>
                  <a:pt x="4538" y="2525"/>
                </a:lnTo>
                <a:lnTo>
                  <a:pt x="4551" y="2531"/>
                </a:lnTo>
                <a:lnTo>
                  <a:pt x="4554" y="2507"/>
                </a:lnTo>
                <a:lnTo>
                  <a:pt x="4554" y="2484"/>
                </a:lnTo>
                <a:lnTo>
                  <a:pt x="4554" y="2459"/>
                </a:lnTo>
                <a:lnTo>
                  <a:pt x="4551" y="2435"/>
                </a:lnTo>
                <a:lnTo>
                  <a:pt x="4548" y="2412"/>
                </a:lnTo>
                <a:lnTo>
                  <a:pt x="4544" y="2387"/>
                </a:lnTo>
                <a:lnTo>
                  <a:pt x="4535" y="2338"/>
                </a:lnTo>
                <a:lnTo>
                  <a:pt x="4514" y="2241"/>
                </a:lnTo>
                <a:lnTo>
                  <a:pt x="4505" y="2193"/>
                </a:lnTo>
                <a:lnTo>
                  <a:pt x="4501" y="2169"/>
                </a:lnTo>
                <a:lnTo>
                  <a:pt x="4497" y="2147"/>
                </a:lnTo>
                <a:lnTo>
                  <a:pt x="4486" y="2046"/>
                </a:lnTo>
                <a:lnTo>
                  <a:pt x="4474" y="1945"/>
                </a:lnTo>
                <a:lnTo>
                  <a:pt x="4464" y="1842"/>
                </a:lnTo>
                <a:lnTo>
                  <a:pt x="4454" y="1741"/>
                </a:lnTo>
                <a:lnTo>
                  <a:pt x="4451" y="1724"/>
                </a:lnTo>
                <a:lnTo>
                  <a:pt x="4450" y="1705"/>
                </a:lnTo>
                <a:lnTo>
                  <a:pt x="4450" y="1668"/>
                </a:lnTo>
                <a:lnTo>
                  <a:pt x="4451" y="1631"/>
                </a:lnTo>
                <a:lnTo>
                  <a:pt x="4451" y="1593"/>
                </a:lnTo>
                <a:lnTo>
                  <a:pt x="4450" y="1574"/>
                </a:lnTo>
                <a:lnTo>
                  <a:pt x="4448" y="1557"/>
                </a:lnTo>
                <a:lnTo>
                  <a:pt x="4446" y="1538"/>
                </a:lnTo>
                <a:lnTo>
                  <a:pt x="4442" y="1521"/>
                </a:lnTo>
                <a:lnTo>
                  <a:pt x="4437" y="1503"/>
                </a:lnTo>
                <a:lnTo>
                  <a:pt x="4430" y="1486"/>
                </a:lnTo>
                <a:lnTo>
                  <a:pt x="4422" y="1469"/>
                </a:lnTo>
                <a:lnTo>
                  <a:pt x="4411" y="1454"/>
                </a:lnTo>
                <a:lnTo>
                  <a:pt x="4402" y="1457"/>
                </a:lnTo>
                <a:lnTo>
                  <a:pt x="4392" y="1458"/>
                </a:lnTo>
                <a:lnTo>
                  <a:pt x="4382" y="1460"/>
                </a:lnTo>
                <a:lnTo>
                  <a:pt x="4372" y="1460"/>
                </a:lnTo>
                <a:lnTo>
                  <a:pt x="4353" y="1460"/>
                </a:lnTo>
                <a:lnTo>
                  <a:pt x="4332" y="1457"/>
                </a:lnTo>
                <a:lnTo>
                  <a:pt x="4312" y="1452"/>
                </a:lnTo>
                <a:lnTo>
                  <a:pt x="4293" y="1446"/>
                </a:lnTo>
                <a:lnTo>
                  <a:pt x="4272" y="1436"/>
                </a:lnTo>
                <a:lnTo>
                  <a:pt x="4254" y="1427"/>
                </a:lnTo>
                <a:lnTo>
                  <a:pt x="4235" y="1416"/>
                </a:lnTo>
                <a:lnTo>
                  <a:pt x="4216" y="1404"/>
                </a:lnTo>
                <a:lnTo>
                  <a:pt x="4199" y="1392"/>
                </a:lnTo>
                <a:lnTo>
                  <a:pt x="4182" y="1379"/>
                </a:lnTo>
                <a:lnTo>
                  <a:pt x="4167" y="1365"/>
                </a:lnTo>
                <a:lnTo>
                  <a:pt x="4152" y="1352"/>
                </a:lnTo>
                <a:lnTo>
                  <a:pt x="4138" y="1338"/>
                </a:lnTo>
                <a:lnTo>
                  <a:pt x="4127" y="1325"/>
                </a:lnTo>
                <a:lnTo>
                  <a:pt x="4073" y="1265"/>
                </a:lnTo>
                <a:lnTo>
                  <a:pt x="4049" y="1236"/>
                </a:lnTo>
                <a:lnTo>
                  <a:pt x="4028" y="1210"/>
                </a:lnTo>
                <a:lnTo>
                  <a:pt x="4009" y="1184"/>
                </a:lnTo>
                <a:lnTo>
                  <a:pt x="4001" y="1171"/>
                </a:lnTo>
                <a:lnTo>
                  <a:pt x="3994" y="1159"/>
                </a:lnTo>
                <a:lnTo>
                  <a:pt x="3988" y="1147"/>
                </a:lnTo>
                <a:lnTo>
                  <a:pt x="3982" y="1134"/>
                </a:lnTo>
                <a:lnTo>
                  <a:pt x="3977" y="1123"/>
                </a:lnTo>
                <a:lnTo>
                  <a:pt x="3974" y="1111"/>
                </a:lnTo>
                <a:lnTo>
                  <a:pt x="3973" y="1099"/>
                </a:lnTo>
                <a:lnTo>
                  <a:pt x="3972" y="1088"/>
                </a:lnTo>
                <a:lnTo>
                  <a:pt x="3972" y="1076"/>
                </a:lnTo>
                <a:lnTo>
                  <a:pt x="3974" y="1064"/>
                </a:lnTo>
                <a:lnTo>
                  <a:pt x="3977" y="1053"/>
                </a:lnTo>
                <a:lnTo>
                  <a:pt x="3982" y="1041"/>
                </a:lnTo>
                <a:lnTo>
                  <a:pt x="3989" y="1030"/>
                </a:lnTo>
                <a:lnTo>
                  <a:pt x="3997" y="1019"/>
                </a:lnTo>
                <a:lnTo>
                  <a:pt x="4006" y="1007"/>
                </a:lnTo>
                <a:lnTo>
                  <a:pt x="4018" y="996"/>
                </a:lnTo>
                <a:lnTo>
                  <a:pt x="4030" y="985"/>
                </a:lnTo>
                <a:lnTo>
                  <a:pt x="4044" y="973"/>
                </a:lnTo>
                <a:lnTo>
                  <a:pt x="4061" y="961"/>
                </a:lnTo>
                <a:lnTo>
                  <a:pt x="4079" y="950"/>
                </a:lnTo>
                <a:lnTo>
                  <a:pt x="4100" y="938"/>
                </a:lnTo>
                <a:lnTo>
                  <a:pt x="4123" y="926"/>
                </a:lnTo>
                <a:lnTo>
                  <a:pt x="4156" y="911"/>
                </a:lnTo>
                <a:lnTo>
                  <a:pt x="4190" y="895"/>
                </a:lnTo>
                <a:lnTo>
                  <a:pt x="4226" y="883"/>
                </a:lnTo>
                <a:lnTo>
                  <a:pt x="4263" y="871"/>
                </a:lnTo>
                <a:lnTo>
                  <a:pt x="4300" y="862"/>
                </a:lnTo>
                <a:lnTo>
                  <a:pt x="4320" y="859"/>
                </a:lnTo>
                <a:lnTo>
                  <a:pt x="4338" y="856"/>
                </a:lnTo>
                <a:lnTo>
                  <a:pt x="4358" y="854"/>
                </a:lnTo>
                <a:lnTo>
                  <a:pt x="4376" y="853"/>
                </a:lnTo>
                <a:lnTo>
                  <a:pt x="4395" y="852"/>
                </a:lnTo>
                <a:lnTo>
                  <a:pt x="4413" y="853"/>
                </a:lnTo>
                <a:lnTo>
                  <a:pt x="4432" y="854"/>
                </a:lnTo>
                <a:lnTo>
                  <a:pt x="4450" y="856"/>
                </a:lnTo>
                <a:lnTo>
                  <a:pt x="4468" y="859"/>
                </a:lnTo>
                <a:lnTo>
                  <a:pt x="4486" y="862"/>
                </a:lnTo>
                <a:lnTo>
                  <a:pt x="4503" y="867"/>
                </a:lnTo>
                <a:lnTo>
                  <a:pt x="4520" y="873"/>
                </a:lnTo>
                <a:lnTo>
                  <a:pt x="4536" y="881"/>
                </a:lnTo>
                <a:lnTo>
                  <a:pt x="4553" y="889"/>
                </a:lnTo>
                <a:lnTo>
                  <a:pt x="4567" y="898"/>
                </a:lnTo>
                <a:lnTo>
                  <a:pt x="4582" y="909"/>
                </a:lnTo>
                <a:lnTo>
                  <a:pt x="4596" y="921"/>
                </a:lnTo>
                <a:lnTo>
                  <a:pt x="4609" y="934"/>
                </a:lnTo>
                <a:lnTo>
                  <a:pt x="4623" y="949"/>
                </a:lnTo>
                <a:lnTo>
                  <a:pt x="4634" y="964"/>
                </a:lnTo>
                <a:lnTo>
                  <a:pt x="4645" y="982"/>
                </a:lnTo>
                <a:lnTo>
                  <a:pt x="4656" y="1000"/>
                </a:lnTo>
                <a:lnTo>
                  <a:pt x="4664" y="957"/>
                </a:lnTo>
                <a:lnTo>
                  <a:pt x="4674" y="910"/>
                </a:lnTo>
                <a:lnTo>
                  <a:pt x="4685" y="862"/>
                </a:lnTo>
                <a:lnTo>
                  <a:pt x="4697" y="813"/>
                </a:lnTo>
                <a:lnTo>
                  <a:pt x="4706" y="764"/>
                </a:lnTo>
                <a:lnTo>
                  <a:pt x="4709" y="739"/>
                </a:lnTo>
                <a:lnTo>
                  <a:pt x="4712" y="716"/>
                </a:lnTo>
                <a:lnTo>
                  <a:pt x="4713" y="692"/>
                </a:lnTo>
                <a:lnTo>
                  <a:pt x="4714" y="668"/>
                </a:lnTo>
                <a:lnTo>
                  <a:pt x="4713" y="646"/>
                </a:lnTo>
                <a:lnTo>
                  <a:pt x="4710" y="624"/>
                </a:lnTo>
                <a:lnTo>
                  <a:pt x="4707" y="607"/>
                </a:lnTo>
                <a:lnTo>
                  <a:pt x="4702" y="592"/>
                </a:lnTo>
                <a:lnTo>
                  <a:pt x="4696" y="578"/>
                </a:lnTo>
                <a:lnTo>
                  <a:pt x="4689" y="563"/>
                </a:lnTo>
                <a:lnTo>
                  <a:pt x="4680" y="550"/>
                </a:lnTo>
                <a:lnTo>
                  <a:pt x="4672" y="535"/>
                </a:lnTo>
                <a:lnTo>
                  <a:pt x="4654" y="510"/>
                </a:lnTo>
                <a:lnTo>
                  <a:pt x="4635" y="483"/>
                </a:lnTo>
                <a:lnTo>
                  <a:pt x="4627" y="468"/>
                </a:lnTo>
                <a:lnTo>
                  <a:pt x="4618" y="455"/>
                </a:lnTo>
                <a:lnTo>
                  <a:pt x="4611" y="440"/>
                </a:lnTo>
                <a:lnTo>
                  <a:pt x="4606" y="425"/>
                </a:lnTo>
                <a:lnTo>
                  <a:pt x="4602" y="409"/>
                </a:lnTo>
                <a:lnTo>
                  <a:pt x="4599" y="392"/>
                </a:lnTo>
                <a:lnTo>
                  <a:pt x="4603" y="384"/>
                </a:lnTo>
                <a:lnTo>
                  <a:pt x="4605" y="376"/>
                </a:lnTo>
                <a:lnTo>
                  <a:pt x="4605" y="367"/>
                </a:lnTo>
                <a:lnTo>
                  <a:pt x="4604" y="357"/>
                </a:lnTo>
                <a:lnTo>
                  <a:pt x="4602" y="348"/>
                </a:lnTo>
                <a:lnTo>
                  <a:pt x="4598" y="337"/>
                </a:lnTo>
                <a:lnTo>
                  <a:pt x="4594" y="326"/>
                </a:lnTo>
                <a:lnTo>
                  <a:pt x="4588" y="315"/>
                </a:lnTo>
                <a:lnTo>
                  <a:pt x="4573" y="291"/>
                </a:lnTo>
                <a:lnTo>
                  <a:pt x="4558" y="267"/>
                </a:lnTo>
                <a:lnTo>
                  <a:pt x="4541" y="242"/>
                </a:lnTo>
                <a:lnTo>
                  <a:pt x="4525" y="216"/>
                </a:lnTo>
                <a:lnTo>
                  <a:pt x="4509" y="190"/>
                </a:lnTo>
                <a:lnTo>
                  <a:pt x="4503" y="178"/>
                </a:lnTo>
                <a:lnTo>
                  <a:pt x="4497" y="165"/>
                </a:lnTo>
                <a:lnTo>
                  <a:pt x="4493" y="152"/>
                </a:lnTo>
                <a:lnTo>
                  <a:pt x="4489" y="139"/>
                </a:lnTo>
                <a:lnTo>
                  <a:pt x="4487" y="127"/>
                </a:lnTo>
                <a:lnTo>
                  <a:pt x="4486" y="115"/>
                </a:lnTo>
                <a:lnTo>
                  <a:pt x="4487" y="103"/>
                </a:lnTo>
                <a:lnTo>
                  <a:pt x="4490" y="92"/>
                </a:lnTo>
                <a:lnTo>
                  <a:pt x="4494" y="81"/>
                </a:lnTo>
                <a:lnTo>
                  <a:pt x="4500" y="69"/>
                </a:lnTo>
                <a:lnTo>
                  <a:pt x="4508" y="59"/>
                </a:lnTo>
                <a:lnTo>
                  <a:pt x="4520" y="49"/>
                </a:lnTo>
                <a:lnTo>
                  <a:pt x="4533" y="39"/>
                </a:lnTo>
                <a:lnTo>
                  <a:pt x="4549" y="30"/>
                </a:lnTo>
                <a:lnTo>
                  <a:pt x="4566" y="23"/>
                </a:lnTo>
                <a:lnTo>
                  <a:pt x="4582" y="16"/>
                </a:lnTo>
                <a:lnTo>
                  <a:pt x="4600" y="11"/>
                </a:lnTo>
                <a:lnTo>
                  <a:pt x="4617" y="6"/>
                </a:lnTo>
                <a:lnTo>
                  <a:pt x="4635" y="3"/>
                </a:lnTo>
                <a:lnTo>
                  <a:pt x="4652" y="1"/>
                </a:lnTo>
                <a:lnTo>
                  <a:pt x="4670" y="0"/>
                </a:lnTo>
                <a:lnTo>
                  <a:pt x="4688" y="0"/>
                </a:lnTo>
                <a:lnTo>
                  <a:pt x="4706" y="0"/>
                </a:lnTo>
                <a:lnTo>
                  <a:pt x="4724" y="2"/>
                </a:lnTo>
                <a:lnTo>
                  <a:pt x="4742" y="4"/>
                </a:lnTo>
                <a:lnTo>
                  <a:pt x="4760" y="8"/>
                </a:lnTo>
                <a:lnTo>
                  <a:pt x="4778" y="11"/>
                </a:lnTo>
                <a:lnTo>
                  <a:pt x="4797" y="16"/>
                </a:lnTo>
                <a:lnTo>
                  <a:pt x="4832" y="26"/>
                </a:lnTo>
                <a:lnTo>
                  <a:pt x="4868" y="38"/>
                </a:lnTo>
                <a:lnTo>
                  <a:pt x="4903" y="53"/>
                </a:lnTo>
                <a:lnTo>
                  <a:pt x="4937" y="68"/>
                </a:lnTo>
                <a:lnTo>
                  <a:pt x="4970" y="85"/>
                </a:lnTo>
                <a:lnTo>
                  <a:pt x="5002" y="101"/>
                </a:lnTo>
                <a:lnTo>
                  <a:pt x="5032" y="119"/>
                </a:lnTo>
                <a:lnTo>
                  <a:pt x="5089" y="152"/>
                </a:lnTo>
                <a:lnTo>
                  <a:pt x="5107" y="164"/>
                </a:lnTo>
                <a:lnTo>
                  <a:pt x="5125" y="177"/>
                </a:lnTo>
                <a:lnTo>
                  <a:pt x="5139" y="188"/>
                </a:lnTo>
                <a:lnTo>
                  <a:pt x="5151" y="198"/>
                </a:lnTo>
                <a:lnTo>
                  <a:pt x="5163" y="210"/>
                </a:lnTo>
                <a:lnTo>
                  <a:pt x="5171" y="220"/>
                </a:lnTo>
                <a:lnTo>
                  <a:pt x="5178" y="229"/>
                </a:lnTo>
                <a:lnTo>
                  <a:pt x="5182" y="239"/>
                </a:lnTo>
                <a:lnTo>
                  <a:pt x="5186" y="249"/>
                </a:lnTo>
                <a:lnTo>
                  <a:pt x="5187" y="258"/>
                </a:lnTo>
                <a:lnTo>
                  <a:pt x="5187" y="266"/>
                </a:lnTo>
                <a:lnTo>
                  <a:pt x="5186" y="276"/>
                </a:lnTo>
                <a:lnTo>
                  <a:pt x="5183" y="284"/>
                </a:lnTo>
                <a:lnTo>
                  <a:pt x="5179" y="292"/>
                </a:lnTo>
                <a:lnTo>
                  <a:pt x="5174" y="300"/>
                </a:lnTo>
                <a:lnTo>
                  <a:pt x="5167" y="309"/>
                </a:lnTo>
                <a:lnTo>
                  <a:pt x="5160" y="317"/>
                </a:lnTo>
                <a:lnTo>
                  <a:pt x="5150" y="324"/>
                </a:lnTo>
                <a:lnTo>
                  <a:pt x="5131" y="339"/>
                </a:lnTo>
                <a:lnTo>
                  <a:pt x="5108" y="355"/>
                </a:lnTo>
                <a:lnTo>
                  <a:pt x="5082" y="370"/>
                </a:lnTo>
                <a:lnTo>
                  <a:pt x="5028" y="401"/>
                </a:lnTo>
                <a:lnTo>
                  <a:pt x="4999" y="418"/>
                </a:lnTo>
                <a:lnTo>
                  <a:pt x="4971" y="434"/>
                </a:lnTo>
                <a:lnTo>
                  <a:pt x="5099" y="482"/>
                </a:lnTo>
                <a:lnTo>
                  <a:pt x="5117" y="466"/>
                </a:lnTo>
                <a:lnTo>
                  <a:pt x="5134" y="452"/>
                </a:lnTo>
                <a:lnTo>
                  <a:pt x="5150" y="442"/>
                </a:lnTo>
                <a:lnTo>
                  <a:pt x="5159" y="436"/>
                </a:lnTo>
                <a:lnTo>
                  <a:pt x="5167" y="432"/>
                </a:lnTo>
                <a:lnTo>
                  <a:pt x="5175" y="429"/>
                </a:lnTo>
                <a:lnTo>
                  <a:pt x="5183" y="426"/>
                </a:lnTo>
                <a:lnTo>
                  <a:pt x="5193" y="425"/>
                </a:lnTo>
                <a:lnTo>
                  <a:pt x="5202" y="424"/>
                </a:lnTo>
                <a:lnTo>
                  <a:pt x="5212" y="423"/>
                </a:lnTo>
                <a:lnTo>
                  <a:pt x="5224" y="424"/>
                </a:lnTo>
                <a:lnTo>
                  <a:pt x="5235" y="426"/>
                </a:lnTo>
                <a:lnTo>
                  <a:pt x="5248" y="428"/>
                </a:lnTo>
                <a:lnTo>
                  <a:pt x="5269" y="433"/>
                </a:lnTo>
                <a:lnTo>
                  <a:pt x="5287" y="439"/>
                </a:lnTo>
                <a:lnTo>
                  <a:pt x="5305" y="447"/>
                </a:lnTo>
                <a:lnTo>
                  <a:pt x="5321" y="456"/>
                </a:lnTo>
                <a:lnTo>
                  <a:pt x="5337" y="465"/>
                </a:lnTo>
                <a:lnTo>
                  <a:pt x="5351" y="476"/>
                </a:lnTo>
                <a:lnTo>
                  <a:pt x="5364" y="487"/>
                </a:lnTo>
                <a:lnTo>
                  <a:pt x="5376" y="499"/>
                </a:lnTo>
                <a:lnTo>
                  <a:pt x="5386" y="513"/>
                </a:lnTo>
                <a:lnTo>
                  <a:pt x="5397" y="527"/>
                </a:lnTo>
                <a:lnTo>
                  <a:pt x="5405" y="544"/>
                </a:lnTo>
                <a:lnTo>
                  <a:pt x="5412" y="560"/>
                </a:lnTo>
                <a:lnTo>
                  <a:pt x="5418" y="578"/>
                </a:lnTo>
                <a:lnTo>
                  <a:pt x="5423" y="595"/>
                </a:lnTo>
                <a:lnTo>
                  <a:pt x="5428" y="615"/>
                </a:lnTo>
                <a:lnTo>
                  <a:pt x="5431" y="635"/>
                </a:lnTo>
                <a:lnTo>
                  <a:pt x="5433" y="644"/>
                </a:lnTo>
                <a:lnTo>
                  <a:pt x="5434" y="651"/>
                </a:lnTo>
                <a:lnTo>
                  <a:pt x="5437" y="657"/>
                </a:lnTo>
                <a:lnTo>
                  <a:pt x="5440" y="662"/>
                </a:lnTo>
                <a:lnTo>
                  <a:pt x="5443" y="667"/>
                </a:lnTo>
                <a:lnTo>
                  <a:pt x="5447" y="672"/>
                </a:lnTo>
                <a:lnTo>
                  <a:pt x="5456" y="680"/>
                </a:lnTo>
                <a:lnTo>
                  <a:pt x="5467" y="687"/>
                </a:lnTo>
                <a:lnTo>
                  <a:pt x="5478" y="692"/>
                </a:lnTo>
                <a:lnTo>
                  <a:pt x="5502" y="701"/>
                </a:lnTo>
                <a:lnTo>
                  <a:pt x="5513" y="705"/>
                </a:lnTo>
                <a:lnTo>
                  <a:pt x="5525" y="711"/>
                </a:lnTo>
                <a:lnTo>
                  <a:pt x="5536" y="717"/>
                </a:lnTo>
                <a:lnTo>
                  <a:pt x="5545" y="724"/>
                </a:lnTo>
                <a:lnTo>
                  <a:pt x="5549" y="728"/>
                </a:lnTo>
                <a:lnTo>
                  <a:pt x="5553" y="733"/>
                </a:lnTo>
                <a:lnTo>
                  <a:pt x="5556" y="738"/>
                </a:lnTo>
                <a:lnTo>
                  <a:pt x="5560" y="745"/>
                </a:lnTo>
                <a:lnTo>
                  <a:pt x="5562" y="751"/>
                </a:lnTo>
                <a:lnTo>
                  <a:pt x="5563" y="758"/>
                </a:lnTo>
                <a:lnTo>
                  <a:pt x="5564" y="766"/>
                </a:lnTo>
                <a:lnTo>
                  <a:pt x="5565" y="774"/>
                </a:lnTo>
                <a:lnTo>
                  <a:pt x="5565" y="787"/>
                </a:lnTo>
                <a:lnTo>
                  <a:pt x="5564" y="798"/>
                </a:lnTo>
                <a:lnTo>
                  <a:pt x="5563" y="809"/>
                </a:lnTo>
                <a:lnTo>
                  <a:pt x="5561" y="819"/>
                </a:lnTo>
                <a:lnTo>
                  <a:pt x="5557" y="829"/>
                </a:lnTo>
                <a:lnTo>
                  <a:pt x="5554" y="838"/>
                </a:lnTo>
                <a:lnTo>
                  <a:pt x="5550" y="848"/>
                </a:lnTo>
                <a:lnTo>
                  <a:pt x="5546" y="856"/>
                </a:lnTo>
                <a:lnTo>
                  <a:pt x="5537" y="871"/>
                </a:lnTo>
                <a:lnTo>
                  <a:pt x="5526" y="887"/>
                </a:lnTo>
                <a:lnTo>
                  <a:pt x="5512" y="900"/>
                </a:lnTo>
                <a:lnTo>
                  <a:pt x="5499" y="913"/>
                </a:lnTo>
                <a:lnTo>
                  <a:pt x="5483" y="925"/>
                </a:lnTo>
                <a:lnTo>
                  <a:pt x="5467" y="936"/>
                </a:lnTo>
                <a:lnTo>
                  <a:pt x="5433" y="957"/>
                </a:lnTo>
                <a:lnTo>
                  <a:pt x="5399" y="979"/>
                </a:lnTo>
                <a:lnTo>
                  <a:pt x="5381" y="990"/>
                </a:lnTo>
                <a:lnTo>
                  <a:pt x="5365" y="1001"/>
                </a:lnTo>
                <a:lnTo>
                  <a:pt x="5371" y="1006"/>
                </a:lnTo>
                <a:lnTo>
                  <a:pt x="5378" y="1009"/>
                </a:lnTo>
                <a:lnTo>
                  <a:pt x="5385" y="1010"/>
                </a:lnTo>
                <a:lnTo>
                  <a:pt x="5394" y="1010"/>
                </a:lnTo>
                <a:lnTo>
                  <a:pt x="5403" y="1009"/>
                </a:lnTo>
                <a:lnTo>
                  <a:pt x="5411" y="1005"/>
                </a:lnTo>
                <a:lnTo>
                  <a:pt x="5431" y="999"/>
                </a:lnTo>
                <a:lnTo>
                  <a:pt x="5450" y="992"/>
                </a:lnTo>
                <a:lnTo>
                  <a:pt x="5461" y="988"/>
                </a:lnTo>
                <a:lnTo>
                  <a:pt x="5470" y="986"/>
                </a:lnTo>
                <a:lnTo>
                  <a:pt x="5479" y="984"/>
                </a:lnTo>
                <a:lnTo>
                  <a:pt x="5489" y="984"/>
                </a:lnTo>
                <a:lnTo>
                  <a:pt x="5498" y="984"/>
                </a:lnTo>
                <a:lnTo>
                  <a:pt x="5507" y="987"/>
                </a:lnTo>
                <a:lnTo>
                  <a:pt x="5490" y="1001"/>
                </a:lnTo>
                <a:lnTo>
                  <a:pt x="5471" y="1016"/>
                </a:lnTo>
                <a:lnTo>
                  <a:pt x="5447" y="1032"/>
                </a:lnTo>
                <a:lnTo>
                  <a:pt x="5421" y="1048"/>
                </a:lnTo>
                <a:lnTo>
                  <a:pt x="5393" y="1064"/>
                </a:lnTo>
                <a:lnTo>
                  <a:pt x="5362" y="1080"/>
                </a:lnTo>
                <a:lnTo>
                  <a:pt x="5330" y="1094"/>
                </a:lnTo>
                <a:lnTo>
                  <a:pt x="5297" y="1109"/>
                </a:lnTo>
                <a:lnTo>
                  <a:pt x="5264" y="1121"/>
                </a:lnTo>
                <a:lnTo>
                  <a:pt x="5231" y="1131"/>
                </a:lnTo>
                <a:lnTo>
                  <a:pt x="5198" y="1139"/>
                </a:lnTo>
                <a:lnTo>
                  <a:pt x="5167" y="1146"/>
                </a:lnTo>
                <a:lnTo>
                  <a:pt x="5151" y="1147"/>
                </a:lnTo>
                <a:lnTo>
                  <a:pt x="5137" y="1148"/>
                </a:lnTo>
                <a:lnTo>
                  <a:pt x="5123" y="1149"/>
                </a:lnTo>
                <a:lnTo>
                  <a:pt x="5109" y="1148"/>
                </a:lnTo>
                <a:lnTo>
                  <a:pt x="5097" y="1147"/>
                </a:lnTo>
                <a:lnTo>
                  <a:pt x="5084" y="1145"/>
                </a:lnTo>
                <a:lnTo>
                  <a:pt x="5074" y="1140"/>
                </a:lnTo>
                <a:lnTo>
                  <a:pt x="5064" y="1136"/>
                </a:lnTo>
                <a:lnTo>
                  <a:pt x="5050" y="1130"/>
                </a:lnTo>
                <a:lnTo>
                  <a:pt x="5037" y="1125"/>
                </a:lnTo>
                <a:lnTo>
                  <a:pt x="5025" y="1120"/>
                </a:lnTo>
                <a:lnTo>
                  <a:pt x="5013" y="1117"/>
                </a:lnTo>
                <a:lnTo>
                  <a:pt x="5002" y="1114"/>
                </a:lnTo>
                <a:lnTo>
                  <a:pt x="4991" y="1112"/>
                </a:lnTo>
                <a:lnTo>
                  <a:pt x="4980" y="1111"/>
                </a:lnTo>
                <a:lnTo>
                  <a:pt x="4970" y="1111"/>
                </a:lnTo>
                <a:lnTo>
                  <a:pt x="4961" y="1111"/>
                </a:lnTo>
                <a:lnTo>
                  <a:pt x="4951" y="1113"/>
                </a:lnTo>
                <a:lnTo>
                  <a:pt x="4942" y="1115"/>
                </a:lnTo>
                <a:lnTo>
                  <a:pt x="4933" y="1117"/>
                </a:lnTo>
                <a:lnTo>
                  <a:pt x="4925" y="1121"/>
                </a:lnTo>
                <a:lnTo>
                  <a:pt x="4916" y="1124"/>
                </a:lnTo>
                <a:lnTo>
                  <a:pt x="4909" y="1129"/>
                </a:lnTo>
                <a:lnTo>
                  <a:pt x="4901" y="1134"/>
                </a:lnTo>
                <a:lnTo>
                  <a:pt x="4886" y="1147"/>
                </a:lnTo>
                <a:lnTo>
                  <a:pt x="4872" y="1162"/>
                </a:lnTo>
                <a:lnTo>
                  <a:pt x="4858" y="1179"/>
                </a:lnTo>
                <a:lnTo>
                  <a:pt x="4844" y="1198"/>
                </a:lnTo>
                <a:lnTo>
                  <a:pt x="4830" y="1219"/>
                </a:lnTo>
                <a:lnTo>
                  <a:pt x="4816" y="1241"/>
                </a:lnTo>
                <a:lnTo>
                  <a:pt x="4786" y="1290"/>
                </a:lnTo>
                <a:lnTo>
                  <a:pt x="4766" y="1326"/>
                </a:lnTo>
                <a:lnTo>
                  <a:pt x="4747" y="1364"/>
                </a:lnTo>
                <a:lnTo>
                  <a:pt x="4730" y="1402"/>
                </a:lnTo>
                <a:lnTo>
                  <a:pt x="4714" y="1441"/>
                </a:lnTo>
                <a:lnTo>
                  <a:pt x="4701" y="1483"/>
                </a:lnTo>
                <a:lnTo>
                  <a:pt x="4688" y="1524"/>
                </a:lnTo>
                <a:lnTo>
                  <a:pt x="4677" y="1566"/>
                </a:lnTo>
                <a:lnTo>
                  <a:pt x="4668" y="1608"/>
                </a:lnTo>
                <a:lnTo>
                  <a:pt x="4660" y="1652"/>
                </a:lnTo>
                <a:lnTo>
                  <a:pt x="4652" y="1696"/>
                </a:lnTo>
                <a:lnTo>
                  <a:pt x="4647" y="1740"/>
                </a:lnTo>
                <a:lnTo>
                  <a:pt x="4644" y="1785"/>
                </a:lnTo>
                <a:lnTo>
                  <a:pt x="4641" y="1830"/>
                </a:lnTo>
                <a:lnTo>
                  <a:pt x="4640" y="1875"/>
                </a:lnTo>
                <a:lnTo>
                  <a:pt x="4640" y="1922"/>
                </a:lnTo>
                <a:lnTo>
                  <a:pt x="4641" y="1967"/>
                </a:lnTo>
                <a:lnTo>
                  <a:pt x="4644" y="2013"/>
                </a:lnTo>
                <a:lnTo>
                  <a:pt x="4647" y="2059"/>
                </a:lnTo>
                <a:lnTo>
                  <a:pt x="4652" y="2104"/>
                </a:lnTo>
                <a:lnTo>
                  <a:pt x="4659" y="2150"/>
                </a:lnTo>
                <a:lnTo>
                  <a:pt x="4666" y="2195"/>
                </a:lnTo>
                <a:lnTo>
                  <a:pt x="4674" y="2239"/>
                </a:lnTo>
                <a:lnTo>
                  <a:pt x="4682" y="2284"/>
                </a:lnTo>
                <a:lnTo>
                  <a:pt x="4693" y="2328"/>
                </a:lnTo>
                <a:lnTo>
                  <a:pt x="4704" y="2371"/>
                </a:lnTo>
                <a:lnTo>
                  <a:pt x="4716" y="2414"/>
                </a:lnTo>
                <a:lnTo>
                  <a:pt x="4729" y="2456"/>
                </a:lnTo>
                <a:lnTo>
                  <a:pt x="4743" y="2497"/>
                </a:lnTo>
                <a:lnTo>
                  <a:pt x="4758" y="2537"/>
                </a:lnTo>
                <a:lnTo>
                  <a:pt x="4773" y="2576"/>
                </a:lnTo>
                <a:lnTo>
                  <a:pt x="4790" y="2615"/>
                </a:lnTo>
                <a:lnTo>
                  <a:pt x="4806" y="2653"/>
                </a:lnTo>
                <a:lnTo>
                  <a:pt x="4825" y="2627"/>
                </a:lnTo>
                <a:lnTo>
                  <a:pt x="4840" y="2602"/>
                </a:lnTo>
                <a:lnTo>
                  <a:pt x="4855" y="2578"/>
                </a:lnTo>
                <a:lnTo>
                  <a:pt x="4866" y="2553"/>
                </a:lnTo>
                <a:lnTo>
                  <a:pt x="4876" y="2528"/>
                </a:lnTo>
                <a:lnTo>
                  <a:pt x="4884" y="2503"/>
                </a:lnTo>
                <a:lnTo>
                  <a:pt x="4892" y="2479"/>
                </a:lnTo>
                <a:lnTo>
                  <a:pt x="4897" y="2455"/>
                </a:lnTo>
                <a:lnTo>
                  <a:pt x="4900" y="2430"/>
                </a:lnTo>
                <a:lnTo>
                  <a:pt x="4903" y="2405"/>
                </a:lnTo>
                <a:lnTo>
                  <a:pt x="4904" y="2382"/>
                </a:lnTo>
                <a:lnTo>
                  <a:pt x="4904" y="2357"/>
                </a:lnTo>
                <a:lnTo>
                  <a:pt x="4904" y="2332"/>
                </a:lnTo>
                <a:lnTo>
                  <a:pt x="4902" y="2308"/>
                </a:lnTo>
                <a:lnTo>
                  <a:pt x="4898" y="2259"/>
                </a:lnTo>
                <a:lnTo>
                  <a:pt x="4892" y="2211"/>
                </a:lnTo>
                <a:lnTo>
                  <a:pt x="4884" y="2160"/>
                </a:lnTo>
                <a:lnTo>
                  <a:pt x="4878" y="2111"/>
                </a:lnTo>
                <a:lnTo>
                  <a:pt x="4873" y="2060"/>
                </a:lnTo>
                <a:lnTo>
                  <a:pt x="4871" y="2034"/>
                </a:lnTo>
                <a:lnTo>
                  <a:pt x="4870" y="2008"/>
                </a:lnTo>
                <a:lnTo>
                  <a:pt x="4870" y="1983"/>
                </a:lnTo>
                <a:lnTo>
                  <a:pt x="4870" y="1957"/>
                </a:lnTo>
                <a:lnTo>
                  <a:pt x="4872" y="1931"/>
                </a:lnTo>
                <a:lnTo>
                  <a:pt x="4874" y="1904"/>
                </a:lnTo>
                <a:lnTo>
                  <a:pt x="4878" y="1878"/>
                </a:lnTo>
                <a:lnTo>
                  <a:pt x="4883" y="1851"/>
                </a:lnTo>
                <a:lnTo>
                  <a:pt x="4888" y="1836"/>
                </a:lnTo>
                <a:lnTo>
                  <a:pt x="4893" y="1823"/>
                </a:lnTo>
                <a:lnTo>
                  <a:pt x="4899" y="1812"/>
                </a:lnTo>
                <a:lnTo>
                  <a:pt x="4906" y="1802"/>
                </a:lnTo>
                <a:lnTo>
                  <a:pt x="4914" y="1794"/>
                </a:lnTo>
                <a:lnTo>
                  <a:pt x="4923" y="1787"/>
                </a:lnTo>
                <a:lnTo>
                  <a:pt x="4932" y="1782"/>
                </a:lnTo>
                <a:lnTo>
                  <a:pt x="4942" y="1778"/>
                </a:lnTo>
                <a:lnTo>
                  <a:pt x="4952" y="1774"/>
                </a:lnTo>
                <a:lnTo>
                  <a:pt x="4964" y="1772"/>
                </a:lnTo>
                <a:lnTo>
                  <a:pt x="4975" y="1771"/>
                </a:lnTo>
                <a:lnTo>
                  <a:pt x="4987" y="1771"/>
                </a:lnTo>
                <a:lnTo>
                  <a:pt x="5000" y="1772"/>
                </a:lnTo>
                <a:lnTo>
                  <a:pt x="5012" y="1774"/>
                </a:lnTo>
                <a:lnTo>
                  <a:pt x="5038" y="1780"/>
                </a:lnTo>
                <a:lnTo>
                  <a:pt x="5065" y="1787"/>
                </a:lnTo>
                <a:lnTo>
                  <a:pt x="5091" y="1795"/>
                </a:lnTo>
                <a:lnTo>
                  <a:pt x="5140" y="1813"/>
                </a:lnTo>
                <a:lnTo>
                  <a:pt x="5163" y="1820"/>
                </a:lnTo>
                <a:lnTo>
                  <a:pt x="5183" y="1826"/>
                </a:lnTo>
                <a:lnTo>
                  <a:pt x="5202" y="1830"/>
                </a:lnTo>
                <a:lnTo>
                  <a:pt x="5209" y="1831"/>
                </a:lnTo>
                <a:lnTo>
                  <a:pt x="5216" y="1831"/>
                </a:lnTo>
                <a:lnTo>
                  <a:pt x="5230" y="1835"/>
                </a:lnTo>
                <a:lnTo>
                  <a:pt x="5243" y="1839"/>
                </a:lnTo>
                <a:lnTo>
                  <a:pt x="5255" y="1846"/>
                </a:lnTo>
                <a:lnTo>
                  <a:pt x="5268" y="1852"/>
                </a:lnTo>
                <a:lnTo>
                  <a:pt x="5279" y="1859"/>
                </a:lnTo>
                <a:lnTo>
                  <a:pt x="5291" y="1867"/>
                </a:lnTo>
                <a:lnTo>
                  <a:pt x="5301" y="1875"/>
                </a:lnTo>
                <a:lnTo>
                  <a:pt x="5311" y="1885"/>
                </a:lnTo>
                <a:lnTo>
                  <a:pt x="5321" y="1895"/>
                </a:lnTo>
                <a:lnTo>
                  <a:pt x="5331" y="1905"/>
                </a:lnTo>
                <a:lnTo>
                  <a:pt x="5348" y="1927"/>
                </a:lnTo>
                <a:lnTo>
                  <a:pt x="5364" y="1950"/>
                </a:lnTo>
                <a:lnTo>
                  <a:pt x="5378" y="1973"/>
                </a:lnTo>
                <a:lnTo>
                  <a:pt x="5386" y="1987"/>
                </a:lnTo>
                <a:lnTo>
                  <a:pt x="5397" y="2000"/>
                </a:lnTo>
                <a:lnTo>
                  <a:pt x="5408" y="2012"/>
                </a:lnTo>
                <a:lnTo>
                  <a:pt x="5420" y="2022"/>
                </a:lnTo>
                <a:lnTo>
                  <a:pt x="5434" y="2032"/>
                </a:lnTo>
                <a:lnTo>
                  <a:pt x="5447" y="2041"/>
                </a:lnTo>
                <a:lnTo>
                  <a:pt x="5474" y="2059"/>
                </a:lnTo>
                <a:lnTo>
                  <a:pt x="5502" y="2076"/>
                </a:lnTo>
                <a:lnTo>
                  <a:pt x="5515" y="2086"/>
                </a:lnTo>
                <a:lnTo>
                  <a:pt x="5529" y="2096"/>
                </a:lnTo>
                <a:lnTo>
                  <a:pt x="5540" y="2106"/>
                </a:lnTo>
                <a:lnTo>
                  <a:pt x="5551" y="2118"/>
                </a:lnTo>
                <a:lnTo>
                  <a:pt x="5562" y="2131"/>
                </a:lnTo>
                <a:lnTo>
                  <a:pt x="5571" y="2146"/>
                </a:lnTo>
                <a:lnTo>
                  <a:pt x="5584" y="2089"/>
                </a:lnTo>
                <a:lnTo>
                  <a:pt x="5599" y="2034"/>
                </a:lnTo>
                <a:lnTo>
                  <a:pt x="5629" y="1925"/>
                </a:lnTo>
                <a:lnTo>
                  <a:pt x="5642" y="1871"/>
                </a:lnTo>
                <a:lnTo>
                  <a:pt x="5655" y="1818"/>
                </a:lnTo>
                <a:lnTo>
                  <a:pt x="5667" y="1764"/>
                </a:lnTo>
                <a:lnTo>
                  <a:pt x="5672" y="1738"/>
                </a:lnTo>
                <a:lnTo>
                  <a:pt x="5676" y="1712"/>
                </a:lnTo>
                <a:lnTo>
                  <a:pt x="5679" y="1685"/>
                </a:lnTo>
                <a:lnTo>
                  <a:pt x="5682" y="1659"/>
                </a:lnTo>
                <a:lnTo>
                  <a:pt x="5683" y="1633"/>
                </a:lnTo>
                <a:lnTo>
                  <a:pt x="5684" y="1606"/>
                </a:lnTo>
                <a:lnTo>
                  <a:pt x="5684" y="1581"/>
                </a:lnTo>
                <a:lnTo>
                  <a:pt x="5683" y="1555"/>
                </a:lnTo>
                <a:lnTo>
                  <a:pt x="5680" y="1529"/>
                </a:lnTo>
                <a:lnTo>
                  <a:pt x="5677" y="1502"/>
                </a:lnTo>
                <a:lnTo>
                  <a:pt x="5672" y="1477"/>
                </a:lnTo>
                <a:lnTo>
                  <a:pt x="5666" y="1451"/>
                </a:lnTo>
                <a:lnTo>
                  <a:pt x="5659" y="1425"/>
                </a:lnTo>
                <a:lnTo>
                  <a:pt x="5649" y="1399"/>
                </a:lnTo>
                <a:lnTo>
                  <a:pt x="5639" y="1373"/>
                </a:lnTo>
                <a:lnTo>
                  <a:pt x="5627" y="1348"/>
                </a:lnTo>
                <a:lnTo>
                  <a:pt x="5612" y="1322"/>
                </a:lnTo>
                <a:lnTo>
                  <a:pt x="5597" y="1296"/>
                </a:lnTo>
                <a:lnTo>
                  <a:pt x="5602" y="1295"/>
                </a:lnTo>
                <a:lnTo>
                  <a:pt x="5607" y="1292"/>
                </a:lnTo>
                <a:lnTo>
                  <a:pt x="5610" y="1288"/>
                </a:lnTo>
                <a:lnTo>
                  <a:pt x="5613" y="1283"/>
                </a:lnTo>
                <a:lnTo>
                  <a:pt x="5614" y="1277"/>
                </a:lnTo>
                <a:lnTo>
                  <a:pt x="5615" y="1269"/>
                </a:lnTo>
                <a:lnTo>
                  <a:pt x="5615" y="1261"/>
                </a:lnTo>
                <a:lnTo>
                  <a:pt x="5615" y="1252"/>
                </a:lnTo>
                <a:lnTo>
                  <a:pt x="5611" y="1231"/>
                </a:lnTo>
                <a:lnTo>
                  <a:pt x="5606" y="1207"/>
                </a:lnTo>
                <a:lnTo>
                  <a:pt x="5599" y="1182"/>
                </a:lnTo>
                <a:lnTo>
                  <a:pt x="5589" y="1155"/>
                </a:lnTo>
                <a:lnTo>
                  <a:pt x="5569" y="1100"/>
                </a:lnTo>
                <a:lnTo>
                  <a:pt x="5547" y="1047"/>
                </a:lnTo>
                <a:lnTo>
                  <a:pt x="5528" y="1001"/>
                </a:lnTo>
                <a:lnTo>
                  <a:pt x="5514" y="967"/>
                </a:lnTo>
                <a:lnTo>
                  <a:pt x="5534" y="967"/>
                </a:lnTo>
                <a:lnTo>
                  <a:pt x="5554" y="969"/>
                </a:lnTo>
                <a:lnTo>
                  <a:pt x="5576" y="969"/>
                </a:lnTo>
                <a:lnTo>
                  <a:pt x="5598" y="969"/>
                </a:lnTo>
                <a:lnTo>
                  <a:pt x="5608" y="967"/>
                </a:lnTo>
                <a:lnTo>
                  <a:pt x="5618" y="965"/>
                </a:lnTo>
                <a:lnTo>
                  <a:pt x="5628" y="962"/>
                </a:lnTo>
                <a:lnTo>
                  <a:pt x="5637" y="958"/>
                </a:lnTo>
                <a:lnTo>
                  <a:pt x="5646" y="953"/>
                </a:lnTo>
                <a:lnTo>
                  <a:pt x="5653" y="947"/>
                </a:lnTo>
                <a:lnTo>
                  <a:pt x="5661" y="938"/>
                </a:lnTo>
                <a:lnTo>
                  <a:pt x="5667" y="929"/>
                </a:lnTo>
                <a:lnTo>
                  <a:pt x="5672" y="937"/>
                </a:lnTo>
                <a:lnTo>
                  <a:pt x="5678" y="944"/>
                </a:lnTo>
                <a:lnTo>
                  <a:pt x="5685" y="950"/>
                </a:lnTo>
                <a:lnTo>
                  <a:pt x="5694" y="954"/>
                </a:lnTo>
                <a:lnTo>
                  <a:pt x="5702" y="958"/>
                </a:lnTo>
                <a:lnTo>
                  <a:pt x="5711" y="962"/>
                </a:lnTo>
                <a:lnTo>
                  <a:pt x="5721" y="964"/>
                </a:lnTo>
                <a:lnTo>
                  <a:pt x="5732" y="966"/>
                </a:lnTo>
                <a:lnTo>
                  <a:pt x="5752" y="969"/>
                </a:lnTo>
                <a:lnTo>
                  <a:pt x="5773" y="971"/>
                </a:lnTo>
                <a:lnTo>
                  <a:pt x="5808" y="972"/>
                </a:lnTo>
                <a:lnTo>
                  <a:pt x="5824" y="974"/>
                </a:lnTo>
                <a:lnTo>
                  <a:pt x="5841" y="977"/>
                </a:lnTo>
                <a:lnTo>
                  <a:pt x="5856" y="981"/>
                </a:lnTo>
                <a:lnTo>
                  <a:pt x="5872" y="984"/>
                </a:lnTo>
                <a:lnTo>
                  <a:pt x="5887" y="989"/>
                </a:lnTo>
                <a:lnTo>
                  <a:pt x="5902" y="994"/>
                </a:lnTo>
                <a:lnTo>
                  <a:pt x="5932" y="1006"/>
                </a:lnTo>
                <a:lnTo>
                  <a:pt x="5959" y="1020"/>
                </a:lnTo>
                <a:lnTo>
                  <a:pt x="5987" y="1035"/>
                </a:lnTo>
                <a:lnTo>
                  <a:pt x="6013" y="1053"/>
                </a:lnTo>
                <a:lnTo>
                  <a:pt x="6040" y="1070"/>
                </a:lnTo>
                <a:lnTo>
                  <a:pt x="6092" y="1107"/>
                </a:lnTo>
                <a:lnTo>
                  <a:pt x="6118" y="1126"/>
                </a:lnTo>
                <a:lnTo>
                  <a:pt x="6145" y="1144"/>
                </a:lnTo>
                <a:lnTo>
                  <a:pt x="6172" y="1161"/>
                </a:lnTo>
                <a:lnTo>
                  <a:pt x="6200" y="1178"/>
                </a:lnTo>
                <a:lnTo>
                  <a:pt x="6229" y="1192"/>
                </a:lnTo>
                <a:lnTo>
                  <a:pt x="6257" y="1204"/>
                </a:lnTo>
                <a:lnTo>
                  <a:pt x="6242" y="1220"/>
                </a:lnTo>
                <a:lnTo>
                  <a:pt x="6225" y="1234"/>
                </a:lnTo>
                <a:lnTo>
                  <a:pt x="6208" y="1248"/>
                </a:lnTo>
                <a:lnTo>
                  <a:pt x="6190" y="1261"/>
                </a:lnTo>
                <a:lnTo>
                  <a:pt x="6173" y="1273"/>
                </a:lnTo>
                <a:lnTo>
                  <a:pt x="6154" y="1285"/>
                </a:lnTo>
                <a:lnTo>
                  <a:pt x="6117" y="1307"/>
                </a:lnTo>
                <a:lnTo>
                  <a:pt x="6079" y="1328"/>
                </a:lnTo>
                <a:lnTo>
                  <a:pt x="6040" y="1349"/>
                </a:lnTo>
                <a:lnTo>
                  <a:pt x="5964" y="1388"/>
                </a:lnTo>
                <a:lnTo>
                  <a:pt x="5925" y="1408"/>
                </a:lnTo>
                <a:lnTo>
                  <a:pt x="5889" y="1431"/>
                </a:lnTo>
                <a:lnTo>
                  <a:pt x="5871" y="1443"/>
                </a:lnTo>
                <a:lnTo>
                  <a:pt x="5854" y="1455"/>
                </a:lnTo>
                <a:lnTo>
                  <a:pt x="5837" y="1467"/>
                </a:lnTo>
                <a:lnTo>
                  <a:pt x="5820" y="1481"/>
                </a:lnTo>
                <a:lnTo>
                  <a:pt x="5805" y="1495"/>
                </a:lnTo>
                <a:lnTo>
                  <a:pt x="5789" y="1511"/>
                </a:lnTo>
                <a:lnTo>
                  <a:pt x="5775" y="1526"/>
                </a:lnTo>
                <a:lnTo>
                  <a:pt x="5761" y="1543"/>
                </a:lnTo>
                <a:lnTo>
                  <a:pt x="5747" y="1560"/>
                </a:lnTo>
                <a:lnTo>
                  <a:pt x="5735" y="1579"/>
                </a:lnTo>
                <a:lnTo>
                  <a:pt x="5723" y="1599"/>
                </a:lnTo>
                <a:lnTo>
                  <a:pt x="5713" y="1620"/>
                </a:lnTo>
                <a:lnTo>
                  <a:pt x="5696" y="1658"/>
                </a:lnTo>
                <a:lnTo>
                  <a:pt x="5678" y="1699"/>
                </a:lnTo>
                <a:lnTo>
                  <a:pt x="5662" y="1742"/>
                </a:lnTo>
                <a:lnTo>
                  <a:pt x="5646" y="1788"/>
                </a:lnTo>
                <a:lnTo>
                  <a:pt x="5633" y="1834"/>
                </a:lnTo>
                <a:lnTo>
                  <a:pt x="5620" y="1882"/>
                </a:lnTo>
                <a:lnTo>
                  <a:pt x="5609" y="1930"/>
                </a:lnTo>
                <a:lnTo>
                  <a:pt x="5601" y="1978"/>
                </a:lnTo>
                <a:lnTo>
                  <a:pt x="5598" y="2002"/>
                </a:lnTo>
                <a:lnTo>
                  <a:pt x="5596" y="2026"/>
                </a:lnTo>
                <a:lnTo>
                  <a:pt x="5594" y="2051"/>
                </a:lnTo>
                <a:lnTo>
                  <a:pt x="5593" y="2074"/>
                </a:lnTo>
                <a:lnTo>
                  <a:pt x="5593" y="2098"/>
                </a:lnTo>
                <a:lnTo>
                  <a:pt x="5594" y="2121"/>
                </a:lnTo>
                <a:lnTo>
                  <a:pt x="5595" y="2145"/>
                </a:lnTo>
                <a:lnTo>
                  <a:pt x="5598" y="2167"/>
                </a:lnTo>
                <a:lnTo>
                  <a:pt x="5601" y="2189"/>
                </a:lnTo>
                <a:lnTo>
                  <a:pt x="5606" y="2211"/>
                </a:lnTo>
                <a:lnTo>
                  <a:pt x="5611" y="2232"/>
                </a:lnTo>
                <a:lnTo>
                  <a:pt x="5617" y="2253"/>
                </a:lnTo>
                <a:lnTo>
                  <a:pt x="5626" y="2272"/>
                </a:lnTo>
                <a:lnTo>
                  <a:pt x="5635" y="2292"/>
                </a:lnTo>
                <a:lnTo>
                  <a:pt x="5644" y="2312"/>
                </a:lnTo>
                <a:lnTo>
                  <a:pt x="5656" y="2329"/>
                </a:lnTo>
                <a:lnTo>
                  <a:pt x="5663" y="2336"/>
                </a:lnTo>
                <a:lnTo>
                  <a:pt x="5669" y="2342"/>
                </a:lnTo>
                <a:lnTo>
                  <a:pt x="5673" y="2349"/>
                </a:lnTo>
                <a:lnTo>
                  <a:pt x="5677" y="2355"/>
                </a:lnTo>
                <a:lnTo>
                  <a:pt x="5679" y="2361"/>
                </a:lnTo>
                <a:lnTo>
                  <a:pt x="5681" y="2366"/>
                </a:lnTo>
                <a:lnTo>
                  <a:pt x="5682" y="2372"/>
                </a:lnTo>
                <a:lnTo>
                  <a:pt x="5681" y="2378"/>
                </a:lnTo>
                <a:lnTo>
                  <a:pt x="5680" y="2383"/>
                </a:lnTo>
                <a:lnTo>
                  <a:pt x="5677" y="2388"/>
                </a:lnTo>
                <a:lnTo>
                  <a:pt x="5674" y="2393"/>
                </a:lnTo>
                <a:lnTo>
                  <a:pt x="5669" y="2397"/>
                </a:lnTo>
                <a:lnTo>
                  <a:pt x="5664" y="2401"/>
                </a:lnTo>
                <a:lnTo>
                  <a:pt x="5656" y="2405"/>
                </a:lnTo>
                <a:lnTo>
                  <a:pt x="5649" y="2409"/>
                </a:lnTo>
                <a:lnTo>
                  <a:pt x="5641" y="2414"/>
                </a:lnTo>
                <a:lnTo>
                  <a:pt x="5624" y="2424"/>
                </a:lnTo>
                <a:lnTo>
                  <a:pt x="5610" y="2431"/>
                </a:lnTo>
                <a:lnTo>
                  <a:pt x="5599" y="2435"/>
                </a:lnTo>
                <a:lnTo>
                  <a:pt x="5588" y="2439"/>
                </a:lnTo>
                <a:lnTo>
                  <a:pt x="5571" y="2442"/>
                </a:lnTo>
                <a:lnTo>
                  <a:pt x="5565" y="2443"/>
                </a:lnTo>
                <a:lnTo>
                  <a:pt x="5560" y="2446"/>
                </a:lnTo>
                <a:lnTo>
                  <a:pt x="5554" y="2449"/>
                </a:lnTo>
                <a:lnTo>
                  <a:pt x="5550" y="2453"/>
                </a:lnTo>
                <a:lnTo>
                  <a:pt x="5546" y="2459"/>
                </a:lnTo>
                <a:lnTo>
                  <a:pt x="5543" y="2467"/>
                </a:lnTo>
                <a:lnTo>
                  <a:pt x="5540" y="2480"/>
                </a:lnTo>
                <a:lnTo>
                  <a:pt x="5536" y="2495"/>
                </a:lnTo>
                <a:lnTo>
                  <a:pt x="5528" y="2538"/>
                </a:lnTo>
                <a:lnTo>
                  <a:pt x="5516" y="2607"/>
                </a:lnTo>
                <a:lnTo>
                  <a:pt x="5507" y="2678"/>
                </a:lnTo>
                <a:lnTo>
                  <a:pt x="5499" y="2747"/>
                </a:lnTo>
                <a:lnTo>
                  <a:pt x="5493" y="2817"/>
                </a:lnTo>
                <a:lnTo>
                  <a:pt x="5487" y="2887"/>
                </a:lnTo>
                <a:lnTo>
                  <a:pt x="5483" y="2957"/>
                </a:lnTo>
                <a:lnTo>
                  <a:pt x="5481" y="3027"/>
                </a:lnTo>
                <a:lnTo>
                  <a:pt x="5479" y="3097"/>
                </a:lnTo>
                <a:lnTo>
                  <a:pt x="5479" y="3164"/>
                </a:lnTo>
                <a:lnTo>
                  <a:pt x="5480" y="3232"/>
                </a:lnTo>
                <a:lnTo>
                  <a:pt x="5481" y="3300"/>
                </a:lnTo>
                <a:lnTo>
                  <a:pt x="5483" y="3368"/>
                </a:lnTo>
                <a:lnTo>
                  <a:pt x="5487" y="3436"/>
                </a:lnTo>
                <a:lnTo>
                  <a:pt x="5492" y="3503"/>
                </a:lnTo>
                <a:lnTo>
                  <a:pt x="5497" y="3571"/>
                </a:lnTo>
                <a:lnTo>
                  <a:pt x="5503" y="3639"/>
                </a:lnTo>
                <a:lnTo>
                  <a:pt x="5510" y="3707"/>
                </a:lnTo>
                <a:lnTo>
                  <a:pt x="5518" y="3774"/>
                </a:lnTo>
                <a:lnTo>
                  <a:pt x="5529" y="3842"/>
                </a:lnTo>
                <a:lnTo>
                  <a:pt x="5539" y="3909"/>
                </a:lnTo>
                <a:lnTo>
                  <a:pt x="5550" y="3976"/>
                </a:lnTo>
                <a:lnTo>
                  <a:pt x="5563" y="4042"/>
                </a:lnTo>
                <a:lnTo>
                  <a:pt x="5577" y="4109"/>
                </a:lnTo>
                <a:lnTo>
                  <a:pt x="5592" y="4175"/>
                </a:lnTo>
                <a:lnTo>
                  <a:pt x="5606" y="4231"/>
                </a:lnTo>
                <a:lnTo>
                  <a:pt x="5620" y="4288"/>
                </a:lnTo>
                <a:lnTo>
                  <a:pt x="5635" y="4344"/>
                </a:lnTo>
                <a:lnTo>
                  <a:pt x="5651" y="4401"/>
                </a:lnTo>
                <a:lnTo>
                  <a:pt x="5667" y="4457"/>
                </a:lnTo>
                <a:lnTo>
                  <a:pt x="5684" y="4513"/>
                </a:lnTo>
                <a:lnTo>
                  <a:pt x="5719" y="4625"/>
                </a:lnTo>
                <a:lnTo>
                  <a:pt x="5757" y="4735"/>
                </a:lnTo>
                <a:lnTo>
                  <a:pt x="5798" y="4845"/>
                </a:lnTo>
                <a:lnTo>
                  <a:pt x="5839" y="4955"/>
                </a:lnTo>
                <a:lnTo>
                  <a:pt x="5883" y="5063"/>
                </a:lnTo>
                <a:lnTo>
                  <a:pt x="5894" y="5089"/>
                </a:lnTo>
                <a:lnTo>
                  <a:pt x="5904" y="5117"/>
                </a:lnTo>
                <a:lnTo>
                  <a:pt x="5922" y="5173"/>
                </a:lnTo>
                <a:lnTo>
                  <a:pt x="5942" y="5231"/>
                </a:lnTo>
                <a:lnTo>
                  <a:pt x="5963" y="5290"/>
                </a:lnTo>
                <a:lnTo>
                  <a:pt x="5973" y="5319"/>
                </a:lnTo>
                <a:lnTo>
                  <a:pt x="5984" y="5347"/>
                </a:lnTo>
                <a:lnTo>
                  <a:pt x="5997" y="5375"/>
                </a:lnTo>
                <a:lnTo>
                  <a:pt x="6009" y="5402"/>
                </a:lnTo>
                <a:lnTo>
                  <a:pt x="6023" y="5428"/>
                </a:lnTo>
                <a:lnTo>
                  <a:pt x="6038" y="5454"/>
                </a:lnTo>
                <a:lnTo>
                  <a:pt x="6054" y="5477"/>
                </a:lnTo>
                <a:lnTo>
                  <a:pt x="6072" y="5499"/>
                </a:lnTo>
                <a:lnTo>
                  <a:pt x="6089" y="5519"/>
                </a:lnTo>
                <a:lnTo>
                  <a:pt x="6109" y="5538"/>
                </a:lnTo>
                <a:lnTo>
                  <a:pt x="6129" y="5556"/>
                </a:lnTo>
                <a:lnTo>
                  <a:pt x="6149" y="5572"/>
                </a:lnTo>
                <a:lnTo>
                  <a:pt x="6171" y="5589"/>
                </a:lnTo>
                <a:lnTo>
                  <a:pt x="6193" y="5604"/>
                </a:lnTo>
                <a:lnTo>
                  <a:pt x="6216" y="5620"/>
                </a:lnTo>
                <a:lnTo>
                  <a:pt x="6240" y="5634"/>
                </a:lnTo>
                <a:lnTo>
                  <a:pt x="6287" y="5662"/>
                </a:lnTo>
                <a:lnTo>
                  <a:pt x="6336" y="5689"/>
                </a:lnTo>
                <a:lnTo>
                  <a:pt x="6383" y="5714"/>
                </a:lnTo>
                <a:lnTo>
                  <a:pt x="6428" y="5741"/>
                </a:lnTo>
                <a:lnTo>
                  <a:pt x="6547" y="5810"/>
                </a:lnTo>
                <a:lnTo>
                  <a:pt x="6667" y="5879"/>
                </a:lnTo>
                <a:lnTo>
                  <a:pt x="6786" y="5947"/>
                </a:lnTo>
                <a:lnTo>
                  <a:pt x="6906" y="6014"/>
                </a:lnTo>
                <a:lnTo>
                  <a:pt x="7026" y="6081"/>
                </a:lnTo>
                <a:lnTo>
                  <a:pt x="7147" y="6147"/>
                </a:lnTo>
                <a:lnTo>
                  <a:pt x="7268" y="6213"/>
                </a:lnTo>
                <a:lnTo>
                  <a:pt x="7389" y="6278"/>
                </a:lnTo>
                <a:lnTo>
                  <a:pt x="7632" y="6406"/>
                </a:lnTo>
                <a:lnTo>
                  <a:pt x="7877" y="6533"/>
                </a:lnTo>
                <a:lnTo>
                  <a:pt x="8122" y="6658"/>
                </a:lnTo>
                <a:lnTo>
                  <a:pt x="8367" y="6782"/>
                </a:lnTo>
                <a:lnTo>
                  <a:pt x="8364" y="6788"/>
                </a:lnTo>
                <a:lnTo>
                  <a:pt x="8360" y="6792"/>
                </a:lnTo>
                <a:lnTo>
                  <a:pt x="8357" y="6795"/>
                </a:lnTo>
                <a:lnTo>
                  <a:pt x="8353" y="6797"/>
                </a:lnTo>
                <a:lnTo>
                  <a:pt x="8349" y="6798"/>
                </a:lnTo>
                <a:lnTo>
                  <a:pt x="8346" y="6798"/>
                </a:lnTo>
                <a:lnTo>
                  <a:pt x="8342" y="6798"/>
                </a:lnTo>
                <a:lnTo>
                  <a:pt x="8337" y="6797"/>
                </a:lnTo>
                <a:lnTo>
                  <a:pt x="8329" y="6794"/>
                </a:lnTo>
                <a:lnTo>
                  <a:pt x="8320" y="6789"/>
                </a:lnTo>
                <a:lnTo>
                  <a:pt x="8312" y="6781"/>
                </a:lnTo>
                <a:lnTo>
                  <a:pt x="8302" y="6774"/>
                </a:lnTo>
                <a:lnTo>
                  <a:pt x="8285" y="6760"/>
                </a:lnTo>
                <a:lnTo>
                  <a:pt x="8276" y="6754"/>
                </a:lnTo>
                <a:lnTo>
                  <a:pt x="8267" y="6748"/>
                </a:lnTo>
                <a:lnTo>
                  <a:pt x="8258" y="6745"/>
                </a:lnTo>
                <a:lnTo>
                  <a:pt x="8254" y="6745"/>
                </a:lnTo>
                <a:lnTo>
                  <a:pt x="8249" y="6745"/>
                </a:lnTo>
                <a:lnTo>
                  <a:pt x="8245" y="6746"/>
                </a:lnTo>
                <a:lnTo>
                  <a:pt x="8241" y="6748"/>
                </a:lnTo>
                <a:lnTo>
                  <a:pt x="8236" y="6751"/>
                </a:lnTo>
                <a:lnTo>
                  <a:pt x="8231" y="6755"/>
                </a:lnTo>
                <a:lnTo>
                  <a:pt x="8251" y="6764"/>
                </a:lnTo>
                <a:lnTo>
                  <a:pt x="8278" y="6777"/>
                </a:lnTo>
                <a:lnTo>
                  <a:pt x="8310" y="6794"/>
                </a:lnTo>
                <a:lnTo>
                  <a:pt x="8343" y="6811"/>
                </a:lnTo>
                <a:lnTo>
                  <a:pt x="8358" y="6821"/>
                </a:lnTo>
                <a:lnTo>
                  <a:pt x="8372" y="6830"/>
                </a:lnTo>
                <a:lnTo>
                  <a:pt x="8385" y="6839"/>
                </a:lnTo>
                <a:lnTo>
                  <a:pt x="8395" y="6848"/>
                </a:lnTo>
                <a:lnTo>
                  <a:pt x="8403" y="6858"/>
                </a:lnTo>
                <a:lnTo>
                  <a:pt x="8407" y="6863"/>
                </a:lnTo>
                <a:lnTo>
                  <a:pt x="8409" y="6867"/>
                </a:lnTo>
                <a:lnTo>
                  <a:pt x="8410" y="6871"/>
                </a:lnTo>
                <a:lnTo>
                  <a:pt x="8411" y="6875"/>
                </a:lnTo>
                <a:lnTo>
                  <a:pt x="8410" y="6879"/>
                </a:lnTo>
                <a:lnTo>
                  <a:pt x="8408" y="6883"/>
                </a:lnTo>
                <a:lnTo>
                  <a:pt x="7941" y="6647"/>
                </a:lnTo>
                <a:lnTo>
                  <a:pt x="7707" y="6529"/>
                </a:lnTo>
                <a:lnTo>
                  <a:pt x="7474" y="6408"/>
                </a:lnTo>
                <a:lnTo>
                  <a:pt x="7436" y="6388"/>
                </a:lnTo>
                <a:lnTo>
                  <a:pt x="7373" y="6352"/>
                </a:lnTo>
                <a:lnTo>
                  <a:pt x="7293" y="6307"/>
                </a:lnTo>
                <a:lnTo>
                  <a:pt x="7250" y="6284"/>
                </a:lnTo>
                <a:lnTo>
                  <a:pt x="7207" y="6261"/>
                </a:lnTo>
                <a:lnTo>
                  <a:pt x="7162" y="6239"/>
                </a:lnTo>
                <a:lnTo>
                  <a:pt x="7119" y="6220"/>
                </a:lnTo>
                <a:lnTo>
                  <a:pt x="7078" y="6202"/>
                </a:lnTo>
                <a:lnTo>
                  <a:pt x="7041" y="6188"/>
                </a:lnTo>
                <a:lnTo>
                  <a:pt x="7023" y="6182"/>
                </a:lnTo>
                <a:lnTo>
                  <a:pt x="7007" y="6178"/>
                </a:lnTo>
                <a:lnTo>
                  <a:pt x="6992" y="6175"/>
                </a:lnTo>
                <a:lnTo>
                  <a:pt x="6978" y="6173"/>
                </a:lnTo>
                <a:lnTo>
                  <a:pt x="6967" y="6173"/>
                </a:lnTo>
                <a:lnTo>
                  <a:pt x="6956" y="6174"/>
                </a:lnTo>
                <a:lnTo>
                  <a:pt x="6947" y="6177"/>
                </a:lnTo>
                <a:lnTo>
                  <a:pt x="6944" y="6179"/>
                </a:lnTo>
                <a:lnTo>
                  <a:pt x="6941" y="6182"/>
                </a:lnTo>
                <a:lnTo>
                  <a:pt x="6959" y="6201"/>
                </a:lnTo>
                <a:lnTo>
                  <a:pt x="6979" y="6220"/>
                </a:lnTo>
                <a:lnTo>
                  <a:pt x="7020" y="6256"/>
                </a:lnTo>
                <a:lnTo>
                  <a:pt x="7062" y="6290"/>
                </a:lnTo>
                <a:lnTo>
                  <a:pt x="7107" y="6322"/>
                </a:lnTo>
                <a:lnTo>
                  <a:pt x="7152" y="6354"/>
                </a:lnTo>
                <a:lnTo>
                  <a:pt x="7198" y="6384"/>
                </a:lnTo>
                <a:lnTo>
                  <a:pt x="7246" y="6412"/>
                </a:lnTo>
                <a:lnTo>
                  <a:pt x="7293" y="6440"/>
                </a:lnTo>
                <a:lnTo>
                  <a:pt x="7343" y="6468"/>
                </a:lnTo>
                <a:lnTo>
                  <a:pt x="7391" y="6494"/>
                </a:lnTo>
                <a:lnTo>
                  <a:pt x="7490" y="6545"/>
                </a:lnTo>
                <a:lnTo>
                  <a:pt x="7588" y="6595"/>
                </a:lnTo>
                <a:lnTo>
                  <a:pt x="7685" y="6643"/>
                </a:lnTo>
                <a:lnTo>
                  <a:pt x="7727" y="6664"/>
                </a:lnTo>
                <a:lnTo>
                  <a:pt x="7795" y="6696"/>
                </a:lnTo>
                <a:lnTo>
                  <a:pt x="7879" y="6736"/>
                </a:lnTo>
                <a:lnTo>
                  <a:pt x="7924" y="6759"/>
                </a:lnTo>
                <a:lnTo>
                  <a:pt x="7968" y="6782"/>
                </a:lnTo>
                <a:lnTo>
                  <a:pt x="8013" y="6807"/>
                </a:lnTo>
                <a:lnTo>
                  <a:pt x="8054" y="6832"/>
                </a:lnTo>
                <a:lnTo>
                  <a:pt x="8092" y="6857"/>
                </a:lnTo>
                <a:lnTo>
                  <a:pt x="8110" y="6869"/>
                </a:lnTo>
                <a:lnTo>
                  <a:pt x="8125" y="6881"/>
                </a:lnTo>
                <a:lnTo>
                  <a:pt x="8140" y="6894"/>
                </a:lnTo>
                <a:lnTo>
                  <a:pt x="8152" y="6905"/>
                </a:lnTo>
                <a:lnTo>
                  <a:pt x="8163" y="6916"/>
                </a:lnTo>
                <a:lnTo>
                  <a:pt x="8173" y="6928"/>
                </a:lnTo>
                <a:lnTo>
                  <a:pt x="8179" y="6939"/>
                </a:lnTo>
                <a:lnTo>
                  <a:pt x="8183" y="6949"/>
                </a:lnTo>
                <a:lnTo>
                  <a:pt x="8185" y="6960"/>
                </a:lnTo>
                <a:lnTo>
                  <a:pt x="8185" y="6965"/>
                </a:lnTo>
                <a:lnTo>
                  <a:pt x="8185" y="6969"/>
                </a:lnTo>
                <a:lnTo>
                  <a:pt x="8157" y="6954"/>
                </a:lnTo>
                <a:lnTo>
                  <a:pt x="8109" y="6928"/>
                </a:lnTo>
                <a:lnTo>
                  <a:pt x="8083" y="6915"/>
                </a:lnTo>
                <a:lnTo>
                  <a:pt x="8061" y="6905"/>
                </a:lnTo>
                <a:lnTo>
                  <a:pt x="8052" y="6902"/>
                </a:lnTo>
                <a:lnTo>
                  <a:pt x="8044" y="6900"/>
                </a:lnTo>
                <a:lnTo>
                  <a:pt x="8039" y="6900"/>
                </a:lnTo>
                <a:lnTo>
                  <a:pt x="8036" y="6900"/>
                </a:lnTo>
                <a:lnTo>
                  <a:pt x="8035" y="6901"/>
                </a:lnTo>
                <a:lnTo>
                  <a:pt x="8136" y="6970"/>
                </a:lnTo>
                <a:lnTo>
                  <a:pt x="8237" y="7039"/>
                </a:lnTo>
                <a:lnTo>
                  <a:pt x="8234" y="7041"/>
                </a:lnTo>
                <a:lnTo>
                  <a:pt x="8229" y="7042"/>
                </a:lnTo>
                <a:lnTo>
                  <a:pt x="8224" y="7043"/>
                </a:lnTo>
                <a:lnTo>
                  <a:pt x="8218" y="7042"/>
                </a:lnTo>
                <a:lnTo>
                  <a:pt x="8201" y="7039"/>
                </a:lnTo>
                <a:lnTo>
                  <a:pt x="8182" y="7032"/>
                </a:lnTo>
                <a:lnTo>
                  <a:pt x="8159" y="7023"/>
                </a:lnTo>
                <a:lnTo>
                  <a:pt x="8133" y="7009"/>
                </a:lnTo>
                <a:lnTo>
                  <a:pt x="8103" y="6994"/>
                </a:lnTo>
                <a:lnTo>
                  <a:pt x="8073" y="6976"/>
                </a:lnTo>
                <a:lnTo>
                  <a:pt x="8039" y="6957"/>
                </a:lnTo>
                <a:lnTo>
                  <a:pt x="8002" y="6935"/>
                </a:lnTo>
                <a:lnTo>
                  <a:pt x="7925" y="6887"/>
                </a:lnTo>
                <a:lnTo>
                  <a:pt x="7842" y="6833"/>
                </a:lnTo>
                <a:lnTo>
                  <a:pt x="7755" y="6775"/>
                </a:lnTo>
                <a:lnTo>
                  <a:pt x="7667" y="6715"/>
                </a:lnTo>
                <a:lnTo>
                  <a:pt x="7581" y="6656"/>
                </a:lnTo>
                <a:lnTo>
                  <a:pt x="7417" y="6542"/>
                </a:lnTo>
                <a:lnTo>
                  <a:pt x="7281" y="6447"/>
                </a:lnTo>
                <a:lnTo>
                  <a:pt x="7228" y="6410"/>
                </a:lnTo>
                <a:lnTo>
                  <a:pt x="7188" y="6385"/>
                </a:lnTo>
                <a:lnTo>
                  <a:pt x="7143" y="6354"/>
                </a:lnTo>
                <a:lnTo>
                  <a:pt x="7062" y="6298"/>
                </a:lnTo>
                <a:lnTo>
                  <a:pt x="6958" y="6228"/>
                </a:lnTo>
                <a:lnTo>
                  <a:pt x="6902" y="6190"/>
                </a:lnTo>
                <a:lnTo>
                  <a:pt x="6843" y="6151"/>
                </a:lnTo>
                <a:lnTo>
                  <a:pt x="6784" y="6113"/>
                </a:lnTo>
                <a:lnTo>
                  <a:pt x="6727" y="6078"/>
                </a:lnTo>
                <a:lnTo>
                  <a:pt x="6674" y="6047"/>
                </a:lnTo>
                <a:lnTo>
                  <a:pt x="6625" y="6021"/>
                </a:lnTo>
                <a:lnTo>
                  <a:pt x="6603" y="6009"/>
                </a:lnTo>
                <a:lnTo>
                  <a:pt x="6582" y="5999"/>
                </a:lnTo>
                <a:lnTo>
                  <a:pt x="6564" y="5992"/>
                </a:lnTo>
                <a:lnTo>
                  <a:pt x="6547" y="5986"/>
                </a:lnTo>
                <a:lnTo>
                  <a:pt x="6533" y="5981"/>
                </a:lnTo>
                <a:lnTo>
                  <a:pt x="6521" y="5980"/>
                </a:lnTo>
                <a:lnTo>
                  <a:pt x="6516" y="5980"/>
                </a:lnTo>
                <a:lnTo>
                  <a:pt x="6512" y="5980"/>
                </a:lnTo>
                <a:lnTo>
                  <a:pt x="6509" y="5982"/>
                </a:lnTo>
                <a:lnTo>
                  <a:pt x="6506" y="5984"/>
                </a:lnTo>
                <a:lnTo>
                  <a:pt x="6581" y="6050"/>
                </a:lnTo>
                <a:lnTo>
                  <a:pt x="6656" y="6114"/>
                </a:lnTo>
                <a:lnTo>
                  <a:pt x="6805" y="6246"/>
                </a:lnTo>
                <a:lnTo>
                  <a:pt x="6952" y="6377"/>
                </a:lnTo>
                <a:lnTo>
                  <a:pt x="7026" y="6442"/>
                </a:lnTo>
                <a:lnTo>
                  <a:pt x="7102" y="6506"/>
                </a:lnTo>
                <a:lnTo>
                  <a:pt x="7177" y="6570"/>
                </a:lnTo>
                <a:lnTo>
                  <a:pt x="7253" y="6634"/>
                </a:lnTo>
                <a:lnTo>
                  <a:pt x="7329" y="6696"/>
                </a:lnTo>
                <a:lnTo>
                  <a:pt x="7408" y="6757"/>
                </a:lnTo>
                <a:lnTo>
                  <a:pt x="7486" y="6815"/>
                </a:lnTo>
                <a:lnTo>
                  <a:pt x="7566" y="6874"/>
                </a:lnTo>
                <a:lnTo>
                  <a:pt x="7648" y="6931"/>
                </a:lnTo>
                <a:lnTo>
                  <a:pt x="7689" y="6958"/>
                </a:lnTo>
                <a:lnTo>
                  <a:pt x="7731" y="6986"/>
                </a:lnTo>
                <a:lnTo>
                  <a:pt x="7789" y="7020"/>
                </a:lnTo>
                <a:lnTo>
                  <a:pt x="7889" y="7079"/>
                </a:lnTo>
                <a:lnTo>
                  <a:pt x="8016" y="7157"/>
                </a:lnTo>
                <a:lnTo>
                  <a:pt x="8085" y="7199"/>
                </a:lnTo>
                <a:lnTo>
                  <a:pt x="8154" y="7243"/>
                </a:lnTo>
                <a:lnTo>
                  <a:pt x="8222" y="7288"/>
                </a:lnTo>
                <a:lnTo>
                  <a:pt x="8286" y="7332"/>
                </a:lnTo>
                <a:lnTo>
                  <a:pt x="8345" y="7375"/>
                </a:lnTo>
                <a:lnTo>
                  <a:pt x="8371" y="7396"/>
                </a:lnTo>
                <a:lnTo>
                  <a:pt x="8396" y="7416"/>
                </a:lnTo>
                <a:lnTo>
                  <a:pt x="8418" y="7435"/>
                </a:lnTo>
                <a:lnTo>
                  <a:pt x="8437" y="7454"/>
                </a:lnTo>
                <a:lnTo>
                  <a:pt x="8454" y="7470"/>
                </a:lnTo>
                <a:lnTo>
                  <a:pt x="8468" y="7487"/>
                </a:lnTo>
                <a:lnTo>
                  <a:pt x="8478" y="7501"/>
                </a:lnTo>
                <a:lnTo>
                  <a:pt x="8482" y="7508"/>
                </a:lnTo>
                <a:lnTo>
                  <a:pt x="8485" y="7514"/>
                </a:lnTo>
                <a:lnTo>
                  <a:pt x="8486" y="7521"/>
                </a:lnTo>
                <a:lnTo>
                  <a:pt x="8487" y="7527"/>
                </a:lnTo>
                <a:lnTo>
                  <a:pt x="8487" y="7532"/>
                </a:lnTo>
                <a:lnTo>
                  <a:pt x="8486" y="7536"/>
                </a:lnTo>
                <a:lnTo>
                  <a:pt x="8478" y="7529"/>
                </a:lnTo>
                <a:lnTo>
                  <a:pt x="8466" y="7520"/>
                </a:lnTo>
                <a:lnTo>
                  <a:pt x="8433" y="7494"/>
                </a:lnTo>
                <a:lnTo>
                  <a:pt x="8389" y="7462"/>
                </a:lnTo>
                <a:lnTo>
                  <a:pt x="8336" y="7424"/>
                </a:lnTo>
                <a:lnTo>
                  <a:pt x="8275" y="7380"/>
                </a:lnTo>
                <a:lnTo>
                  <a:pt x="8209" y="7335"/>
                </a:lnTo>
                <a:lnTo>
                  <a:pt x="8067" y="7240"/>
                </a:lnTo>
                <a:lnTo>
                  <a:pt x="7996" y="7193"/>
                </a:lnTo>
                <a:lnTo>
                  <a:pt x="7928" y="7148"/>
                </a:lnTo>
                <a:lnTo>
                  <a:pt x="7863" y="7108"/>
                </a:lnTo>
                <a:lnTo>
                  <a:pt x="7806" y="7073"/>
                </a:lnTo>
                <a:lnTo>
                  <a:pt x="7756" y="7044"/>
                </a:lnTo>
                <a:lnTo>
                  <a:pt x="7718" y="7024"/>
                </a:lnTo>
                <a:lnTo>
                  <a:pt x="7703" y="7016"/>
                </a:lnTo>
                <a:lnTo>
                  <a:pt x="7691" y="7011"/>
                </a:lnTo>
                <a:lnTo>
                  <a:pt x="7683" y="7009"/>
                </a:lnTo>
                <a:lnTo>
                  <a:pt x="7680" y="7009"/>
                </a:lnTo>
                <a:lnTo>
                  <a:pt x="7678" y="7010"/>
                </a:lnTo>
                <a:lnTo>
                  <a:pt x="7711" y="7037"/>
                </a:lnTo>
                <a:lnTo>
                  <a:pt x="7765" y="7079"/>
                </a:lnTo>
                <a:lnTo>
                  <a:pt x="7832" y="7133"/>
                </a:lnTo>
                <a:lnTo>
                  <a:pt x="7867" y="7162"/>
                </a:lnTo>
                <a:lnTo>
                  <a:pt x="7904" y="7192"/>
                </a:lnTo>
                <a:lnTo>
                  <a:pt x="7938" y="7222"/>
                </a:lnTo>
                <a:lnTo>
                  <a:pt x="7971" y="7252"/>
                </a:lnTo>
                <a:lnTo>
                  <a:pt x="7999" y="7280"/>
                </a:lnTo>
                <a:lnTo>
                  <a:pt x="8024" y="7307"/>
                </a:lnTo>
                <a:lnTo>
                  <a:pt x="8034" y="7320"/>
                </a:lnTo>
                <a:lnTo>
                  <a:pt x="8044" y="7332"/>
                </a:lnTo>
                <a:lnTo>
                  <a:pt x="8051" y="7343"/>
                </a:lnTo>
                <a:lnTo>
                  <a:pt x="8057" y="7354"/>
                </a:lnTo>
                <a:lnTo>
                  <a:pt x="8060" y="7363"/>
                </a:lnTo>
                <a:lnTo>
                  <a:pt x="8062" y="7371"/>
                </a:lnTo>
                <a:lnTo>
                  <a:pt x="8062" y="7378"/>
                </a:lnTo>
                <a:lnTo>
                  <a:pt x="8060" y="7381"/>
                </a:lnTo>
                <a:lnTo>
                  <a:pt x="8059" y="7384"/>
                </a:lnTo>
                <a:close/>
                <a:moveTo>
                  <a:pt x="2012" y="1713"/>
                </a:moveTo>
                <a:lnTo>
                  <a:pt x="2012" y="1713"/>
                </a:lnTo>
                <a:lnTo>
                  <a:pt x="2014" y="1735"/>
                </a:lnTo>
                <a:lnTo>
                  <a:pt x="2015" y="1757"/>
                </a:lnTo>
                <a:lnTo>
                  <a:pt x="2016" y="1778"/>
                </a:lnTo>
                <a:lnTo>
                  <a:pt x="2015" y="1798"/>
                </a:lnTo>
                <a:lnTo>
                  <a:pt x="2013" y="1818"/>
                </a:lnTo>
                <a:lnTo>
                  <a:pt x="2010" y="1837"/>
                </a:lnTo>
                <a:lnTo>
                  <a:pt x="2003" y="1874"/>
                </a:lnTo>
                <a:lnTo>
                  <a:pt x="1996" y="1913"/>
                </a:lnTo>
                <a:lnTo>
                  <a:pt x="1990" y="1951"/>
                </a:lnTo>
                <a:lnTo>
                  <a:pt x="1987" y="1970"/>
                </a:lnTo>
                <a:lnTo>
                  <a:pt x="1985" y="1990"/>
                </a:lnTo>
                <a:lnTo>
                  <a:pt x="1984" y="2011"/>
                </a:lnTo>
                <a:lnTo>
                  <a:pt x="1983" y="2032"/>
                </a:lnTo>
                <a:lnTo>
                  <a:pt x="1988" y="2033"/>
                </a:lnTo>
                <a:lnTo>
                  <a:pt x="1991" y="2033"/>
                </a:lnTo>
                <a:lnTo>
                  <a:pt x="1995" y="2033"/>
                </a:lnTo>
                <a:lnTo>
                  <a:pt x="1998" y="2032"/>
                </a:lnTo>
                <a:lnTo>
                  <a:pt x="2003" y="2029"/>
                </a:lnTo>
                <a:lnTo>
                  <a:pt x="2008" y="2025"/>
                </a:lnTo>
                <a:lnTo>
                  <a:pt x="2012" y="2020"/>
                </a:lnTo>
                <a:lnTo>
                  <a:pt x="2018" y="2017"/>
                </a:lnTo>
                <a:lnTo>
                  <a:pt x="2025" y="2014"/>
                </a:lnTo>
                <a:lnTo>
                  <a:pt x="2029" y="2014"/>
                </a:lnTo>
                <a:lnTo>
                  <a:pt x="2034" y="2014"/>
                </a:lnTo>
                <a:lnTo>
                  <a:pt x="2026" y="2030"/>
                </a:lnTo>
                <a:lnTo>
                  <a:pt x="2018" y="2048"/>
                </a:lnTo>
                <a:lnTo>
                  <a:pt x="2012" y="2065"/>
                </a:lnTo>
                <a:lnTo>
                  <a:pt x="2006" y="2084"/>
                </a:lnTo>
                <a:lnTo>
                  <a:pt x="2000" y="2101"/>
                </a:lnTo>
                <a:lnTo>
                  <a:pt x="1996" y="2120"/>
                </a:lnTo>
                <a:lnTo>
                  <a:pt x="1993" y="2138"/>
                </a:lnTo>
                <a:lnTo>
                  <a:pt x="1991" y="2157"/>
                </a:lnTo>
                <a:lnTo>
                  <a:pt x="1990" y="2175"/>
                </a:lnTo>
                <a:lnTo>
                  <a:pt x="1991" y="2194"/>
                </a:lnTo>
                <a:lnTo>
                  <a:pt x="1993" y="2213"/>
                </a:lnTo>
                <a:lnTo>
                  <a:pt x="1997" y="2231"/>
                </a:lnTo>
                <a:lnTo>
                  <a:pt x="2002" y="2249"/>
                </a:lnTo>
                <a:lnTo>
                  <a:pt x="2010" y="2266"/>
                </a:lnTo>
                <a:lnTo>
                  <a:pt x="2019" y="2284"/>
                </a:lnTo>
                <a:lnTo>
                  <a:pt x="2029" y="2300"/>
                </a:lnTo>
                <a:lnTo>
                  <a:pt x="2045" y="2290"/>
                </a:lnTo>
                <a:lnTo>
                  <a:pt x="2059" y="2279"/>
                </a:lnTo>
                <a:lnTo>
                  <a:pt x="2073" y="2267"/>
                </a:lnTo>
                <a:lnTo>
                  <a:pt x="2086" y="2255"/>
                </a:lnTo>
                <a:lnTo>
                  <a:pt x="2099" y="2242"/>
                </a:lnTo>
                <a:lnTo>
                  <a:pt x="2113" y="2231"/>
                </a:lnTo>
                <a:lnTo>
                  <a:pt x="2128" y="2222"/>
                </a:lnTo>
                <a:lnTo>
                  <a:pt x="2136" y="2217"/>
                </a:lnTo>
                <a:lnTo>
                  <a:pt x="2145" y="2214"/>
                </a:lnTo>
                <a:lnTo>
                  <a:pt x="2152" y="2212"/>
                </a:lnTo>
                <a:lnTo>
                  <a:pt x="2159" y="2211"/>
                </a:lnTo>
                <a:lnTo>
                  <a:pt x="2176" y="2209"/>
                </a:lnTo>
                <a:lnTo>
                  <a:pt x="2213" y="2211"/>
                </a:lnTo>
                <a:lnTo>
                  <a:pt x="2231" y="2212"/>
                </a:lnTo>
                <a:lnTo>
                  <a:pt x="2249" y="2209"/>
                </a:lnTo>
                <a:lnTo>
                  <a:pt x="2256" y="2208"/>
                </a:lnTo>
                <a:lnTo>
                  <a:pt x="2263" y="2205"/>
                </a:lnTo>
                <a:lnTo>
                  <a:pt x="2270" y="2202"/>
                </a:lnTo>
                <a:lnTo>
                  <a:pt x="2276" y="2198"/>
                </a:lnTo>
                <a:lnTo>
                  <a:pt x="2275" y="2192"/>
                </a:lnTo>
                <a:lnTo>
                  <a:pt x="2275" y="2186"/>
                </a:lnTo>
                <a:lnTo>
                  <a:pt x="2276" y="2180"/>
                </a:lnTo>
                <a:lnTo>
                  <a:pt x="2278" y="2173"/>
                </a:lnTo>
                <a:lnTo>
                  <a:pt x="2282" y="2161"/>
                </a:lnTo>
                <a:lnTo>
                  <a:pt x="2289" y="2150"/>
                </a:lnTo>
                <a:lnTo>
                  <a:pt x="2298" y="2137"/>
                </a:lnTo>
                <a:lnTo>
                  <a:pt x="2308" y="2126"/>
                </a:lnTo>
                <a:lnTo>
                  <a:pt x="2330" y="2101"/>
                </a:lnTo>
                <a:lnTo>
                  <a:pt x="2354" y="2076"/>
                </a:lnTo>
                <a:lnTo>
                  <a:pt x="2365" y="2063"/>
                </a:lnTo>
                <a:lnTo>
                  <a:pt x="2376" y="2050"/>
                </a:lnTo>
                <a:lnTo>
                  <a:pt x="2385" y="2036"/>
                </a:lnTo>
                <a:lnTo>
                  <a:pt x="2392" y="2022"/>
                </a:lnTo>
                <a:lnTo>
                  <a:pt x="2398" y="2006"/>
                </a:lnTo>
                <a:lnTo>
                  <a:pt x="2400" y="1999"/>
                </a:lnTo>
                <a:lnTo>
                  <a:pt x="2401" y="1991"/>
                </a:lnTo>
                <a:lnTo>
                  <a:pt x="2402" y="1975"/>
                </a:lnTo>
                <a:lnTo>
                  <a:pt x="2403" y="1959"/>
                </a:lnTo>
                <a:lnTo>
                  <a:pt x="2402" y="1944"/>
                </a:lnTo>
                <a:lnTo>
                  <a:pt x="2401" y="1928"/>
                </a:lnTo>
                <a:lnTo>
                  <a:pt x="2399" y="1913"/>
                </a:lnTo>
                <a:lnTo>
                  <a:pt x="2396" y="1898"/>
                </a:lnTo>
                <a:lnTo>
                  <a:pt x="2392" y="1884"/>
                </a:lnTo>
                <a:lnTo>
                  <a:pt x="2386" y="1870"/>
                </a:lnTo>
                <a:lnTo>
                  <a:pt x="2379" y="1858"/>
                </a:lnTo>
                <a:lnTo>
                  <a:pt x="2370" y="1847"/>
                </a:lnTo>
                <a:lnTo>
                  <a:pt x="2361" y="1837"/>
                </a:lnTo>
                <a:lnTo>
                  <a:pt x="2350" y="1829"/>
                </a:lnTo>
                <a:lnTo>
                  <a:pt x="2336" y="1823"/>
                </a:lnTo>
                <a:lnTo>
                  <a:pt x="2322" y="1818"/>
                </a:lnTo>
                <a:lnTo>
                  <a:pt x="2305" y="1816"/>
                </a:lnTo>
                <a:lnTo>
                  <a:pt x="2287" y="1816"/>
                </a:lnTo>
                <a:lnTo>
                  <a:pt x="2276" y="1816"/>
                </a:lnTo>
                <a:lnTo>
                  <a:pt x="2264" y="1816"/>
                </a:lnTo>
                <a:lnTo>
                  <a:pt x="2254" y="1815"/>
                </a:lnTo>
                <a:lnTo>
                  <a:pt x="2245" y="1813"/>
                </a:lnTo>
                <a:lnTo>
                  <a:pt x="2226" y="1808"/>
                </a:lnTo>
                <a:lnTo>
                  <a:pt x="2210" y="1802"/>
                </a:lnTo>
                <a:lnTo>
                  <a:pt x="2195" y="1794"/>
                </a:lnTo>
                <a:lnTo>
                  <a:pt x="2181" y="1785"/>
                </a:lnTo>
                <a:lnTo>
                  <a:pt x="2155" y="1765"/>
                </a:lnTo>
                <a:lnTo>
                  <a:pt x="2142" y="1755"/>
                </a:lnTo>
                <a:lnTo>
                  <a:pt x="2128" y="1746"/>
                </a:lnTo>
                <a:lnTo>
                  <a:pt x="2113" y="1736"/>
                </a:lnTo>
                <a:lnTo>
                  <a:pt x="2097" y="1728"/>
                </a:lnTo>
                <a:lnTo>
                  <a:pt x="2079" y="1722"/>
                </a:lnTo>
                <a:lnTo>
                  <a:pt x="2059" y="1717"/>
                </a:lnTo>
                <a:lnTo>
                  <a:pt x="2049" y="1715"/>
                </a:lnTo>
                <a:lnTo>
                  <a:pt x="2036" y="1714"/>
                </a:lnTo>
                <a:lnTo>
                  <a:pt x="2024" y="1713"/>
                </a:lnTo>
                <a:lnTo>
                  <a:pt x="2012" y="1713"/>
                </a:lnTo>
                <a:close/>
                <a:moveTo>
                  <a:pt x="1761" y="2280"/>
                </a:moveTo>
                <a:lnTo>
                  <a:pt x="1761" y="2280"/>
                </a:lnTo>
                <a:lnTo>
                  <a:pt x="1761" y="2285"/>
                </a:lnTo>
                <a:lnTo>
                  <a:pt x="1761" y="2292"/>
                </a:lnTo>
                <a:lnTo>
                  <a:pt x="1759" y="2312"/>
                </a:lnTo>
                <a:lnTo>
                  <a:pt x="1752" y="2358"/>
                </a:lnTo>
                <a:lnTo>
                  <a:pt x="1749" y="2381"/>
                </a:lnTo>
                <a:lnTo>
                  <a:pt x="1749" y="2391"/>
                </a:lnTo>
                <a:lnTo>
                  <a:pt x="1749" y="2401"/>
                </a:lnTo>
                <a:lnTo>
                  <a:pt x="1749" y="2409"/>
                </a:lnTo>
                <a:lnTo>
                  <a:pt x="1751" y="2416"/>
                </a:lnTo>
                <a:lnTo>
                  <a:pt x="1753" y="2421"/>
                </a:lnTo>
                <a:lnTo>
                  <a:pt x="1755" y="2422"/>
                </a:lnTo>
                <a:lnTo>
                  <a:pt x="1757" y="2424"/>
                </a:lnTo>
                <a:lnTo>
                  <a:pt x="1772" y="2407"/>
                </a:lnTo>
                <a:lnTo>
                  <a:pt x="1783" y="2391"/>
                </a:lnTo>
                <a:lnTo>
                  <a:pt x="1792" y="2375"/>
                </a:lnTo>
                <a:lnTo>
                  <a:pt x="1800" y="2358"/>
                </a:lnTo>
                <a:lnTo>
                  <a:pt x="1807" y="2341"/>
                </a:lnTo>
                <a:lnTo>
                  <a:pt x="1813" y="2323"/>
                </a:lnTo>
                <a:lnTo>
                  <a:pt x="1826" y="2285"/>
                </a:lnTo>
                <a:lnTo>
                  <a:pt x="1820" y="2283"/>
                </a:lnTo>
                <a:lnTo>
                  <a:pt x="1815" y="2281"/>
                </a:lnTo>
                <a:lnTo>
                  <a:pt x="1810" y="2281"/>
                </a:lnTo>
                <a:lnTo>
                  <a:pt x="1806" y="2281"/>
                </a:lnTo>
                <a:lnTo>
                  <a:pt x="1797" y="2283"/>
                </a:lnTo>
                <a:lnTo>
                  <a:pt x="1791" y="2286"/>
                </a:lnTo>
                <a:lnTo>
                  <a:pt x="1784" y="2288"/>
                </a:lnTo>
                <a:lnTo>
                  <a:pt x="1781" y="2289"/>
                </a:lnTo>
                <a:lnTo>
                  <a:pt x="1778" y="2289"/>
                </a:lnTo>
                <a:lnTo>
                  <a:pt x="1774" y="2288"/>
                </a:lnTo>
                <a:lnTo>
                  <a:pt x="1770" y="2287"/>
                </a:lnTo>
                <a:lnTo>
                  <a:pt x="1765" y="2284"/>
                </a:lnTo>
                <a:lnTo>
                  <a:pt x="1761" y="2280"/>
                </a:lnTo>
                <a:close/>
                <a:moveTo>
                  <a:pt x="1848" y="2280"/>
                </a:moveTo>
                <a:lnTo>
                  <a:pt x="1848" y="2280"/>
                </a:lnTo>
                <a:lnTo>
                  <a:pt x="1853" y="2294"/>
                </a:lnTo>
                <a:lnTo>
                  <a:pt x="1856" y="2307"/>
                </a:lnTo>
                <a:lnTo>
                  <a:pt x="1858" y="2322"/>
                </a:lnTo>
                <a:lnTo>
                  <a:pt x="1859" y="2335"/>
                </a:lnTo>
                <a:lnTo>
                  <a:pt x="1859" y="2349"/>
                </a:lnTo>
                <a:lnTo>
                  <a:pt x="1858" y="2362"/>
                </a:lnTo>
                <a:lnTo>
                  <a:pt x="1854" y="2389"/>
                </a:lnTo>
                <a:lnTo>
                  <a:pt x="1849" y="2417"/>
                </a:lnTo>
                <a:lnTo>
                  <a:pt x="1845" y="2443"/>
                </a:lnTo>
                <a:lnTo>
                  <a:pt x="1844" y="2458"/>
                </a:lnTo>
                <a:lnTo>
                  <a:pt x="1843" y="2471"/>
                </a:lnTo>
                <a:lnTo>
                  <a:pt x="1843" y="2486"/>
                </a:lnTo>
                <a:lnTo>
                  <a:pt x="1844" y="2500"/>
                </a:lnTo>
                <a:lnTo>
                  <a:pt x="1861" y="2497"/>
                </a:lnTo>
                <a:lnTo>
                  <a:pt x="1878" y="2493"/>
                </a:lnTo>
                <a:lnTo>
                  <a:pt x="1892" y="2488"/>
                </a:lnTo>
                <a:lnTo>
                  <a:pt x="1907" y="2481"/>
                </a:lnTo>
                <a:lnTo>
                  <a:pt x="1919" y="2473"/>
                </a:lnTo>
                <a:lnTo>
                  <a:pt x="1931" y="2464"/>
                </a:lnTo>
                <a:lnTo>
                  <a:pt x="1942" y="2455"/>
                </a:lnTo>
                <a:lnTo>
                  <a:pt x="1951" y="2443"/>
                </a:lnTo>
                <a:lnTo>
                  <a:pt x="1959" y="2433"/>
                </a:lnTo>
                <a:lnTo>
                  <a:pt x="1966" y="2421"/>
                </a:lnTo>
                <a:lnTo>
                  <a:pt x="1973" y="2409"/>
                </a:lnTo>
                <a:lnTo>
                  <a:pt x="1978" y="2397"/>
                </a:lnTo>
                <a:lnTo>
                  <a:pt x="1982" y="2385"/>
                </a:lnTo>
                <a:lnTo>
                  <a:pt x="1985" y="2372"/>
                </a:lnTo>
                <a:lnTo>
                  <a:pt x="1987" y="2360"/>
                </a:lnTo>
                <a:lnTo>
                  <a:pt x="1987" y="2348"/>
                </a:lnTo>
                <a:lnTo>
                  <a:pt x="1987" y="2335"/>
                </a:lnTo>
                <a:lnTo>
                  <a:pt x="1985" y="2324"/>
                </a:lnTo>
                <a:lnTo>
                  <a:pt x="1983" y="2314"/>
                </a:lnTo>
                <a:lnTo>
                  <a:pt x="1979" y="2303"/>
                </a:lnTo>
                <a:lnTo>
                  <a:pt x="1974" y="2294"/>
                </a:lnTo>
                <a:lnTo>
                  <a:pt x="1968" y="2286"/>
                </a:lnTo>
                <a:lnTo>
                  <a:pt x="1961" y="2279"/>
                </a:lnTo>
                <a:lnTo>
                  <a:pt x="1953" y="2272"/>
                </a:lnTo>
                <a:lnTo>
                  <a:pt x="1944" y="2267"/>
                </a:lnTo>
                <a:lnTo>
                  <a:pt x="1933" y="2264"/>
                </a:lnTo>
                <a:lnTo>
                  <a:pt x="1922" y="2262"/>
                </a:lnTo>
                <a:lnTo>
                  <a:pt x="1910" y="2262"/>
                </a:lnTo>
                <a:lnTo>
                  <a:pt x="1895" y="2263"/>
                </a:lnTo>
                <a:lnTo>
                  <a:pt x="1881" y="2267"/>
                </a:lnTo>
                <a:lnTo>
                  <a:pt x="1865" y="2272"/>
                </a:lnTo>
                <a:lnTo>
                  <a:pt x="1848" y="2280"/>
                </a:lnTo>
                <a:close/>
                <a:moveTo>
                  <a:pt x="2937" y="1282"/>
                </a:moveTo>
                <a:lnTo>
                  <a:pt x="2937" y="1282"/>
                </a:lnTo>
                <a:lnTo>
                  <a:pt x="2943" y="1297"/>
                </a:lnTo>
                <a:lnTo>
                  <a:pt x="2951" y="1313"/>
                </a:lnTo>
                <a:lnTo>
                  <a:pt x="2961" y="1328"/>
                </a:lnTo>
                <a:lnTo>
                  <a:pt x="2972" y="1343"/>
                </a:lnTo>
                <a:lnTo>
                  <a:pt x="2979" y="1349"/>
                </a:lnTo>
                <a:lnTo>
                  <a:pt x="2986" y="1355"/>
                </a:lnTo>
                <a:lnTo>
                  <a:pt x="2993" y="1360"/>
                </a:lnTo>
                <a:lnTo>
                  <a:pt x="3000" y="1364"/>
                </a:lnTo>
                <a:lnTo>
                  <a:pt x="3007" y="1368"/>
                </a:lnTo>
                <a:lnTo>
                  <a:pt x="3016" y="1370"/>
                </a:lnTo>
                <a:lnTo>
                  <a:pt x="3024" y="1372"/>
                </a:lnTo>
                <a:lnTo>
                  <a:pt x="3032" y="1372"/>
                </a:lnTo>
                <a:lnTo>
                  <a:pt x="3032" y="1368"/>
                </a:lnTo>
                <a:lnTo>
                  <a:pt x="3029" y="1363"/>
                </a:lnTo>
                <a:lnTo>
                  <a:pt x="3025" y="1357"/>
                </a:lnTo>
                <a:lnTo>
                  <a:pt x="3020" y="1350"/>
                </a:lnTo>
                <a:lnTo>
                  <a:pt x="3005" y="1333"/>
                </a:lnTo>
                <a:lnTo>
                  <a:pt x="2988" y="1318"/>
                </a:lnTo>
                <a:lnTo>
                  <a:pt x="2971" y="1302"/>
                </a:lnTo>
                <a:lnTo>
                  <a:pt x="2955" y="1291"/>
                </a:lnTo>
                <a:lnTo>
                  <a:pt x="2943" y="1283"/>
                </a:lnTo>
                <a:lnTo>
                  <a:pt x="2939" y="1282"/>
                </a:lnTo>
                <a:lnTo>
                  <a:pt x="2937" y="1282"/>
                </a:lnTo>
                <a:close/>
                <a:moveTo>
                  <a:pt x="2426" y="1919"/>
                </a:moveTo>
                <a:lnTo>
                  <a:pt x="2426" y="1919"/>
                </a:lnTo>
                <a:lnTo>
                  <a:pt x="2431" y="1933"/>
                </a:lnTo>
                <a:lnTo>
                  <a:pt x="2437" y="1946"/>
                </a:lnTo>
                <a:lnTo>
                  <a:pt x="2445" y="1956"/>
                </a:lnTo>
                <a:lnTo>
                  <a:pt x="2454" y="1965"/>
                </a:lnTo>
                <a:lnTo>
                  <a:pt x="2464" y="1971"/>
                </a:lnTo>
                <a:lnTo>
                  <a:pt x="2477" y="1977"/>
                </a:lnTo>
                <a:lnTo>
                  <a:pt x="2490" y="1980"/>
                </a:lnTo>
                <a:lnTo>
                  <a:pt x="2504" y="1981"/>
                </a:lnTo>
                <a:lnTo>
                  <a:pt x="2507" y="1972"/>
                </a:lnTo>
                <a:lnTo>
                  <a:pt x="2510" y="1964"/>
                </a:lnTo>
                <a:lnTo>
                  <a:pt x="2509" y="1957"/>
                </a:lnTo>
                <a:lnTo>
                  <a:pt x="2505" y="1951"/>
                </a:lnTo>
                <a:lnTo>
                  <a:pt x="2502" y="1945"/>
                </a:lnTo>
                <a:lnTo>
                  <a:pt x="2497" y="1939"/>
                </a:lnTo>
                <a:lnTo>
                  <a:pt x="2491" y="1935"/>
                </a:lnTo>
                <a:lnTo>
                  <a:pt x="2484" y="1931"/>
                </a:lnTo>
                <a:lnTo>
                  <a:pt x="2477" y="1928"/>
                </a:lnTo>
                <a:lnTo>
                  <a:pt x="2468" y="1925"/>
                </a:lnTo>
                <a:lnTo>
                  <a:pt x="2453" y="1921"/>
                </a:lnTo>
                <a:lnTo>
                  <a:pt x="2438" y="1919"/>
                </a:lnTo>
                <a:lnTo>
                  <a:pt x="2426" y="1919"/>
                </a:lnTo>
                <a:close/>
                <a:moveTo>
                  <a:pt x="2989" y="1437"/>
                </a:moveTo>
                <a:lnTo>
                  <a:pt x="2989" y="1437"/>
                </a:lnTo>
                <a:lnTo>
                  <a:pt x="2999" y="1462"/>
                </a:lnTo>
                <a:lnTo>
                  <a:pt x="3016" y="1498"/>
                </a:lnTo>
                <a:lnTo>
                  <a:pt x="3059" y="1590"/>
                </a:lnTo>
                <a:lnTo>
                  <a:pt x="3100" y="1673"/>
                </a:lnTo>
                <a:lnTo>
                  <a:pt x="3115" y="1699"/>
                </a:lnTo>
                <a:lnTo>
                  <a:pt x="3119" y="1706"/>
                </a:lnTo>
                <a:lnTo>
                  <a:pt x="3121" y="1710"/>
                </a:lnTo>
                <a:lnTo>
                  <a:pt x="3130" y="1708"/>
                </a:lnTo>
                <a:lnTo>
                  <a:pt x="3138" y="1708"/>
                </a:lnTo>
                <a:lnTo>
                  <a:pt x="3146" y="1708"/>
                </a:lnTo>
                <a:lnTo>
                  <a:pt x="3153" y="1711"/>
                </a:lnTo>
                <a:lnTo>
                  <a:pt x="3159" y="1713"/>
                </a:lnTo>
                <a:lnTo>
                  <a:pt x="3165" y="1716"/>
                </a:lnTo>
                <a:lnTo>
                  <a:pt x="3170" y="1719"/>
                </a:lnTo>
                <a:lnTo>
                  <a:pt x="3174" y="1723"/>
                </a:lnTo>
                <a:lnTo>
                  <a:pt x="3179" y="1728"/>
                </a:lnTo>
                <a:lnTo>
                  <a:pt x="3183" y="1733"/>
                </a:lnTo>
                <a:lnTo>
                  <a:pt x="3186" y="1739"/>
                </a:lnTo>
                <a:lnTo>
                  <a:pt x="3188" y="1746"/>
                </a:lnTo>
                <a:lnTo>
                  <a:pt x="3192" y="1759"/>
                </a:lnTo>
                <a:lnTo>
                  <a:pt x="3193" y="1773"/>
                </a:lnTo>
                <a:lnTo>
                  <a:pt x="3193" y="1790"/>
                </a:lnTo>
                <a:lnTo>
                  <a:pt x="3192" y="1806"/>
                </a:lnTo>
                <a:lnTo>
                  <a:pt x="3189" y="1823"/>
                </a:lnTo>
                <a:lnTo>
                  <a:pt x="3186" y="1839"/>
                </a:lnTo>
                <a:lnTo>
                  <a:pt x="3181" y="1856"/>
                </a:lnTo>
                <a:lnTo>
                  <a:pt x="3174" y="1871"/>
                </a:lnTo>
                <a:lnTo>
                  <a:pt x="3167" y="1887"/>
                </a:lnTo>
                <a:lnTo>
                  <a:pt x="3160" y="1900"/>
                </a:lnTo>
                <a:lnTo>
                  <a:pt x="3213" y="2015"/>
                </a:lnTo>
                <a:lnTo>
                  <a:pt x="3267" y="2128"/>
                </a:lnTo>
                <a:lnTo>
                  <a:pt x="3322" y="2241"/>
                </a:lnTo>
                <a:lnTo>
                  <a:pt x="3351" y="2298"/>
                </a:lnTo>
                <a:lnTo>
                  <a:pt x="3380" y="2354"/>
                </a:lnTo>
                <a:lnTo>
                  <a:pt x="3409" y="2409"/>
                </a:lnTo>
                <a:lnTo>
                  <a:pt x="3440" y="2464"/>
                </a:lnTo>
                <a:lnTo>
                  <a:pt x="3472" y="2519"/>
                </a:lnTo>
                <a:lnTo>
                  <a:pt x="3505" y="2572"/>
                </a:lnTo>
                <a:lnTo>
                  <a:pt x="3539" y="2625"/>
                </a:lnTo>
                <a:lnTo>
                  <a:pt x="3575" y="2676"/>
                </a:lnTo>
                <a:lnTo>
                  <a:pt x="3611" y="2728"/>
                </a:lnTo>
                <a:lnTo>
                  <a:pt x="3651" y="2779"/>
                </a:lnTo>
                <a:lnTo>
                  <a:pt x="3653" y="2775"/>
                </a:lnTo>
                <a:lnTo>
                  <a:pt x="3655" y="2771"/>
                </a:lnTo>
                <a:lnTo>
                  <a:pt x="3658" y="2762"/>
                </a:lnTo>
                <a:lnTo>
                  <a:pt x="3659" y="2751"/>
                </a:lnTo>
                <a:lnTo>
                  <a:pt x="3658" y="2736"/>
                </a:lnTo>
                <a:lnTo>
                  <a:pt x="3655" y="2721"/>
                </a:lnTo>
                <a:lnTo>
                  <a:pt x="3652" y="2703"/>
                </a:lnTo>
                <a:lnTo>
                  <a:pt x="3646" y="2684"/>
                </a:lnTo>
                <a:lnTo>
                  <a:pt x="3639" y="2662"/>
                </a:lnTo>
                <a:lnTo>
                  <a:pt x="3624" y="2616"/>
                </a:lnTo>
                <a:lnTo>
                  <a:pt x="3604" y="2566"/>
                </a:lnTo>
                <a:lnTo>
                  <a:pt x="3582" y="2513"/>
                </a:lnTo>
                <a:lnTo>
                  <a:pt x="3557" y="2458"/>
                </a:lnTo>
                <a:lnTo>
                  <a:pt x="3531" y="2403"/>
                </a:lnTo>
                <a:lnTo>
                  <a:pt x="3505" y="2351"/>
                </a:lnTo>
                <a:lnTo>
                  <a:pt x="3456" y="2252"/>
                </a:lnTo>
                <a:lnTo>
                  <a:pt x="3417" y="2174"/>
                </a:lnTo>
                <a:lnTo>
                  <a:pt x="3394" y="2129"/>
                </a:lnTo>
                <a:lnTo>
                  <a:pt x="3374" y="2084"/>
                </a:lnTo>
                <a:lnTo>
                  <a:pt x="3356" y="2038"/>
                </a:lnTo>
                <a:lnTo>
                  <a:pt x="3338" y="1994"/>
                </a:lnTo>
                <a:lnTo>
                  <a:pt x="3321" y="1949"/>
                </a:lnTo>
                <a:lnTo>
                  <a:pt x="3304" y="1903"/>
                </a:lnTo>
                <a:lnTo>
                  <a:pt x="3290" y="1858"/>
                </a:lnTo>
                <a:lnTo>
                  <a:pt x="3275" y="1811"/>
                </a:lnTo>
                <a:lnTo>
                  <a:pt x="3262" y="1763"/>
                </a:lnTo>
                <a:lnTo>
                  <a:pt x="3256" y="1737"/>
                </a:lnTo>
                <a:lnTo>
                  <a:pt x="3249" y="1706"/>
                </a:lnTo>
                <a:lnTo>
                  <a:pt x="3241" y="1673"/>
                </a:lnTo>
                <a:lnTo>
                  <a:pt x="3232" y="1639"/>
                </a:lnTo>
                <a:lnTo>
                  <a:pt x="3227" y="1623"/>
                </a:lnTo>
                <a:lnTo>
                  <a:pt x="3221" y="1606"/>
                </a:lnTo>
                <a:lnTo>
                  <a:pt x="3214" y="1591"/>
                </a:lnTo>
                <a:lnTo>
                  <a:pt x="3206" y="1578"/>
                </a:lnTo>
                <a:lnTo>
                  <a:pt x="3198" y="1564"/>
                </a:lnTo>
                <a:lnTo>
                  <a:pt x="3189" y="1553"/>
                </a:lnTo>
                <a:lnTo>
                  <a:pt x="3179" y="1543"/>
                </a:lnTo>
                <a:lnTo>
                  <a:pt x="3167" y="1535"/>
                </a:lnTo>
                <a:lnTo>
                  <a:pt x="3151" y="1525"/>
                </a:lnTo>
                <a:lnTo>
                  <a:pt x="3129" y="1512"/>
                </a:lnTo>
                <a:lnTo>
                  <a:pt x="3079" y="1480"/>
                </a:lnTo>
                <a:lnTo>
                  <a:pt x="3052" y="1464"/>
                </a:lnTo>
                <a:lnTo>
                  <a:pt x="3027" y="1451"/>
                </a:lnTo>
                <a:lnTo>
                  <a:pt x="3016" y="1446"/>
                </a:lnTo>
                <a:lnTo>
                  <a:pt x="3005" y="1441"/>
                </a:lnTo>
                <a:lnTo>
                  <a:pt x="2996" y="1438"/>
                </a:lnTo>
                <a:lnTo>
                  <a:pt x="2989" y="1437"/>
                </a:lnTo>
                <a:close/>
                <a:moveTo>
                  <a:pt x="2440" y="2081"/>
                </a:moveTo>
                <a:lnTo>
                  <a:pt x="2440" y="2081"/>
                </a:lnTo>
                <a:lnTo>
                  <a:pt x="2444" y="2100"/>
                </a:lnTo>
                <a:lnTo>
                  <a:pt x="2446" y="2132"/>
                </a:lnTo>
                <a:lnTo>
                  <a:pt x="2449" y="2214"/>
                </a:lnTo>
                <a:lnTo>
                  <a:pt x="2452" y="2253"/>
                </a:lnTo>
                <a:lnTo>
                  <a:pt x="2454" y="2283"/>
                </a:lnTo>
                <a:lnTo>
                  <a:pt x="2456" y="2294"/>
                </a:lnTo>
                <a:lnTo>
                  <a:pt x="2458" y="2300"/>
                </a:lnTo>
                <a:lnTo>
                  <a:pt x="2459" y="2302"/>
                </a:lnTo>
                <a:lnTo>
                  <a:pt x="2460" y="2303"/>
                </a:lnTo>
                <a:lnTo>
                  <a:pt x="2461" y="2302"/>
                </a:lnTo>
                <a:lnTo>
                  <a:pt x="2462" y="2300"/>
                </a:lnTo>
                <a:lnTo>
                  <a:pt x="2466" y="2309"/>
                </a:lnTo>
                <a:lnTo>
                  <a:pt x="2469" y="2319"/>
                </a:lnTo>
                <a:lnTo>
                  <a:pt x="2471" y="2328"/>
                </a:lnTo>
                <a:lnTo>
                  <a:pt x="2471" y="2338"/>
                </a:lnTo>
                <a:lnTo>
                  <a:pt x="2471" y="2348"/>
                </a:lnTo>
                <a:lnTo>
                  <a:pt x="2470" y="2357"/>
                </a:lnTo>
                <a:lnTo>
                  <a:pt x="2466" y="2375"/>
                </a:lnTo>
                <a:lnTo>
                  <a:pt x="2463" y="2394"/>
                </a:lnTo>
                <a:lnTo>
                  <a:pt x="2462" y="2403"/>
                </a:lnTo>
                <a:lnTo>
                  <a:pt x="2462" y="2413"/>
                </a:lnTo>
                <a:lnTo>
                  <a:pt x="2463" y="2422"/>
                </a:lnTo>
                <a:lnTo>
                  <a:pt x="2465" y="2432"/>
                </a:lnTo>
                <a:lnTo>
                  <a:pt x="2468" y="2441"/>
                </a:lnTo>
                <a:lnTo>
                  <a:pt x="2473" y="2451"/>
                </a:lnTo>
                <a:lnTo>
                  <a:pt x="2482" y="2464"/>
                </a:lnTo>
                <a:lnTo>
                  <a:pt x="2488" y="2476"/>
                </a:lnTo>
                <a:lnTo>
                  <a:pt x="2493" y="2490"/>
                </a:lnTo>
                <a:lnTo>
                  <a:pt x="2497" y="2503"/>
                </a:lnTo>
                <a:lnTo>
                  <a:pt x="2500" y="2516"/>
                </a:lnTo>
                <a:lnTo>
                  <a:pt x="2502" y="2529"/>
                </a:lnTo>
                <a:lnTo>
                  <a:pt x="2503" y="2542"/>
                </a:lnTo>
                <a:lnTo>
                  <a:pt x="2502" y="2556"/>
                </a:lnTo>
                <a:lnTo>
                  <a:pt x="2501" y="2569"/>
                </a:lnTo>
                <a:lnTo>
                  <a:pt x="2500" y="2583"/>
                </a:lnTo>
                <a:lnTo>
                  <a:pt x="2497" y="2596"/>
                </a:lnTo>
                <a:lnTo>
                  <a:pt x="2493" y="2609"/>
                </a:lnTo>
                <a:lnTo>
                  <a:pt x="2489" y="2623"/>
                </a:lnTo>
                <a:lnTo>
                  <a:pt x="2484" y="2635"/>
                </a:lnTo>
                <a:lnTo>
                  <a:pt x="2478" y="2649"/>
                </a:lnTo>
                <a:lnTo>
                  <a:pt x="2470" y="2661"/>
                </a:lnTo>
                <a:lnTo>
                  <a:pt x="2467" y="2668"/>
                </a:lnTo>
                <a:lnTo>
                  <a:pt x="2464" y="2674"/>
                </a:lnTo>
                <a:lnTo>
                  <a:pt x="2462" y="2682"/>
                </a:lnTo>
                <a:lnTo>
                  <a:pt x="2460" y="2689"/>
                </a:lnTo>
                <a:lnTo>
                  <a:pt x="2459" y="2703"/>
                </a:lnTo>
                <a:lnTo>
                  <a:pt x="2460" y="2719"/>
                </a:lnTo>
                <a:lnTo>
                  <a:pt x="2462" y="2733"/>
                </a:lnTo>
                <a:lnTo>
                  <a:pt x="2466" y="2749"/>
                </a:lnTo>
                <a:lnTo>
                  <a:pt x="2472" y="2763"/>
                </a:lnTo>
                <a:lnTo>
                  <a:pt x="2480" y="2779"/>
                </a:lnTo>
                <a:lnTo>
                  <a:pt x="2488" y="2793"/>
                </a:lnTo>
                <a:lnTo>
                  <a:pt x="2496" y="2806"/>
                </a:lnTo>
                <a:lnTo>
                  <a:pt x="2516" y="2833"/>
                </a:lnTo>
                <a:lnTo>
                  <a:pt x="2535" y="2858"/>
                </a:lnTo>
                <a:lnTo>
                  <a:pt x="2553" y="2879"/>
                </a:lnTo>
                <a:lnTo>
                  <a:pt x="2580" y="2909"/>
                </a:lnTo>
                <a:lnTo>
                  <a:pt x="2608" y="2939"/>
                </a:lnTo>
                <a:lnTo>
                  <a:pt x="2637" y="2969"/>
                </a:lnTo>
                <a:lnTo>
                  <a:pt x="2666" y="2998"/>
                </a:lnTo>
                <a:lnTo>
                  <a:pt x="2727" y="3054"/>
                </a:lnTo>
                <a:lnTo>
                  <a:pt x="2788" y="3109"/>
                </a:lnTo>
                <a:lnTo>
                  <a:pt x="2850" y="3165"/>
                </a:lnTo>
                <a:lnTo>
                  <a:pt x="2911" y="3221"/>
                </a:lnTo>
                <a:lnTo>
                  <a:pt x="2940" y="3250"/>
                </a:lnTo>
                <a:lnTo>
                  <a:pt x="2970" y="3279"/>
                </a:lnTo>
                <a:lnTo>
                  <a:pt x="2999" y="3307"/>
                </a:lnTo>
                <a:lnTo>
                  <a:pt x="3028" y="3337"/>
                </a:lnTo>
                <a:lnTo>
                  <a:pt x="3054" y="3364"/>
                </a:lnTo>
                <a:lnTo>
                  <a:pt x="3081" y="3390"/>
                </a:lnTo>
                <a:lnTo>
                  <a:pt x="3107" y="3415"/>
                </a:lnTo>
                <a:lnTo>
                  <a:pt x="3134" y="3437"/>
                </a:lnTo>
                <a:lnTo>
                  <a:pt x="3162" y="3459"/>
                </a:lnTo>
                <a:lnTo>
                  <a:pt x="3190" y="3481"/>
                </a:lnTo>
                <a:lnTo>
                  <a:pt x="3218" y="3500"/>
                </a:lnTo>
                <a:lnTo>
                  <a:pt x="3247" y="3520"/>
                </a:lnTo>
                <a:lnTo>
                  <a:pt x="3276" y="3538"/>
                </a:lnTo>
                <a:lnTo>
                  <a:pt x="3306" y="3556"/>
                </a:lnTo>
                <a:lnTo>
                  <a:pt x="3367" y="3591"/>
                </a:lnTo>
                <a:lnTo>
                  <a:pt x="3429" y="3626"/>
                </a:lnTo>
                <a:lnTo>
                  <a:pt x="3494" y="3660"/>
                </a:lnTo>
                <a:lnTo>
                  <a:pt x="3520" y="3674"/>
                </a:lnTo>
                <a:lnTo>
                  <a:pt x="3564" y="3701"/>
                </a:lnTo>
                <a:lnTo>
                  <a:pt x="3622" y="3736"/>
                </a:lnTo>
                <a:lnTo>
                  <a:pt x="3687" y="3774"/>
                </a:lnTo>
                <a:lnTo>
                  <a:pt x="3750" y="3809"/>
                </a:lnTo>
                <a:lnTo>
                  <a:pt x="3779" y="3826"/>
                </a:lnTo>
                <a:lnTo>
                  <a:pt x="3806" y="3839"/>
                </a:lnTo>
                <a:lnTo>
                  <a:pt x="3830" y="3850"/>
                </a:lnTo>
                <a:lnTo>
                  <a:pt x="3848" y="3858"/>
                </a:lnTo>
                <a:lnTo>
                  <a:pt x="3857" y="3860"/>
                </a:lnTo>
                <a:lnTo>
                  <a:pt x="3863" y="3861"/>
                </a:lnTo>
                <a:lnTo>
                  <a:pt x="3868" y="3861"/>
                </a:lnTo>
                <a:lnTo>
                  <a:pt x="3871" y="3860"/>
                </a:lnTo>
                <a:lnTo>
                  <a:pt x="3844" y="3825"/>
                </a:lnTo>
                <a:lnTo>
                  <a:pt x="3820" y="3789"/>
                </a:lnTo>
                <a:lnTo>
                  <a:pt x="3770" y="3717"/>
                </a:lnTo>
                <a:lnTo>
                  <a:pt x="3723" y="3643"/>
                </a:lnTo>
                <a:lnTo>
                  <a:pt x="3676" y="3569"/>
                </a:lnTo>
                <a:lnTo>
                  <a:pt x="3631" y="3495"/>
                </a:lnTo>
                <a:lnTo>
                  <a:pt x="3586" y="3420"/>
                </a:lnTo>
                <a:lnTo>
                  <a:pt x="3497" y="3271"/>
                </a:lnTo>
                <a:lnTo>
                  <a:pt x="3452" y="3197"/>
                </a:lnTo>
                <a:lnTo>
                  <a:pt x="3405" y="3124"/>
                </a:lnTo>
                <a:lnTo>
                  <a:pt x="3358" y="3051"/>
                </a:lnTo>
                <a:lnTo>
                  <a:pt x="3308" y="2980"/>
                </a:lnTo>
                <a:lnTo>
                  <a:pt x="3284" y="2944"/>
                </a:lnTo>
                <a:lnTo>
                  <a:pt x="3257" y="2909"/>
                </a:lnTo>
                <a:lnTo>
                  <a:pt x="3231" y="2875"/>
                </a:lnTo>
                <a:lnTo>
                  <a:pt x="3203" y="2841"/>
                </a:lnTo>
                <a:lnTo>
                  <a:pt x="3175" y="2808"/>
                </a:lnTo>
                <a:lnTo>
                  <a:pt x="3148" y="2775"/>
                </a:lnTo>
                <a:lnTo>
                  <a:pt x="3118" y="2742"/>
                </a:lnTo>
                <a:lnTo>
                  <a:pt x="3088" y="2710"/>
                </a:lnTo>
                <a:lnTo>
                  <a:pt x="2969" y="2587"/>
                </a:lnTo>
                <a:lnTo>
                  <a:pt x="2868" y="2483"/>
                </a:lnTo>
                <a:lnTo>
                  <a:pt x="2755" y="2367"/>
                </a:lnTo>
                <a:lnTo>
                  <a:pt x="2644" y="2256"/>
                </a:lnTo>
                <a:lnTo>
                  <a:pt x="2592" y="2205"/>
                </a:lnTo>
                <a:lnTo>
                  <a:pt x="2546" y="2162"/>
                </a:lnTo>
                <a:lnTo>
                  <a:pt x="2505" y="2125"/>
                </a:lnTo>
                <a:lnTo>
                  <a:pt x="2473" y="2098"/>
                </a:lnTo>
                <a:lnTo>
                  <a:pt x="2461" y="2089"/>
                </a:lnTo>
                <a:lnTo>
                  <a:pt x="2452" y="2083"/>
                </a:lnTo>
                <a:lnTo>
                  <a:pt x="2445" y="2080"/>
                </a:lnTo>
                <a:lnTo>
                  <a:pt x="2443" y="2080"/>
                </a:lnTo>
                <a:lnTo>
                  <a:pt x="2440" y="2081"/>
                </a:lnTo>
                <a:close/>
                <a:moveTo>
                  <a:pt x="1958" y="2813"/>
                </a:moveTo>
                <a:lnTo>
                  <a:pt x="1958" y="2813"/>
                </a:lnTo>
                <a:lnTo>
                  <a:pt x="1966" y="2805"/>
                </a:lnTo>
                <a:lnTo>
                  <a:pt x="1976" y="2799"/>
                </a:lnTo>
                <a:lnTo>
                  <a:pt x="1984" y="2795"/>
                </a:lnTo>
                <a:lnTo>
                  <a:pt x="1993" y="2792"/>
                </a:lnTo>
                <a:lnTo>
                  <a:pt x="2002" y="2791"/>
                </a:lnTo>
                <a:lnTo>
                  <a:pt x="2012" y="2791"/>
                </a:lnTo>
                <a:lnTo>
                  <a:pt x="2021" y="2792"/>
                </a:lnTo>
                <a:lnTo>
                  <a:pt x="2030" y="2794"/>
                </a:lnTo>
                <a:lnTo>
                  <a:pt x="2041" y="2798"/>
                </a:lnTo>
                <a:lnTo>
                  <a:pt x="2050" y="2802"/>
                </a:lnTo>
                <a:lnTo>
                  <a:pt x="2059" y="2807"/>
                </a:lnTo>
                <a:lnTo>
                  <a:pt x="2068" y="2814"/>
                </a:lnTo>
                <a:lnTo>
                  <a:pt x="2088" y="2828"/>
                </a:lnTo>
                <a:lnTo>
                  <a:pt x="2107" y="2845"/>
                </a:lnTo>
                <a:lnTo>
                  <a:pt x="2125" y="2862"/>
                </a:lnTo>
                <a:lnTo>
                  <a:pt x="2143" y="2882"/>
                </a:lnTo>
                <a:lnTo>
                  <a:pt x="2177" y="2920"/>
                </a:lnTo>
                <a:lnTo>
                  <a:pt x="2205" y="2954"/>
                </a:lnTo>
                <a:lnTo>
                  <a:pt x="2218" y="2967"/>
                </a:lnTo>
                <a:lnTo>
                  <a:pt x="2229" y="2977"/>
                </a:lnTo>
                <a:lnTo>
                  <a:pt x="2259" y="3004"/>
                </a:lnTo>
                <a:lnTo>
                  <a:pt x="2292" y="3029"/>
                </a:lnTo>
                <a:lnTo>
                  <a:pt x="2325" y="3053"/>
                </a:lnTo>
                <a:lnTo>
                  <a:pt x="2360" y="3075"/>
                </a:lnTo>
                <a:lnTo>
                  <a:pt x="2397" y="3098"/>
                </a:lnTo>
                <a:lnTo>
                  <a:pt x="2434" y="3120"/>
                </a:lnTo>
                <a:lnTo>
                  <a:pt x="2471" y="3140"/>
                </a:lnTo>
                <a:lnTo>
                  <a:pt x="2510" y="3161"/>
                </a:lnTo>
                <a:lnTo>
                  <a:pt x="2587" y="3201"/>
                </a:lnTo>
                <a:lnTo>
                  <a:pt x="2664" y="3240"/>
                </a:lnTo>
                <a:lnTo>
                  <a:pt x="2738" y="3279"/>
                </a:lnTo>
                <a:lnTo>
                  <a:pt x="2774" y="3298"/>
                </a:lnTo>
                <a:lnTo>
                  <a:pt x="2809" y="3318"/>
                </a:lnTo>
                <a:lnTo>
                  <a:pt x="2754" y="3264"/>
                </a:lnTo>
                <a:lnTo>
                  <a:pt x="2699" y="3209"/>
                </a:lnTo>
                <a:lnTo>
                  <a:pt x="2645" y="3155"/>
                </a:lnTo>
                <a:lnTo>
                  <a:pt x="2591" y="3098"/>
                </a:lnTo>
                <a:lnTo>
                  <a:pt x="2538" y="3041"/>
                </a:lnTo>
                <a:lnTo>
                  <a:pt x="2487" y="2984"/>
                </a:lnTo>
                <a:lnTo>
                  <a:pt x="2436" y="2924"/>
                </a:lnTo>
                <a:lnTo>
                  <a:pt x="2388" y="2864"/>
                </a:lnTo>
                <a:lnTo>
                  <a:pt x="2366" y="2836"/>
                </a:lnTo>
                <a:lnTo>
                  <a:pt x="2345" y="2810"/>
                </a:lnTo>
                <a:lnTo>
                  <a:pt x="2323" y="2785"/>
                </a:lnTo>
                <a:lnTo>
                  <a:pt x="2312" y="2772"/>
                </a:lnTo>
                <a:lnTo>
                  <a:pt x="2300" y="2761"/>
                </a:lnTo>
                <a:lnTo>
                  <a:pt x="2288" y="2751"/>
                </a:lnTo>
                <a:lnTo>
                  <a:pt x="2275" y="2741"/>
                </a:lnTo>
                <a:lnTo>
                  <a:pt x="2261" y="2732"/>
                </a:lnTo>
                <a:lnTo>
                  <a:pt x="2247" y="2725"/>
                </a:lnTo>
                <a:lnTo>
                  <a:pt x="2231" y="2719"/>
                </a:lnTo>
                <a:lnTo>
                  <a:pt x="2215" y="2713"/>
                </a:lnTo>
                <a:lnTo>
                  <a:pt x="2198" y="2709"/>
                </a:lnTo>
                <a:lnTo>
                  <a:pt x="2180" y="2706"/>
                </a:lnTo>
                <a:lnTo>
                  <a:pt x="2161" y="2705"/>
                </a:lnTo>
                <a:lnTo>
                  <a:pt x="2143" y="2705"/>
                </a:lnTo>
                <a:lnTo>
                  <a:pt x="2105" y="2706"/>
                </a:lnTo>
                <a:lnTo>
                  <a:pt x="2068" y="2708"/>
                </a:lnTo>
                <a:lnTo>
                  <a:pt x="2031" y="2710"/>
                </a:lnTo>
                <a:lnTo>
                  <a:pt x="2013" y="2710"/>
                </a:lnTo>
                <a:lnTo>
                  <a:pt x="1995" y="2710"/>
                </a:lnTo>
                <a:lnTo>
                  <a:pt x="1977" y="2709"/>
                </a:lnTo>
                <a:lnTo>
                  <a:pt x="1958" y="2707"/>
                </a:lnTo>
                <a:lnTo>
                  <a:pt x="1941" y="2704"/>
                </a:lnTo>
                <a:lnTo>
                  <a:pt x="1922" y="2699"/>
                </a:lnTo>
                <a:lnTo>
                  <a:pt x="1904" y="2693"/>
                </a:lnTo>
                <a:lnTo>
                  <a:pt x="1887" y="2685"/>
                </a:lnTo>
                <a:lnTo>
                  <a:pt x="1883" y="2699"/>
                </a:lnTo>
                <a:lnTo>
                  <a:pt x="1881" y="2712"/>
                </a:lnTo>
                <a:lnTo>
                  <a:pt x="1880" y="2723"/>
                </a:lnTo>
                <a:lnTo>
                  <a:pt x="1881" y="2732"/>
                </a:lnTo>
                <a:lnTo>
                  <a:pt x="1882" y="2740"/>
                </a:lnTo>
                <a:lnTo>
                  <a:pt x="1885" y="2748"/>
                </a:lnTo>
                <a:lnTo>
                  <a:pt x="1888" y="2755"/>
                </a:lnTo>
                <a:lnTo>
                  <a:pt x="1893" y="2761"/>
                </a:lnTo>
                <a:lnTo>
                  <a:pt x="1898" y="2766"/>
                </a:lnTo>
                <a:lnTo>
                  <a:pt x="1904" y="2772"/>
                </a:lnTo>
                <a:lnTo>
                  <a:pt x="1920" y="2784"/>
                </a:lnTo>
                <a:lnTo>
                  <a:pt x="1937" y="2796"/>
                </a:lnTo>
                <a:lnTo>
                  <a:pt x="1958" y="2813"/>
                </a:lnTo>
                <a:close/>
                <a:moveTo>
                  <a:pt x="2528" y="2104"/>
                </a:moveTo>
                <a:lnTo>
                  <a:pt x="2528" y="2104"/>
                </a:lnTo>
                <a:lnTo>
                  <a:pt x="2573" y="2156"/>
                </a:lnTo>
                <a:lnTo>
                  <a:pt x="2619" y="2206"/>
                </a:lnTo>
                <a:lnTo>
                  <a:pt x="2665" y="2256"/>
                </a:lnTo>
                <a:lnTo>
                  <a:pt x="2712" y="2306"/>
                </a:lnTo>
                <a:lnTo>
                  <a:pt x="2806" y="2404"/>
                </a:lnTo>
                <a:lnTo>
                  <a:pt x="2902" y="2502"/>
                </a:lnTo>
                <a:lnTo>
                  <a:pt x="3096" y="2695"/>
                </a:lnTo>
                <a:lnTo>
                  <a:pt x="3193" y="2792"/>
                </a:lnTo>
                <a:lnTo>
                  <a:pt x="3289" y="2889"/>
                </a:lnTo>
                <a:lnTo>
                  <a:pt x="3288" y="2874"/>
                </a:lnTo>
                <a:lnTo>
                  <a:pt x="3286" y="2860"/>
                </a:lnTo>
                <a:lnTo>
                  <a:pt x="3283" y="2846"/>
                </a:lnTo>
                <a:lnTo>
                  <a:pt x="3280" y="2831"/>
                </a:lnTo>
                <a:lnTo>
                  <a:pt x="3274" y="2817"/>
                </a:lnTo>
                <a:lnTo>
                  <a:pt x="3270" y="2803"/>
                </a:lnTo>
                <a:lnTo>
                  <a:pt x="3258" y="2774"/>
                </a:lnTo>
                <a:lnTo>
                  <a:pt x="3244" y="2747"/>
                </a:lnTo>
                <a:lnTo>
                  <a:pt x="3228" y="2718"/>
                </a:lnTo>
                <a:lnTo>
                  <a:pt x="3211" y="2690"/>
                </a:lnTo>
                <a:lnTo>
                  <a:pt x="3193" y="2663"/>
                </a:lnTo>
                <a:lnTo>
                  <a:pt x="3155" y="2608"/>
                </a:lnTo>
                <a:lnTo>
                  <a:pt x="3117" y="2555"/>
                </a:lnTo>
                <a:lnTo>
                  <a:pt x="3098" y="2529"/>
                </a:lnTo>
                <a:lnTo>
                  <a:pt x="3082" y="2503"/>
                </a:lnTo>
                <a:lnTo>
                  <a:pt x="3066" y="2478"/>
                </a:lnTo>
                <a:lnTo>
                  <a:pt x="3052" y="2453"/>
                </a:lnTo>
                <a:lnTo>
                  <a:pt x="3014" y="2378"/>
                </a:lnTo>
                <a:lnTo>
                  <a:pt x="2975" y="2302"/>
                </a:lnTo>
                <a:lnTo>
                  <a:pt x="2900" y="2152"/>
                </a:lnTo>
                <a:lnTo>
                  <a:pt x="2886" y="2160"/>
                </a:lnTo>
                <a:lnTo>
                  <a:pt x="2871" y="2166"/>
                </a:lnTo>
                <a:lnTo>
                  <a:pt x="2856" y="2171"/>
                </a:lnTo>
                <a:lnTo>
                  <a:pt x="2839" y="2175"/>
                </a:lnTo>
                <a:lnTo>
                  <a:pt x="2823" y="2178"/>
                </a:lnTo>
                <a:lnTo>
                  <a:pt x="2805" y="2180"/>
                </a:lnTo>
                <a:lnTo>
                  <a:pt x="2788" y="2180"/>
                </a:lnTo>
                <a:lnTo>
                  <a:pt x="2769" y="2179"/>
                </a:lnTo>
                <a:lnTo>
                  <a:pt x="2752" y="2176"/>
                </a:lnTo>
                <a:lnTo>
                  <a:pt x="2734" y="2174"/>
                </a:lnTo>
                <a:lnTo>
                  <a:pt x="2717" y="2171"/>
                </a:lnTo>
                <a:lnTo>
                  <a:pt x="2699" y="2167"/>
                </a:lnTo>
                <a:lnTo>
                  <a:pt x="2683" y="2163"/>
                </a:lnTo>
                <a:lnTo>
                  <a:pt x="2667" y="2159"/>
                </a:lnTo>
                <a:lnTo>
                  <a:pt x="2637" y="2149"/>
                </a:lnTo>
                <a:lnTo>
                  <a:pt x="2646" y="2150"/>
                </a:lnTo>
                <a:lnTo>
                  <a:pt x="2654" y="2150"/>
                </a:lnTo>
                <a:lnTo>
                  <a:pt x="2661" y="2149"/>
                </a:lnTo>
                <a:lnTo>
                  <a:pt x="2667" y="2148"/>
                </a:lnTo>
                <a:lnTo>
                  <a:pt x="2673" y="2145"/>
                </a:lnTo>
                <a:lnTo>
                  <a:pt x="2678" y="2140"/>
                </a:lnTo>
                <a:lnTo>
                  <a:pt x="2683" y="2135"/>
                </a:lnTo>
                <a:lnTo>
                  <a:pt x="2686" y="2129"/>
                </a:lnTo>
                <a:lnTo>
                  <a:pt x="2681" y="2124"/>
                </a:lnTo>
                <a:lnTo>
                  <a:pt x="2674" y="2120"/>
                </a:lnTo>
                <a:lnTo>
                  <a:pt x="2666" y="2116"/>
                </a:lnTo>
                <a:lnTo>
                  <a:pt x="2657" y="2113"/>
                </a:lnTo>
                <a:lnTo>
                  <a:pt x="2646" y="2109"/>
                </a:lnTo>
                <a:lnTo>
                  <a:pt x="2634" y="2106"/>
                </a:lnTo>
                <a:lnTo>
                  <a:pt x="2611" y="2102"/>
                </a:lnTo>
                <a:lnTo>
                  <a:pt x="2586" y="2100"/>
                </a:lnTo>
                <a:lnTo>
                  <a:pt x="2563" y="2100"/>
                </a:lnTo>
                <a:lnTo>
                  <a:pt x="2544" y="2101"/>
                </a:lnTo>
                <a:lnTo>
                  <a:pt x="2535" y="2102"/>
                </a:lnTo>
                <a:lnTo>
                  <a:pt x="2528" y="2104"/>
                </a:lnTo>
                <a:close/>
                <a:moveTo>
                  <a:pt x="2623" y="2145"/>
                </a:moveTo>
                <a:lnTo>
                  <a:pt x="2623" y="2145"/>
                </a:lnTo>
                <a:lnTo>
                  <a:pt x="2627" y="2147"/>
                </a:lnTo>
                <a:lnTo>
                  <a:pt x="2631" y="2147"/>
                </a:lnTo>
                <a:lnTo>
                  <a:pt x="2627" y="2147"/>
                </a:lnTo>
                <a:lnTo>
                  <a:pt x="2623" y="2145"/>
                </a:lnTo>
                <a:close/>
                <a:moveTo>
                  <a:pt x="1308" y="3543"/>
                </a:moveTo>
                <a:lnTo>
                  <a:pt x="1308" y="3543"/>
                </a:lnTo>
                <a:lnTo>
                  <a:pt x="1309" y="3564"/>
                </a:lnTo>
                <a:lnTo>
                  <a:pt x="1311" y="3586"/>
                </a:lnTo>
                <a:lnTo>
                  <a:pt x="1315" y="3606"/>
                </a:lnTo>
                <a:lnTo>
                  <a:pt x="1319" y="3627"/>
                </a:lnTo>
                <a:lnTo>
                  <a:pt x="1325" y="3648"/>
                </a:lnTo>
                <a:lnTo>
                  <a:pt x="1332" y="3667"/>
                </a:lnTo>
                <a:lnTo>
                  <a:pt x="1340" y="3687"/>
                </a:lnTo>
                <a:lnTo>
                  <a:pt x="1349" y="3705"/>
                </a:lnTo>
                <a:lnTo>
                  <a:pt x="1373" y="3682"/>
                </a:lnTo>
                <a:lnTo>
                  <a:pt x="1395" y="3659"/>
                </a:lnTo>
                <a:lnTo>
                  <a:pt x="1407" y="3649"/>
                </a:lnTo>
                <a:lnTo>
                  <a:pt x="1419" y="3639"/>
                </a:lnTo>
                <a:lnTo>
                  <a:pt x="1430" y="3631"/>
                </a:lnTo>
                <a:lnTo>
                  <a:pt x="1442" y="3624"/>
                </a:lnTo>
                <a:lnTo>
                  <a:pt x="1453" y="3620"/>
                </a:lnTo>
                <a:lnTo>
                  <a:pt x="1464" y="3617"/>
                </a:lnTo>
                <a:lnTo>
                  <a:pt x="1477" y="3615"/>
                </a:lnTo>
                <a:lnTo>
                  <a:pt x="1489" y="3617"/>
                </a:lnTo>
                <a:lnTo>
                  <a:pt x="1501" y="3620"/>
                </a:lnTo>
                <a:lnTo>
                  <a:pt x="1514" y="3626"/>
                </a:lnTo>
                <a:lnTo>
                  <a:pt x="1527" y="3635"/>
                </a:lnTo>
                <a:lnTo>
                  <a:pt x="1542" y="3648"/>
                </a:lnTo>
                <a:lnTo>
                  <a:pt x="1542" y="3644"/>
                </a:lnTo>
                <a:lnTo>
                  <a:pt x="1542" y="3640"/>
                </a:lnTo>
                <a:lnTo>
                  <a:pt x="1540" y="3631"/>
                </a:lnTo>
                <a:lnTo>
                  <a:pt x="1534" y="3621"/>
                </a:lnTo>
                <a:lnTo>
                  <a:pt x="1528" y="3609"/>
                </a:lnTo>
                <a:lnTo>
                  <a:pt x="1517" y="3586"/>
                </a:lnTo>
                <a:lnTo>
                  <a:pt x="1512" y="3575"/>
                </a:lnTo>
                <a:lnTo>
                  <a:pt x="1509" y="3566"/>
                </a:lnTo>
                <a:lnTo>
                  <a:pt x="1519" y="3544"/>
                </a:lnTo>
                <a:lnTo>
                  <a:pt x="1528" y="3527"/>
                </a:lnTo>
                <a:lnTo>
                  <a:pt x="1537" y="3514"/>
                </a:lnTo>
                <a:lnTo>
                  <a:pt x="1543" y="3505"/>
                </a:lnTo>
                <a:lnTo>
                  <a:pt x="1549" y="3500"/>
                </a:lnTo>
                <a:lnTo>
                  <a:pt x="1552" y="3498"/>
                </a:lnTo>
                <a:lnTo>
                  <a:pt x="1555" y="3498"/>
                </a:lnTo>
                <a:lnTo>
                  <a:pt x="1558" y="3498"/>
                </a:lnTo>
                <a:lnTo>
                  <a:pt x="1560" y="3498"/>
                </a:lnTo>
                <a:lnTo>
                  <a:pt x="1566" y="3501"/>
                </a:lnTo>
                <a:lnTo>
                  <a:pt x="1573" y="3506"/>
                </a:lnTo>
                <a:lnTo>
                  <a:pt x="1579" y="3513"/>
                </a:lnTo>
                <a:lnTo>
                  <a:pt x="1595" y="3528"/>
                </a:lnTo>
                <a:lnTo>
                  <a:pt x="1606" y="3536"/>
                </a:lnTo>
                <a:lnTo>
                  <a:pt x="1618" y="3544"/>
                </a:lnTo>
                <a:lnTo>
                  <a:pt x="1632" y="3553"/>
                </a:lnTo>
                <a:lnTo>
                  <a:pt x="1648" y="3559"/>
                </a:lnTo>
                <a:lnTo>
                  <a:pt x="1658" y="3499"/>
                </a:lnTo>
                <a:lnTo>
                  <a:pt x="1666" y="3497"/>
                </a:lnTo>
                <a:lnTo>
                  <a:pt x="1675" y="3497"/>
                </a:lnTo>
                <a:lnTo>
                  <a:pt x="1683" y="3499"/>
                </a:lnTo>
                <a:lnTo>
                  <a:pt x="1690" y="3503"/>
                </a:lnTo>
                <a:lnTo>
                  <a:pt x="1698" y="3508"/>
                </a:lnTo>
                <a:lnTo>
                  <a:pt x="1706" y="3515"/>
                </a:lnTo>
                <a:lnTo>
                  <a:pt x="1713" y="3523"/>
                </a:lnTo>
                <a:lnTo>
                  <a:pt x="1720" y="3531"/>
                </a:lnTo>
                <a:lnTo>
                  <a:pt x="1727" y="3541"/>
                </a:lnTo>
                <a:lnTo>
                  <a:pt x="1733" y="3553"/>
                </a:lnTo>
                <a:lnTo>
                  <a:pt x="1746" y="3576"/>
                </a:lnTo>
                <a:lnTo>
                  <a:pt x="1758" y="3603"/>
                </a:lnTo>
                <a:lnTo>
                  <a:pt x="1768" y="3630"/>
                </a:lnTo>
                <a:lnTo>
                  <a:pt x="1779" y="3658"/>
                </a:lnTo>
                <a:lnTo>
                  <a:pt x="1788" y="3686"/>
                </a:lnTo>
                <a:lnTo>
                  <a:pt x="1802" y="3733"/>
                </a:lnTo>
                <a:lnTo>
                  <a:pt x="1812" y="3765"/>
                </a:lnTo>
                <a:lnTo>
                  <a:pt x="1815" y="3773"/>
                </a:lnTo>
                <a:lnTo>
                  <a:pt x="1816" y="3775"/>
                </a:lnTo>
                <a:lnTo>
                  <a:pt x="1817" y="3774"/>
                </a:lnTo>
                <a:lnTo>
                  <a:pt x="1829" y="3797"/>
                </a:lnTo>
                <a:lnTo>
                  <a:pt x="1842" y="3820"/>
                </a:lnTo>
                <a:lnTo>
                  <a:pt x="1854" y="3841"/>
                </a:lnTo>
                <a:lnTo>
                  <a:pt x="1867" y="3862"/>
                </a:lnTo>
                <a:lnTo>
                  <a:pt x="1881" y="3882"/>
                </a:lnTo>
                <a:lnTo>
                  <a:pt x="1894" y="3901"/>
                </a:lnTo>
                <a:lnTo>
                  <a:pt x="1909" y="3920"/>
                </a:lnTo>
                <a:lnTo>
                  <a:pt x="1924" y="3937"/>
                </a:lnTo>
                <a:lnTo>
                  <a:pt x="1940" y="3955"/>
                </a:lnTo>
                <a:lnTo>
                  <a:pt x="1955" y="3971"/>
                </a:lnTo>
                <a:lnTo>
                  <a:pt x="1970" y="3988"/>
                </a:lnTo>
                <a:lnTo>
                  <a:pt x="1987" y="4003"/>
                </a:lnTo>
                <a:lnTo>
                  <a:pt x="2004" y="4019"/>
                </a:lnTo>
                <a:lnTo>
                  <a:pt x="2021" y="4033"/>
                </a:lnTo>
                <a:lnTo>
                  <a:pt x="2040" y="4047"/>
                </a:lnTo>
                <a:lnTo>
                  <a:pt x="2057" y="4061"/>
                </a:lnTo>
                <a:lnTo>
                  <a:pt x="2095" y="4087"/>
                </a:lnTo>
                <a:lnTo>
                  <a:pt x="2133" y="4110"/>
                </a:lnTo>
                <a:lnTo>
                  <a:pt x="2175" y="4134"/>
                </a:lnTo>
                <a:lnTo>
                  <a:pt x="2216" y="4155"/>
                </a:lnTo>
                <a:lnTo>
                  <a:pt x="2260" y="4175"/>
                </a:lnTo>
                <a:lnTo>
                  <a:pt x="2305" y="4195"/>
                </a:lnTo>
                <a:lnTo>
                  <a:pt x="2352" y="4215"/>
                </a:lnTo>
                <a:lnTo>
                  <a:pt x="2399" y="4232"/>
                </a:lnTo>
                <a:lnTo>
                  <a:pt x="2400" y="4220"/>
                </a:lnTo>
                <a:lnTo>
                  <a:pt x="2400" y="4206"/>
                </a:lnTo>
                <a:lnTo>
                  <a:pt x="2399" y="4194"/>
                </a:lnTo>
                <a:lnTo>
                  <a:pt x="2397" y="4181"/>
                </a:lnTo>
                <a:lnTo>
                  <a:pt x="2391" y="4156"/>
                </a:lnTo>
                <a:lnTo>
                  <a:pt x="2385" y="4131"/>
                </a:lnTo>
                <a:lnTo>
                  <a:pt x="2379" y="4105"/>
                </a:lnTo>
                <a:lnTo>
                  <a:pt x="2372" y="4081"/>
                </a:lnTo>
                <a:lnTo>
                  <a:pt x="2371" y="4067"/>
                </a:lnTo>
                <a:lnTo>
                  <a:pt x="2370" y="4055"/>
                </a:lnTo>
                <a:lnTo>
                  <a:pt x="2369" y="4041"/>
                </a:lnTo>
                <a:lnTo>
                  <a:pt x="2370" y="4029"/>
                </a:lnTo>
                <a:lnTo>
                  <a:pt x="2371" y="4022"/>
                </a:lnTo>
                <a:lnTo>
                  <a:pt x="2373" y="4016"/>
                </a:lnTo>
                <a:lnTo>
                  <a:pt x="2376" y="4009"/>
                </a:lnTo>
                <a:lnTo>
                  <a:pt x="2379" y="4003"/>
                </a:lnTo>
                <a:lnTo>
                  <a:pt x="2386" y="3993"/>
                </a:lnTo>
                <a:lnTo>
                  <a:pt x="2394" y="3984"/>
                </a:lnTo>
                <a:lnTo>
                  <a:pt x="2404" y="3975"/>
                </a:lnTo>
                <a:lnTo>
                  <a:pt x="2415" y="3968"/>
                </a:lnTo>
                <a:lnTo>
                  <a:pt x="2435" y="3955"/>
                </a:lnTo>
                <a:lnTo>
                  <a:pt x="2446" y="3948"/>
                </a:lnTo>
                <a:lnTo>
                  <a:pt x="2454" y="3940"/>
                </a:lnTo>
                <a:lnTo>
                  <a:pt x="2461" y="3933"/>
                </a:lnTo>
                <a:lnTo>
                  <a:pt x="2466" y="3925"/>
                </a:lnTo>
                <a:lnTo>
                  <a:pt x="2468" y="3921"/>
                </a:lnTo>
                <a:lnTo>
                  <a:pt x="2469" y="3916"/>
                </a:lnTo>
                <a:lnTo>
                  <a:pt x="2470" y="3911"/>
                </a:lnTo>
                <a:lnTo>
                  <a:pt x="2469" y="3905"/>
                </a:lnTo>
                <a:lnTo>
                  <a:pt x="2468" y="3900"/>
                </a:lnTo>
                <a:lnTo>
                  <a:pt x="2466" y="3894"/>
                </a:lnTo>
                <a:lnTo>
                  <a:pt x="2464" y="3888"/>
                </a:lnTo>
                <a:lnTo>
                  <a:pt x="2460" y="3881"/>
                </a:lnTo>
                <a:lnTo>
                  <a:pt x="2452" y="3866"/>
                </a:lnTo>
                <a:lnTo>
                  <a:pt x="2446" y="3851"/>
                </a:lnTo>
                <a:lnTo>
                  <a:pt x="2442" y="3836"/>
                </a:lnTo>
                <a:lnTo>
                  <a:pt x="2438" y="3823"/>
                </a:lnTo>
                <a:lnTo>
                  <a:pt x="2437" y="3808"/>
                </a:lnTo>
                <a:lnTo>
                  <a:pt x="2437" y="3795"/>
                </a:lnTo>
                <a:lnTo>
                  <a:pt x="2439" y="3782"/>
                </a:lnTo>
                <a:lnTo>
                  <a:pt x="2443" y="3768"/>
                </a:lnTo>
                <a:lnTo>
                  <a:pt x="2448" y="3756"/>
                </a:lnTo>
                <a:lnTo>
                  <a:pt x="2454" y="3743"/>
                </a:lnTo>
                <a:lnTo>
                  <a:pt x="2460" y="3731"/>
                </a:lnTo>
                <a:lnTo>
                  <a:pt x="2468" y="3719"/>
                </a:lnTo>
                <a:lnTo>
                  <a:pt x="2478" y="3707"/>
                </a:lnTo>
                <a:lnTo>
                  <a:pt x="2488" y="3696"/>
                </a:lnTo>
                <a:lnTo>
                  <a:pt x="2498" y="3685"/>
                </a:lnTo>
                <a:lnTo>
                  <a:pt x="2510" y="3674"/>
                </a:lnTo>
                <a:lnTo>
                  <a:pt x="2518" y="3668"/>
                </a:lnTo>
                <a:lnTo>
                  <a:pt x="2525" y="3661"/>
                </a:lnTo>
                <a:lnTo>
                  <a:pt x="2532" y="3654"/>
                </a:lnTo>
                <a:lnTo>
                  <a:pt x="2538" y="3645"/>
                </a:lnTo>
                <a:lnTo>
                  <a:pt x="2545" y="3637"/>
                </a:lnTo>
                <a:lnTo>
                  <a:pt x="2550" y="3629"/>
                </a:lnTo>
                <a:lnTo>
                  <a:pt x="2554" y="3620"/>
                </a:lnTo>
                <a:lnTo>
                  <a:pt x="2558" y="3610"/>
                </a:lnTo>
                <a:lnTo>
                  <a:pt x="2576" y="3621"/>
                </a:lnTo>
                <a:lnTo>
                  <a:pt x="2602" y="3635"/>
                </a:lnTo>
                <a:lnTo>
                  <a:pt x="2616" y="3642"/>
                </a:lnTo>
                <a:lnTo>
                  <a:pt x="2629" y="3648"/>
                </a:lnTo>
                <a:lnTo>
                  <a:pt x="2634" y="3649"/>
                </a:lnTo>
                <a:lnTo>
                  <a:pt x="2638" y="3650"/>
                </a:lnTo>
                <a:lnTo>
                  <a:pt x="2643" y="3650"/>
                </a:lnTo>
                <a:lnTo>
                  <a:pt x="2645" y="3648"/>
                </a:lnTo>
                <a:lnTo>
                  <a:pt x="2631" y="3638"/>
                </a:lnTo>
                <a:lnTo>
                  <a:pt x="2618" y="3630"/>
                </a:lnTo>
                <a:lnTo>
                  <a:pt x="2604" y="3622"/>
                </a:lnTo>
                <a:lnTo>
                  <a:pt x="2590" y="3615"/>
                </a:lnTo>
                <a:lnTo>
                  <a:pt x="2562" y="3602"/>
                </a:lnTo>
                <a:lnTo>
                  <a:pt x="2532" y="3591"/>
                </a:lnTo>
                <a:lnTo>
                  <a:pt x="2502" y="3582"/>
                </a:lnTo>
                <a:lnTo>
                  <a:pt x="2472" y="3573"/>
                </a:lnTo>
                <a:lnTo>
                  <a:pt x="2442" y="3567"/>
                </a:lnTo>
                <a:lnTo>
                  <a:pt x="2411" y="3562"/>
                </a:lnTo>
                <a:lnTo>
                  <a:pt x="2348" y="3553"/>
                </a:lnTo>
                <a:lnTo>
                  <a:pt x="2285" y="3544"/>
                </a:lnTo>
                <a:lnTo>
                  <a:pt x="2253" y="3540"/>
                </a:lnTo>
                <a:lnTo>
                  <a:pt x="2222" y="3535"/>
                </a:lnTo>
                <a:lnTo>
                  <a:pt x="2191" y="3529"/>
                </a:lnTo>
                <a:lnTo>
                  <a:pt x="2161" y="3523"/>
                </a:lnTo>
                <a:lnTo>
                  <a:pt x="2121" y="3513"/>
                </a:lnTo>
                <a:lnTo>
                  <a:pt x="2100" y="3508"/>
                </a:lnTo>
                <a:lnTo>
                  <a:pt x="2079" y="3505"/>
                </a:lnTo>
                <a:lnTo>
                  <a:pt x="2068" y="3505"/>
                </a:lnTo>
                <a:lnTo>
                  <a:pt x="2057" y="3505"/>
                </a:lnTo>
                <a:lnTo>
                  <a:pt x="2047" y="3505"/>
                </a:lnTo>
                <a:lnTo>
                  <a:pt x="2036" y="3506"/>
                </a:lnTo>
                <a:lnTo>
                  <a:pt x="2026" y="3509"/>
                </a:lnTo>
                <a:lnTo>
                  <a:pt x="2017" y="3513"/>
                </a:lnTo>
                <a:lnTo>
                  <a:pt x="2007" y="3517"/>
                </a:lnTo>
                <a:lnTo>
                  <a:pt x="1997" y="3522"/>
                </a:lnTo>
                <a:lnTo>
                  <a:pt x="1984" y="3532"/>
                </a:lnTo>
                <a:lnTo>
                  <a:pt x="1967" y="3546"/>
                </a:lnTo>
                <a:lnTo>
                  <a:pt x="1950" y="3559"/>
                </a:lnTo>
                <a:lnTo>
                  <a:pt x="1929" y="3572"/>
                </a:lnTo>
                <a:lnTo>
                  <a:pt x="1920" y="3578"/>
                </a:lnTo>
                <a:lnTo>
                  <a:pt x="1910" y="3584"/>
                </a:lnTo>
                <a:lnTo>
                  <a:pt x="1899" y="3587"/>
                </a:lnTo>
                <a:lnTo>
                  <a:pt x="1890" y="3589"/>
                </a:lnTo>
                <a:lnTo>
                  <a:pt x="1880" y="3589"/>
                </a:lnTo>
                <a:lnTo>
                  <a:pt x="1870" y="3587"/>
                </a:lnTo>
                <a:lnTo>
                  <a:pt x="1862" y="3583"/>
                </a:lnTo>
                <a:lnTo>
                  <a:pt x="1858" y="3580"/>
                </a:lnTo>
                <a:lnTo>
                  <a:pt x="1854" y="3576"/>
                </a:lnTo>
                <a:lnTo>
                  <a:pt x="1855" y="3565"/>
                </a:lnTo>
                <a:lnTo>
                  <a:pt x="1859" y="3556"/>
                </a:lnTo>
                <a:lnTo>
                  <a:pt x="1863" y="3549"/>
                </a:lnTo>
                <a:lnTo>
                  <a:pt x="1868" y="3542"/>
                </a:lnTo>
                <a:lnTo>
                  <a:pt x="1875" y="3537"/>
                </a:lnTo>
                <a:lnTo>
                  <a:pt x="1881" y="3532"/>
                </a:lnTo>
                <a:lnTo>
                  <a:pt x="1895" y="3526"/>
                </a:lnTo>
                <a:lnTo>
                  <a:pt x="1910" y="3521"/>
                </a:lnTo>
                <a:lnTo>
                  <a:pt x="1917" y="3518"/>
                </a:lnTo>
                <a:lnTo>
                  <a:pt x="1923" y="3515"/>
                </a:lnTo>
                <a:lnTo>
                  <a:pt x="1928" y="3510"/>
                </a:lnTo>
                <a:lnTo>
                  <a:pt x="1933" y="3505"/>
                </a:lnTo>
                <a:lnTo>
                  <a:pt x="1936" y="3499"/>
                </a:lnTo>
                <a:lnTo>
                  <a:pt x="1939" y="3492"/>
                </a:lnTo>
                <a:lnTo>
                  <a:pt x="1900" y="3493"/>
                </a:lnTo>
                <a:lnTo>
                  <a:pt x="1861" y="3491"/>
                </a:lnTo>
                <a:lnTo>
                  <a:pt x="1821" y="3488"/>
                </a:lnTo>
                <a:lnTo>
                  <a:pt x="1781" y="3484"/>
                </a:lnTo>
                <a:lnTo>
                  <a:pt x="1698" y="3473"/>
                </a:lnTo>
                <a:lnTo>
                  <a:pt x="1657" y="3469"/>
                </a:lnTo>
                <a:lnTo>
                  <a:pt x="1616" y="3466"/>
                </a:lnTo>
                <a:lnTo>
                  <a:pt x="1575" y="3465"/>
                </a:lnTo>
                <a:lnTo>
                  <a:pt x="1554" y="3465"/>
                </a:lnTo>
                <a:lnTo>
                  <a:pt x="1534" y="3465"/>
                </a:lnTo>
                <a:lnTo>
                  <a:pt x="1514" y="3467"/>
                </a:lnTo>
                <a:lnTo>
                  <a:pt x="1494" y="3469"/>
                </a:lnTo>
                <a:lnTo>
                  <a:pt x="1475" y="3471"/>
                </a:lnTo>
                <a:lnTo>
                  <a:pt x="1455" y="3475"/>
                </a:lnTo>
                <a:lnTo>
                  <a:pt x="1435" y="3480"/>
                </a:lnTo>
                <a:lnTo>
                  <a:pt x="1416" y="3486"/>
                </a:lnTo>
                <a:lnTo>
                  <a:pt x="1397" y="3492"/>
                </a:lnTo>
                <a:lnTo>
                  <a:pt x="1379" y="3500"/>
                </a:lnTo>
                <a:lnTo>
                  <a:pt x="1360" y="3509"/>
                </a:lnTo>
                <a:lnTo>
                  <a:pt x="1343" y="3520"/>
                </a:lnTo>
                <a:lnTo>
                  <a:pt x="1325" y="3531"/>
                </a:lnTo>
                <a:lnTo>
                  <a:pt x="1308" y="3543"/>
                </a:lnTo>
                <a:close/>
                <a:moveTo>
                  <a:pt x="2948" y="2096"/>
                </a:moveTo>
                <a:lnTo>
                  <a:pt x="2948" y="2096"/>
                </a:lnTo>
                <a:lnTo>
                  <a:pt x="2945" y="2105"/>
                </a:lnTo>
                <a:lnTo>
                  <a:pt x="2941" y="2117"/>
                </a:lnTo>
                <a:lnTo>
                  <a:pt x="2938" y="2127"/>
                </a:lnTo>
                <a:lnTo>
                  <a:pt x="2937" y="2139"/>
                </a:lnTo>
                <a:lnTo>
                  <a:pt x="2936" y="2151"/>
                </a:lnTo>
                <a:lnTo>
                  <a:pt x="2935" y="2163"/>
                </a:lnTo>
                <a:lnTo>
                  <a:pt x="2937" y="2189"/>
                </a:lnTo>
                <a:lnTo>
                  <a:pt x="2940" y="2217"/>
                </a:lnTo>
                <a:lnTo>
                  <a:pt x="2947" y="2245"/>
                </a:lnTo>
                <a:lnTo>
                  <a:pt x="2955" y="2274"/>
                </a:lnTo>
                <a:lnTo>
                  <a:pt x="2965" y="2305"/>
                </a:lnTo>
                <a:lnTo>
                  <a:pt x="2978" y="2337"/>
                </a:lnTo>
                <a:lnTo>
                  <a:pt x="2991" y="2369"/>
                </a:lnTo>
                <a:lnTo>
                  <a:pt x="3006" y="2402"/>
                </a:lnTo>
                <a:lnTo>
                  <a:pt x="3023" y="2435"/>
                </a:lnTo>
                <a:lnTo>
                  <a:pt x="3040" y="2469"/>
                </a:lnTo>
                <a:lnTo>
                  <a:pt x="3059" y="2503"/>
                </a:lnTo>
                <a:lnTo>
                  <a:pt x="3079" y="2537"/>
                </a:lnTo>
                <a:lnTo>
                  <a:pt x="3099" y="2571"/>
                </a:lnTo>
                <a:lnTo>
                  <a:pt x="3142" y="2639"/>
                </a:lnTo>
                <a:lnTo>
                  <a:pt x="3186" y="2705"/>
                </a:lnTo>
                <a:lnTo>
                  <a:pt x="3229" y="2768"/>
                </a:lnTo>
                <a:lnTo>
                  <a:pt x="3272" y="2827"/>
                </a:lnTo>
                <a:lnTo>
                  <a:pt x="3311" y="2881"/>
                </a:lnTo>
                <a:lnTo>
                  <a:pt x="3349" y="2929"/>
                </a:lnTo>
                <a:lnTo>
                  <a:pt x="3404" y="3002"/>
                </a:lnTo>
                <a:lnTo>
                  <a:pt x="3466" y="3083"/>
                </a:lnTo>
                <a:lnTo>
                  <a:pt x="3529" y="3161"/>
                </a:lnTo>
                <a:lnTo>
                  <a:pt x="3593" y="3238"/>
                </a:lnTo>
                <a:lnTo>
                  <a:pt x="3659" y="3316"/>
                </a:lnTo>
                <a:lnTo>
                  <a:pt x="3726" y="3392"/>
                </a:lnTo>
                <a:lnTo>
                  <a:pt x="3794" y="3468"/>
                </a:lnTo>
                <a:lnTo>
                  <a:pt x="3863" y="3543"/>
                </a:lnTo>
                <a:lnTo>
                  <a:pt x="3933" y="3618"/>
                </a:lnTo>
                <a:lnTo>
                  <a:pt x="4003" y="3691"/>
                </a:lnTo>
                <a:lnTo>
                  <a:pt x="4074" y="3765"/>
                </a:lnTo>
                <a:lnTo>
                  <a:pt x="4216" y="3910"/>
                </a:lnTo>
                <a:lnTo>
                  <a:pt x="4502" y="4197"/>
                </a:lnTo>
                <a:lnTo>
                  <a:pt x="4491" y="4164"/>
                </a:lnTo>
                <a:lnTo>
                  <a:pt x="4478" y="4132"/>
                </a:lnTo>
                <a:lnTo>
                  <a:pt x="4464" y="4100"/>
                </a:lnTo>
                <a:lnTo>
                  <a:pt x="4447" y="4069"/>
                </a:lnTo>
                <a:lnTo>
                  <a:pt x="4430" y="4039"/>
                </a:lnTo>
                <a:lnTo>
                  <a:pt x="4411" y="4009"/>
                </a:lnTo>
                <a:lnTo>
                  <a:pt x="4391" y="3981"/>
                </a:lnTo>
                <a:lnTo>
                  <a:pt x="4370" y="3952"/>
                </a:lnTo>
                <a:lnTo>
                  <a:pt x="4348" y="3924"/>
                </a:lnTo>
                <a:lnTo>
                  <a:pt x="4327" y="3896"/>
                </a:lnTo>
                <a:lnTo>
                  <a:pt x="4281" y="3840"/>
                </a:lnTo>
                <a:lnTo>
                  <a:pt x="4238" y="3786"/>
                </a:lnTo>
                <a:lnTo>
                  <a:pt x="4216" y="3759"/>
                </a:lnTo>
                <a:lnTo>
                  <a:pt x="4196" y="3731"/>
                </a:lnTo>
                <a:lnTo>
                  <a:pt x="4169" y="3694"/>
                </a:lnTo>
                <a:lnTo>
                  <a:pt x="4142" y="3656"/>
                </a:lnTo>
                <a:lnTo>
                  <a:pt x="4116" y="3617"/>
                </a:lnTo>
                <a:lnTo>
                  <a:pt x="4092" y="3577"/>
                </a:lnTo>
                <a:lnTo>
                  <a:pt x="4067" y="3537"/>
                </a:lnTo>
                <a:lnTo>
                  <a:pt x="4043" y="3497"/>
                </a:lnTo>
                <a:lnTo>
                  <a:pt x="3997" y="3416"/>
                </a:lnTo>
                <a:lnTo>
                  <a:pt x="3952" y="3333"/>
                </a:lnTo>
                <a:lnTo>
                  <a:pt x="3908" y="3251"/>
                </a:lnTo>
                <a:lnTo>
                  <a:pt x="3823" y="3086"/>
                </a:lnTo>
                <a:lnTo>
                  <a:pt x="3802" y="3048"/>
                </a:lnTo>
                <a:lnTo>
                  <a:pt x="3781" y="3010"/>
                </a:lnTo>
                <a:lnTo>
                  <a:pt x="3760" y="2973"/>
                </a:lnTo>
                <a:lnTo>
                  <a:pt x="3737" y="2937"/>
                </a:lnTo>
                <a:lnTo>
                  <a:pt x="3691" y="2866"/>
                </a:lnTo>
                <a:lnTo>
                  <a:pt x="3643" y="2795"/>
                </a:lnTo>
                <a:lnTo>
                  <a:pt x="3595" y="2725"/>
                </a:lnTo>
                <a:lnTo>
                  <a:pt x="3548" y="2654"/>
                </a:lnTo>
                <a:lnTo>
                  <a:pt x="3500" y="2582"/>
                </a:lnTo>
                <a:lnTo>
                  <a:pt x="3478" y="2546"/>
                </a:lnTo>
                <a:lnTo>
                  <a:pt x="3456" y="2509"/>
                </a:lnTo>
                <a:lnTo>
                  <a:pt x="3438" y="2476"/>
                </a:lnTo>
                <a:lnTo>
                  <a:pt x="3420" y="2441"/>
                </a:lnTo>
                <a:lnTo>
                  <a:pt x="3403" y="2404"/>
                </a:lnTo>
                <a:lnTo>
                  <a:pt x="3386" y="2366"/>
                </a:lnTo>
                <a:lnTo>
                  <a:pt x="3352" y="2288"/>
                </a:lnTo>
                <a:lnTo>
                  <a:pt x="3317" y="2207"/>
                </a:lnTo>
                <a:lnTo>
                  <a:pt x="3298" y="2167"/>
                </a:lnTo>
                <a:lnTo>
                  <a:pt x="3280" y="2128"/>
                </a:lnTo>
                <a:lnTo>
                  <a:pt x="3261" y="2090"/>
                </a:lnTo>
                <a:lnTo>
                  <a:pt x="3240" y="2054"/>
                </a:lnTo>
                <a:lnTo>
                  <a:pt x="3220" y="2019"/>
                </a:lnTo>
                <a:lnTo>
                  <a:pt x="3197" y="1986"/>
                </a:lnTo>
                <a:lnTo>
                  <a:pt x="3186" y="1970"/>
                </a:lnTo>
                <a:lnTo>
                  <a:pt x="3174" y="1956"/>
                </a:lnTo>
                <a:lnTo>
                  <a:pt x="3162" y="1941"/>
                </a:lnTo>
                <a:lnTo>
                  <a:pt x="3150" y="1928"/>
                </a:lnTo>
                <a:lnTo>
                  <a:pt x="3123" y="1958"/>
                </a:lnTo>
                <a:lnTo>
                  <a:pt x="3098" y="1983"/>
                </a:lnTo>
                <a:lnTo>
                  <a:pt x="3076" y="2003"/>
                </a:lnTo>
                <a:lnTo>
                  <a:pt x="3055" y="2022"/>
                </a:lnTo>
                <a:lnTo>
                  <a:pt x="3032" y="2039"/>
                </a:lnTo>
                <a:lnTo>
                  <a:pt x="3007" y="2057"/>
                </a:lnTo>
                <a:lnTo>
                  <a:pt x="2980" y="2075"/>
                </a:lnTo>
                <a:lnTo>
                  <a:pt x="2948" y="2096"/>
                </a:lnTo>
                <a:close/>
                <a:moveTo>
                  <a:pt x="2324" y="2750"/>
                </a:moveTo>
                <a:lnTo>
                  <a:pt x="2324" y="2750"/>
                </a:lnTo>
                <a:lnTo>
                  <a:pt x="2355" y="2797"/>
                </a:lnTo>
                <a:lnTo>
                  <a:pt x="2391" y="2850"/>
                </a:lnTo>
                <a:lnTo>
                  <a:pt x="2431" y="2906"/>
                </a:lnTo>
                <a:lnTo>
                  <a:pt x="2474" y="2965"/>
                </a:lnTo>
                <a:lnTo>
                  <a:pt x="2521" y="3026"/>
                </a:lnTo>
                <a:lnTo>
                  <a:pt x="2571" y="3087"/>
                </a:lnTo>
                <a:lnTo>
                  <a:pt x="2597" y="3117"/>
                </a:lnTo>
                <a:lnTo>
                  <a:pt x="2623" y="3147"/>
                </a:lnTo>
                <a:lnTo>
                  <a:pt x="2651" y="3176"/>
                </a:lnTo>
                <a:lnTo>
                  <a:pt x="2679" y="3205"/>
                </a:lnTo>
                <a:lnTo>
                  <a:pt x="2706" y="3234"/>
                </a:lnTo>
                <a:lnTo>
                  <a:pt x="2735" y="3261"/>
                </a:lnTo>
                <a:lnTo>
                  <a:pt x="2764" y="3288"/>
                </a:lnTo>
                <a:lnTo>
                  <a:pt x="2793" y="3313"/>
                </a:lnTo>
                <a:lnTo>
                  <a:pt x="2823" y="3337"/>
                </a:lnTo>
                <a:lnTo>
                  <a:pt x="2853" y="3360"/>
                </a:lnTo>
                <a:lnTo>
                  <a:pt x="2883" y="3382"/>
                </a:lnTo>
                <a:lnTo>
                  <a:pt x="2914" y="3401"/>
                </a:lnTo>
                <a:lnTo>
                  <a:pt x="2943" y="3419"/>
                </a:lnTo>
                <a:lnTo>
                  <a:pt x="2974" y="3434"/>
                </a:lnTo>
                <a:lnTo>
                  <a:pt x="3004" y="3449"/>
                </a:lnTo>
                <a:lnTo>
                  <a:pt x="3035" y="3460"/>
                </a:lnTo>
                <a:lnTo>
                  <a:pt x="3066" y="3470"/>
                </a:lnTo>
                <a:lnTo>
                  <a:pt x="3097" y="3476"/>
                </a:lnTo>
                <a:lnTo>
                  <a:pt x="3112" y="3480"/>
                </a:lnTo>
                <a:lnTo>
                  <a:pt x="3127" y="3482"/>
                </a:lnTo>
                <a:lnTo>
                  <a:pt x="3142" y="3483"/>
                </a:lnTo>
                <a:lnTo>
                  <a:pt x="3157" y="3483"/>
                </a:lnTo>
                <a:lnTo>
                  <a:pt x="3099" y="3427"/>
                </a:lnTo>
                <a:lnTo>
                  <a:pt x="3041" y="3371"/>
                </a:lnTo>
                <a:lnTo>
                  <a:pt x="2924" y="3260"/>
                </a:lnTo>
                <a:lnTo>
                  <a:pt x="2865" y="3203"/>
                </a:lnTo>
                <a:lnTo>
                  <a:pt x="2808" y="3147"/>
                </a:lnTo>
                <a:lnTo>
                  <a:pt x="2752" y="3089"/>
                </a:lnTo>
                <a:lnTo>
                  <a:pt x="2697" y="3030"/>
                </a:lnTo>
                <a:lnTo>
                  <a:pt x="2681" y="3010"/>
                </a:lnTo>
                <a:lnTo>
                  <a:pt x="2663" y="2990"/>
                </a:lnTo>
                <a:lnTo>
                  <a:pt x="2624" y="2942"/>
                </a:lnTo>
                <a:lnTo>
                  <a:pt x="2603" y="2918"/>
                </a:lnTo>
                <a:lnTo>
                  <a:pt x="2582" y="2893"/>
                </a:lnTo>
                <a:lnTo>
                  <a:pt x="2559" y="2868"/>
                </a:lnTo>
                <a:lnTo>
                  <a:pt x="2535" y="2845"/>
                </a:lnTo>
                <a:lnTo>
                  <a:pt x="2511" y="2822"/>
                </a:lnTo>
                <a:lnTo>
                  <a:pt x="2486" y="2801"/>
                </a:lnTo>
                <a:lnTo>
                  <a:pt x="2473" y="2792"/>
                </a:lnTo>
                <a:lnTo>
                  <a:pt x="2460" y="2784"/>
                </a:lnTo>
                <a:lnTo>
                  <a:pt x="2447" y="2775"/>
                </a:lnTo>
                <a:lnTo>
                  <a:pt x="2434" y="2768"/>
                </a:lnTo>
                <a:lnTo>
                  <a:pt x="2421" y="2762"/>
                </a:lnTo>
                <a:lnTo>
                  <a:pt x="2406" y="2757"/>
                </a:lnTo>
                <a:lnTo>
                  <a:pt x="2393" y="2753"/>
                </a:lnTo>
                <a:lnTo>
                  <a:pt x="2380" y="2750"/>
                </a:lnTo>
                <a:lnTo>
                  <a:pt x="2365" y="2748"/>
                </a:lnTo>
                <a:lnTo>
                  <a:pt x="2352" y="2747"/>
                </a:lnTo>
                <a:lnTo>
                  <a:pt x="2337" y="2748"/>
                </a:lnTo>
                <a:lnTo>
                  <a:pt x="2324" y="2750"/>
                </a:lnTo>
                <a:close/>
                <a:moveTo>
                  <a:pt x="2214" y="3004"/>
                </a:moveTo>
                <a:lnTo>
                  <a:pt x="2214" y="3004"/>
                </a:lnTo>
                <a:lnTo>
                  <a:pt x="2220" y="3016"/>
                </a:lnTo>
                <a:lnTo>
                  <a:pt x="2226" y="3026"/>
                </a:lnTo>
                <a:lnTo>
                  <a:pt x="2233" y="3034"/>
                </a:lnTo>
                <a:lnTo>
                  <a:pt x="2241" y="3042"/>
                </a:lnTo>
                <a:lnTo>
                  <a:pt x="2250" y="3049"/>
                </a:lnTo>
                <a:lnTo>
                  <a:pt x="2258" y="3055"/>
                </a:lnTo>
                <a:lnTo>
                  <a:pt x="2267" y="3060"/>
                </a:lnTo>
                <a:lnTo>
                  <a:pt x="2277" y="3064"/>
                </a:lnTo>
                <a:lnTo>
                  <a:pt x="2297" y="3072"/>
                </a:lnTo>
                <a:lnTo>
                  <a:pt x="2317" y="3081"/>
                </a:lnTo>
                <a:lnTo>
                  <a:pt x="2337" y="3090"/>
                </a:lnTo>
                <a:lnTo>
                  <a:pt x="2348" y="3095"/>
                </a:lnTo>
                <a:lnTo>
                  <a:pt x="2357" y="3100"/>
                </a:lnTo>
                <a:lnTo>
                  <a:pt x="2354" y="3117"/>
                </a:lnTo>
                <a:lnTo>
                  <a:pt x="2352" y="3133"/>
                </a:lnTo>
                <a:lnTo>
                  <a:pt x="2352" y="3149"/>
                </a:lnTo>
                <a:lnTo>
                  <a:pt x="2355" y="3163"/>
                </a:lnTo>
                <a:lnTo>
                  <a:pt x="2358" y="3177"/>
                </a:lnTo>
                <a:lnTo>
                  <a:pt x="2364" y="3191"/>
                </a:lnTo>
                <a:lnTo>
                  <a:pt x="2371" y="3203"/>
                </a:lnTo>
                <a:lnTo>
                  <a:pt x="2380" y="3216"/>
                </a:lnTo>
                <a:lnTo>
                  <a:pt x="2390" y="3226"/>
                </a:lnTo>
                <a:lnTo>
                  <a:pt x="2401" y="3237"/>
                </a:lnTo>
                <a:lnTo>
                  <a:pt x="2413" y="3247"/>
                </a:lnTo>
                <a:lnTo>
                  <a:pt x="2426" y="3255"/>
                </a:lnTo>
                <a:lnTo>
                  <a:pt x="2439" y="3263"/>
                </a:lnTo>
                <a:lnTo>
                  <a:pt x="2453" y="3270"/>
                </a:lnTo>
                <a:lnTo>
                  <a:pt x="2467" y="3275"/>
                </a:lnTo>
                <a:lnTo>
                  <a:pt x="2482" y="3281"/>
                </a:lnTo>
                <a:lnTo>
                  <a:pt x="2502" y="3288"/>
                </a:lnTo>
                <a:lnTo>
                  <a:pt x="2524" y="3295"/>
                </a:lnTo>
                <a:lnTo>
                  <a:pt x="2570" y="3314"/>
                </a:lnTo>
                <a:lnTo>
                  <a:pt x="2617" y="3334"/>
                </a:lnTo>
                <a:lnTo>
                  <a:pt x="2666" y="3353"/>
                </a:lnTo>
                <a:lnTo>
                  <a:pt x="2690" y="3362"/>
                </a:lnTo>
                <a:lnTo>
                  <a:pt x="2715" y="3369"/>
                </a:lnTo>
                <a:lnTo>
                  <a:pt x="2739" y="3375"/>
                </a:lnTo>
                <a:lnTo>
                  <a:pt x="2763" y="3380"/>
                </a:lnTo>
                <a:lnTo>
                  <a:pt x="2787" y="3382"/>
                </a:lnTo>
                <a:lnTo>
                  <a:pt x="2811" y="3383"/>
                </a:lnTo>
                <a:lnTo>
                  <a:pt x="2822" y="3382"/>
                </a:lnTo>
                <a:lnTo>
                  <a:pt x="2833" y="3381"/>
                </a:lnTo>
                <a:lnTo>
                  <a:pt x="2845" y="3378"/>
                </a:lnTo>
                <a:lnTo>
                  <a:pt x="2856" y="3375"/>
                </a:lnTo>
                <a:lnTo>
                  <a:pt x="2660" y="3261"/>
                </a:lnTo>
                <a:lnTo>
                  <a:pt x="2464" y="3147"/>
                </a:lnTo>
                <a:lnTo>
                  <a:pt x="2450" y="3138"/>
                </a:lnTo>
                <a:lnTo>
                  <a:pt x="2435" y="3128"/>
                </a:lnTo>
                <a:lnTo>
                  <a:pt x="2406" y="3106"/>
                </a:lnTo>
                <a:lnTo>
                  <a:pt x="2377" y="3083"/>
                </a:lnTo>
                <a:lnTo>
                  <a:pt x="2346" y="3059"/>
                </a:lnTo>
                <a:lnTo>
                  <a:pt x="2330" y="3048"/>
                </a:lnTo>
                <a:lnTo>
                  <a:pt x="2315" y="3037"/>
                </a:lnTo>
                <a:lnTo>
                  <a:pt x="2298" y="3028"/>
                </a:lnTo>
                <a:lnTo>
                  <a:pt x="2282" y="3020"/>
                </a:lnTo>
                <a:lnTo>
                  <a:pt x="2265" y="3014"/>
                </a:lnTo>
                <a:lnTo>
                  <a:pt x="2249" y="3008"/>
                </a:lnTo>
                <a:lnTo>
                  <a:pt x="2231" y="3005"/>
                </a:lnTo>
                <a:lnTo>
                  <a:pt x="2214" y="3004"/>
                </a:lnTo>
                <a:close/>
                <a:moveTo>
                  <a:pt x="3551" y="2131"/>
                </a:moveTo>
                <a:lnTo>
                  <a:pt x="3551" y="2131"/>
                </a:lnTo>
                <a:lnTo>
                  <a:pt x="3553" y="2128"/>
                </a:lnTo>
                <a:lnTo>
                  <a:pt x="3553" y="2124"/>
                </a:lnTo>
                <a:lnTo>
                  <a:pt x="3553" y="2120"/>
                </a:lnTo>
                <a:lnTo>
                  <a:pt x="3552" y="2115"/>
                </a:lnTo>
                <a:lnTo>
                  <a:pt x="3549" y="2111"/>
                </a:lnTo>
                <a:lnTo>
                  <a:pt x="3545" y="2105"/>
                </a:lnTo>
                <a:lnTo>
                  <a:pt x="3536" y="2094"/>
                </a:lnTo>
                <a:lnTo>
                  <a:pt x="3524" y="2083"/>
                </a:lnTo>
                <a:lnTo>
                  <a:pt x="3509" y="2070"/>
                </a:lnTo>
                <a:lnTo>
                  <a:pt x="3493" y="2058"/>
                </a:lnTo>
                <a:lnTo>
                  <a:pt x="3474" y="2046"/>
                </a:lnTo>
                <a:lnTo>
                  <a:pt x="3437" y="2021"/>
                </a:lnTo>
                <a:lnTo>
                  <a:pt x="3400" y="1999"/>
                </a:lnTo>
                <a:lnTo>
                  <a:pt x="3369" y="1982"/>
                </a:lnTo>
                <a:lnTo>
                  <a:pt x="3348" y="1970"/>
                </a:lnTo>
                <a:lnTo>
                  <a:pt x="3344" y="1982"/>
                </a:lnTo>
                <a:lnTo>
                  <a:pt x="3342" y="1993"/>
                </a:lnTo>
                <a:lnTo>
                  <a:pt x="3341" y="2005"/>
                </a:lnTo>
                <a:lnTo>
                  <a:pt x="3341" y="2017"/>
                </a:lnTo>
                <a:lnTo>
                  <a:pt x="3341" y="2029"/>
                </a:lnTo>
                <a:lnTo>
                  <a:pt x="3342" y="2041"/>
                </a:lnTo>
                <a:lnTo>
                  <a:pt x="3345" y="2067"/>
                </a:lnTo>
                <a:lnTo>
                  <a:pt x="3352" y="2094"/>
                </a:lnTo>
                <a:lnTo>
                  <a:pt x="3359" y="2120"/>
                </a:lnTo>
                <a:lnTo>
                  <a:pt x="3368" y="2147"/>
                </a:lnTo>
                <a:lnTo>
                  <a:pt x="3378" y="2173"/>
                </a:lnTo>
                <a:lnTo>
                  <a:pt x="3391" y="2199"/>
                </a:lnTo>
                <a:lnTo>
                  <a:pt x="3402" y="2225"/>
                </a:lnTo>
                <a:lnTo>
                  <a:pt x="3428" y="2275"/>
                </a:lnTo>
                <a:lnTo>
                  <a:pt x="3453" y="2322"/>
                </a:lnTo>
                <a:lnTo>
                  <a:pt x="3474" y="2362"/>
                </a:lnTo>
                <a:lnTo>
                  <a:pt x="3505" y="2427"/>
                </a:lnTo>
                <a:lnTo>
                  <a:pt x="3537" y="2492"/>
                </a:lnTo>
                <a:lnTo>
                  <a:pt x="3598" y="2623"/>
                </a:lnTo>
                <a:lnTo>
                  <a:pt x="3629" y="2688"/>
                </a:lnTo>
                <a:lnTo>
                  <a:pt x="3660" y="2753"/>
                </a:lnTo>
                <a:lnTo>
                  <a:pt x="3692" y="2817"/>
                </a:lnTo>
                <a:lnTo>
                  <a:pt x="3726" y="2881"/>
                </a:lnTo>
                <a:lnTo>
                  <a:pt x="3747" y="2920"/>
                </a:lnTo>
                <a:lnTo>
                  <a:pt x="3770" y="2959"/>
                </a:lnTo>
                <a:lnTo>
                  <a:pt x="3793" y="2998"/>
                </a:lnTo>
                <a:lnTo>
                  <a:pt x="3817" y="3036"/>
                </a:lnTo>
                <a:lnTo>
                  <a:pt x="3840" y="3074"/>
                </a:lnTo>
                <a:lnTo>
                  <a:pt x="3865" y="3112"/>
                </a:lnTo>
                <a:lnTo>
                  <a:pt x="3915" y="3187"/>
                </a:lnTo>
                <a:lnTo>
                  <a:pt x="3968" y="3261"/>
                </a:lnTo>
                <a:lnTo>
                  <a:pt x="4023" y="3333"/>
                </a:lnTo>
                <a:lnTo>
                  <a:pt x="4078" y="3405"/>
                </a:lnTo>
                <a:lnTo>
                  <a:pt x="4136" y="3476"/>
                </a:lnTo>
                <a:lnTo>
                  <a:pt x="4194" y="3548"/>
                </a:lnTo>
                <a:lnTo>
                  <a:pt x="4253" y="3618"/>
                </a:lnTo>
                <a:lnTo>
                  <a:pt x="4311" y="3687"/>
                </a:lnTo>
                <a:lnTo>
                  <a:pt x="4371" y="3756"/>
                </a:lnTo>
                <a:lnTo>
                  <a:pt x="4491" y="3892"/>
                </a:lnTo>
                <a:lnTo>
                  <a:pt x="4608" y="4027"/>
                </a:lnTo>
                <a:lnTo>
                  <a:pt x="4611" y="4017"/>
                </a:lnTo>
                <a:lnTo>
                  <a:pt x="4613" y="4005"/>
                </a:lnTo>
                <a:lnTo>
                  <a:pt x="4614" y="3994"/>
                </a:lnTo>
                <a:lnTo>
                  <a:pt x="4614" y="3982"/>
                </a:lnTo>
                <a:lnTo>
                  <a:pt x="4613" y="3968"/>
                </a:lnTo>
                <a:lnTo>
                  <a:pt x="4611" y="3955"/>
                </a:lnTo>
                <a:lnTo>
                  <a:pt x="4609" y="3941"/>
                </a:lnTo>
                <a:lnTo>
                  <a:pt x="4605" y="3927"/>
                </a:lnTo>
                <a:lnTo>
                  <a:pt x="4597" y="3897"/>
                </a:lnTo>
                <a:lnTo>
                  <a:pt x="4585" y="3867"/>
                </a:lnTo>
                <a:lnTo>
                  <a:pt x="4572" y="3835"/>
                </a:lnTo>
                <a:lnTo>
                  <a:pt x="4558" y="3804"/>
                </a:lnTo>
                <a:lnTo>
                  <a:pt x="4542" y="3772"/>
                </a:lnTo>
                <a:lnTo>
                  <a:pt x="4526" y="3741"/>
                </a:lnTo>
                <a:lnTo>
                  <a:pt x="4494" y="3684"/>
                </a:lnTo>
                <a:lnTo>
                  <a:pt x="4465" y="3632"/>
                </a:lnTo>
                <a:lnTo>
                  <a:pt x="4442" y="3591"/>
                </a:lnTo>
                <a:lnTo>
                  <a:pt x="4420" y="3547"/>
                </a:lnTo>
                <a:lnTo>
                  <a:pt x="4395" y="3502"/>
                </a:lnTo>
                <a:lnTo>
                  <a:pt x="4370" y="3458"/>
                </a:lnTo>
                <a:lnTo>
                  <a:pt x="4344" y="3415"/>
                </a:lnTo>
                <a:lnTo>
                  <a:pt x="4292" y="3327"/>
                </a:lnTo>
                <a:lnTo>
                  <a:pt x="4239" y="3240"/>
                </a:lnTo>
                <a:lnTo>
                  <a:pt x="4188" y="3154"/>
                </a:lnTo>
                <a:lnTo>
                  <a:pt x="4162" y="3109"/>
                </a:lnTo>
                <a:lnTo>
                  <a:pt x="4137" y="3066"/>
                </a:lnTo>
                <a:lnTo>
                  <a:pt x="4113" y="3022"/>
                </a:lnTo>
                <a:lnTo>
                  <a:pt x="4090" y="2976"/>
                </a:lnTo>
                <a:lnTo>
                  <a:pt x="4067" y="2931"/>
                </a:lnTo>
                <a:lnTo>
                  <a:pt x="4046" y="2886"/>
                </a:lnTo>
                <a:lnTo>
                  <a:pt x="3995" y="2767"/>
                </a:lnTo>
                <a:lnTo>
                  <a:pt x="3941" y="2650"/>
                </a:lnTo>
                <a:lnTo>
                  <a:pt x="3914" y="2591"/>
                </a:lnTo>
                <a:lnTo>
                  <a:pt x="3886" y="2533"/>
                </a:lnTo>
                <a:lnTo>
                  <a:pt x="3856" y="2476"/>
                </a:lnTo>
                <a:lnTo>
                  <a:pt x="3825" y="2420"/>
                </a:lnTo>
                <a:lnTo>
                  <a:pt x="3797" y="2370"/>
                </a:lnTo>
                <a:lnTo>
                  <a:pt x="3781" y="2345"/>
                </a:lnTo>
                <a:lnTo>
                  <a:pt x="3765" y="2321"/>
                </a:lnTo>
                <a:lnTo>
                  <a:pt x="3749" y="2297"/>
                </a:lnTo>
                <a:lnTo>
                  <a:pt x="3730" y="2274"/>
                </a:lnTo>
                <a:lnTo>
                  <a:pt x="3710" y="2254"/>
                </a:lnTo>
                <a:lnTo>
                  <a:pt x="3699" y="2245"/>
                </a:lnTo>
                <a:lnTo>
                  <a:pt x="3689" y="2235"/>
                </a:lnTo>
                <a:lnTo>
                  <a:pt x="3675" y="2225"/>
                </a:lnTo>
                <a:lnTo>
                  <a:pt x="3668" y="2221"/>
                </a:lnTo>
                <a:lnTo>
                  <a:pt x="3661" y="2218"/>
                </a:lnTo>
                <a:lnTo>
                  <a:pt x="3653" y="2215"/>
                </a:lnTo>
                <a:lnTo>
                  <a:pt x="3645" y="2213"/>
                </a:lnTo>
                <a:lnTo>
                  <a:pt x="3637" y="2212"/>
                </a:lnTo>
                <a:lnTo>
                  <a:pt x="3629" y="2213"/>
                </a:lnTo>
                <a:lnTo>
                  <a:pt x="3623" y="2213"/>
                </a:lnTo>
                <a:lnTo>
                  <a:pt x="3618" y="2212"/>
                </a:lnTo>
                <a:lnTo>
                  <a:pt x="3613" y="2208"/>
                </a:lnTo>
                <a:lnTo>
                  <a:pt x="3608" y="2205"/>
                </a:lnTo>
                <a:lnTo>
                  <a:pt x="3603" y="2201"/>
                </a:lnTo>
                <a:lnTo>
                  <a:pt x="3599" y="2195"/>
                </a:lnTo>
                <a:lnTo>
                  <a:pt x="3590" y="2184"/>
                </a:lnTo>
                <a:lnTo>
                  <a:pt x="3571" y="2156"/>
                </a:lnTo>
                <a:lnTo>
                  <a:pt x="3562" y="2142"/>
                </a:lnTo>
                <a:lnTo>
                  <a:pt x="3556" y="2136"/>
                </a:lnTo>
                <a:lnTo>
                  <a:pt x="3551" y="2131"/>
                </a:lnTo>
                <a:close/>
                <a:moveTo>
                  <a:pt x="4107" y="1256"/>
                </a:moveTo>
                <a:lnTo>
                  <a:pt x="4107" y="1256"/>
                </a:lnTo>
                <a:lnTo>
                  <a:pt x="4124" y="1269"/>
                </a:lnTo>
                <a:lnTo>
                  <a:pt x="4142" y="1281"/>
                </a:lnTo>
                <a:lnTo>
                  <a:pt x="4161" y="1290"/>
                </a:lnTo>
                <a:lnTo>
                  <a:pt x="4170" y="1294"/>
                </a:lnTo>
                <a:lnTo>
                  <a:pt x="4180" y="1297"/>
                </a:lnTo>
                <a:lnTo>
                  <a:pt x="4181" y="1292"/>
                </a:lnTo>
                <a:lnTo>
                  <a:pt x="4180" y="1287"/>
                </a:lnTo>
                <a:lnTo>
                  <a:pt x="4178" y="1283"/>
                </a:lnTo>
                <a:lnTo>
                  <a:pt x="4175" y="1278"/>
                </a:lnTo>
                <a:lnTo>
                  <a:pt x="4172" y="1273"/>
                </a:lnTo>
                <a:lnTo>
                  <a:pt x="4167" y="1270"/>
                </a:lnTo>
                <a:lnTo>
                  <a:pt x="4155" y="1264"/>
                </a:lnTo>
                <a:lnTo>
                  <a:pt x="4141" y="1259"/>
                </a:lnTo>
                <a:lnTo>
                  <a:pt x="4128" y="1256"/>
                </a:lnTo>
                <a:lnTo>
                  <a:pt x="4116" y="1255"/>
                </a:lnTo>
                <a:lnTo>
                  <a:pt x="4111" y="1255"/>
                </a:lnTo>
                <a:lnTo>
                  <a:pt x="4107" y="1256"/>
                </a:lnTo>
                <a:close/>
                <a:moveTo>
                  <a:pt x="4784" y="585"/>
                </a:moveTo>
                <a:lnTo>
                  <a:pt x="4784" y="585"/>
                </a:lnTo>
                <a:lnTo>
                  <a:pt x="4752" y="676"/>
                </a:lnTo>
                <a:lnTo>
                  <a:pt x="4737" y="721"/>
                </a:lnTo>
                <a:lnTo>
                  <a:pt x="4723" y="767"/>
                </a:lnTo>
                <a:lnTo>
                  <a:pt x="4709" y="814"/>
                </a:lnTo>
                <a:lnTo>
                  <a:pt x="4704" y="837"/>
                </a:lnTo>
                <a:lnTo>
                  <a:pt x="4699" y="861"/>
                </a:lnTo>
                <a:lnTo>
                  <a:pt x="4695" y="885"/>
                </a:lnTo>
                <a:lnTo>
                  <a:pt x="4692" y="909"/>
                </a:lnTo>
                <a:lnTo>
                  <a:pt x="4690" y="933"/>
                </a:lnTo>
                <a:lnTo>
                  <a:pt x="4688" y="957"/>
                </a:lnTo>
                <a:lnTo>
                  <a:pt x="4697" y="959"/>
                </a:lnTo>
                <a:lnTo>
                  <a:pt x="4706" y="959"/>
                </a:lnTo>
                <a:lnTo>
                  <a:pt x="4715" y="959"/>
                </a:lnTo>
                <a:lnTo>
                  <a:pt x="4726" y="957"/>
                </a:lnTo>
                <a:lnTo>
                  <a:pt x="4744" y="953"/>
                </a:lnTo>
                <a:lnTo>
                  <a:pt x="4765" y="947"/>
                </a:lnTo>
                <a:lnTo>
                  <a:pt x="4785" y="942"/>
                </a:lnTo>
                <a:lnTo>
                  <a:pt x="4806" y="937"/>
                </a:lnTo>
                <a:lnTo>
                  <a:pt x="4816" y="936"/>
                </a:lnTo>
                <a:lnTo>
                  <a:pt x="4827" y="936"/>
                </a:lnTo>
                <a:lnTo>
                  <a:pt x="4838" y="937"/>
                </a:lnTo>
                <a:lnTo>
                  <a:pt x="4848" y="939"/>
                </a:lnTo>
                <a:lnTo>
                  <a:pt x="4848" y="936"/>
                </a:lnTo>
                <a:lnTo>
                  <a:pt x="4846" y="931"/>
                </a:lnTo>
                <a:lnTo>
                  <a:pt x="4838" y="917"/>
                </a:lnTo>
                <a:lnTo>
                  <a:pt x="4824" y="899"/>
                </a:lnTo>
                <a:lnTo>
                  <a:pt x="4807" y="879"/>
                </a:lnTo>
                <a:lnTo>
                  <a:pt x="4774" y="839"/>
                </a:lnTo>
                <a:lnTo>
                  <a:pt x="4754" y="816"/>
                </a:lnTo>
                <a:lnTo>
                  <a:pt x="4770" y="821"/>
                </a:lnTo>
                <a:lnTo>
                  <a:pt x="4788" y="828"/>
                </a:lnTo>
                <a:lnTo>
                  <a:pt x="4806" y="836"/>
                </a:lnTo>
                <a:lnTo>
                  <a:pt x="4826" y="846"/>
                </a:lnTo>
                <a:lnTo>
                  <a:pt x="4863" y="865"/>
                </a:lnTo>
                <a:lnTo>
                  <a:pt x="4895" y="882"/>
                </a:lnTo>
                <a:lnTo>
                  <a:pt x="4896" y="870"/>
                </a:lnTo>
                <a:lnTo>
                  <a:pt x="4896" y="855"/>
                </a:lnTo>
                <a:lnTo>
                  <a:pt x="4895" y="836"/>
                </a:lnTo>
                <a:lnTo>
                  <a:pt x="4892" y="815"/>
                </a:lnTo>
                <a:lnTo>
                  <a:pt x="4889" y="791"/>
                </a:lnTo>
                <a:lnTo>
                  <a:pt x="4884" y="766"/>
                </a:lnTo>
                <a:lnTo>
                  <a:pt x="4879" y="740"/>
                </a:lnTo>
                <a:lnTo>
                  <a:pt x="4874" y="714"/>
                </a:lnTo>
                <a:lnTo>
                  <a:pt x="4868" y="688"/>
                </a:lnTo>
                <a:lnTo>
                  <a:pt x="4861" y="662"/>
                </a:lnTo>
                <a:lnTo>
                  <a:pt x="4853" y="638"/>
                </a:lnTo>
                <a:lnTo>
                  <a:pt x="4845" y="617"/>
                </a:lnTo>
                <a:lnTo>
                  <a:pt x="4838" y="598"/>
                </a:lnTo>
                <a:lnTo>
                  <a:pt x="4830" y="583"/>
                </a:lnTo>
                <a:lnTo>
                  <a:pt x="4826" y="577"/>
                </a:lnTo>
                <a:lnTo>
                  <a:pt x="4821" y="571"/>
                </a:lnTo>
                <a:lnTo>
                  <a:pt x="4816" y="567"/>
                </a:lnTo>
                <a:lnTo>
                  <a:pt x="4812" y="564"/>
                </a:lnTo>
                <a:lnTo>
                  <a:pt x="4784" y="585"/>
                </a:lnTo>
                <a:close/>
                <a:moveTo>
                  <a:pt x="1960" y="3465"/>
                </a:moveTo>
                <a:lnTo>
                  <a:pt x="1960" y="3465"/>
                </a:lnTo>
                <a:lnTo>
                  <a:pt x="1968" y="3467"/>
                </a:lnTo>
                <a:lnTo>
                  <a:pt x="1978" y="3468"/>
                </a:lnTo>
                <a:lnTo>
                  <a:pt x="1986" y="3468"/>
                </a:lnTo>
                <a:lnTo>
                  <a:pt x="1994" y="3467"/>
                </a:lnTo>
                <a:lnTo>
                  <a:pt x="2001" y="3465"/>
                </a:lnTo>
                <a:lnTo>
                  <a:pt x="2009" y="3461"/>
                </a:lnTo>
                <a:lnTo>
                  <a:pt x="2014" y="3455"/>
                </a:lnTo>
                <a:lnTo>
                  <a:pt x="2018" y="3447"/>
                </a:lnTo>
                <a:lnTo>
                  <a:pt x="2015" y="3443"/>
                </a:lnTo>
                <a:lnTo>
                  <a:pt x="2012" y="3442"/>
                </a:lnTo>
                <a:lnTo>
                  <a:pt x="2008" y="3441"/>
                </a:lnTo>
                <a:lnTo>
                  <a:pt x="2004" y="3441"/>
                </a:lnTo>
                <a:lnTo>
                  <a:pt x="1996" y="3443"/>
                </a:lnTo>
                <a:lnTo>
                  <a:pt x="1988" y="3447"/>
                </a:lnTo>
                <a:lnTo>
                  <a:pt x="1974" y="3457"/>
                </a:lnTo>
                <a:lnTo>
                  <a:pt x="1966" y="3462"/>
                </a:lnTo>
                <a:lnTo>
                  <a:pt x="1960" y="3465"/>
                </a:lnTo>
                <a:close/>
                <a:moveTo>
                  <a:pt x="2086" y="3483"/>
                </a:moveTo>
                <a:lnTo>
                  <a:pt x="2086" y="3483"/>
                </a:lnTo>
                <a:lnTo>
                  <a:pt x="2616" y="3582"/>
                </a:lnTo>
                <a:lnTo>
                  <a:pt x="2617" y="3565"/>
                </a:lnTo>
                <a:lnTo>
                  <a:pt x="2618" y="3549"/>
                </a:lnTo>
                <a:lnTo>
                  <a:pt x="2617" y="3531"/>
                </a:lnTo>
                <a:lnTo>
                  <a:pt x="2616" y="3514"/>
                </a:lnTo>
                <a:lnTo>
                  <a:pt x="2613" y="3496"/>
                </a:lnTo>
                <a:lnTo>
                  <a:pt x="2611" y="3480"/>
                </a:lnTo>
                <a:lnTo>
                  <a:pt x="2606" y="3463"/>
                </a:lnTo>
                <a:lnTo>
                  <a:pt x="2603" y="3448"/>
                </a:lnTo>
                <a:lnTo>
                  <a:pt x="2611" y="3436"/>
                </a:lnTo>
                <a:lnTo>
                  <a:pt x="2618" y="3427"/>
                </a:lnTo>
                <a:lnTo>
                  <a:pt x="2625" y="3420"/>
                </a:lnTo>
                <a:lnTo>
                  <a:pt x="2632" y="3414"/>
                </a:lnTo>
                <a:lnTo>
                  <a:pt x="2638" y="3409"/>
                </a:lnTo>
                <a:lnTo>
                  <a:pt x="2646" y="3407"/>
                </a:lnTo>
                <a:lnTo>
                  <a:pt x="2652" y="3406"/>
                </a:lnTo>
                <a:lnTo>
                  <a:pt x="2658" y="3406"/>
                </a:lnTo>
                <a:lnTo>
                  <a:pt x="2664" y="3408"/>
                </a:lnTo>
                <a:lnTo>
                  <a:pt x="2670" y="3410"/>
                </a:lnTo>
                <a:lnTo>
                  <a:pt x="2677" y="3415"/>
                </a:lnTo>
                <a:lnTo>
                  <a:pt x="2683" y="3420"/>
                </a:lnTo>
                <a:lnTo>
                  <a:pt x="2688" y="3425"/>
                </a:lnTo>
                <a:lnTo>
                  <a:pt x="2693" y="3431"/>
                </a:lnTo>
                <a:lnTo>
                  <a:pt x="2703" y="3447"/>
                </a:lnTo>
                <a:lnTo>
                  <a:pt x="2714" y="3464"/>
                </a:lnTo>
                <a:lnTo>
                  <a:pt x="2722" y="3482"/>
                </a:lnTo>
                <a:lnTo>
                  <a:pt x="2730" y="3501"/>
                </a:lnTo>
                <a:lnTo>
                  <a:pt x="2737" y="3520"/>
                </a:lnTo>
                <a:lnTo>
                  <a:pt x="2749" y="3555"/>
                </a:lnTo>
                <a:lnTo>
                  <a:pt x="2757" y="3580"/>
                </a:lnTo>
                <a:lnTo>
                  <a:pt x="2761" y="3589"/>
                </a:lnTo>
                <a:lnTo>
                  <a:pt x="2765" y="3597"/>
                </a:lnTo>
                <a:lnTo>
                  <a:pt x="2770" y="3604"/>
                </a:lnTo>
                <a:lnTo>
                  <a:pt x="2777" y="3611"/>
                </a:lnTo>
                <a:lnTo>
                  <a:pt x="2783" y="3619"/>
                </a:lnTo>
                <a:lnTo>
                  <a:pt x="2790" y="3625"/>
                </a:lnTo>
                <a:lnTo>
                  <a:pt x="2797" y="3630"/>
                </a:lnTo>
                <a:lnTo>
                  <a:pt x="2806" y="3636"/>
                </a:lnTo>
                <a:lnTo>
                  <a:pt x="2824" y="3645"/>
                </a:lnTo>
                <a:lnTo>
                  <a:pt x="2844" y="3655"/>
                </a:lnTo>
                <a:lnTo>
                  <a:pt x="2865" y="3662"/>
                </a:lnTo>
                <a:lnTo>
                  <a:pt x="2887" y="3669"/>
                </a:lnTo>
                <a:lnTo>
                  <a:pt x="2932" y="3681"/>
                </a:lnTo>
                <a:lnTo>
                  <a:pt x="2978" y="3691"/>
                </a:lnTo>
                <a:lnTo>
                  <a:pt x="2998" y="3697"/>
                </a:lnTo>
                <a:lnTo>
                  <a:pt x="3019" y="3702"/>
                </a:lnTo>
                <a:lnTo>
                  <a:pt x="3037" y="3709"/>
                </a:lnTo>
                <a:lnTo>
                  <a:pt x="3055" y="3717"/>
                </a:lnTo>
                <a:lnTo>
                  <a:pt x="3097" y="3738"/>
                </a:lnTo>
                <a:lnTo>
                  <a:pt x="3139" y="3761"/>
                </a:lnTo>
                <a:lnTo>
                  <a:pt x="3182" y="3786"/>
                </a:lnTo>
                <a:lnTo>
                  <a:pt x="3223" y="3811"/>
                </a:lnTo>
                <a:lnTo>
                  <a:pt x="3304" y="3863"/>
                </a:lnTo>
                <a:lnTo>
                  <a:pt x="3385" y="3916"/>
                </a:lnTo>
                <a:lnTo>
                  <a:pt x="3426" y="3943"/>
                </a:lnTo>
                <a:lnTo>
                  <a:pt x="3503" y="3996"/>
                </a:lnTo>
                <a:lnTo>
                  <a:pt x="3603" y="4064"/>
                </a:lnTo>
                <a:lnTo>
                  <a:pt x="3715" y="4138"/>
                </a:lnTo>
                <a:lnTo>
                  <a:pt x="3771" y="4175"/>
                </a:lnTo>
                <a:lnTo>
                  <a:pt x="3826" y="4209"/>
                </a:lnTo>
                <a:lnTo>
                  <a:pt x="3876" y="4241"/>
                </a:lnTo>
                <a:lnTo>
                  <a:pt x="3924" y="4268"/>
                </a:lnTo>
                <a:lnTo>
                  <a:pt x="3964" y="4291"/>
                </a:lnTo>
                <a:lnTo>
                  <a:pt x="3980" y="4299"/>
                </a:lnTo>
                <a:lnTo>
                  <a:pt x="3996" y="4305"/>
                </a:lnTo>
                <a:lnTo>
                  <a:pt x="4009" y="4310"/>
                </a:lnTo>
                <a:lnTo>
                  <a:pt x="4019" y="4314"/>
                </a:lnTo>
                <a:lnTo>
                  <a:pt x="4027" y="4314"/>
                </a:lnTo>
                <a:lnTo>
                  <a:pt x="4029" y="4314"/>
                </a:lnTo>
                <a:lnTo>
                  <a:pt x="4031" y="4311"/>
                </a:lnTo>
                <a:lnTo>
                  <a:pt x="3976" y="4256"/>
                </a:lnTo>
                <a:lnTo>
                  <a:pt x="3919" y="4199"/>
                </a:lnTo>
                <a:lnTo>
                  <a:pt x="3860" y="4144"/>
                </a:lnTo>
                <a:lnTo>
                  <a:pt x="3800" y="4089"/>
                </a:lnTo>
                <a:lnTo>
                  <a:pt x="3739" y="4035"/>
                </a:lnTo>
                <a:lnTo>
                  <a:pt x="3676" y="3982"/>
                </a:lnTo>
                <a:lnTo>
                  <a:pt x="3613" y="3929"/>
                </a:lnTo>
                <a:lnTo>
                  <a:pt x="3549" y="3876"/>
                </a:lnTo>
                <a:lnTo>
                  <a:pt x="3484" y="3826"/>
                </a:lnTo>
                <a:lnTo>
                  <a:pt x="3419" y="3775"/>
                </a:lnTo>
                <a:lnTo>
                  <a:pt x="3353" y="3726"/>
                </a:lnTo>
                <a:lnTo>
                  <a:pt x="3287" y="3677"/>
                </a:lnTo>
                <a:lnTo>
                  <a:pt x="3221" y="3630"/>
                </a:lnTo>
                <a:lnTo>
                  <a:pt x="3154" y="3585"/>
                </a:lnTo>
                <a:lnTo>
                  <a:pt x="3088" y="3539"/>
                </a:lnTo>
                <a:lnTo>
                  <a:pt x="3022" y="3496"/>
                </a:lnTo>
                <a:lnTo>
                  <a:pt x="2993" y="3477"/>
                </a:lnTo>
                <a:lnTo>
                  <a:pt x="2963" y="3460"/>
                </a:lnTo>
                <a:lnTo>
                  <a:pt x="2932" y="3444"/>
                </a:lnTo>
                <a:lnTo>
                  <a:pt x="2900" y="3430"/>
                </a:lnTo>
                <a:lnTo>
                  <a:pt x="2868" y="3417"/>
                </a:lnTo>
                <a:lnTo>
                  <a:pt x="2836" y="3404"/>
                </a:lnTo>
                <a:lnTo>
                  <a:pt x="2803" y="3392"/>
                </a:lnTo>
                <a:lnTo>
                  <a:pt x="2770" y="3382"/>
                </a:lnTo>
                <a:lnTo>
                  <a:pt x="2737" y="3371"/>
                </a:lnTo>
                <a:lnTo>
                  <a:pt x="2703" y="3362"/>
                </a:lnTo>
                <a:lnTo>
                  <a:pt x="2635" y="3346"/>
                </a:lnTo>
                <a:lnTo>
                  <a:pt x="2568" y="3330"/>
                </a:lnTo>
                <a:lnTo>
                  <a:pt x="2500" y="3317"/>
                </a:lnTo>
                <a:lnTo>
                  <a:pt x="2482" y="3314"/>
                </a:lnTo>
                <a:lnTo>
                  <a:pt x="2463" y="3311"/>
                </a:lnTo>
                <a:lnTo>
                  <a:pt x="2446" y="3310"/>
                </a:lnTo>
                <a:lnTo>
                  <a:pt x="2430" y="3310"/>
                </a:lnTo>
                <a:lnTo>
                  <a:pt x="2415" y="3311"/>
                </a:lnTo>
                <a:lnTo>
                  <a:pt x="2400" y="3315"/>
                </a:lnTo>
                <a:lnTo>
                  <a:pt x="2387" y="3319"/>
                </a:lnTo>
                <a:lnTo>
                  <a:pt x="2375" y="3324"/>
                </a:lnTo>
                <a:lnTo>
                  <a:pt x="2362" y="3330"/>
                </a:lnTo>
                <a:lnTo>
                  <a:pt x="2350" y="3337"/>
                </a:lnTo>
                <a:lnTo>
                  <a:pt x="2338" y="3346"/>
                </a:lnTo>
                <a:lnTo>
                  <a:pt x="2327" y="3356"/>
                </a:lnTo>
                <a:lnTo>
                  <a:pt x="2315" y="3367"/>
                </a:lnTo>
                <a:lnTo>
                  <a:pt x="2303" y="3378"/>
                </a:lnTo>
                <a:lnTo>
                  <a:pt x="2280" y="3406"/>
                </a:lnTo>
                <a:lnTo>
                  <a:pt x="2272" y="3415"/>
                </a:lnTo>
                <a:lnTo>
                  <a:pt x="2264" y="3421"/>
                </a:lnTo>
                <a:lnTo>
                  <a:pt x="2254" y="3426"/>
                </a:lnTo>
                <a:lnTo>
                  <a:pt x="2244" y="3430"/>
                </a:lnTo>
                <a:lnTo>
                  <a:pt x="2233" y="3434"/>
                </a:lnTo>
                <a:lnTo>
                  <a:pt x="2221" y="3437"/>
                </a:lnTo>
                <a:lnTo>
                  <a:pt x="2196" y="3442"/>
                </a:lnTo>
                <a:lnTo>
                  <a:pt x="2169" y="3449"/>
                </a:lnTo>
                <a:lnTo>
                  <a:pt x="2155" y="3452"/>
                </a:lnTo>
                <a:lnTo>
                  <a:pt x="2141" y="3456"/>
                </a:lnTo>
                <a:lnTo>
                  <a:pt x="2127" y="3461"/>
                </a:lnTo>
                <a:lnTo>
                  <a:pt x="2113" y="3467"/>
                </a:lnTo>
                <a:lnTo>
                  <a:pt x="2099" y="3473"/>
                </a:lnTo>
                <a:lnTo>
                  <a:pt x="2086" y="3483"/>
                </a:lnTo>
                <a:close/>
                <a:moveTo>
                  <a:pt x="1715" y="4130"/>
                </a:moveTo>
                <a:lnTo>
                  <a:pt x="1715" y="4130"/>
                </a:lnTo>
                <a:lnTo>
                  <a:pt x="1717" y="4135"/>
                </a:lnTo>
                <a:lnTo>
                  <a:pt x="1720" y="4140"/>
                </a:lnTo>
                <a:lnTo>
                  <a:pt x="1724" y="4147"/>
                </a:lnTo>
                <a:lnTo>
                  <a:pt x="1729" y="4152"/>
                </a:lnTo>
                <a:lnTo>
                  <a:pt x="1743" y="4163"/>
                </a:lnTo>
                <a:lnTo>
                  <a:pt x="1759" y="4174"/>
                </a:lnTo>
                <a:lnTo>
                  <a:pt x="1779" y="4187"/>
                </a:lnTo>
                <a:lnTo>
                  <a:pt x="1801" y="4198"/>
                </a:lnTo>
                <a:lnTo>
                  <a:pt x="1827" y="4210"/>
                </a:lnTo>
                <a:lnTo>
                  <a:pt x="1855" y="4223"/>
                </a:lnTo>
                <a:lnTo>
                  <a:pt x="1885" y="4234"/>
                </a:lnTo>
                <a:lnTo>
                  <a:pt x="1917" y="4246"/>
                </a:lnTo>
                <a:lnTo>
                  <a:pt x="1951" y="4258"/>
                </a:lnTo>
                <a:lnTo>
                  <a:pt x="1986" y="4269"/>
                </a:lnTo>
                <a:lnTo>
                  <a:pt x="2059" y="4292"/>
                </a:lnTo>
                <a:lnTo>
                  <a:pt x="2135" y="4312"/>
                </a:lnTo>
                <a:lnTo>
                  <a:pt x="2212" y="4331"/>
                </a:lnTo>
                <a:lnTo>
                  <a:pt x="2286" y="4346"/>
                </a:lnTo>
                <a:lnTo>
                  <a:pt x="2322" y="4354"/>
                </a:lnTo>
                <a:lnTo>
                  <a:pt x="2357" y="4360"/>
                </a:lnTo>
                <a:lnTo>
                  <a:pt x="2391" y="4364"/>
                </a:lnTo>
                <a:lnTo>
                  <a:pt x="2423" y="4368"/>
                </a:lnTo>
                <a:lnTo>
                  <a:pt x="2453" y="4371"/>
                </a:lnTo>
                <a:lnTo>
                  <a:pt x="2480" y="4373"/>
                </a:lnTo>
                <a:lnTo>
                  <a:pt x="2505" y="4374"/>
                </a:lnTo>
                <a:lnTo>
                  <a:pt x="2528" y="4373"/>
                </a:lnTo>
                <a:lnTo>
                  <a:pt x="2547" y="4372"/>
                </a:lnTo>
                <a:lnTo>
                  <a:pt x="2563" y="4369"/>
                </a:lnTo>
                <a:lnTo>
                  <a:pt x="2570" y="4367"/>
                </a:lnTo>
                <a:lnTo>
                  <a:pt x="2576" y="4364"/>
                </a:lnTo>
                <a:lnTo>
                  <a:pt x="2581" y="4362"/>
                </a:lnTo>
                <a:lnTo>
                  <a:pt x="2585" y="4359"/>
                </a:lnTo>
                <a:lnTo>
                  <a:pt x="2545" y="4329"/>
                </a:lnTo>
                <a:lnTo>
                  <a:pt x="2499" y="4298"/>
                </a:lnTo>
                <a:lnTo>
                  <a:pt x="2450" y="4266"/>
                </a:lnTo>
                <a:lnTo>
                  <a:pt x="2397" y="4233"/>
                </a:lnTo>
                <a:lnTo>
                  <a:pt x="2342" y="4202"/>
                </a:lnTo>
                <a:lnTo>
                  <a:pt x="2313" y="4187"/>
                </a:lnTo>
                <a:lnTo>
                  <a:pt x="2283" y="4171"/>
                </a:lnTo>
                <a:lnTo>
                  <a:pt x="2254" y="4157"/>
                </a:lnTo>
                <a:lnTo>
                  <a:pt x="2224" y="4143"/>
                </a:lnTo>
                <a:lnTo>
                  <a:pt x="2193" y="4131"/>
                </a:lnTo>
                <a:lnTo>
                  <a:pt x="2163" y="4119"/>
                </a:lnTo>
                <a:lnTo>
                  <a:pt x="2132" y="4107"/>
                </a:lnTo>
                <a:lnTo>
                  <a:pt x="2102" y="4098"/>
                </a:lnTo>
                <a:lnTo>
                  <a:pt x="2071" y="4089"/>
                </a:lnTo>
                <a:lnTo>
                  <a:pt x="2042" y="4082"/>
                </a:lnTo>
                <a:lnTo>
                  <a:pt x="2011" y="4075"/>
                </a:lnTo>
                <a:lnTo>
                  <a:pt x="1982" y="4071"/>
                </a:lnTo>
                <a:lnTo>
                  <a:pt x="1952" y="4068"/>
                </a:lnTo>
                <a:lnTo>
                  <a:pt x="1923" y="4067"/>
                </a:lnTo>
                <a:lnTo>
                  <a:pt x="1894" y="4067"/>
                </a:lnTo>
                <a:lnTo>
                  <a:pt x="1866" y="4069"/>
                </a:lnTo>
                <a:lnTo>
                  <a:pt x="1839" y="4074"/>
                </a:lnTo>
                <a:lnTo>
                  <a:pt x="1813" y="4081"/>
                </a:lnTo>
                <a:lnTo>
                  <a:pt x="1787" y="4090"/>
                </a:lnTo>
                <a:lnTo>
                  <a:pt x="1775" y="4095"/>
                </a:lnTo>
                <a:lnTo>
                  <a:pt x="1762" y="4100"/>
                </a:lnTo>
                <a:lnTo>
                  <a:pt x="1750" y="4107"/>
                </a:lnTo>
                <a:lnTo>
                  <a:pt x="1738" y="4115"/>
                </a:lnTo>
                <a:lnTo>
                  <a:pt x="1726" y="4122"/>
                </a:lnTo>
                <a:lnTo>
                  <a:pt x="1715" y="4130"/>
                </a:lnTo>
                <a:close/>
                <a:moveTo>
                  <a:pt x="1693" y="4157"/>
                </a:moveTo>
                <a:lnTo>
                  <a:pt x="1693" y="4157"/>
                </a:lnTo>
                <a:lnTo>
                  <a:pt x="1692" y="4160"/>
                </a:lnTo>
                <a:lnTo>
                  <a:pt x="1692" y="4162"/>
                </a:lnTo>
                <a:lnTo>
                  <a:pt x="1693" y="4164"/>
                </a:lnTo>
                <a:lnTo>
                  <a:pt x="1695" y="4166"/>
                </a:lnTo>
                <a:lnTo>
                  <a:pt x="1699" y="4168"/>
                </a:lnTo>
                <a:lnTo>
                  <a:pt x="1705" y="4168"/>
                </a:lnTo>
                <a:lnTo>
                  <a:pt x="1710" y="4166"/>
                </a:lnTo>
                <a:lnTo>
                  <a:pt x="1712" y="4164"/>
                </a:lnTo>
                <a:lnTo>
                  <a:pt x="1714" y="4162"/>
                </a:lnTo>
                <a:lnTo>
                  <a:pt x="1715" y="4159"/>
                </a:lnTo>
                <a:lnTo>
                  <a:pt x="1716" y="4156"/>
                </a:lnTo>
                <a:lnTo>
                  <a:pt x="1716" y="4152"/>
                </a:lnTo>
                <a:lnTo>
                  <a:pt x="1715" y="4147"/>
                </a:lnTo>
                <a:lnTo>
                  <a:pt x="1712" y="4144"/>
                </a:lnTo>
                <a:lnTo>
                  <a:pt x="1709" y="4143"/>
                </a:lnTo>
                <a:lnTo>
                  <a:pt x="1706" y="4143"/>
                </a:lnTo>
                <a:lnTo>
                  <a:pt x="1702" y="4144"/>
                </a:lnTo>
                <a:lnTo>
                  <a:pt x="1699" y="4147"/>
                </a:lnTo>
                <a:lnTo>
                  <a:pt x="1697" y="4149"/>
                </a:lnTo>
                <a:lnTo>
                  <a:pt x="1693" y="4157"/>
                </a:lnTo>
                <a:close/>
                <a:moveTo>
                  <a:pt x="4463" y="1467"/>
                </a:moveTo>
                <a:lnTo>
                  <a:pt x="4463" y="1467"/>
                </a:lnTo>
                <a:lnTo>
                  <a:pt x="4468" y="1599"/>
                </a:lnTo>
                <a:lnTo>
                  <a:pt x="4472" y="1736"/>
                </a:lnTo>
                <a:lnTo>
                  <a:pt x="4477" y="1878"/>
                </a:lnTo>
                <a:lnTo>
                  <a:pt x="4481" y="1950"/>
                </a:lnTo>
                <a:lnTo>
                  <a:pt x="4486" y="2021"/>
                </a:lnTo>
                <a:lnTo>
                  <a:pt x="4492" y="2092"/>
                </a:lnTo>
                <a:lnTo>
                  <a:pt x="4499" y="2163"/>
                </a:lnTo>
                <a:lnTo>
                  <a:pt x="4508" y="2233"/>
                </a:lnTo>
                <a:lnTo>
                  <a:pt x="4520" y="2301"/>
                </a:lnTo>
                <a:lnTo>
                  <a:pt x="4526" y="2335"/>
                </a:lnTo>
                <a:lnTo>
                  <a:pt x="4533" y="2369"/>
                </a:lnTo>
                <a:lnTo>
                  <a:pt x="4540" y="2402"/>
                </a:lnTo>
                <a:lnTo>
                  <a:pt x="4548" y="2435"/>
                </a:lnTo>
                <a:lnTo>
                  <a:pt x="4557" y="2467"/>
                </a:lnTo>
                <a:lnTo>
                  <a:pt x="4566" y="2499"/>
                </a:lnTo>
                <a:lnTo>
                  <a:pt x="4576" y="2530"/>
                </a:lnTo>
                <a:lnTo>
                  <a:pt x="4588" y="2561"/>
                </a:lnTo>
                <a:lnTo>
                  <a:pt x="4593" y="2555"/>
                </a:lnTo>
                <a:lnTo>
                  <a:pt x="4597" y="2547"/>
                </a:lnTo>
                <a:lnTo>
                  <a:pt x="4601" y="2537"/>
                </a:lnTo>
                <a:lnTo>
                  <a:pt x="4604" y="2526"/>
                </a:lnTo>
                <a:lnTo>
                  <a:pt x="4606" y="2514"/>
                </a:lnTo>
                <a:lnTo>
                  <a:pt x="4608" y="2499"/>
                </a:lnTo>
                <a:lnTo>
                  <a:pt x="4611" y="2468"/>
                </a:lnTo>
                <a:lnTo>
                  <a:pt x="4613" y="2433"/>
                </a:lnTo>
                <a:lnTo>
                  <a:pt x="4613" y="2395"/>
                </a:lnTo>
                <a:lnTo>
                  <a:pt x="4612" y="2355"/>
                </a:lnTo>
                <a:lnTo>
                  <a:pt x="4610" y="2313"/>
                </a:lnTo>
                <a:lnTo>
                  <a:pt x="4605" y="2230"/>
                </a:lnTo>
                <a:lnTo>
                  <a:pt x="4600" y="2155"/>
                </a:lnTo>
                <a:lnTo>
                  <a:pt x="4595" y="2093"/>
                </a:lnTo>
                <a:lnTo>
                  <a:pt x="4594" y="2069"/>
                </a:lnTo>
                <a:lnTo>
                  <a:pt x="4595" y="2052"/>
                </a:lnTo>
                <a:lnTo>
                  <a:pt x="4597" y="2014"/>
                </a:lnTo>
                <a:lnTo>
                  <a:pt x="4601" y="1973"/>
                </a:lnTo>
                <a:lnTo>
                  <a:pt x="4612" y="1889"/>
                </a:lnTo>
                <a:lnTo>
                  <a:pt x="4624" y="1801"/>
                </a:lnTo>
                <a:lnTo>
                  <a:pt x="4630" y="1756"/>
                </a:lnTo>
                <a:lnTo>
                  <a:pt x="4634" y="1712"/>
                </a:lnTo>
                <a:lnTo>
                  <a:pt x="4637" y="1667"/>
                </a:lnTo>
                <a:lnTo>
                  <a:pt x="4639" y="1623"/>
                </a:lnTo>
                <a:lnTo>
                  <a:pt x="4640" y="1579"/>
                </a:lnTo>
                <a:lnTo>
                  <a:pt x="4638" y="1536"/>
                </a:lnTo>
                <a:lnTo>
                  <a:pt x="4636" y="1516"/>
                </a:lnTo>
                <a:lnTo>
                  <a:pt x="4634" y="1495"/>
                </a:lnTo>
                <a:lnTo>
                  <a:pt x="4630" y="1474"/>
                </a:lnTo>
                <a:lnTo>
                  <a:pt x="4627" y="1454"/>
                </a:lnTo>
                <a:lnTo>
                  <a:pt x="4622" y="1434"/>
                </a:lnTo>
                <a:lnTo>
                  <a:pt x="4616" y="1416"/>
                </a:lnTo>
                <a:lnTo>
                  <a:pt x="4609" y="1397"/>
                </a:lnTo>
                <a:lnTo>
                  <a:pt x="4602" y="1379"/>
                </a:lnTo>
                <a:lnTo>
                  <a:pt x="4584" y="1394"/>
                </a:lnTo>
                <a:lnTo>
                  <a:pt x="4568" y="1406"/>
                </a:lnTo>
                <a:lnTo>
                  <a:pt x="4551" y="1417"/>
                </a:lnTo>
                <a:lnTo>
                  <a:pt x="4535" y="1425"/>
                </a:lnTo>
                <a:lnTo>
                  <a:pt x="4501" y="1443"/>
                </a:lnTo>
                <a:lnTo>
                  <a:pt x="4482" y="1454"/>
                </a:lnTo>
                <a:lnTo>
                  <a:pt x="4463" y="1467"/>
                </a:lnTo>
                <a:close/>
                <a:moveTo>
                  <a:pt x="4703" y="1257"/>
                </a:moveTo>
                <a:lnTo>
                  <a:pt x="4703" y="1257"/>
                </a:lnTo>
                <a:lnTo>
                  <a:pt x="4689" y="1276"/>
                </a:lnTo>
                <a:lnTo>
                  <a:pt x="4682" y="1285"/>
                </a:lnTo>
                <a:lnTo>
                  <a:pt x="4676" y="1295"/>
                </a:lnTo>
                <a:lnTo>
                  <a:pt x="4671" y="1305"/>
                </a:lnTo>
                <a:lnTo>
                  <a:pt x="4667" y="1316"/>
                </a:lnTo>
                <a:lnTo>
                  <a:pt x="4663" y="1327"/>
                </a:lnTo>
                <a:lnTo>
                  <a:pt x="4659" y="1338"/>
                </a:lnTo>
                <a:lnTo>
                  <a:pt x="4692" y="1349"/>
                </a:lnTo>
                <a:lnTo>
                  <a:pt x="4681" y="1352"/>
                </a:lnTo>
                <a:lnTo>
                  <a:pt x="4671" y="1355"/>
                </a:lnTo>
                <a:lnTo>
                  <a:pt x="4662" y="1359"/>
                </a:lnTo>
                <a:lnTo>
                  <a:pt x="4654" y="1364"/>
                </a:lnTo>
                <a:lnTo>
                  <a:pt x="4646" y="1370"/>
                </a:lnTo>
                <a:lnTo>
                  <a:pt x="4640" y="1378"/>
                </a:lnTo>
                <a:lnTo>
                  <a:pt x="4634" y="1386"/>
                </a:lnTo>
                <a:lnTo>
                  <a:pt x="4629" y="1394"/>
                </a:lnTo>
                <a:lnTo>
                  <a:pt x="4624" y="1403"/>
                </a:lnTo>
                <a:lnTo>
                  <a:pt x="4620" y="1414"/>
                </a:lnTo>
                <a:lnTo>
                  <a:pt x="4616" y="1424"/>
                </a:lnTo>
                <a:lnTo>
                  <a:pt x="4613" y="1435"/>
                </a:lnTo>
                <a:lnTo>
                  <a:pt x="4609" y="1458"/>
                </a:lnTo>
                <a:lnTo>
                  <a:pt x="4607" y="1483"/>
                </a:lnTo>
                <a:lnTo>
                  <a:pt x="4606" y="1507"/>
                </a:lnTo>
                <a:lnTo>
                  <a:pt x="4607" y="1532"/>
                </a:lnTo>
                <a:lnTo>
                  <a:pt x="4609" y="1557"/>
                </a:lnTo>
                <a:lnTo>
                  <a:pt x="4612" y="1581"/>
                </a:lnTo>
                <a:lnTo>
                  <a:pt x="4616" y="1603"/>
                </a:lnTo>
                <a:lnTo>
                  <a:pt x="4621" y="1624"/>
                </a:lnTo>
                <a:lnTo>
                  <a:pt x="4626" y="1642"/>
                </a:lnTo>
                <a:lnTo>
                  <a:pt x="4630" y="1658"/>
                </a:lnTo>
                <a:lnTo>
                  <a:pt x="4634" y="1651"/>
                </a:lnTo>
                <a:lnTo>
                  <a:pt x="4641" y="1633"/>
                </a:lnTo>
                <a:lnTo>
                  <a:pt x="4662" y="1577"/>
                </a:lnTo>
                <a:lnTo>
                  <a:pt x="4719" y="1411"/>
                </a:lnTo>
                <a:lnTo>
                  <a:pt x="4750" y="1325"/>
                </a:lnTo>
                <a:lnTo>
                  <a:pt x="4778" y="1251"/>
                </a:lnTo>
                <a:lnTo>
                  <a:pt x="4790" y="1223"/>
                </a:lnTo>
                <a:lnTo>
                  <a:pt x="4800" y="1201"/>
                </a:lnTo>
                <a:lnTo>
                  <a:pt x="4804" y="1194"/>
                </a:lnTo>
                <a:lnTo>
                  <a:pt x="4807" y="1189"/>
                </a:lnTo>
                <a:lnTo>
                  <a:pt x="4810" y="1186"/>
                </a:lnTo>
                <a:lnTo>
                  <a:pt x="4811" y="1186"/>
                </a:lnTo>
                <a:lnTo>
                  <a:pt x="4812" y="1187"/>
                </a:lnTo>
                <a:lnTo>
                  <a:pt x="4800" y="1198"/>
                </a:lnTo>
                <a:lnTo>
                  <a:pt x="4788" y="1208"/>
                </a:lnTo>
                <a:lnTo>
                  <a:pt x="4775" y="1219"/>
                </a:lnTo>
                <a:lnTo>
                  <a:pt x="4762" y="1228"/>
                </a:lnTo>
                <a:lnTo>
                  <a:pt x="4747" y="1236"/>
                </a:lnTo>
                <a:lnTo>
                  <a:pt x="4733" y="1244"/>
                </a:lnTo>
                <a:lnTo>
                  <a:pt x="4717" y="1251"/>
                </a:lnTo>
                <a:lnTo>
                  <a:pt x="4703" y="1257"/>
                </a:lnTo>
                <a:close/>
                <a:moveTo>
                  <a:pt x="3399" y="3050"/>
                </a:moveTo>
                <a:lnTo>
                  <a:pt x="3399" y="3050"/>
                </a:lnTo>
                <a:lnTo>
                  <a:pt x="3422" y="3103"/>
                </a:lnTo>
                <a:lnTo>
                  <a:pt x="3445" y="3158"/>
                </a:lnTo>
                <a:lnTo>
                  <a:pt x="3471" y="3214"/>
                </a:lnTo>
                <a:lnTo>
                  <a:pt x="3499" y="3270"/>
                </a:lnTo>
                <a:lnTo>
                  <a:pt x="3528" y="3327"/>
                </a:lnTo>
                <a:lnTo>
                  <a:pt x="3558" y="3385"/>
                </a:lnTo>
                <a:lnTo>
                  <a:pt x="3590" y="3441"/>
                </a:lnTo>
                <a:lnTo>
                  <a:pt x="3623" y="3498"/>
                </a:lnTo>
                <a:lnTo>
                  <a:pt x="3658" y="3553"/>
                </a:lnTo>
                <a:lnTo>
                  <a:pt x="3693" y="3607"/>
                </a:lnTo>
                <a:lnTo>
                  <a:pt x="3730" y="3661"/>
                </a:lnTo>
                <a:lnTo>
                  <a:pt x="3767" y="3711"/>
                </a:lnTo>
                <a:lnTo>
                  <a:pt x="3806" y="3761"/>
                </a:lnTo>
                <a:lnTo>
                  <a:pt x="3845" y="3808"/>
                </a:lnTo>
                <a:lnTo>
                  <a:pt x="3866" y="3830"/>
                </a:lnTo>
                <a:lnTo>
                  <a:pt x="3886" y="3852"/>
                </a:lnTo>
                <a:lnTo>
                  <a:pt x="3906" y="3873"/>
                </a:lnTo>
                <a:lnTo>
                  <a:pt x="3927" y="3893"/>
                </a:lnTo>
                <a:lnTo>
                  <a:pt x="3978" y="3941"/>
                </a:lnTo>
                <a:lnTo>
                  <a:pt x="4031" y="3988"/>
                </a:lnTo>
                <a:lnTo>
                  <a:pt x="4086" y="4034"/>
                </a:lnTo>
                <a:lnTo>
                  <a:pt x="4140" y="4079"/>
                </a:lnTo>
                <a:lnTo>
                  <a:pt x="4197" y="4124"/>
                </a:lnTo>
                <a:lnTo>
                  <a:pt x="4254" y="4167"/>
                </a:lnTo>
                <a:lnTo>
                  <a:pt x="4311" y="4210"/>
                </a:lnTo>
                <a:lnTo>
                  <a:pt x="4369" y="4254"/>
                </a:lnTo>
                <a:lnTo>
                  <a:pt x="4486" y="4338"/>
                </a:lnTo>
                <a:lnTo>
                  <a:pt x="4602" y="4423"/>
                </a:lnTo>
                <a:lnTo>
                  <a:pt x="4716" y="4508"/>
                </a:lnTo>
                <a:lnTo>
                  <a:pt x="4773" y="4551"/>
                </a:lnTo>
                <a:lnTo>
                  <a:pt x="4829" y="4594"/>
                </a:lnTo>
                <a:lnTo>
                  <a:pt x="4830" y="4588"/>
                </a:lnTo>
                <a:lnTo>
                  <a:pt x="4830" y="4582"/>
                </a:lnTo>
                <a:lnTo>
                  <a:pt x="4830" y="4575"/>
                </a:lnTo>
                <a:lnTo>
                  <a:pt x="4828" y="4568"/>
                </a:lnTo>
                <a:lnTo>
                  <a:pt x="4823" y="4552"/>
                </a:lnTo>
                <a:lnTo>
                  <a:pt x="4814" y="4534"/>
                </a:lnTo>
                <a:lnTo>
                  <a:pt x="4803" y="4515"/>
                </a:lnTo>
                <a:lnTo>
                  <a:pt x="4790" y="4494"/>
                </a:lnTo>
                <a:lnTo>
                  <a:pt x="4773" y="4472"/>
                </a:lnTo>
                <a:lnTo>
                  <a:pt x="4756" y="4450"/>
                </a:lnTo>
                <a:lnTo>
                  <a:pt x="4735" y="4425"/>
                </a:lnTo>
                <a:lnTo>
                  <a:pt x="4713" y="4400"/>
                </a:lnTo>
                <a:lnTo>
                  <a:pt x="4664" y="4349"/>
                </a:lnTo>
                <a:lnTo>
                  <a:pt x="4611" y="4295"/>
                </a:lnTo>
                <a:lnTo>
                  <a:pt x="4555" y="4241"/>
                </a:lnTo>
                <a:lnTo>
                  <a:pt x="4498" y="4188"/>
                </a:lnTo>
                <a:lnTo>
                  <a:pt x="4441" y="4136"/>
                </a:lnTo>
                <a:lnTo>
                  <a:pt x="4336" y="4042"/>
                </a:lnTo>
                <a:lnTo>
                  <a:pt x="4254" y="3969"/>
                </a:lnTo>
                <a:lnTo>
                  <a:pt x="4225" y="3943"/>
                </a:lnTo>
                <a:lnTo>
                  <a:pt x="4207" y="3926"/>
                </a:lnTo>
                <a:lnTo>
                  <a:pt x="4075" y="3789"/>
                </a:lnTo>
                <a:lnTo>
                  <a:pt x="4008" y="3721"/>
                </a:lnTo>
                <a:lnTo>
                  <a:pt x="3941" y="3651"/>
                </a:lnTo>
                <a:lnTo>
                  <a:pt x="3876" y="3581"/>
                </a:lnTo>
                <a:lnTo>
                  <a:pt x="3812" y="3509"/>
                </a:lnTo>
                <a:lnTo>
                  <a:pt x="3781" y="3473"/>
                </a:lnTo>
                <a:lnTo>
                  <a:pt x="3751" y="3436"/>
                </a:lnTo>
                <a:lnTo>
                  <a:pt x="3721" y="3400"/>
                </a:lnTo>
                <a:lnTo>
                  <a:pt x="3691" y="3363"/>
                </a:lnTo>
                <a:lnTo>
                  <a:pt x="3679" y="3347"/>
                </a:lnTo>
                <a:lnTo>
                  <a:pt x="3665" y="3327"/>
                </a:lnTo>
                <a:lnTo>
                  <a:pt x="3635" y="3281"/>
                </a:lnTo>
                <a:lnTo>
                  <a:pt x="3602" y="3230"/>
                </a:lnTo>
                <a:lnTo>
                  <a:pt x="3584" y="3204"/>
                </a:lnTo>
                <a:lnTo>
                  <a:pt x="3565" y="3179"/>
                </a:lnTo>
                <a:lnTo>
                  <a:pt x="3546" y="3154"/>
                </a:lnTo>
                <a:lnTo>
                  <a:pt x="3526" y="3131"/>
                </a:lnTo>
                <a:lnTo>
                  <a:pt x="3506" y="3109"/>
                </a:lnTo>
                <a:lnTo>
                  <a:pt x="3485" y="3091"/>
                </a:lnTo>
                <a:lnTo>
                  <a:pt x="3474" y="3082"/>
                </a:lnTo>
                <a:lnTo>
                  <a:pt x="3464" y="3074"/>
                </a:lnTo>
                <a:lnTo>
                  <a:pt x="3454" y="3068"/>
                </a:lnTo>
                <a:lnTo>
                  <a:pt x="3442" y="3062"/>
                </a:lnTo>
                <a:lnTo>
                  <a:pt x="3432" y="3057"/>
                </a:lnTo>
                <a:lnTo>
                  <a:pt x="3421" y="3054"/>
                </a:lnTo>
                <a:lnTo>
                  <a:pt x="3410" y="3051"/>
                </a:lnTo>
                <a:lnTo>
                  <a:pt x="3399" y="3050"/>
                </a:lnTo>
                <a:close/>
                <a:moveTo>
                  <a:pt x="2789" y="3658"/>
                </a:moveTo>
                <a:lnTo>
                  <a:pt x="2789" y="3658"/>
                </a:lnTo>
                <a:lnTo>
                  <a:pt x="2806" y="3700"/>
                </a:lnTo>
                <a:lnTo>
                  <a:pt x="2826" y="3742"/>
                </a:lnTo>
                <a:lnTo>
                  <a:pt x="2837" y="3763"/>
                </a:lnTo>
                <a:lnTo>
                  <a:pt x="2849" y="3784"/>
                </a:lnTo>
                <a:lnTo>
                  <a:pt x="2860" y="3804"/>
                </a:lnTo>
                <a:lnTo>
                  <a:pt x="2873" y="3825"/>
                </a:lnTo>
                <a:lnTo>
                  <a:pt x="2886" y="3844"/>
                </a:lnTo>
                <a:lnTo>
                  <a:pt x="2900" y="3863"/>
                </a:lnTo>
                <a:lnTo>
                  <a:pt x="2915" y="3882"/>
                </a:lnTo>
                <a:lnTo>
                  <a:pt x="2930" y="3899"/>
                </a:lnTo>
                <a:lnTo>
                  <a:pt x="2946" y="3917"/>
                </a:lnTo>
                <a:lnTo>
                  <a:pt x="2962" y="3933"/>
                </a:lnTo>
                <a:lnTo>
                  <a:pt x="2980" y="3949"/>
                </a:lnTo>
                <a:lnTo>
                  <a:pt x="2998" y="3962"/>
                </a:lnTo>
                <a:lnTo>
                  <a:pt x="3008" y="3970"/>
                </a:lnTo>
                <a:lnTo>
                  <a:pt x="3019" y="3977"/>
                </a:lnTo>
                <a:lnTo>
                  <a:pt x="3041" y="3990"/>
                </a:lnTo>
                <a:lnTo>
                  <a:pt x="3066" y="4000"/>
                </a:lnTo>
                <a:lnTo>
                  <a:pt x="3091" y="4009"/>
                </a:lnTo>
                <a:lnTo>
                  <a:pt x="3117" y="4018"/>
                </a:lnTo>
                <a:lnTo>
                  <a:pt x="3143" y="4024"/>
                </a:lnTo>
                <a:lnTo>
                  <a:pt x="3170" y="4030"/>
                </a:lnTo>
                <a:lnTo>
                  <a:pt x="3197" y="4034"/>
                </a:lnTo>
                <a:lnTo>
                  <a:pt x="3253" y="4042"/>
                </a:lnTo>
                <a:lnTo>
                  <a:pt x="3307" y="4050"/>
                </a:lnTo>
                <a:lnTo>
                  <a:pt x="3361" y="4058"/>
                </a:lnTo>
                <a:lnTo>
                  <a:pt x="3387" y="4062"/>
                </a:lnTo>
                <a:lnTo>
                  <a:pt x="3412" y="4068"/>
                </a:lnTo>
                <a:lnTo>
                  <a:pt x="3428" y="4072"/>
                </a:lnTo>
                <a:lnTo>
                  <a:pt x="3449" y="4081"/>
                </a:lnTo>
                <a:lnTo>
                  <a:pt x="3505" y="4105"/>
                </a:lnTo>
                <a:lnTo>
                  <a:pt x="3650" y="4169"/>
                </a:lnTo>
                <a:lnTo>
                  <a:pt x="3724" y="4200"/>
                </a:lnTo>
                <a:lnTo>
                  <a:pt x="3757" y="4214"/>
                </a:lnTo>
                <a:lnTo>
                  <a:pt x="3788" y="4225"/>
                </a:lnTo>
                <a:lnTo>
                  <a:pt x="3814" y="4233"/>
                </a:lnTo>
                <a:lnTo>
                  <a:pt x="3837" y="4237"/>
                </a:lnTo>
                <a:lnTo>
                  <a:pt x="3845" y="4238"/>
                </a:lnTo>
                <a:lnTo>
                  <a:pt x="3853" y="4238"/>
                </a:lnTo>
                <a:lnTo>
                  <a:pt x="3859" y="4237"/>
                </a:lnTo>
                <a:lnTo>
                  <a:pt x="3863" y="4235"/>
                </a:lnTo>
                <a:lnTo>
                  <a:pt x="3719" y="4141"/>
                </a:lnTo>
                <a:lnTo>
                  <a:pt x="3574" y="4049"/>
                </a:lnTo>
                <a:lnTo>
                  <a:pt x="3429" y="3956"/>
                </a:lnTo>
                <a:lnTo>
                  <a:pt x="3356" y="3910"/>
                </a:lnTo>
                <a:lnTo>
                  <a:pt x="3283" y="3866"/>
                </a:lnTo>
                <a:lnTo>
                  <a:pt x="3168" y="3796"/>
                </a:lnTo>
                <a:lnTo>
                  <a:pt x="3108" y="3761"/>
                </a:lnTo>
                <a:lnTo>
                  <a:pt x="3079" y="3744"/>
                </a:lnTo>
                <a:lnTo>
                  <a:pt x="3048" y="3728"/>
                </a:lnTo>
                <a:lnTo>
                  <a:pt x="3017" y="3714"/>
                </a:lnTo>
                <a:lnTo>
                  <a:pt x="2985" y="3700"/>
                </a:lnTo>
                <a:lnTo>
                  <a:pt x="2953" y="3688"/>
                </a:lnTo>
                <a:lnTo>
                  <a:pt x="2921" y="3677"/>
                </a:lnTo>
                <a:lnTo>
                  <a:pt x="2888" y="3669"/>
                </a:lnTo>
                <a:lnTo>
                  <a:pt x="2855" y="3663"/>
                </a:lnTo>
                <a:lnTo>
                  <a:pt x="2838" y="3661"/>
                </a:lnTo>
                <a:lnTo>
                  <a:pt x="2822" y="3659"/>
                </a:lnTo>
                <a:lnTo>
                  <a:pt x="2805" y="3658"/>
                </a:lnTo>
                <a:lnTo>
                  <a:pt x="2789" y="3658"/>
                </a:lnTo>
                <a:close/>
                <a:moveTo>
                  <a:pt x="4621" y="1891"/>
                </a:moveTo>
                <a:lnTo>
                  <a:pt x="4621" y="1891"/>
                </a:lnTo>
                <a:lnTo>
                  <a:pt x="4613" y="2025"/>
                </a:lnTo>
                <a:lnTo>
                  <a:pt x="4610" y="2092"/>
                </a:lnTo>
                <a:lnTo>
                  <a:pt x="4608" y="2160"/>
                </a:lnTo>
                <a:lnTo>
                  <a:pt x="4607" y="2227"/>
                </a:lnTo>
                <a:lnTo>
                  <a:pt x="4607" y="2294"/>
                </a:lnTo>
                <a:lnTo>
                  <a:pt x="4607" y="2361"/>
                </a:lnTo>
                <a:lnTo>
                  <a:pt x="4609" y="2427"/>
                </a:lnTo>
                <a:lnTo>
                  <a:pt x="4612" y="2494"/>
                </a:lnTo>
                <a:lnTo>
                  <a:pt x="4616" y="2561"/>
                </a:lnTo>
                <a:lnTo>
                  <a:pt x="4623" y="2627"/>
                </a:lnTo>
                <a:lnTo>
                  <a:pt x="4630" y="2694"/>
                </a:lnTo>
                <a:lnTo>
                  <a:pt x="4639" y="2760"/>
                </a:lnTo>
                <a:lnTo>
                  <a:pt x="4649" y="2826"/>
                </a:lnTo>
                <a:lnTo>
                  <a:pt x="4663" y="2892"/>
                </a:lnTo>
                <a:lnTo>
                  <a:pt x="4677" y="2958"/>
                </a:lnTo>
                <a:lnTo>
                  <a:pt x="4681" y="2958"/>
                </a:lnTo>
                <a:lnTo>
                  <a:pt x="4684" y="2957"/>
                </a:lnTo>
                <a:lnTo>
                  <a:pt x="4689" y="2955"/>
                </a:lnTo>
                <a:lnTo>
                  <a:pt x="4693" y="2952"/>
                </a:lnTo>
                <a:lnTo>
                  <a:pt x="4700" y="2943"/>
                </a:lnTo>
                <a:lnTo>
                  <a:pt x="4708" y="2932"/>
                </a:lnTo>
                <a:lnTo>
                  <a:pt x="4715" y="2920"/>
                </a:lnTo>
                <a:lnTo>
                  <a:pt x="4723" y="2905"/>
                </a:lnTo>
                <a:lnTo>
                  <a:pt x="4730" y="2889"/>
                </a:lnTo>
                <a:lnTo>
                  <a:pt x="4736" y="2872"/>
                </a:lnTo>
                <a:lnTo>
                  <a:pt x="4748" y="2838"/>
                </a:lnTo>
                <a:lnTo>
                  <a:pt x="4760" y="2806"/>
                </a:lnTo>
                <a:lnTo>
                  <a:pt x="4773" y="2762"/>
                </a:lnTo>
                <a:lnTo>
                  <a:pt x="4777" y="2752"/>
                </a:lnTo>
                <a:lnTo>
                  <a:pt x="4781" y="2740"/>
                </a:lnTo>
                <a:lnTo>
                  <a:pt x="4783" y="2728"/>
                </a:lnTo>
                <a:lnTo>
                  <a:pt x="4785" y="2717"/>
                </a:lnTo>
                <a:lnTo>
                  <a:pt x="4789" y="2693"/>
                </a:lnTo>
                <a:lnTo>
                  <a:pt x="4789" y="2669"/>
                </a:lnTo>
                <a:lnTo>
                  <a:pt x="4786" y="2646"/>
                </a:lnTo>
                <a:lnTo>
                  <a:pt x="4783" y="2621"/>
                </a:lnTo>
                <a:lnTo>
                  <a:pt x="4779" y="2596"/>
                </a:lnTo>
                <a:lnTo>
                  <a:pt x="4774" y="2571"/>
                </a:lnTo>
                <a:lnTo>
                  <a:pt x="4767" y="2548"/>
                </a:lnTo>
                <a:lnTo>
                  <a:pt x="4760" y="2523"/>
                </a:lnTo>
                <a:lnTo>
                  <a:pt x="4745" y="2474"/>
                </a:lnTo>
                <a:lnTo>
                  <a:pt x="4731" y="2427"/>
                </a:lnTo>
                <a:lnTo>
                  <a:pt x="4724" y="2404"/>
                </a:lnTo>
                <a:lnTo>
                  <a:pt x="4718" y="2382"/>
                </a:lnTo>
                <a:lnTo>
                  <a:pt x="4708" y="2343"/>
                </a:lnTo>
                <a:lnTo>
                  <a:pt x="4690" y="2284"/>
                </a:lnTo>
                <a:lnTo>
                  <a:pt x="4668" y="2209"/>
                </a:lnTo>
                <a:lnTo>
                  <a:pt x="4645" y="2129"/>
                </a:lnTo>
                <a:lnTo>
                  <a:pt x="4635" y="2089"/>
                </a:lnTo>
                <a:lnTo>
                  <a:pt x="4627" y="2050"/>
                </a:lnTo>
                <a:lnTo>
                  <a:pt x="4618" y="2013"/>
                </a:lnTo>
                <a:lnTo>
                  <a:pt x="4613" y="1979"/>
                </a:lnTo>
                <a:lnTo>
                  <a:pt x="4610" y="1948"/>
                </a:lnTo>
                <a:lnTo>
                  <a:pt x="4610" y="1934"/>
                </a:lnTo>
                <a:lnTo>
                  <a:pt x="4610" y="1923"/>
                </a:lnTo>
                <a:lnTo>
                  <a:pt x="4611" y="1912"/>
                </a:lnTo>
                <a:lnTo>
                  <a:pt x="4613" y="1903"/>
                </a:lnTo>
                <a:lnTo>
                  <a:pt x="4616" y="1896"/>
                </a:lnTo>
                <a:lnTo>
                  <a:pt x="4621" y="1891"/>
                </a:lnTo>
                <a:close/>
                <a:moveTo>
                  <a:pt x="3051" y="3480"/>
                </a:moveTo>
                <a:lnTo>
                  <a:pt x="3051" y="3480"/>
                </a:lnTo>
                <a:lnTo>
                  <a:pt x="3137" y="3547"/>
                </a:lnTo>
                <a:lnTo>
                  <a:pt x="3287" y="3661"/>
                </a:lnTo>
                <a:lnTo>
                  <a:pt x="3364" y="3719"/>
                </a:lnTo>
                <a:lnTo>
                  <a:pt x="3431" y="3767"/>
                </a:lnTo>
                <a:lnTo>
                  <a:pt x="3458" y="3786"/>
                </a:lnTo>
                <a:lnTo>
                  <a:pt x="3479" y="3799"/>
                </a:lnTo>
                <a:lnTo>
                  <a:pt x="3494" y="3807"/>
                </a:lnTo>
                <a:lnTo>
                  <a:pt x="3498" y="3808"/>
                </a:lnTo>
                <a:lnTo>
                  <a:pt x="3501" y="3808"/>
                </a:lnTo>
                <a:lnTo>
                  <a:pt x="3482" y="3789"/>
                </a:lnTo>
                <a:lnTo>
                  <a:pt x="3460" y="3765"/>
                </a:lnTo>
                <a:lnTo>
                  <a:pt x="3411" y="3713"/>
                </a:lnTo>
                <a:lnTo>
                  <a:pt x="3385" y="3685"/>
                </a:lnTo>
                <a:lnTo>
                  <a:pt x="3357" y="3656"/>
                </a:lnTo>
                <a:lnTo>
                  <a:pt x="3328" y="3627"/>
                </a:lnTo>
                <a:lnTo>
                  <a:pt x="3299" y="3599"/>
                </a:lnTo>
                <a:lnTo>
                  <a:pt x="3268" y="3572"/>
                </a:lnTo>
                <a:lnTo>
                  <a:pt x="3237" y="3548"/>
                </a:lnTo>
                <a:lnTo>
                  <a:pt x="3222" y="3536"/>
                </a:lnTo>
                <a:lnTo>
                  <a:pt x="3206" y="3526"/>
                </a:lnTo>
                <a:lnTo>
                  <a:pt x="3190" y="3516"/>
                </a:lnTo>
                <a:lnTo>
                  <a:pt x="3174" y="3507"/>
                </a:lnTo>
                <a:lnTo>
                  <a:pt x="3159" y="3499"/>
                </a:lnTo>
                <a:lnTo>
                  <a:pt x="3142" y="3493"/>
                </a:lnTo>
                <a:lnTo>
                  <a:pt x="3127" y="3487"/>
                </a:lnTo>
                <a:lnTo>
                  <a:pt x="3112" y="3483"/>
                </a:lnTo>
                <a:lnTo>
                  <a:pt x="3096" y="3480"/>
                </a:lnTo>
                <a:lnTo>
                  <a:pt x="3081" y="3478"/>
                </a:lnTo>
                <a:lnTo>
                  <a:pt x="3065" y="3477"/>
                </a:lnTo>
                <a:lnTo>
                  <a:pt x="3051" y="3480"/>
                </a:lnTo>
                <a:close/>
                <a:moveTo>
                  <a:pt x="2215" y="4389"/>
                </a:moveTo>
                <a:lnTo>
                  <a:pt x="2215" y="4389"/>
                </a:lnTo>
                <a:lnTo>
                  <a:pt x="2202" y="4412"/>
                </a:lnTo>
                <a:lnTo>
                  <a:pt x="2189" y="4435"/>
                </a:lnTo>
                <a:lnTo>
                  <a:pt x="2217" y="4432"/>
                </a:lnTo>
                <a:lnTo>
                  <a:pt x="2246" y="4431"/>
                </a:lnTo>
                <a:lnTo>
                  <a:pt x="2273" y="4431"/>
                </a:lnTo>
                <a:lnTo>
                  <a:pt x="2302" y="4432"/>
                </a:lnTo>
                <a:lnTo>
                  <a:pt x="2331" y="4434"/>
                </a:lnTo>
                <a:lnTo>
                  <a:pt x="2360" y="4437"/>
                </a:lnTo>
                <a:lnTo>
                  <a:pt x="2389" y="4441"/>
                </a:lnTo>
                <a:lnTo>
                  <a:pt x="2418" y="4446"/>
                </a:lnTo>
                <a:lnTo>
                  <a:pt x="2448" y="4453"/>
                </a:lnTo>
                <a:lnTo>
                  <a:pt x="2477" y="4459"/>
                </a:lnTo>
                <a:lnTo>
                  <a:pt x="2505" y="4466"/>
                </a:lnTo>
                <a:lnTo>
                  <a:pt x="2535" y="4474"/>
                </a:lnTo>
                <a:lnTo>
                  <a:pt x="2594" y="4492"/>
                </a:lnTo>
                <a:lnTo>
                  <a:pt x="2653" y="4512"/>
                </a:lnTo>
                <a:lnTo>
                  <a:pt x="2711" y="4533"/>
                </a:lnTo>
                <a:lnTo>
                  <a:pt x="2769" y="4556"/>
                </a:lnTo>
                <a:lnTo>
                  <a:pt x="2883" y="4603"/>
                </a:lnTo>
                <a:lnTo>
                  <a:pt x="2994" y="4649"/>
                </a:lnTo>
                <a:lnTo>
                  <a:pt x="3048" y="4670"/>
                </a:lnTo>
                <a:lnTo>
                  <a:pt x="3100" y="4691"/>
                </a:lnTo>
                <a:lnTo>
                  <a:pt x="3121" y="4699"/>
                </a:lnTo>
                <a:lnTo>
                  <a:pt x="3151" y="4711"/>
                </a:lnTo>
                <a:lnTo>
                  <a:pt x="3227" y="4744"/>
                </a:lnTo>
                <a:lnTo>
                  <a:pt x="3323" y="4785"/>
                </a:lnTo>
                <a:lnTo>
                  <a:pt x="3374" y="4805"/>
                </a:lnTo>
                <a:lnTo>
                  <a:pt x="3426" y="4825"/>
                </a:lnTo>
                <a:lnTo>
                  <a:pt x="3478" y="4844"/>
                </a:lnTo>
                <a:lnTo>
                  <a:pt x="3530" y="4861"/>
                </a:lnTo>
                <a:lnTo>
                  <a:pt x="3578" y="4874"/>
                </a:lnTo>
                <a:lnTo>
                  <a:pt x="3601" y="4880"/>
                </a:lnTo>
                <a:lnTo>
                  <a:pt x="3624" y="4885"/>
                </a:lnTo>
                <a:lnTo>
                  <a:pt x="3644" y="4889"/>
                </a:lnTo>
                <a:lnTo>
                  <a:pt x="3664" y="4891"/>
                </a:lnTo>
                <a:lnTo>
                  <a:pt x="3682" y="4892"/>
                </a:lnTo>
                <a:lnTo>
                  <a:pt x="3698" y="4892"/>
                </a:lnTo>
                <a:lnTo>
                  <a:pt x="3713" y="4891"/>
                </a:lnTo>
                <a:lnTo>
                  <a:pt x="3726" y="4887"/>
                </a:lnTo>
                <a:lnTo>
                  <a:pt x="3737" y="4883"/>
                </a:lnTo>
                <a:lnTo>
                  <a:pt x="3741" y="4879"/>
                </a:lnTo>
                <a:lnTo>
                  <a:pt x="3745" y="4875"/>
                </a:lnTo>
                <a:lnTo>
                  <a:pt x="3732" y="4864"/>
                </a:lnTo>
                <a:lnTo>
                  <a:pt x="3719" y="4853"/>
                </a:lnTo>
                <a:lnTo>
                  <a:pt x="3703" y="4842"/>
                </a:lnTo>
                <a:lnTo>
                  <a:pt x="3688" y="4833"/>
                </a:lnTo>
                <a:lnTo>
                  <a:pt x="3672" y="4825"/>
                </a:lnTo>
                <a:lnTo>
                  <a:pt x="3656" y="4817"/>
                </a:lnTo>
                <a:lnTo>
                  <a:pt x="3638" y="4809"/>
                </a:lnTo>
                <a:lnTo>
                  <a:pt x="3621" y="4803"/>
                </a:lnTo>
                <a:lnTo>
                  <a:pt x="3586" y="4791"/>
                </a:lnTo>
                <a:lnTo>
                  <a:pt x="3550" y="4779"/>
                </a:lnTo>
                <a:lnTo>
                  <a:pt x="3515" y="4768"/>
                </a:lnTo>
                <a:lnTo>
                  <a:pt x="3482" y="4757"/>
                </a:lnTo>
                <a:lnTo>
                  <a:pt x="3427" y="4737"/>
                </a:lnTo>
                <a:lnTo>
                  <a:pt x="3372" y="4716"/>
                </a:lnTo>
                <a:lnTo>
                  <a:pt x="3318" y="4692"/>
                </a:lnTo>
                <a:lnTo>
                  <a:pt x="3264" y="4668"/>
                </a:lnTo>
                <a:lnTo>
                  <a:pt x="3157" y="4620"/>
                </a:lnTo>
                <a:lnTo>
                  <a:pt x="3051" y="4570"/>
                </a:lnTo>
                <a:lnTo>
                  <a:pt x="2953" y="4526"/>
                </a:lnTo>
                <a:lnTo>
                  <a:pt x="2902" y="4504"/>
                </a:lnTo>
                <a:lnTo>
                  <a:pt x="2852" y="4483"/>
                </a:lnTo>
                <a:lnTo>
                  <a:pt x="2801" y="4462"/>
                </a:lnTo>
                <a:lnTo>
                  <a:pt x="2750" y="4442"/>
                </a:lnTo>
                <a:lnTo>
                  <a:pt x="2697" y="4424"/>
                </a:lnTo>
                <a:lnTo>
                  <a:pt x="2645" y="4407"/>
                </a:lnTo>
                <a:lnTo>
                  <a:pt x="2618" y="4400"/>
                </a:lnTo>
                <a:lnTo>
                  <a:pt x="2592" y="4394"/>
                </a:lnTo>
                <a:lnTo>
                  <a:pt x="2565" y="4388"/>
                </a:lnTo>
                <a:lnTo>
                  <a:pt x="2538" y="4383"/>
                </a:lnTo>
                <a:lnTo>
                  <a:pt x="2512" y="4377"/>
                </a:lnTo>
                <a:lnTo>
                  <a:pt x="2485" y="4374"/>
                </a:lnTo>
                <a:lnTo>
                  <a:pt x="2458" y="4371"/>
                </a:lnTo>
                <a:lnTo>
                  <a:pt x="2431" y="4369"/>
                </a:lnTo>
                <a:lnTo>
                  <a:pt x="2403" y="4367"/>
                </a:lnTo>
                <a:lnTo>
                  <a:pt x="2377" y="4367"/>
                </a:lnTo>
                <a:lnTo>
                  <a:pt x="2350" y="4368"/>
                </a:lnTo>
                <a:lnTo>
                  <a:pt x="2323" y="4370"/>
                </a:lnTo>
                <a:lnTo>
                  <a:pt x="2296" y="4373"/>
                </a:lnTo>
                <a:lnTo>
                  <a:pt x="2268" y="4377"/>
                </a:lnTo>
                <a:lnTo>
                  <a:pt x="2242" y="4383"/>
                </a:lnTo>
                <a:lnTo>
                  <a:pt x="2215" y="4389"/>
                </a:lnTo>
                <a:close/>
                <a:moveTo>
                  <a:pt x="3282" y="3571"/>
                </a:moveTo>
                <a:lnTo>
                  <a:pt x="3282" y="3571"/>
                </a:lnTo>
                <a:lnTo>
                  <a:pt x="3347" y="3634"/>
                </a:lnTo>
                <a:lnTo>
                  <a:pt x="3467" y="3750"/>
                </a:lnTo>
                <a:lnTo>
                  <a:pt x="3542" y="3821"/>
                </a:lnTo>
                <a:lnTo>
                  <a:pt x="3625" y="3897"/>
                </a:lnTo>
                <a:lnTo>
                  <a:pt x="3711" y="3976"/>
                </a:lnTo>
                <a:lnTo>
                  <a:pt x="3801" y="4057"/>
                </a:lnTo>
                <a:lnTo>
                  <a:pt x="3891" y="4135"/>
                </a:lnTo>
                <a:lnTo>
                  <a:pt x="3978" y="4208"/>
                </a:lnTo>
                <a:lnTo>
                  <a:pt x="4020" y="4242"/>
                </a:lnTo>
                <a:lnTo>
                  <a:pt x="4061" y="4275"/>
                </a:lnTo>
                <a:lnTo>
                  <a:pt x="4099" y="4305"/>
                </a:lnTo>
                <a:lnTo>
                  <a:pt x="4136" y="4333"/>
                </a:lnTo>
                <a:lnTo>
                  <a:pt x="4170" y="4357"/>
                </a:lnTo>
                <a:lnTo>
                  <a:pt x="4202" y="4378"/>
                </a:lnTo>
                <a:lnTo>
                  <a:pt x="4231" y="4396"/>
                </a:lnTo>
                <a:lnTo>
                  <a:pt x="4257" y="4409"/>
                </a:lnTo>
                <a:lnTo>
                  <a:pt x="4268" y="4415"/>
                </a:lnTo>
                <a:lnTo>
                  <a:pt x="4279" y="4420"/>
                </a:lnTo>
                <a:lnTo>
                  <a:pt x="4289" y="4423"/>
                </a:lnTo>
                <a:lnTo>
                  <a:pt x="4297" y="4424"/>
                </a:lnTo>
                <a:lnTo>
                  <a:pt x="4305" y="4425"/>
                </a:lnTo>
                <a:lnTo>
                  <a:pt x="4311" y="4425"/>
                </a:lnTo>
                <a:lnTo>
                  <a:pt x="4317" y="4423"/>
                </a:lnTo>
                <a:lnTo>
                  <a:pt x="4322" y="4420"/>
                </a:lnTo>
                <a:lnTo>
                  <a:pt x="4290" y="4381"/>
                </a:lnTo>
                <a:lnTo>
                  <a:pt x="4259" y="4341"/>
                </a:lnTo>
                <a:lnTo>
                  <a:pt x="4197" y="4261"/>
                </a:lnTo>
                <a:lnTo>
                  <a:pt x="4135" y="4181"/>
                </a:lnTo>
                <a:lnTo>
                  <a:pt x="4103" y="4141"/>
                </a:lnTo>
                <a:lnTo>
                  <a:pt x="4070" y="4102"/>
                </a:lnTo>
                <a:lnTo>
                  <a:pt x="4037" y="4064"/>
                </a:lnTo>
                <a:lnTo>
                  <a:pt x="4003" y="4027"/>
                </a:lnTo>
                <a:lnTo>
                  <a:pt x="3968" y="3991"/>
                </a:lnTo>
                <a:lnTo>
                  <a:pt x="3932" y="3956"/>
                </a:lnTo>
                <a:lnTo>
                  <a:pt x="3894" y="3923"/>
                </a:lnTo>
                <a:lnTo>
                  <a:pt x="3855" y="3891"/>
                </a:lnTo>
                <a:lnTo>
                  <a:pt x="3835" y="3875"/>
                </a:lnTo>
                <a:lnTo>
                  <a:pt x="3814" y="3861"/>
                </a:lnTo>
                <a:lnTo>
                  <a:pt x="3793" y="3847"/>
                </a:lnTo>
                <a:lnTo>
                  <a:pt x="3771" y="3833"/>
                </a:lnTo>
                <a:lnTo>
                  <a:pt x="3745" y="3817"/>
                </a:lnTo>
                <a:lnTo>
                  <a:pt x="3719" y="3797"/>
                </a:lnTo>
                <a:lnTo>
                  <a:pt x="3662" y="3755"/>
                </a:lnTo>
                <a:lnTo>
                  <a:pt x="3603" y="3708"/>
                </a:lnTo>
                <a:lnTo>
                  <a:pt x="3572" y="3686"/>
                </a:lnTo>
                <a:lnTo>
                  <a:pt x="3540" y="3663"/>
                </a:lnTo>
                <a:lnTo>
                  <a:pt x="3509" y="3642"/>
                </a:lnTo>
                <a:lnTo>
                  <a:pt x="3477" y="3623"/>
                </a:lnTo>
                <a:lnTo>
                  <a:pt x="3444" y="3605"/>
                </a:lnTo>
                <a:lnTo>
                  <a:pt x="3428" y="3598"/>
                </a:lnTo>
                <a:lnTo>
                  <a:pt x="3412" y="3592"/>
                </a:lnTo>
                <a:lnTo>
                  <a:pt x="3396" y="3586"/>
                </a:lnTo>
                <a:lnTo>
                  <a:pt x="3380" y="3581"/>
                </a:lnTo>
                <a:lnTo>
                  <a:pt x="3363" y="3576"/>
                </a:lnTo>
                <a:lnTo>
                  <a:pt x="3347" y="3572"/>
                </a:lnTo>
                <a:lnTo>
                  <a:pt x="3330" y="3570"/>
                </a:lnTo>
                <a:lnTo>
                  <a:pt x="3315" y="3569"/>
                </a:lnTo>
                <a:lnTo>
                  <a:pt x="3298" y="3569"/>
                </a:lnTo>
                <a:lnTo>
                  <a:pt x="3282" y="3571"/>
                </a:lnTo>
                <a:close/>
                <a:moveTo>
                  <a:pt x="2560" y="4311"/>
                </a:moveTo>
                <a:lnTo>
                  <a:pt x="2560" y="4311"/>
                </a:lnTo>
                <a:lnTo>
                  <a:pt x="2574" y="4321"/>
                </a:lnTo>
                <a:lnTo>
                  <a:pt x="2588" y="4330"/>
                </a:lnTo>
                <a:lnTo>
                  <a:pt x="2603" y="4337"/>
                </a:lnTo>
                <a:lnTo>
                  <a:pt x="2618" y="4344"/>
                </a:lnTo>
                <a:lnTo>
                  <a:pt x="2649" y="4358"/>
                </a:lnTo>
                <a:lnTo>
                  <a:pt x="2680" y="4369"/>
                </a:lnTo>
                <a:lnTo>
                  <a:pt x="2713" y="4377"/>
                </a:lnTo>
                <a:lnTo>
                  <a:pt x="2746" y="4385"/>
                </a:lnTo>
                <a:lnTo>
                  <a:pt x="2779" y="4391"/>
                </a:lnTo>
                <a:lnTo>
                  <a:pt x="2813" y="4395"/>
                </a:lnTo>
                <a:lnTo>
                  <a:pt x="2847" y="4397"/>
                </a:lnTo>
                <a:lnTo>
                  <a:pt x="2882" y="4399"/>
                </a:lnTo>
                <a:lnTo>
                  <a:pt x="2916" y="4400"/>
                </a:lnTo>
                <a:lnTo>
                  <a:pt x="2950" y="4401"/>
                </a:lnTo>
                <a:lnTo>
                  <a:pt x="3017" y="4400"/>
                </a:lnTo>
                <a:lnTo>
                  <a:pt x="3083" y="4399"/>
                </a:lnTo>
                <a:lnTo>
                  <a:pt x="3129" y="4399"/>
                </a:lnTo>
                <a:lnTo>
                  <a:pt x="3174" y="4400"/>
                </a:lnTo>
                <a:lnTo>
                  <a:pt x="3220" y="4403"/>
                </a:lnTo>
                <a:lnTo>
                  <a:pt x="3265" y="4406"/>
                </a:lnTo>
                <a:lnTo>
                  <a:pt x="3310" y="4410"/>
                </a:lnTo>
                <a:lnTo>
                  <a:pt x="3355" y="4415"/>
                </a:lnTo>
                <a:lnTo>
                  <a:pt x="3399" y="4421"/>
                </a:lnTo>
                <a:lnTo>
                  <a:pt x="3444" y="4428"/>
                </a:lnTo>
                <a:lnTo>
                  <a:pt x="3489" y="4435"/>
                </a:lnTo>
                <a:lnTo>
                  <a:pt x="3533" y="4443"/>
                </a:lnTo>
                <a:lnTo>
                  <a:pt x="3577" y="4453"/>
                </a:lnTo>
                <a:lnTo>
                  <a:pt x="3622" y="4462"/>
                </a:lnTo>
                <a:lnTo>
                  <a:pt x="3666" y="4473"/>
                </a:lnTo>
                <a:lnTo>
                  <a:pt x="3710" y="4485"/>
                </a:lnTo>
                <a:lnTo>
                  <a:pt x="3799" y="4508"/>
                </a:lnTo>
                <a:lnTo>
                  <a:pt x="3822" y="4516"/>
                </a:lnTo>
                <a:lnTo>
                  <a:pt x="3852" y="4528"/>
                </a:lnTo>
                <a:lnTo>
                  <a:pt x="3931" y="4562"/>
                </a:lnTo>
                <a:lnTo>
                  <a:pt x="4028" y="4604"/>
                </a:lnTo>
                <a:lnTo>
                  <a:pt x="4079" y="4626"/>
                </a:lnTo>
                <a:lnTo>
                  <a:pt x="4132" y="4649"/>
                </a:lnTo>
                <a:lnTo>
                  <a:pt x="4183" y="4669"/>
                </a:lnTo>
                <a:lnTo>
                  <a:pt x="4234" y="4688"/>
                </a:lnTo>
                <a:lnTo>
                  <a:pt x="4282" y="4704"/>
                </a:lnTo>
                <a:lnTo>
                  <a:pt x="4326" y="4717"/>
                </a:lnTo>
                <a:lnTo>
                  <a:pt x="4346" y="4722"/>
                </a:lnTo>
                <a:lnTo>
                  <a:pt x="4365" y="4726"/>
                </a:lnTo>
                <a:lnTo>
                  <a:pt x="4381" y="4728"/>
                </a:lnTo>
                <a:lnTo>
                  <a:pt x="4397" y="4729"/>
                </a:lnTo>
                <a:lnTo>
                  <a:pt x="4410" y="4729"/>
                </a:lnTo>
                <a:lnTo>
                  <a:pt x="4423" y="4727"/>
                </a:lnTo>
                <a:lnTo>
                  <a:pt x="4432" y="4724"/>
                </a:lnTo>
                <a:lnTo>
                  <a:pt x="4436" y="4722"/>
                </a:lnTo>
                <a:lnTo>
                  <a:pt x="4439" y="4719"/>
                </a:lnTo>
                <a:lnTo>
                  <a:pt x="4377" y="4659"/>
                </a:lnTo>
                <a:lnTo>
                  <a:pt x="4314" y="4601"/>
                </a:lnTo>
                <a:lnTo>
                  <a:pt x="4249" y="4545"/>
                </a:lnTo>
                <a:lnTo>
                  <a:pt x="4218" y="4519"/>
                </a:lnTo>
                <a:lnTo>
                  <a:pt x="4185" y="4492"/>
                </a:lnTo>
                <a:lnTo>
                  <a:pt x="4152" y="4466"/>
                </a:lnTo>
                <a:lnTo>
                  <a:pt x="4118" y="4441"/>
                </a:lnTo>
                <a:lnTo>
                  <a:pt x="4084" y="4417"/>
                </a:lnTo>
                <a:lnTo>
                  <a:pt x="4049" y="4392"/>
                </a:lnTo>
                <a:lnTo>
                  <a:pt x="4015" y="4368"/>
                </a:lnTo>
                <a:lnTo>
                  <a:pt x="3980" y="4345"/>
                </a:lnTo>
                <a:lnTo>
                  <a:pt x="3944" y="4324"/>
                </a:lnTo>
                <a:lnTo>
                  <a:pt x="3909" y="4302"/>
                </a:lnTo>
                <a:lnTo>
                  <a:pt x="3873" y="4281"/>
                </a:lnTo>
                <a:lnTo>
                  <a:pt x="3836" y="4261"/>
                </a:lnTo>
                <a:lnTo>
                  <a:pt x="3800" y="4241"/>
                </a:lnTo>
                <a:lnTo>
                  <a:pt x="3763" y="4223"/>
                </a:lnTo>
                <a:lnTo>
                  <a:pt x="3725" y="4204"/>
                </a:lnTo>
                <a:lnTo>
                  <a:pt x="3687" y="4188"/>
                </a:lnTo>
                <a:lnTo>
                  <a:pt x="3649" y="4171"/>
                </a:lnTo>
                <a:lnTo>
                  <a:pt x="3609" y="4155"/>
                </a:lnTo>
                <a:lnTo>
                  <a:pt x="3570" y="4140"/>
                </a:lnTo>
                <a:lnTo>
                  <a:pt x="3530" y="4126"/>
                </a:lnTo>
                <a:lnTo>
                  <a:pt x="3490" y="4112"/>
                </a:lnTo>
                <a:lnTo>
                  <a:pt x="3450" y="4100"/>
                </a:lnTo>
                <a:lnTo>
                  <a:pt x="3408" y="4088"/>
                </a:lnTo>
                <a:lnTo>
                  <a:pt x="3366" y="4077"/>
                </a:lnTo>
                <a:lnTo>
                  <a:pt x="3325" y="4067"/>
                </a:lnTo>
                <a:lnTo>
                  <a:pt x="3282" y="4058"/>
                </a:lnTo>
                <a:lnTo>
                  <a:pt x="3253" y="4053"/>
                </a:lnTo>
                <a:lnTo>
                  <a:pt x="3226" y="4050"/>
                </a:lnTo>
                <a:lnTo>
                  <a:pt x="3198" y="4048"/>
                </a:lnTo>
                <a:lnTo>
                  <a:pt x="3172" y="4047"/>
                </a:lnTo>
                <a:lnTo>
                  <a:pt x="3147" y="4047"/>
                </a:lnTo>
                <a:lnTo>
                  <a:pt x="3122" y="4049"/>
                </a:lnTo>
                <a:lnTo>
                  <a:pt x="3097" y="4052"/>
                </a:lnTo>
                <a:lnTo>
                  <a:pt x="3073" y="4056"/>
                </a:lnTo>
                <a:lnTo>
                  <a:pt x="3051" y="4061"/>
                </a:lnTo>
                <a:lnTo>
                  <a:pt x="3028" y="4067"/>
                </a:lnTo>
                <a:lnTo>
                  <a:pt x="3005" y="4074"/>
                </a:lnTo>
                <a:lnTo>
                  <a:pt x="2984" y="4082"/>
                </a:lnTo>
                <a:lnTo>
                  <a:pt x="2962" y="4091"/>
                </a:lnTo>
                <a:lnTo>
                  <a:pt x="2941" y="4100"/>
                </a:lnTo>
                <a:lnTo>
                  <a:pt x="2921" y="4109"/>
                </a:lnTo>
                <a:lnTo>
                  <a:pt x="2899" y="4121"/>
                </a:lnTo>
                <a:lnTo>
                  <a:pt x="2859" y="4142"/>
                </a:lnTo>
                <a:lnTo>
                  <a:pt x="2818" y="4167"/>
                </a:lnTo>
                <a:lnTo>
                  <a:pt x="2736" y="4218"/>
                </a:lnTo>
                <a:lnTo>
                  <a:pt x="2694" y="4242"/>
                </a:lnTo>
                <a:lnTo>
                  <a:pt x="2651" y="4267"/>
                </a:lnTo>
                <a:lnTo>
                  <a:pt x="2606" y="4290"/>
                </a:lnTo>
                <a:lnTo>
                  <a:pt x="2584" y="4301"/>
                </a:lnTo>
                <a:lnTo>
                  <a:pt x="2560" y="4311"/>
                </a:lnTo>
                <a:close/>
                <a:moveTo>
                  <a:pt x="4066" y="2882"/>
                </a:moveTo>
                <a:lnTo>
                  <a:pt x="4066" y="2882"/>
                </a:lnTo>
                <a:lnTo>
                  <a:pt x="4235" y="3182"/>
                </a:lnTo>
                <a:lnTo>
                  <a:pt x="4405" y="3483"/>
                </a:lnTo>
                <a:lnTo>
                  <a:pt x="4410" y="3477"/>
                </a:lnTo>
                <a:lnTo>
                  <a:pt x="4414" y="3471"/>
                </a:lnTo>
                <a:lnTo>
                  <a:pt x="4417" y="3465"/>
                </a:lnTo>
                <a:lnTo>
                  <a:pt x="4421" y="3457"/>
                </a:lnTo>
                <a:lnTo>
                  <a:pt x="4423" y="3450"/>
                </a:lnTo>
                <a:lnTo>
                  <a:pt x="4424" y="3441"/>
                </a:lnTo>
                <a:lnTo>
                  <a:pt x="4425" y="3432"/>
                </a:lnTo>
                <a:lnTo>
                  <a:pt x="4425" y="3423"/>
                </a:lnTo>
                <a:lnTo>
                  <a:pt x="4424" y="3403"/>
                </a:lnTo>
                <a:lnTo>
                  <a:pt x="4421" y="3382"/>
                </a:lnTo>
                <a:lnTo>
                  <a:pt x="4415" y="3358"/>
                </a:lnTo>
                <a:lnTo>
                  <a:pt x="4408" y="3333"/>
                </a:lnTo>
                <a:lnTo>
                  <a:pt x="4399" y="3308"/>
                </a:lnTo>
                <a:lnTo>
                  <a:pt x="4389" y="3282"/>
                </a:lnTo>
                <a:lnTo>
                  <a:pt x="4376" y="3255"/>
                </a:lnTo>
                <a:lnTo>
                  <a:pt x="4363" y="3227"/>
                </a:lnTo>
                <a:lnTo>
                  <a:pt x="4349" y="3200"/>
                </a:lnTo>
                <a:lnTo>
                  <a:pt x="4334" y="3172"/>
                </a:lnTo>
                <a:lnTo>
                  <a:pt x="4317" y="3144"/>
                </a:lnTo>
                <a:lnTo>
                  <a:pt x="4301" y="3117"/>
                </a:lnTo>
                <a:lnTo>
                  <a:pt x="4283" y="3090"/>
                </a:lnTo>
                <a:lnTo>
                  <a:pt x="4266" y="3064"/>
                </a:lnTo>
                <a:lnTo>
                  <a:pt x="4248" y="3039"/>
                </a:lnTo>
                <a:lnTo>
                  <a:pt x="4231" y="3015"/>
                </a:lnTo>
                <a:lnTo>
                  <a:pt x="4212" y="2992"/>
                </a:lnTo>
                <a:lnTo>
                  <a:pt x="4195" y="2970"/>
                </a:lnTo>
                <a:lnTo>
                  <a:pt x="4178" y="2951"/>
                </a:lnTo>
                <a:lnTo>
                  <a:pt x="4162" y="2933"/>
                </a:lnTo>
                <a:lnTo>
                  <a:pt x="4145" y="2918"/>
                </a:lnTo>
                <a:lnTo>
                  <a:pt x="4131" y="2903"/>
                </a:lnTo>
                <a:lnTo>
                  <a:pt x="4116" y="2893"/>
                </a:lnTo>
                <a:lnTo>
                  <a:pt x="4103" y="2885"/>
                </a:lnTo>
                <a:lnTo>
                  <a:pt x="4092" y="2879"/>
                </a:lnTo>
                <a:lnTo>
                  <a:pt x="4087" y="2877"/>
                </a:lnTo>
                <a:lnTo>
                  <a:pt x="4081" y="2876"/>
                </a:lnTo>
                <a:lnTo>
                  <a:pt x="4077" y="2876"/>
                </a:lnTo>
                <a:lnTo>
                  <a:pt x="4073" y="2877"/>
                </a:lnTo>
                <a:lnTo>
                  <a:pt x="4069" y="2879"/>
                </a:lnTo>
                <a:lnTo>
                  <a:pt x="4066" y="2882"/>
                </a:lnTo>
                <a:close/>
                <a:moveTo>
                  <a:pt x="3856" y="3112"/>
                </a:moveTo>
                <a:lnTo>
                  <a:pt x="3856" y="3112"/>
                </a:lnTo>
                <a:lnTo>
                  <a:pt x="3871" y="3149"/>
                </a:lnTo>
                <a:lnTo>
                  <a:pt x="3887" y="3186"/>
                </a:lnTo>
                <a:lnTo>
                  <a:pt x="3921" y="3260"/>
                </a:lnTo>
                <a:lnTo>
                  <a:pt x="3957" y="3333"/>
                </a:lnTo>
                <a:lnTo>
                  <a:pt x="3995" y="3407"/>
                </a:lnTo>
                <a:lnTo>
                  <a:pt x="4036" y="3481"/>
                </a:lnTo>
                <a:lnTo>
                  <a:pt x="4078" y="3554"/>
                </a:lnTo>
                <a:lnTo>
                  <a:pt x="4123" y="3626"/>
                </a:lnTo>
                <a:lnTo>
                  <a:pt x="4169" y="3697"/>
                </a:lnTo>
                <a:lnTo>
                  <a:pt x="4216" y="3768"/>
                </a:lnTo>
                <a:lnTo>
                  <a:pt x="4265" y="3837"/>
                </a:lnTo>
                <a:lnTo>
                  <a:pt x="4314" y="3906"/>
                </a:lnTo>
                <a:lnTo>
                  <a:pt x="4364" y="3974"/>
                </a:lnTo>
                <a:lnTo>
                  <a:pt x="4415" y="4040"/>
                </a:lnTo>
                <a:lnTo>
                  <a:pt x="4467" y="4104"/>
                </a:lnTo>
                <a:lnTo>
                  <a:pt x="4518" y="4167"/>
                </a:lnTo>
                <a:lnTo>
                  <a:pt x="4571" y="4229"/>
                </a:lnTo>
                <a:lnTo>
                  <a:pt x="4606" y="4269"/>
                </a:lnTo>
                <a:lnTo>
                  <a:pt x="4671" y="4343"/>
                </a:lnTo>
                <a:lnTo>
                  <a:pt x="4756" y="4439"/>
                </a:lnTo>
                <a:lnTo>
                  <a:pt x="4803" y="4491"/>
                </a:lnTo>
                <a:lnTo>
                  <a:pt x="4851" y="4543"/>
                </a:lnTo>
                <a:lnTo>
                  <a:pt x="4900" y="4594"/>
                </a:lnTo>
                <a:lnTo>
                  <a:pt x="4947" y="4641"/>
                </a:lnTo>
                <a:lnTo>
                  <a:pt x="4993" y="4686"/>
                </a:lnTo>
                <a:lnTo>
                  <a:pt x="5034" y="4723"/>
                </a:lnTo>
                <a:lnTo>
                  <a:pt x="5052" y="4739"/>
                </a:lnTo>
                <a:lnTo>
                  <a:pt x="5070" y="4753"/>
                </a:lnTo>
                <a:lnTo>
                  <a:pt x="5086" y="4764"/>
                </a:lnTo>
                <a:lnTo>
                  <a:pt x="5100" y="4773"/>
                </a:lnTo>
                <a:lnTo>
                  <a:pt x="5113" y="4779"/>
                </a:lnTo>
                <a:lnTo>
                  <a:pt x="5124" y="4784"/>
                </a:lnTo>
                <a:lnTo>
                  <a:pt x="5128" y="4784"/>
                </a:lnTo>
                <a:lnTo>
                  <a:pt x="5132" y="4784"/>
                </a:lnTo>
                <a:lnTo>
                  <a:pt x="5135" y="4783"/>
                </a:lnTo>
                <a:lnTo>
                  <a:pt x="5138" y="4780"/>
                </a:lnTo>
                <a:lnTo>
                  <a:pt x="5111" y="4754"/>
                </a:lnTo>
                <a:lnTo>
                  <a:pt x="5085" y="4727"/>
                </a:lnTo>
                <a:lnTo>
                  <a:pt x="5060" y="4700"/>
                </a:lnTo>
                <a:lnTo>
                  <a:pt x="5035" y="4671"/>
                </a:lnTo>
                <a:lnTo>
                  <a:pt x="4986" y="4615"/>
                </a:lnTo>
                <a:lnTo>
                  <a:pt x="4939" y="4556"/>
                </a:lnTo>
                <a:lnTo>
                  <a:pt x="4893" y="4496"/>
                </a:lnTo>
                <a:lnTo>
                  <a:pt x="4848" y="4435"/>
                </a:lnTo>
                <a:lnTo>
                  <a:pt x="4804" y="4373"/>
                </a:lnTo>
                <a:lnTo>
                  <a:pt x="4760" y="4310"/>
                </a:lnTo>
                <a:lnTo>
                  <a:pt x="4673" y="4185"/>
                </a:lnTo>
                <a:lnTo>
                  <a:pt x="4587" y="4060"/>
                </a:lnTo>
                <a:lnTo>
                  <a:pt x="4543" y="3998"/>
                </a:lnTo>
                <a:lnTo>
                  <a:pt x="4499" y="3937"/>
                </a:lnTo>
                <a:lnTo>
                  <a:pt x="4454" y="3876"/>
                </a:lnTo>
                <a:lnTo>
                  <a:pt x="4407" y="3818"/>
                </a:lnTo>
                <a:lnTo>
                  <a:pt x="4320" y="3711"/>
                </a:lnTo>
                <a:lnTo>
                  <a:pt x="4276" y="3658"/>
                </a:lnTo>
                <a:lnTo>
                  <a:pt x="4233" y="3604"/>
                </a:lnTo>
                <a:lnTo>
                  <a:pt x="4192" y="3550"/>
                </a:lnTo>
                <a:lnTo>
                  <a:pt x="4151" y="3494"/>
                </a:lnTo>
                <a:lnTo>
                  <a:pt x="4111" y="3437"/>
                </a:lnTo>
                <a:lnTo>
                  <a:pt x="4073" y="3380"/>
                </a:lnTo>
                <a:lnTo>
                  <a:pt x="4057" y="3353"/>
                </a:lnTo>
                <a:lnTo>
                  <a:pt x="4036" y="3315"/>
                </a:lnTo>
                <a:lnTo>
                  <a:pt x="4010" y="3270"/>
                </a:lnTo>
                <a:lnTo>
                  <a:pt x="3996" y="3247"/>
                </a:lnTo>
                <a:lnTo>
                  <a:pt x="3981" y="3224"/>
                </a:lnTo>
                <a:lnTo>
                  <a:pt x="3966" y="3202"/>
                </a:lnTo>
                <a:lnTo>
                  <a:pt x="3951" y="3181"/>
                </a:lnTo>
                <a:lnTo>
                  <a:pt x="3935" y="3162"/>
                </a:lnTo>
                <a:lnTo>
                  <a:pt x="3919" y="3144"/>
                </a:lnTo>
                <a:lnTo>
                  <a:pt x="3902" y="3131"/>
                </a:lnTo>
                <a:lnTo>
                  <a:pt x="3895" y="3125"/>
                </a:lnTo>
                <a:lnTo>
                  <a:pt x="3887" y="3121"/>
                </a:lnTo>
                <a:lnTo>
                  <a:pt x="3878" y="3117"/>
                </a:lnTo>
                <a:lnTo>
                  <a:pt x="3871" y="3114"/>
                </a:lnTo>
                <a:lnTo>
                  <a:pt x="3863" y="3113"/>
                </a:lnTo>
                <a:lnTo>
                  <a:pt x="3856" y="3112"/>
                </a:lnTo>
                <a:close/>
                <a:moveTo>
                  <a:pt x="4548" y="2550"/>
                </a:moveTo>
                <a:lnTo>
                  <a:pt x="4548" y="2550"/>
                </a:lnTo>
                <a:lnTo>
                  <a:pt x="4553" y="2575"/>
                </a:lnTo>
                <a:lnTo>
                  <a:pt x="4557" y="2602"/>
                </a:lnTo>
                <a:lnTo>
                  <a:pt x="4563" y="2601"/>
                </a:lnTo>
                <a:lnTo>
                  <a:pt x="4568" y="2599"/>
                </a:lnTo>
                <a:lnTo>
                  <a:pt x="4571" y="2595"/>
                </a:lnTo>
                <a:lnTo>
                  <a:pt x="4574" y="2591"/>
                </a:lnTo>
                <a:lnTo>
                  <a:pt x="4575" y="2586"/>
                </a:lnTo>
                <a:lnTo>
                  <a:pt x="4575" y="2581"/>
                </a:lnTo>
                <a:lnTo>
                  <a:pt x="4575" y="2574"/>
                </a:lnTo>
                <a:lnTo>
                  <a:pt x="4573" y="2569"/>
                </a:lnTo>
                <a:lnTo>
                  <a:pt x="4571" y="2563"/>
                </a:lnTo>
                <a:lnTo>
                  <a:pt x="4569" y="2558"/>
                </a:lnTo>
                <a:lnTo>
                  <a:pt x="4566" y="2554"/>
                </a:lnTo>
                <a:lnTo>
                  <a:pt x="4563" y="2551"/>
                </a:lnTo>
                <a:lnTo>
                  <a:pt x="4559" y="2548"/>
                </a:lnTo>
                <a:lnTo>
                  <a:pt x="4556" y="2547"/>
                </a:lnTo>
                <a:lnTo>
                  <a:pt x="4551" y="2548"/>
                </a:lnTo>
                <a:lnTo>
                  <a:pt x="4548" y="2550"/>
                </a:lnTo>
                <a:close/>
                <a:moveTo>
                  <a:pt x="2758" y="4408"/>
                </a:moveTo>
                <a:lnTo>
                  <a:pt x="2758" y="4408"/>
                </a:lnTo>
                <a:lnTo>
                  <a:pt x="2935" y="4489"/>
                </a:lnTo>
                <a:lnTo>
                  <a:pt x="3112" y="4570"/>
                </a:lnTo>
                <a:lnTo>
                  <a:pt x="3289" y="4652"/>
                </a:lnTo>
                <a:lnTo>
                  <a:pt x="3467" y="4731"/>
                </a:lnTo>
                <a:lnTo>
                  <a:pt x="3556" y="4770"/>
                </a:lnTo>
                <a:lnTo>
                  <a:pt x="3645" y="4808"/>
                </a:lnTo>
                <a:lnTo>
                  <a:pt x="3735" y="4846"/>
                </a:lnTo>
                <a:lnTo>
                  <a:pt x="3826" y="4884"/>
                </a:lnTo>
                <a:lnTo>
                  <a:pt x="3915" y="4920"/>
                </a:lnTo>
                <a:lnTo>
                  <a:pt x="4006" y="4954"/>
                </a:lnTo>
                <a:lnTo>
                  <a:pt x="4098" y="4988"/>
                </a:lnTo>
                <a:lnTo>
                  <a:pt x="4190" y="5021"/>
                </a:lnTo>
                <a:lnTo>
                  <a:pt x="4212" y="5030"/>
                </a:lnTo>
                <a:lnTo>
                  <a:pt x="4246" y="5043"/>
                </a:lnTo>
                <a:lnTo>
                  <a:pt x="4340" y="5085"/>
                </a:lnTo>
                <a:lnTo>
                  <a:pt x="4459" y="5135"/>
                </a:lnTo>
                <a:lnTo>
                  <a:pt x="4523" y="5162"/>
                </a:lnTo>
                <a:lnTo>
                  <a:pt x="4589" y="5189"/>
                </a:lnTo>
                <a:lnTo>
                  <a:pt x="4654" y="5214"/>
                </a:lnTo>
                <a:lnTo>
                  <a:pt x="4716" y="5237"/>
                </a:lnTo>
                <a:lnTo>
                  <a:pt x="4776" y="5258"/>
                </a:lnTo>
                <a:lnTo>
                  <a:pt x="4805" y="5267"/>
                </a:lnTo>
                <a:lnTo>
                  <a:pt x="4831" y="5274"/>
                </a:lnTo>
                <a:lnTo>
                  <a:pt x="4857" y="5280"/>
                </a:lnTo>
                <a:lnTo>
                  <a:pt x="4879" y="5286"/>
                </a:lnTo>
                <a:lnTo>
                  <a:pt x="4901" y="5290"/>
                </a:lnTo>
                <a:lnTo>
                  <a:pt x="4919" y="5292"/>
                </a:lnTo>
                <a:lnTo>
                  <a:pt x="4936" y="5292"/>
                </a:lnTo>
                <a:lnTo>
                  <a:pt x="4949" y="5291"/>
                </a:lnTo>
                <a:lnTo>
                  <a:pt x="4956" y="5290"/>
                </a:lnTo>
                <a:lnTo>
                  <a:pt x="4961" y="5288"/>
                </a:lnTo>
                <a:lnTo>
                  <a:pt x="4965" y="5286"/>
                </a:lnTo>
                <a:lnTo>
                  <a:pt x="4969" y="5283"/>
                </a:lnTo>
                <a:lnTo>
                  <a:pt x="4916" y="5229"/>
                </a:lnTo>
                <a:lnTo>
                  <a:pt x="4865" y="5175"/>
                </a:lnTo>
                <a:lnTo>
                  <a:pt x="4763" y="5067"/>
                </a:lnTo>
                <a:lnTo>
                  <a:pt x="4562" y="4846"/>
                </a:lnTo>
                <a:lnTo>
                  <a:pt x="4548" y="4833"/>
                </a:lnTo>
                <a:lnTo>
                  <a:pt x="4534" y="4820"/>
                </a:lnTo>
                <a:lnTo>
                  <a:pt x="4518" y="4807"/>
                </a:lnTo>
                <a:lnTo>
                  <a:pt x="4503" y="4795"/>
                </a:lnTo>
                <a:lnTo>
                  <a:pt x="4487" y="4783"/>
                </a:lnTo>
                <a:lnTo>
                  <a:pt x="4469" y="4771"/>
                </a:lnTo>
                <a:lnTo>
                  <a:pt x="4450" y="4761"/>
                </a:lnTo>
                <a:lnTo>
                  <a:pt x="4432" y="4751"/>
                </a:lnTo>
                <a:lnTo>
                  <a:pt x="4393" y="4731"/>
                </a:lnTo>
                <a:lnTo>
                  <a:pt x="4353" y="4712"/>
                </a:lnTo>
                <a:lnTo>
                  <a:pt x="4310" y="4696"/>
                </a:lnTo>
                <a:lnTo>
                  <a:pt x="4267" y="4679"/>
                </a:lnTo>
                <a:lnTo>
                  <a:pt x="4223" y="4665"/>
                </a:lnTo>
                <a:lnTo>
                  <a:pt x="4179" y="4652"/>
                </a:lnTo>
                <a:lnTo>
                  <a:pt x="4092" y="4627"/>
                </a:lnTo>
                <a:lnTo>
                  <a:pt x="4007" y="4604"/>
                </a:lnTo>
                <a:lnTo>
                  <a:pt x="3930" y="4583"/>
                </a:lnTo>
                <a:lnTo>
                  <a:pt x="3857" y="4562"/>
                </a:lnTo>
                <a:lnTo>
                  <a:pt x="3783" y="4542"/>
                </a:lnTo>
                <a:lnTo>
                  <a:pt x="3708" y="4524"/>
                </a:lnTo>
                <a:lnTo>
                  <a:pt x="3634" y="4506"/>
                </a:lnTo>
                <a:lnTo>
                  <a:pt x="3559" y="4491"/>
                </a:lnTo>
                <a:lnTo>
                  <a:pt x="3484" y="4476"/>
                </a:lnTo>
                <a:lnTo>
                  <a:pt x="3408" y="4462"/>
                </a:lnTo>
                <a:lnTo>
                  <a:pt x="3333" y="4451"/>
                </a:lnTo>
                <a:lnTo>
                  <a:pt x="3301" y="4444"/>
                </a:lnTo>
                <a:lnTo>
                  <a:pt x="3267" y="4438"/>
                </a:lnTo>
                <a:lnTo>
                  <a:pt x="3196" y="4424"/>
                </a:lnTo>
                <a:lnTo>
                  <a:pt x="3121" y="4409"/>
                </a:lnTo>
                <a:lnTo>
                  <a:pt x="3083" y="4403"/>
                </a:lnTo>
                <a:lnTo>
                  <a:pt x="3045" y="4397"/>
                </a:lnTo>
                <a:lnTo>
                  <a:pt x="3006" y="4392"/>
                </a:lnTo>
                <a:lnTo>
                  <a:pt x="2968" y="4389"/>
                </a:lnTo>
                <a:lnTo>
                  <a:pt x="2931" y="4387"/>
                </a:lnTo>
                <a:lnTo>
                  <a:pt x="2894" y="4386"/>
                </a:lnTo>
                <a:lnTo>
                  <a:pt x="2858" y="4388"/>
                </a:lnTo>
                <a:lnTo>
                  <a:pt x="2840" y="4390"/>
                </a:lnTo>
                <a:lnTo>
                  <a:pt x="2824" y="4392"/>
                </a:lnTo>
                <a:lnTo>
                  <a:pt x="2806" y="4395"/>
                </a:lnTo>
                <a:lnTo>
                  <a:pt x="2790" y="4398"/>
                </a:lnTo>
                <a:lnTo>
                  <a:pt x="2773" y="4403"/>
                </a:lnTo>
                <a:lnTo>
                  <a:pt x="2758" y="4408"/>
                </a:lnTo>
                <a:close/>
                <a:moveTo>
                  <a:pt x="4589" y="2726"/>
                </a:moveTo>
                <a:lnTo>
                  <a:pt x="4589" y="2726"/>
                </a:lnTo>
                <a:lnTo>
                  <a:pt x="4584" y="2740"/>
                </a:lnTo>
                <a:lnTo>
                  <a:pt x="4578" y="2756"/>
                </a:lnTo>
                <a:lnTo>
                  <a:pt x="4564" y="2790"/>
                </a:lnTo>
                <a:lnTo>
                  <a:pt x="4544" y="2827"/>
                </a:lnTo>
                <a:lnTo>
                  <a:pt x="4524" y="2866"/>
                </a:lnTo>
                <a:lnTo>
                  <a:pt x="4500" y="2903"/>
                </a:lnTo>
                <a:lnTo>
                  <a:pt x="4476" y="2937"/>
                </a:lnTo>
                <a:lnTo>
                  <a:pt x="4465" y="2954"/>
                </a:lnTo>
                <a:lnTo>
                  <a:pt x="4454" y="2967"/>
                </a:lnTo>
                <a:lnTo>
                  <a:pt x="4443" y="2980"/>
                </a:lnTo>
                <a:lnTo>
                  <a:pt x="4433" y="2991"/>
                </a:lnTo>
                <a:lnTo>
                  <a:pt x="4423" y="3001"/>
                </a:lnTo>
                <a:lnTo>
                  <a:pt x="4412" y="3012"/>
                </a:lnTo>
                <a:lnTo>
                  <a:pt x="4404" y="3023"/>
                </a:lnTo>
                <a:lnTo>
                  <a:pt x="4397" y="3034"/>
                </a:lnTo>
                <a:lnTo>
                  <a:pt x="4390" y="3044"/>
                </a:lnTo>
                <a:lnTo>
                  <a:pt x="4383" y="3056"/>
                </a:lnTo>
                <a:lnTo>
                  <a:pt x="4378" y="3067"/>
                </a:lnTo>
                <a:lnTo>
                  <a:pt x="4374" y="3079"/>
                </a:lnTo>
                <a:lnTo>
                  <a:pt x="4370" y="3090"/>
                </a:lnTo>
                <a:lnTo>
                  <a:pt x="4368" y="3101"/>
                </a:lnTo>
                <a:lnTo>
                  <a:pt x="4365" y="3113"/>
                </a:lnTo>
                <a:lnTo>
                  <a:pt x="4364" y="3124"/>
                </a:lnTo>
                <a:lnTo>
                  <a:pt x="4362" y="3148"/>
                </a:lnTo>
                <a:lnTo>
                  <a:pt x="4363" y="3172"/>
                </a:lnTo>
                <a:lnTo>
                  <a:pt x="4365" y="3196"/>
                </a:lnTo>
                <a:lnTo>
                  <a:pt x="4368" y="3222"/>
                </a:lnTo>
                <a:lnTo>
                  <a:pt x="4373" y="3247"/>
                </a:lnTo>
                <a:lnTo>
                  <a:pt x="4379" y="3273"/>
                </a:lnTo>
                <a:lnTo>
                  <a:pt x="4392" y="3327"/>
                </a:lnTo>
                <a:lnTo>
                  <a:pt x="4405" y="3383"/>
                </a:lnTo>
                <a:lnTo>
                  <a:pt x="4412" y="3413"/>
                </a:lnTo>
                <a:lnTo>
                  <a:pt x="4421" y="3443"/>
                </a:lnTo>
                <a:lnTo>
                  <a:pt x="4430" y="3472"/>
                </a:lnTo>
                <a:lnTo>
                  <a:pt x="4440" y="3502"/>
                </a:lnTo>
                <a:lnTo>
                  <a:pt x="4451" y="3531"/>
                </a:lnTo>
                <a:lnTo>
                  <a:pt x="4463" y="3560"/>
                </a:lnTo>
                <a:lnTo>
                  <a:pt x="4476" y="3588"/>
                </a:lnTo>
                <a:lnTo>
                  <a:pt x="4490" y="3616"/>
                </a:lnTo>
                <a:lnTo>
                  <a:pt x="4517" y="3671"/>
                </a:lnTo>
                <a:lnTo>
                  <a:pt x="4547" y="3725"/>
                </a:lnTo>
                <a:lnTo>
                  <a:pt x="4579" y="3780"/>
                </a:lnTo>
                <a:lnTo>
                  <a:pt x="4611" y="3833"/>
                </a:lnTo>
                <a:lnTo>
                  <a:pt x="4622" y="3852"/>
                </a:lnTo>
                <a:lnTo>
                  <a:pt x="4632" y="3872"/>
                </a:lnTo>
                <a:lnTo>
                  <a:pt x="4651" y="3917"/>
                </a:lnTo>
                <a:lnTo>
                  <a:pt x="4671" y="3962"/>
                </a:lnTo>
                <a:lnTo>
                  <a:pt x="4692" y="4007"/>
                </a:lnTo>
                <a:lnTo>
                  <a:pt x="4702" y="4029"/>
                </a:lnTo>
                <a:lnTo>
                  <a:pt x="4714" y="4051"/>
                </a:lnTo>
                <a:lnTo>
                  <a:pt x="4727" y="4071"/>
                </a:lnTo>
                <a:lnTo>
                  <a:pt x="4740" y="4091"/>
                </a:lnTo>
                <a:lnTo>
                  <a:pt x="4756" y="4108"/>
                </a:lnTo>
                <a:lnTo>
                  <a:pt x="4772" y="4125"/>
                </a:lnTo>
                <a:lnTo>
                  <a:pt x="4780" y="4133"/>
                </a:lnTo>
                <a:lnTo>
                  <a:pt x="4790" y="4140"/>
                </a:lnTo>
                <a:lnTo>
                  <a:pt x="4799" y="4147"/>
                </a:lnTo>
                <a:lnTo>
                  <a:pt x="4809" y="4153"/>
                </a:lnTo>
                <a:lnTo>
                  <a:pt x="4769" y="4047"/>
                </a:lnTo>
                <a:lnTo>
                  <a:pt x="4729" y="3941"/>
                </a:lnTo>
                <a:lnTo>
                  <a:pt x="4710" y="3889"/>
                </a:lnTo>
                <a:lnTo>
                  <a:pt x="4692" y="3836"/>
                </a:lnTo>
                <a:lnTo>
                  <a:pt x="4674" y="3784"/>
                </a:lnTo>
                <a:lnTo>
                  <a:pt x="4660" y="3731"/>
                </a:lnTo>
                <a:lnTo>
                  <a:pt x="4645" y="3678"/>
                </a:lnTo>
                <a:lnTo>
                  <a:pt x="4634" y="3625"/>
                </a:lnTo>
                <a:lnTo>
                  <a:pt x="4629" y="3598"/>
                </a:lnTo>
                <a:lnTo>
                  <a:pt x="4625" y="3571"/>
                </a:lnTo>
                <a:lnTo>
                  <a:pt x="4622" y="3543"/>
                </a:lnTo>
                <a:lnTo>
                  <a:pt x="4618" y="3517"/>
                </a:lnTo>
                <a:lnTo>
                  <a:pt x="4616" y="3489"/>
                </a:lnTo>
                <a:lnTo>
                  <a:pt x="4615" y="3461"/>
                </a:lnTo>
                <a:lnTo>
                  <a:pt x="4614" y="3433"/>
                </a:lnTo>
                <a:lnTo>
                  <a:pt x="4615" y="3405"/>
                </a:lnTo>
                <a:lnTo>
                  <a:pt x="4616" y="3377"/>
                </a:lnTo>
                <a:lnTo>
                  <a:pt x="4618" y="3349"/>
                </a:lnTo>
                <a:lnTo>
                  <a:pt x="4622" y="3320"/>
                </a:lnTo>
                <a:lnTo>
                  <a:pt x="4626" y="3291"/>
                </a:lnTo>
                <a:lnTo>
                  <a:pt x="4633" y="3247"/>
                </a:lnTo>
                <a:lnTo>
                  <a:pt x="4638" y="3203"/>
                </a:lnTo>
                <a:lnTo>
                  <a:pt x="4642" y="3160"/>
                </a:lnTo>
                <a:lnTo>
                  <a:pt x="4644" y="3118"/>
                </a:lnTo>
                <a:lnTo>
                  <a:pt x="4644" y="3074"/>
                </a:lnTo>
                <a:lnTo>
                  <a:pt x="4643" y="3031"/>
                </a:lnTo>
                <a:lnTo>
                  <a:pt x="4639" y="2988"/>
                </a:lnTo>
                <a:lnTo>
                  <a:pt x="4636" y="2966"/>
                </a:lnTo>
                <a:lnTo>
                  <a:pt x="4633" y="2943"/>
                </a:lnTo>
                <a:lnTo>
                  <a:pt x="4623" y="2901"/>
                </a:lnTo>
                <a:lnTo>
                  <a:pt x="4604" y="2831"/>
                </a:lnTo>
                <a:lnTo>
                  <a:pt x="4596" y="2794"/>
                </a:lnTo>
                <a:lnTo>
                  <a:pt x="4590" y="2762"/>
                </a:lnTo>
                <a:lnTo>
                  <a:pt x="4588" y="2749"/>
                </a:lnTo>
                <a:lnTo>
                  <a:pt x="4587" y="2738"/>
                </a:lnTo>
                <a:lnTo>
                  <a:pt x="4588" y="2730"/>
                </a:lnTo>
                <a:lnTo>
                  <a:pt x="4588" y="2728"/>
                </a:lnTo>
                <a:lnTo>
                  <a:pt x="4589" y="2726"/>
                </a:lnTo>
                <a:close/>
                <a:moveTo>
                  <a:pt x="4943" y="2473"/>
                </a:moveTo>
                <a:lnTo>
                  <a:pt x="4943" y="2473"/>
                </a:lnTo>
                <a:lnTo>
                  <a:pt x="4928" y="2509"/>
                </a:lnTo>
                <a:lnTo>
                  <a:pt x="4913" y="2542"/>
                </a:lnTo>
                <a:lnTo>
                  <a:pt x="4885" y="2599"/>
                </a:lnTo>
                <a:lnTo>
                  <a:pt x="4874" y="2624"/>
                </a:lnTo>
                <a:lnTo>
                  <a:pt x="4863" y="2648"/>
                </a:lnTo>
                <a:lnTo>
                  <a:pt x="4855" y="2671"/>
                </a:lnTo>
                <a:lnTo>
                  <a:pt x="4847" y="2694"/>
                </a:lnTo>
                <a:lnTo>
                  <a:pt x="4842" y="2717"/>
                </a:lnTo>
                <a:lnTo>
                  <a:pt x="4841" y="2729"/>
                </a:lnTo>
                <a:lnTo>
                  <a:pt x="4840" y="2740"/>
                </a:lnTo>
                <a:lnTo>
                  <a:pt x="4839" y="2753"/>
                </a:lnTo>
                <a:lnTo>
                  <a:pt x="4840" y="2766"/>
                </a:lnTo>
                <a:lnTo>
                  <a:pt x="4841" y="2780"/>
                </a:lnTo>
                <a:lnTo>
                  <a:pt x="4842" y="2793"/>
                </a:lnTo>
                <a:lnTo>
                  <a:pt x="4845" y="2807"/>
                </a:lnTo>
                <a:lnTo>
                  <a:pt x="4848" y="2823"/>
                </a:lnTo>
                <a:lnTo>
                  <a:pt x="4858" y="2856"/>
                </a:lnTo>
                <a:lnTo>
                  <a:pt x="4870" y="2892"/>
                </a:lnTo>
                <a:lnTo>
                  <a:pt x="4886" y="2932"/>
                </a:lnTo>
                <a:lnTo>
                  <a:pt x="4907" y="2981"/>
                </a:lnTo>
                <a:lnTo>
                  <a:pt x="4927" y="3028"/>
                </a:lnTo>
                <a:lnTo>
                  <a:pt x="4964" y="3125"/>
                </a:lnTo>
                <a:lnTo>
                  <a:pt x="5000" y="3222"/>
                </a:lnTo>
                <a:lnTo>
                  <a:pt x="5036" y="3319"/>
                </a:lnTo>
                <a:lnTo>
                  <a:pt x="5072" y="3417"/>
                </a:lnTo>
                <a:lnTo>
                  <a:pt x="5108" y="3514"/>
                </a:lnTo>
                <a:lnTo>
                  <a:pt x="5146" y="3609"/>
                </a:lnTo>
                <a:lnTo>
                  <a:pt x="5166" y="3658"/>
                </a:lnTo>
                <a:lnTo>
                  <a:pt x="5185" y="3705"/>
                </a:lnTo>
                <a:lnTo>
                  <a:pt x="5270" y="3899"/>
                </a:lnTo>
                <a:lnTo>
                  <a:pt x="5312" y="3995"/>
                </a:lnTo>
                <a:lnTo>
                  <a:pt x="5355" y="4091"/>
                </a:lnTo>
                <a:lnTo>
                  <a:pt x="5400" y="4187"/>
                </a:lnTo>
                <a:lnTo>
                  <a:pt x="5445" y="4282"/>
                </a:lnTo>
                <a:lnTo>
                  <a:pt x="5490" y="4376"/>
                </a:lnTo>
                <a:lnTo>
                  <a:pt x="5538" y="4471"/>
                </a:lnTo>
                <a:lnTo>
                  <a:pt x="5560" y="4516"/>
                </a:lnTo>
                <a:lnTo>
                  <a:pt x="5581" y="4561"/>
                </a:lnTo>
                <a:lnTo>
                  <a:pt x="5621" y="4652"/>
                </a:lnTo>
                <a:lnTo>
                  <a:pt x="5662" y="4743"/>
                </a:lnTo>
                <a:lnTo>
                  <a:pt x="5702" y="4835"/>
                </a:lnTo>
                <a:lnTo>
                  <a:pt x="5723" y="4880"/>
                </a:lnTo>
                <a:lnTo>
                  <a:pt x="5744" y="4925"/>
                </a:lnTo>
                <a:lnTo>
                  <a:pt x="5767" y="4969"/>
                </a:lnTo>
                <a:lnTo>
                  <a:pt x="5790" y="5013"/>
                </a:lnTo>
                <a:lnTo>
                  <a:pt x="5814" y="5057"/>
                </a:lnTo>
                <a:lnTo>
                  <a:pt x="5840" y="5099"/>
                </a:lnTo>
                <a:lnTo>
                  <a:pt x="5868" y="5141"/>
                </a:lnTo>
                <a:lnTo>
                  <a:pt x="5897" y="5182"/>
                </a:lnTo>
                <a:lnTo>
                  <a:pt x="5901" y="5176"/>
                </a:lnTo>
                <a:lnTo>
                  <a:pt x="5904" y="5170"/>
                </a:lnTo>
                <a:lnTo>
                  <a:pt x="5905" y="5163"/>
                </a:lnTo>
                <a:lnTo>
                  <a:pt x="5906" y="5155"/>
                </a:lnTo>
                <a:lnTo>
                  <a:pt x="5906" y="5145"/>
                </a:lnTo>
                <a:lnTo>
                  <a:pt x="5905" y="5135"/>
                </a:lnTo>
                <a:lnTo>
                  <a:pt x="5900" y="5112"/>
                </a:lnTo>
                <a:lnTo>
                  <a:pt x="5894" y="5087"/>
                </a:lnTo>
                <a:lnTo>
                  <a:pt x="5884" y="5059"/>
                </a:lnTo>
                <a:lnTo>
                  <a:pt x="5873" y="5030"/>
                </a:lnTo>
                <a:lnTo>
                  <a:pt x="5861" y="5000"/>
                </a:lnTo>
                <a:lnTo>
                  <a:pt x="5835" y="4941"/>
                </a:lnTo>
                <a:lnTo>
                  <a:pt x="5809" y="4888"/>
                </a:lnTo>
                <a:lnTo>
                  <a:pt x="5787" y="4845"/>
                </a:lnTo>
                <a:lnTo>
                  <a:pt x="5774" y="4818"/>
                </a:lnTo>
                <a:lnTo>
                  <a:pt x="5739" y="4733"/>
                </a:lnTo>
                <a:lnTo>
                  <a:pt x="5706" y="4648"/>
                </a:lnTo>
                <a:lnTo>
                  <a:pt x="5674" y="4561"/>
                </a:lnTo>
                <a:lnTo>
                  <a:pt x="5645" y="4474"/>
                </a:lnTo>
                <a:lnTo>
                  <a:pt x="5618" y="4386"/>
                </a:lnTo>
                <a:lnTo>
                  <a:pt x="5594" y="4297"/>
                </a:lnTo>
                <a:lnTo>
                  <a:pt x="5571" y="4208"/>
                </a:lnTo>
                <a:lnTo>
                  <a:pt x="5551" y="4119"/>
                </a:lnTo>
                <a:lnTo>
                  <a:pt x="5532" y="4023"/>
                </a:lnTo>
                <a:lnTo>
                  <a:pt x="5511" y="3923"/>
                </a:lnTo>
                <a:lnTo>
                  <a:pt x="5493" y="3821"/>
                </a:lnTo>
                <a:lnTo>
                  <a:pt x="5474" y="3716"/>
                </a:lnTo>
                <a:lnTo>
                  <a:pt x="5458" y="3609"/>
                </a:lnTo>
                <a:lnTo>
                  <a:pt x="5450" y="3556"/>
                </a:lnTo>
                <a:lnTo>
                  <a:pt x="5443" y="3501"/>
                </a:lnTo>
                <a:lnTo>
                  <a:pt x="5437" y="3447"/>
                </a:lnTo>
                <a:lnTo>
                  <a:pt x="5432" y="3392"/>
                </a:lnTo>
                <a:lnTo>
                  <a:pt x="5427" y="3337"/>
                </a:lnTo>
                <a:lnTo>
                  <a:pt x="5422" y="3283"/>
                </a:lnTo>
                <a:lnTo>
                  <a:pt x="5419" y="3229"/>
                </a:lnTo>
                <a:lnTo>
                  <a:pt x="5417" y="3174"/>
                </a:lnTo>
                <a:lnTo>
                  <a:pt x="5416" y="3120"/>
                </a:lnTo>
                <a:lnTo>
                  <a:pt x="5416" y="3065"/>
                </a:lnTo>
                <a:lnTo>
                  <a:pt x="5417" y="3012"/>
                </a:lnTo>
                <a:lnTo>
                  <a:pt x="5419" y="2958"/>
                </a:lnTo>
                <a:lnTo>
                  <a:pt x="5422" y="2905"/>
                </a:lnTo>
                <a:lnTo>
                  <a:pt x="5428" y="2853"/>
                </a:lnTo>
                <a:lnTo>
                  <a:pt x="5434" y="2800"/>
                </a:lnTo>
                <a:lnTo>
                  <a:pt x="5441" y="2749"/>
                </a:lnTo>
                <a:lnTo>
                  <a:pt x="5450" y="2698"/>
                </a:lnTo>
                <a:lnTo>
                  <a:pt x="5461" y="2648"/>
                </a:lnTo>
                <a:lnTo>
                  <a:pt x="5473" y="2598"/>
                </a:lnTo>
                <a:lnTo>
                  <a:pt x="5486" y="2550"/>
                </a:lnTo>
                <a:lnTo>
                  <a:pt x="5502" y="2502"/>
                </a:lnTo>
                <a:lnTo>
                  <a:pt x="5519" y="2455"/>
                </a:lnTo>
                <a:lnTo>
                  <a:pt x="5504" y="2448"/>
                </a:lnTo>
                <a:lnTo>
                  <a:pt x="5487" y="2442"/>
                </a:lnTo>
                <a:lnTo>
                  <a:pt x="5470" y="2438"/>
                </a:lnTo>
                <a:lnTo>
                  <a:pt x="5451" y="2435"/>
                </a:lnTo>
                <a:lnTo>
                  <a:pt x="5433" y="2433"/>
                </a:lnTo>
                <a:lnTo>
                  <a:pt x="5413" y="2433"/>
                </a:lnTo>
                <a:lnTo>
                  <a:pt x="5394" y="2433"/>
                </a:lnTo>
                <a:lnTo>
                  <a:pt x="5374" y="2435"/>
                </a:lnTo>
                <a:lnTo>
                  <a:pt x="5354" y="2437"/>
                </a:lnTo>
                <a:lnTo>
                  <a:pt x="5335" y="2440"/>
                </a:lnTo>
                <a:lnTo>
                  <a:pt x="5315" y="2445"/>
                </a:lnTo>
                <a:lnTo>
                  <a:pt x="5297" y="2450"/>
                </a:lnTo>
                <a:lnTo>
                  <a:pt x="5278" y="2454"/>
                </a:lnTo>
                <a:lnTo>
                  <a:pt x="5261" y="2460"/>
                </a:lnTo>
                <a:lnTo>
                  <a:pt x="5229" y="2471"/>
                </a:lnTo>
                <a:lnTo>
                  <a:pt x="5228" y="2478"/>
                </a:lnTo>
                <a:lnTo>
                  <a:pt x="5229" y="2483"/>
                </a:lnTo>
                <a:lnTo>
                  <a:pt x="5230" y="2487"/>
                </a:lnTo>
                <a:lnTo>
                  <a:pt x="5233" y="2491"/>
                </a:lnTo>
                <a:lnTo>
                  <a:pt x="5237" y="2494"/>
                </a:lnTo>
                <a:lnTo>
                  <a:pt x="5242" y="2496"/>
                </a:lnTo>
                <a:lnTo>
                  <a:pt x="5248" y="2498"/>
                </a:lnTo>
                <a:lnTo>
                  <a:pt x="5257" y="2499"/>
                </a:lnTo>
                <a:lnTo>
                  <a:pt x="5250" y="2504"/>
                </a:lnTo>
                <a:lnTo>
                  <a:pt x="5244" y="2508"/>
                </a:lnTo>
                <a:lnTo>
                  <a:pt x="5237" y="2512"/>
                </a:lnTo>
                <a:lnTo>
                  <a:pt x="5229" y="2514"/>
                </a:lnTo>
                <a:lnTo>
                  <a:pt x="5220" y="2514"/>
                </a:lnTo>
                <a:lnTo>
                  <a:pt x="5211" y="2515"/>
                </a:lnTo>
                <a:lnTo>
                  <a:pt x="5202" y="2514"/>
                </a:lnTo>
                <a:lnTo>
                  <a:pt x="5193" y="2512"/>
                </a:lnTo>
                <a:lnTo>
                  <a:pt x="5172" y="2507"/>
                </a:lnTo>
                <a:lnTo>
                  <a:pt x="5150" y="2501"/>
                </a:lnTo>
                <a:lnTo>
                  <a:pt x="5105" y="2485"/>
                </a:lnTo>
                <a:lnTo>
                  <a:pt x="5082" y="2476"/>
                </a:lnTo>
                <a:lnTo>
                  <a:pt x="5059" y="2469"/>
                </a:lnTo>
                <a:lnTo>
                  <a:pt x="5037" y="2463"/>
                </a:lnTo>
                <a:lnTo>
                  <a:pt x="5015" y="2459"/>
                </a:lnTo>
                <a:lnTo>
                  <a:pt x="5005" y="2458"/>
                </a:lnTo>
                <a:lnTo>
                  <a:pt x="4995" y="2457"/>
                </a:lnTo>
                <a:lnTo>
                  <a:pt x="4985" y="2457"/>
                </a:lnTo>
                <a:lnTo>
                  <a:pt x="4976" y="2459"/>
                </a:lnTo>
                <a:lnTo>
                  <a:pt x="4967" y="2461"/>
                </a:lnTo>
                <a:lnTo>
                  <a:pt x="4959" y="2464"/>
                </a:lnTo>
                <a:lnTo>
                  <a:pt x="4950" y="2468"/>
                </a:lnTo>
                <a:lnTo>
                  <a:pt x="4943" y="2473"/>
                </a:lnTo>
                <a:close/>
                <a:moveTo>
                  <a:pt x="4801" y="2738"/>
                </a:moveTo>
                <a:lnTo>
                  <a:pt x="4801" y="2738"/>
                </a:lnTo>
                <a:lnTo>
                  <a:pt x="4782" y="2785"/>
                </a:lnTo>
                <a:lnTo>
                  <a:pt x="4764" y="2830"/>
                </a:lnTo>
                <a:lnTo>
                  <a:pt x="4745" y="2874"/>
                </a:lnTo>
                <a:lnTo>
                  <a:pt x="4737" y="2896"/>
                </a:lnTo>
                <a:lnTo>
                  <a:pt x="4730" y="2919"/>
                </a:lnTo>
                <a:lnTo>
                  <a:pt x="4723" y="2941"/>
                </a:lnTo>
                <a:lnTo>
                  <a:pt x="4717" y="2963"/>
                </a:lnTo>
                <a:lnTo>
                  <a:pt x="4712" y="2986"/>
                </a:lnTo>
                <a:lnTo>
                  <a:pt x="4709" y="3009"/>
                </a:lnTo>
                <a:lnTo>
                  <a:pt x="4708" y="3032"/>
                </a:lnTo>
                <a:lnTo>
                  <a:pt x="4708" y="3056"/>
                </a:lnTo>
                <a:lnTo>
                  <a:pt x="4710" y="3080"/>
                </a:lnTo>
                <a:lnTo>
                  <a:pt x="4714" y="3104"/>
                </a:lnTo>
                <a:lnTo>
                  <a:pt x="4808" y="3541"/>
                </a:lnTo>
                <a:lnTo>
                  <a:pt x="4832" y="3643"/>
                </a:lnTo>
                <a:lnTo>
                  <a:pt x="4857" y="3744"/>
                </a:lnTo>
                <a:lnTo>
                  <a:pt x="4870" y="3795"/>
                </a:lnTo>
                <a:lnTo>
                  <a:pt x="4884" y="3844"/>
                </a:lnTo>
                <a:lnTo>
                  <a:pt x="4899" y="3894"/>
                </a:lnTo>
                <a:lnTo>
                  <a:pt x="4913" y="3943"/>
                </a:lnTo>
                <a:lnTo>
                  <a:pt x="4930" y="3993"/>
                </a:lnTo>
                <a:lnTo>
                  <a:pt x="4946" y="4041"/>
                </a:lnTo>
                <a:lnTo>
                  <a:pt x="4964" y="4090"/>
                </a:lnTo>
                <a:lnTo>
                  <a:pt x="4982" y="4138"/>
                </a:lnTo>
                <a:lnTo>
                  <a:pt x="5001" y="4187"/>
                </a:lnTo>
                <a:lnTo>
                  <a:pt x="5022" y="4235"/>
                </a:lnTo>
                <a:lnTo>
                  <a:pt x="5042" y="4283"/>
                </a:lnTo>
                <a:lnTo>
                  <a:pt x="5065" y="4331"/>
                </a:lnTo>
                <a:lnTo>
                  <a:pt x="5106" y="4416"/>
                </a:lnTo>
                <a:lnTo>
                  <a:pt x="5150" y="4500"/>
                </a:lnTo>
                <a:lnTo>
                  <a:pt x="5173" y="4541"/>
                </a:lnTo>
                <a:lnTo>
                  <a:pt x="5196" y="4583"/>
                </a:lnTo>
                <a:lnTo>
                  <a:pt x="5219" y="4624"/>
                </a:lnTo>
                <a:lnTo>
                  <a:pt x="5244" y="4664"/>
                </a:lnTo>
                <a:lnTo>
                  <a:pt x="5269" y="4704"/>
                </a:lnTo>
                <a:lnTo>
                  <a:pt x="5294" y="4744"/>
                </a:lnTo>
                <a:lnTo>
                  <a:pt x="5320" y="4784"/>
                </a:lnTo>
                <a:lnTo>
                  <a:pt x="5347" y="4823"/>
                </a:lnTo>
                <a:lnTo>
                  <a:pt x="5374" y="4861"/>
                </a:lnTo>
                <a:lnTo>
                  <a:pt x="5402" y="4899"/>
                </a:lnTo>
                <a:lnTo>
                  <a:pt x="5431" y="4937"/>
                </a:lnTo>
                <a:lnTo>
                  <a:pt x="5460" y="4974"/>
                </a:lnTo>
                <a:lnTo>
                  <a:pt x="5489" y="5010"/>
                </a:lnTo>
                <a:lnTo>
                  <a:pt x="5519" y="5046"/>
                </a:lnTo>
                <a:lnTo>
                  <a:pt x="5550" y="5082"/>
                </a:lnTo>
                <a:lnTo>
                  <a:pt x="5582" y="5117"/>
                </a:lnTo>
                <a:lnTo>
                  <a:pt x="5614" y="5151"/>
                </a:lnTo>
                <a:lnTo>
                  <a:pt x="5647" y="5184"/>
                </a:lnTo>
                <a:lnTo>
                  <a:pt x="5681" y="5217"/>
                </a:lnTo>
                <a:lnTo>
                  <a:pt x="5716" y="5249"/>
                </a:lnTo>
                <a:lnTo>
                  <a:pt x="5751" y="5280"/>
                </a:lnTo>
                <a:lnTo>
                  <a:pt x="5787" y="5311"/>
                </a:lnTo>
                <a:lnTo>
                  <a:pt x="5823" y="5341"/>
                </a:lnTo>
                <a:lnTo>
                  <a:pt x="5861" y="5370"/>
                </a:lnTo>
                <a:lnTo>
                  <a:pt x="5899" y="5399"/>
                </a:lnTo>
                <a:lnTo>
                  <a:pt x="5938" y="5426"/>
                </a:lnTo>
                <a:lnTo>
                  <a:pt x="5977" y="5453"/>
                </a:lnTo>
                <a:lnTo>
                  <a:pt x="6017" y="5478"/>
                </a:lnTo>
                <a:lnTo>
                  <a:pt x="6019" y="5475"/>
                </a:lnTo>
                <a:lnTo>
                  <a:pt x="6019" y="5471"/>
                </a:lnTo>
                <a:lnTo>
                  <a:pt x="6018" y="5464"/>
                </a:lnTo>
                <a:lnTo>
                  <a:pt x="6016" y="5455"/>
                </a:lnTo>
                <a:lnTo>
                  <a:pt x="6009" y="5431"/>
                </a:lnTo>
                <a:lnTo>
                  <a:pt x="5998" y="5399"/>
                </a:lnTo>
                <a:lnTo>
                  <a:pt x="5982" y="5361"/>
                </a:lnTo>
                <a:lnTo>
                  <a:pt x="5963" y="5317"/>
                </a:lnTo>
                <a:lnTo>
                  <a:pt x="5940" y="5267"/>
                </a:lnTo>
                <a:lnTo>
                  <a:pt x="5915" y="5212"/>
                </a:lnTo>
                <a:lnTo>
                  <a:pt x="5856" y="5089"/>
                </a:lnTo>
                <a:lnTo>
                  <a:pt x="5788" y="4951"/>
                </a:lnTo>
                <a:lnTo>
                  <a:pt x="5715" y="4803"/>
                </a:lnTo>
                <a:lnTo>
                  <a:pt x="5638" y="4650"/>
                </a:lnTo>
                <a:lnTo>
                  <a:pt x="5481" y="4341"/>
                </a:lnTo>
                <a:lnTo>
                  <a:pt x="5339" y="4061"/>
                </a:lnTo>
                <a:lnTo>
                  <a:pt x="5228" y="3841"/>
                </a:lnTo>
                <a:lnTo>
                  <a:pt x="5191" y="3766"/>
                </a:lnTo>
                <a:lnTo>
                  <a:pt x="5169" y="3718"/>
                </a:lnTo>
                <a:lnTo>
                  <a:pt x="5138" y="3652"/>
                </a:lnTo>
                <a:lnTo>
                  <a:pt x="5084" y="3535"/>
                </a:lnTo>
                <a:lnTo>
                  <a:pt x="5016" y="3385"/>
                </a:lnTo>
                <a:lnTo>
                  <a:pt x="4979" y="3303"/>
                </a:lnTo>
                <a:lnTo>
                  <a:pt x="4943" y="3219"/>
                </a:lnTo>
                <a:lnTo>
                  <a:pt x="4908" y="3135"/>
                </a:lnTo>
                <a:lnTo>
                  <a:pt x="4875" y="3054"/>
                </a:lnTo>
                <a:lnTo>
                  <a:pt x="4846" y="2977"/>
                </a:lnTo>
                <a:lnTo>
                  <a:pt x="4834" y="2941"/>
                </a:lnTo>
                <a:lnTo>
                  <a:pt x="4823" y="2907"/>
                </a:lnTo>
                <a:lnTo>
                  <a:pt x="4813" y="2876"/>
                </a:lnTo>
                <a:lnTo>
                  <a:pt x="4805" y="2847"/>
                </a:lnTo>
                <a:lnTo>
                  <a:pt x="4799" y="2821"/>
                </a:lnTo>
                <a:lnTo>
                  <a:pt x="4795" y="2797"/>
                </a:lnTo>
                <a:lnTo>
                  <a:pt x="4793" y="2776"/>
                </a:lnTo>
                <a:lnTo>
                  <a:pt x="4793" y="2760"/>
                </a:lnTo>
                <a:lnTo>
                  <a:pt x="4794" y="2754"/>
                </a:lnTo>
                <a:lnTo>
                  <a:pt x="4796" y="2748"/>
                </a:lnTo>
                <a:lnTo>
                  <a:pt x="4798" y="2742"/>
                </a:lnTo>
                <a:lnTo>
                  <a:pt x="4801" y="2738"/>
                </a:lnTo>
                <a:close/>
                <a:moveTo>
                  <a:pt x="4676" y="3077"/>
                </a:moveTo>
                <a:lnTo>
                  <a:pt x="4676" y="3077"/>
                </a:lnTo>
                <a:lnTo>
                  <a:pt x="4683" y="3105"/>
                </a:lnTo>
                <a:lnTo>
                  <a:pt x="4689" y="3132"/>
                </a:lnTo>
                <a:lnTo>
                  <a:pt x="4694" y="3160"/>
                </a:lnTo>
                <a:lnTo>
                  <a:pt x="4698" y="3188"/>
                </a:lnTo>
                <a:lnTo>
                  <a:pt x="4705" y="3244"/>
                </a:lnTo>
                <a:lnTo>
                  <a:pt x="4712" y="3301"/>
                </a:lnTo>
                <a:lnTo>
                  <a:pt x="4716" y="3329"/>
                </a:lnTo>
                <a:lnTo>
                  <a:pt x="4721" y="3357"/>
                </a:lnTo>
                <a:lnTo>
                  <a:pt x="4727" y="3385"/>
                </a:lnTo>
                <a:lnTo>
                  <a:pt x="4733" y="3413"/>
                </a:lnTo>
                <a:lnTo>
                  <a:pt x="4741" y="3439"/>
                </a:lnTo>
                <a:lnTo>
                  <a:pt x="4750" y="3465"/>
                </a:lnTo>
                <a:lnTo>
                  <a:pt x="4762" y="3491"/>
                </a:lnTo>
                <a:lnTo>
                  <a:pt x="4775" y="3517"/>
                </a:lnTo>
                <a:lnTo>
                  <a:pt x="4775" y="3515"/>
                </a:lnTo>
                <a:lnTo>
                  <a:pt x="4776" y="3509"/>
                </a:lnTo>
                <a:lnTo>
                  <a:pt x="4775" y="3495"/>
                </a:lnTo>
                <a:lnTo>
                  <a:pt x="4773" y="3472"/>
                </a:lnTo>
                <a:lnTo>
                  <a:pt x="4769" y="3443"/>
                </a:lnTo>
                <a:lnTo>
                  <a:pt x="4759" y="3373"/>
                </a:lnTo>
                <a:lnTo>
                  <a:pt x="4743" y="3294"/>
                </a:lnTo>
                <a:lnTo>
                  <a:pt x="4735" y="3254"/>
                </a:lnTo>
                <a:lnTo>
                  <a:pt x="4727" y="3216"/>
                </a:lnTo>
                <a:lnTo>
                  <a:pt x="4717" y="3179"/>
                </a:lnTo>
                <a:lnTo>
                  <a:pt x="4709" y="3147"/>
                </a:lnTo>
                <a:lnTo>
                  <a:pt x="4700" y="3119"/>
                </a:lnTo>
                <a:lnTo>
                  <a:pt x="4692" y="3097"/>
                </a:lnTo>
                <a:lnTo>
                  <a:pt x="4688" y="3089"/>
                </a:lnTo>
                <a:lnTo>
                  <a:pt x="4683" y="3084"/>
                </a:lnTo>
                <a:lnTo>
                  <a:pt x="4679" y="3080"/>
                </a:lnTo>
                <a:lnTo>
                  <a:pt x="4676" y="3077"/>
                </a:lnTo>
                <a:close/>
                <a:moveTo>
                  <a:pt x="4657" y="3151"/>
                </a:moveTo>
                <a:lnTo>
                  <a:pt x="4657" y="3151"/>
                </a:lnTo>
                <a:lnTo>
                  <a:pt x="4651" y="3206"/>
                </a:lnTo>
                <a:lnTo>
                  <a:pt x="4647" y="3261"/>
                </a:lnTo>
                <a:lnTo>
                  <a:pt x="4645" y="3316"/>
                </a:lnTo>
                <a:lnTo>
                  <a:pt x="4644" y="3369"/>
                </a:lnTo>
                <a:lnTo>
                  <a:pt x="4645" y="3423"/>
                </a:lnTo>
                <a:lnTo>
                  <a:pt x="4648" y="3475"/>
                </a:lnTo>
                <a:lnTo>
                  <a:pt x="4652" y="3528"/>
                </a:lnTo>
                <a:lnTo>
                  <a:pt x="4658" y="3581"/>
                </a:lnTo>
                <a:lnTo>
                  <a:pt x="4665" y="3633"/>
                </a:lnTo>
                <a:lnTo>
                  <a:pt x="4674" y="3686"/>
                </a:lnTo>
                <a:lnTo>
                  <a:pt x="4684" y="3737"/>
                </a:lnTo>
                <a:lnTo>
                  <a:pt x="4697" y="3790"/>
                </a:lnTo>
                <a:lnTo>
                  <a:pt x="4710" y="3841"/>
                </a:lnTo>
                <a:lnTo>
                  <a:pt x="4726" y="3894"/>
                </a:lnTo>
                <a:lnTo>
                  <a:pt x="4743" y="3945"/>
                </a:lnTo>
                <a:lnTo>
                  <a:pt x="4763" y="3997"/>
                </a:lnTo>
                <a:lnTo>
                  <a:pt x="4786" y="4062"/>
                </a:lnTo>
                <a:lnTo>
                  <a:pt x="4813" y="4133"/>
                </a:lnTo>
                <a:lnTo>
                  <a:pt x="4829" y="4170"/>
                </a:lnTo>
                <a:lnTo>
                  <a:pt x="4844" y="4207"/>
                </a:lnTo>
                <a:lnTo>
                  <a:pt x="4861" y="4244"/>
                </a:lnTo>
                <a:lnTo>
                  <a:pt x="4879" y="4282"/>
                </a:lnTo>
                <a:lnTo>
                  <a:pt x="4899" y="4317"/>
                </a:lnTo>
                <a:lnTo>
                  <a:pt x="4919" y="4352"/>
                </a:lnTo>
                <a:lnTo>
                  <a:pt x="4930" y="4368"/>
                </a:lnTo>
                <a:lnTo>
                  <a:pt x="4941" y="4384"/>
                </a:lnTo>
                <a:lnTo>
                  <a:pt x="4953" y="4399"/>
                </a:lnTo>
                <a:lnTo>
                  <a:pt x="4965" y="4414"/>
                </a:lnTo>
                <a:lnTo>
                  <a:pt x="4978" y="4428"/>
                </a:lnTo>
                <a:lnTo>
                  <a:pt x="4991" y="4441"/>
                </a:lnTo>
                <a:lnTo>
                  <a:pt x="5004" y="4454"/>
                </a:lnTo>
                <a:lnTo>
                  <a:pt x="5018" y="4465"/>
                </a:lnTo>
                <a:lnTo>
                  <a:pt x="5033" y="4476"/>
                </a:lnTo>
                <a:lnTo>
                  <a:pt x="5047" y="4486"/>
                </a:lnTo>
                <a:lnTo>
                  <a:pt x="5063" y="4495"/>
                </a:lnTo>
                <a:lnTo>
                  <a:pt x="5078" y="4502"/>
                </a:lnTo>
                <a:lnTo>
                  <a:pt x="5080" y="4500"/>
                </a:lnTo>
                <a:lnTo>
                  <a:pt x="5082" y="4496"/>
                </a:lnTo>
                <a:lnTo>
                  <a:pt x="5084" y="4488"/>
                </a:lnTo>
                <a:lnTo>
                  <a:pt x="5084" y="4475"/>
                </a:lnTo>
                <a:lnTo>
                  <a:pt x="5083" y="4462"/>
                </a:lnTo>
                <a:lnTo>
                  <a:pt x="5080" y="4444"/>
                </a:lnTo>
                <a:lnTo>
                  <a:pt x="5076" y="4426"/>
                </a:lnTo>
                <a:lnTo>
                  <a:pt x="5071" y="4405"/>
                </a:lnTo>
                <a:lnTo>
                  <a:pt x="5065" y="4383"/>
                </a:lnTo>
                <a:lnTo>
                  <a:pt x="5049" y="4333"/>
                </a:lnTo>
                <a:lnTo>
                  <a:pt x="5030" y="4277"/>
                </a:lnTo>
                <a:lnTo>
                  <a:pt x="5009" y="4220"/>
                </a:lnTo>
                <a:lnTo>
                  <a:pt x="4985" y="4159"/>
                </a:lnTo>
                <a:lnTo>
                  <a:pt x="4938" y="4039"/>
                </a:lnTo>
                <a:lnTo>
                  <a:pt x="4893" y="3930"/>
                </a:lnTo>
                <a:lnTo>
                  <a:pt x="4857" y="3843"/>
                </a:lnTo>
                <a:lnTo>
                  <a:pt x="4837" y="3793"/>
                </a:lnTo>
                <a:lnTo>
                  <a:pt x="4830" y="3768"/>
                </a:lnTo>
                <a:lnTo>
                  <a:pt x="4822" y="3736"/>
                </a:lnTo>
                <a:lnTo>
                  <a:pt x="4813" y="3696"/>
                </a:lnTo>
                <a:lnTo>
                  <a:pt x="4804" y="3651"/>
                </a:lnTo>
                <a:lnTo>
                  <a:pt x="4785" y="3548"/>
                </a:lnTo>
                <a:lnTo>
                  <a:pt x="4764" y="3438"/>
                </a:lnTo>
                <a:lnTo>
                  <a:pt x="4752" y="3385"/>
                </a:lnTo>
                <a:lnTo>
                  <a:pt x="4740" y="3333"/>
                </a:lnTo>
                <a:lnTo>
                  <a:pt x="4728" y="3286"/>
                </a:lnTo>
                <a:lnTo>
                  <a:pt x="4714" y="3243"/>
                </a:lnTo>
                <a:lnTo>
                  <a:pt x="4707" y="3225"/>
                </a:lnTo>
                <a:lnTo>
                  <a:pt x="4701" y="3207"/>
                </a:lnTo>
                <a:lnTo>
                  <a:pt x="4694" y="3192"/>
                </a:lnTo>
                <a:lnTo>
                  <a:pt x="4687" y="3179"/>
                </a:lnTo>
                <a:lnTo>
                  <a:pt x="4679" y="3168"/>
                </a:lnTo>
                <a:lnTo>
                  <a:pt x="4672" y="3160"/>
                </a:lnTo>
                <a:lnTo>
                  <a:pt x="4664" y="3154"/>
                </a:lnTo>
                <a:lnTo>
                  <a:pt x="4660" y="3152"/>
                </a:lnTo>
                <a:lnTo>
                  <a:pt x="4657" y="3151"/>
                </a:lnTo>
                <a:close/>
                <a:moveTo>
                  <a:pt x="4010" y="4001"/>
                </a:moveTo>
                <a:lnTo>
                  <a:pt x="4010" y="4001"/>
                </a:lnTo>
                <a:lnTo>
                  <a:pt x="4092" y="4101"/>
                </a:lnTo>
                <a:lnTo>
                  <a:pt x="4133" y="4150"/>
                </a:lnTo>
                <a:lnTo>
                  <a:pt x="4174" y="4197"/>
                </a:lnTo>
                <a:lnTo>
                  <a:pt x="4215" y="4243"/>
                </a:lnTo>
                <a:lnTo>
                  <a:pt x="4258" y="4290"/>
                </a:lnTo>
                <a:lnTo>
                  <a:pt x="4300" y="4335"/>
                </a:lnTo>
                <a:lnTo>
                  <a:pt x="4342" y="4378"/>
                </a:lnTo>
                <a:lnTo>
                  <a:pt x="4387" y="4423"/>
                </a:lnTo>
                <a:lnTo>
                  <a:pt x="4431" y="4465"/>
                </a:lnTo>
                <a:lnTo>
                  <a:pt x="4477" y="4507"/>
                </a:lnTo>
                <a:lnTo>
                  <a:pt x="4524" y="4549"/>
                </a:lnTo>
                <a:lnTo>
                  <a:pt x="4571" y="4589"/>
                </a:lnTo>
                <a:lnTo>
                  <a:pt x="4621" y="4628"/>
                </a:lnTo>
                <a:lnTo>
                  <a:pt x="4671" y="4667"/>
                </a:lnTo>
                <a:lnTo>
                  <a:pt x="4724" y="4705"/>
                </a:lnTo>
                <a:lnTo>
                  <a:pt x="4760" y="4732"/>
                </a:lnTo>
                <a:lnTo>
                  <a:pt x="4823" y="4779"/>
                </a:lnTo>
                <a:lnTo>
                  <a:pt x="4904" y="4840"/>
                </a:lnTo>
                <a:lnTo>
                  <a:pt x="4995" y="4906"/>
                </a:lnTo>
                <a:lnTo>
                  <a:pt x="5040" y="4938"/>
                </a:lnTo>
                <a:lnTo>
                  <a:pt x="5085" y="4967"/>
                </a:lnTo>
                <a:lnTo>
                  <a:pt x="5128" y="4994"/>
                </a:lnTo>
                <a:lnTo>
                  <a:pt x="5166" y="5018"/>
                </a:lnTo>
                <a:lnTo>
                  <a:pt x="5183" y="5027"/>
                </a:lnTo>
                <a:lnTo>
                  <a:pt x="5200" y="5035"/>
                </a:lnTo>
                <a:lnTo>
                  <a:pt x="5214" y="5041"/>
                </a:lnTo>
                <a:lnTo>
                  <a:pt x="5228" y="5046"/>
                </a:lnTo>
                <a:lnTo>
                  <a:pt x="5239" y="5050"/>
                </a:lnTo>
                <a:lnTo>
                  <a:pt x="5248" y="5051"/>
                </a:lnTo>
                <a:lnTo>
                  <a:pt x="5255" y="5050"/>
                </a:lnTo>
                <a:lnTo>
                  <a:pt x="5259" y="5049"/>
                </a:lnTo>
                <a:lnTo>
                  <a:pt x="5262" y="5047"/>
                </a:lnTo>
                <a:lnTo>
                  <a:pt x="5184" y="4970"/>
                </a:lnTo>
                <a:lnTo>
                  <a:pt x="5108" y="4895"/>
                </a:lnTo>
                <a:lnTo>
                  <a:pt x="5030" y="4820"/>
                </a:lnTo>
                <a:lnTo>
                  <a:pt x="4951" y="4746"/>
                </a:lnTo>
                <a:lnTo>
                  <a:pt x="4872" y="4673"/>
                </a:lnTo>
                <a:lnTo>
                  <a:pt x="4791" y="4602"/>
                </a:lnTo>
                <a:lnTo>
                  <a:pt x="4708" y="4533"/>
                </a:lnTo>
                <a:lnTo>
                  <a:pt x="4666" y="4499"/>
                </a:lnTo>
                <a:lnTo>
                  <a:pt x="4624" y="4465"/>
                </a:lnTo>
                <a:lnTo>
                  <a:pt x="4264" y="4183"/>
                </a:lnTo>
                <a:lnTo>
                  <a:pt x="4250" y="4171"/>
                </a:lnTo>
                <a:lnTo>
                  <a:pt x="4237" y="4159"/>
                </a:lnTo>
                <a:lnTo>
                  <a:pt x="4208" y="4131"/>
                </a:lnTo>
                <a:lnTo>
                  <a:pt x="4179" y="4101"/>
                </a:lnTo>
                <a:lnTo>
                  <a:pt x="4148" y="4071"/>
                </a:lnTo>
                <a:lnTo>
                  <a:pt x="4133" y="4057"/>
                </a:lnTo>
                <a:lnTo>
                  <a:pt x="4116" y="4043"/>
                </a:lnTo>
                <a:lnTo>
                  <a:pt x="4100" y="4032"/>
                </a:lnTo>
                <a:lnTo>
                  <a:pt x="4082" y="4022"/>
                </a:lnTo>
                <a:lnTo>
                  <a:pt x="4065" y="4014"/>
                </a:lnTo>
                <a:lnTo>
                  <a:pt x="4047" y="4006"/>
                </a:lnTo>
                <a:lnTo>
                  <a:pt x="4038" y="4004"/>
                </a:lnTo>
                <a:lnTo>
                  <a:pt x="4029" y="4003"/>
                </a:lnTo>
                <a:lnTo>
                  <a:pt x="4021" y="4002"/>
                </a:lnTo>
                <a:lnTo>
                  <a:pt x="4010" y="4001"/>
                </a:lnTo>
                <a:close/>
                <a:moveTo>
                  <a:pt x="3972" y="4219"/>
                </a:moveTo>
                <a:lnTo>
                  <a:pt x="3972" y="4219"/>
                </a:lnTo>
                <a:lnTo>
                  <a:pt x="4027" y="4269"/>
                </a:lnTo>
                <a:lnTo>
                  <a:pt x="4081" y="4316"/>
                </a:lnTo>
                <a:lnTo>
                  <a:pt x="4136" y="4360"/>
                </a:lnTo>
                <a:lnTo>
                  <a:pt x="4192" y="4402"/>
                </a:lnTo>
                <a:lnTo>
                  <a:pt x="4248" y="4443"/>
                </a:lnTo>
                <a:lnTo>
                  <a:pt x="4307" y="4483"/>
                </a:lnTo>
                <a:lnTo>
                  <a:pt x="4368" y="4521"/>
                </a:lnTo>
                <a:lnTo>
                  <a:pt x="4432" y="4558"/>
                </a:lnTo>
                <a:lnTo>
                  <a:pt x="4432" y="4556"/>
                </a:lnTo>
                <a:lnTo>
                  <a:pt x="4432" y="4553"/>
                </a:lnTo>
                <a:lnTo>
                  <a:pt x="4430" y="4545"/>
                </a:lnTo>
                <a:lnTo>
                  <a:pt x="4425" y="4537"/>
                </a:lnTo>
                <a:lnTo>
                  <a:pt x="4417" y="4528"/>
                </a:lnTo>
                <a:lnTo>
                  <a:pt x="4408" y="4518"/>
                </a:lnTo>
                <a:lnTo>
                  <a:pt x="4397" y="4506"/>
                </a:lnTo>
                <a:lnTo>
                  <a:pt x="4368" y="4482"/>
                </a:lnTo>
                <a:lnTo>
                  <a:pt x="4334" y="4455"/>
                </a:lnTo>
                <a:lnTo>
                  <a:pt x="4295" y="4426"/>
                </a:lnTo>
                <a:lnTo>
                  <a:pt x="4254" y="4397"/>
                </a:lnTo>
                <a:lnTo>
                  <a:pt x="4210" y="4367"/>
                </a:lnTo>
                <a:lnTo>
                  <a:pt x="4124" y="4310"/>
                </a:lnTo>
                <a:lnTo>
                  <a:pt x="4047" y="4263"/>
                </a:lnTo>
                <a:lnTo>
                  <a:pt x="3994" y="4231"/>
                </a:lnTo>
                <a:lnTo>
                  <a:pt x="3978" y="4222"/>
                </a:lnTo>
                <a:lnTo>
                  <a:pt x="3972" y="4219"/>
                </a:lnTo>
                <a:close/>
                <a:moveTo>
                  <a:pt x="4502" y="3716"/>
                </a:moveTo>
                <a:lnTo>
                  <a:pt x="4502" y="3716"/>
                </a:lnTo>
                <a:lnTo>
                  <a:pt x="4521" y="3764"/>
                </a:lnTo>
                <a:lnTo>
                  <a:pt x="4540" y="3810"/>
                </a:lnTo>
                <a:lnTo>
                  <a:pt x="4561" y="3855"/>
                </a:lnTo>
                <a:lnTo>
                  <a:pt x="4581" y="3897"/>
                </a:lnTo>
                <a:lnTo>
                  <a:pt x="4602" y="3939"/>
                </a:lnTo>
                <a:lnTo>
                  <a:pt x="4624" y="3980"/>
                </a:lnTo>
                <a:lnTo>
                  <a:pt x="4646" y="4019"/>
                </a:lnTo>
                <a:lnTo>
                  <a:pt x="4669" y="4058"/>
                </a:lnTo>
                <a:lnTo>
                  <a:pt x="4694" y="4096"/>
                </a:lnTo>
                <a:lnTo>
                  <a:pt x="4718" y="4133"/>
                </a:lnTo>
                <a:lnTo>
                  <a:pt x="4745" y="4170"/>
                </a:lnTo>
                <a:lnTo>
                  <a:pt x="4773" y="4208"/>
                </a:lnTo>
                <a:lnTo>
                  <a:pt x="4803" y="4245"/>
                </a:lnTo>
                <a:lnTo>
                  <a:pt x="4833" y="4283"/>
                </a:lnTo>
                <a:lnTo>
                  <a:pt x="4866" y="4321"/>
                </a:lnTo>
                <a:lnTo>
                  <a:pt x="4900" y="4360"/>
                </a:lnTo>
                <a:lnTo>
                  <a:pt x="4899" y="4360"/>
                </a:lnTo>
                <a:lnTo>
                  <a:pt x="4897" y="4360"/>
                </a:lnTo>
                <a:lnTo>
                  <a:pt x="4893" y="4356"/>
                </a:lnTo>
                <a:lnTo>
                  <a:pt x="4886" y="4350"/>
                </a:lnTo>
                <a:lnTo>
                  <a:pt x="4879" y="4339"/>
                </a:lnTo>
                <a:lnTo>
                  <a:pt x="4862" y="4309"/>
                </a:lnTo>
                <a:lnTo>
                  <a:pt x="4839" y="4270"/>
                </a:lnTo>
                <a:lnTo>
                  <a:pt x="4785" y="4169"/>
                </a:lnTo>
                <a:lnTo>
                  <a:pt x="4723" y="4051"/>
                </a:lnTo>
                <a:lnTo>
                  <a:pt x="4691" y="3990"/>
                </a:lnTo>
                <a:lnTo>
                  <a:pt x="4658" y="3931"/>
                </a:lnTo>
                <a:lnTo>
                  <a:pt x="4626" y="3875"/>
                </a:lnTo>
                <a:lnTo>
                  <a:pt x="4595" y="3825"/>
                </a:lnTo>
                <a:lnTo>
                  <a:pt x="4580" y="3802"/>
                </a:lnTo>
                <a:lnTo>
                  <a:pt x="4567" y="3782"/>
                </a:lnTo>
                <a:lnTo>
                  <a:pt x="4554" y="3763"/>
                </a:lnTo>
                <a:lnTo>
                  <a:pt x="4541" y="3748"/>
                </a:lnTo>
                <a:lnTo>
                  <a:pt x="4530" y="3735"/>
                </a:lnTo>
                <a:lnTo>
                  <a:pt x="4520" y="3725"/>
                </a:lnTo>
                <a:lnTo>
                  <a:pt x="4510" y="3719"/>
                </a:lnTo>
                <a:lnTo>
                  <a:pt x="4505" y="3717"/>
                </a:lnTo>
                <a:lnTo>
                  <a:pt x="4502" y="3716"/>
                </a:lnTo>
                <a:close/>
                <a:moveTo>
                  <a:pt x="4331" y="4560"/>
                </a:moveTo>
                <a:lnTo>
                  <a:pt x="4331" y="4560"/>
                </a:lnTo>
                <a:lnTo>
                  <a:pt x="4356" y="4587"/>
                </a:lnTo>
                <a:lnTo>
                  <a:pt x="4395" y="4629"/>
                </a:lnTo>
                <a:lnTo>
                  <a:pt x="4445" y="4680"/>
                </a:lnTo>
                <a:lnTo>
                  <a:pt x="4472" y="4707"/>
                </a:lnTo>
                <a:lnTo>
                  <a:pt x="4501" y="4734"/>
                </a:lnTo>
                <a:lnTo>
                  <a:pt x="4529" y="4760"/>
                </a:lnTo>
                <a:lnTo>
                  <a:pt x="4558" y="4784"/>
                </a:lnTo>
                <a:lnTo>
                  <a:pt x="4585" y="4803"/>
                </a:lnTo>
                <a:lnTo>
                  <a:pt x="4598" y="4812"/>
                </a:lnTo>
                <a:lnTo>
                  <a:pt x="4611" y="4820"/>
                </a:lnTo>
                <a:lnTo>
                  <a:pt x="4624" y="4827"/>
                </a:lnTo>
                <a:lnTo>
                  <a:pt x="4635" y="4832"/>
                </a:lnTo>
                <a:lnTo>
                  <a:pt x="4646" y="4835"/>
                </a:lnTo>
                <a:lnTo>
                  <a:pt x="4657" y="4838"/>
                </a:lnTo>
                <a:lnTo>
                  <a:pt x="4666" y="4838"/>
                </a:lnTo>
                <a:lnTo>
                  <a:pt x="4674" y="4837"/>
                </a:lnTo>
                <a:lnTo>
                  <a:pt x="4682" y="4834"/>
                </a:lnTo>
                <a:lnTo>
                  <a:pt x="4689" y="4829"/>
                </a:lnTo>
                <a:lnTo>
                  <a:pt x="4659" y="4797"/>
                </a:lnTo>
                <a:lnTo>
                  <a:pt x="4620" y="4756"/>
                </a:lnTo>
                <a:lnTo>
                  <a:pt x="4574" y="4711"/>
                </a:lnTo>
                <a:lnTo>
                  <a:pt x="4549" y="4688"/>
                </a:lnTo>
                <a:lnTo>
                  <a:pt x="4525" y="4665"/>
                </a:lnTo>
                <a:lnTo>
                  <a:pt x="4499" y="4643"/>
                </a:lnTo>
                <a:lnTo>
                  <a:pt x="4473" y="4623"/>
                </a:lnTo>
                <a:lnTo>
                  <a:pt x="4447" y="4605"/>
                </a:lnTo>
                <a:lnTo>
                  <a:pt x="4423" y="4589"/>
                </a:lnTo>
                <a:lnTo>
                  <a:pt x="4410" y="4583"/>
                </a:lnTo>
                <a:lnTo>
                  <a:pt x="4398" y="4576"/>
                </a:lnTo>
                <a:lnTo>
                  <a:pt x="4386" y="4571"/>
                </a:lnTo>
                <a:lnTo>
                  <a:pt x="4374" y="4567"/>
                </a:lnTo>
                <a:lnTo>
                  <a:pt x="4363" y="4563"/>
                </a:lnTo>
                <a:lnTo>
                  <a:pt x="4352" y="4561"/>
                </a:lnTo>
                <a:lnTo>
                  <a:pt x="4341" y="4560"/>
                </a:lnTo>
                <a:lnTo>
                  <a:pt x="4331" y="4560"/>
                </a:lnTo>
                <a:close/>
                <a:moveTo>
                  <a:pt x="4736" y="4216"/>
                </a:moveTo>
                <a:lnTo>
                  <a:pt x="4736" y="4216"/>
                </a:lnTo>
                <a:lnTo>
                  <a:pt x="4755" y="4258"/>
                </a:lnTo>
                <a:lnTo>
                  <a:pt x="4775" y="4300"/>
                </a:lnTo>
                <a:lnTo>
                  <a:pt x="4798" y="4343"/>
                </a:lnTo>
                <a:lnTo>
                  <a:pt x="4824" y="4388"/>
                </a:lnTo>
                <a:lnTo>
                  <a:pt x="4851" y="4431"/>
                </a:lnTo>
                <a:lnTo>
                  <a:pt x="4880" y="4475"/>
                </a:lnTo>
                <a:lnTo>
                  <a:pt x="4912" y="4519"/>
                </a:lnTo>
                <a:lnTo>
                  <a:pt x="4944" y="4561"/>
                </a:lnTo>
                <a:lnTo>
                  <a:pt x="4978" y="4602"/>
                </a:lnTo>
                <a:lnTo>
                  <a:pt x="5013" y="4642"/>
                </a:lnTo>
                <a:lnTo>
                  <a:pt x="5048" y="4680"/>
                </a:lnTo>
                <a:lnTo>
                  <a:pt x="5084" y="4718"/>
                </a:lnTo>
                <a:lnTo>
                  <a:pt x="5121" y="4753"/>
                </a:lnTo>
                <a:lnTo>
                  <a:pt x="5159" y="4786"/>
                </a:lnTo>
                <a:lnTo>
                  <a:pt x="5195" y="4816"/>
                </a:lnTo>
                <a:lnTo>
                  <a:pt x="5232" y="4842"/>
                </a:lnTo>
                <a:lnTo>
                  <a:pt x="5234" y="4839"/>
                </a:lnTo>
                <a:lnTo>
                  <a:pt x="5235" y="4836"/>
                </a:lnTo>
                <a:lnTo>
                  <a:pt x="5236" y="4832"/>
                </a:lnTo>
                <a:lnTo>
                  <a:pt x="5235" y="4828"/>
                </a:lnTo>
                <a:lnTo>
                  <a:pt x="5233" y="4817"/>
                </a:lnTo>
                <a:lnTo>
                  <a:pt x="5228" y="4804"/>
                </a:lnTo>
                <a:lnTo>
                  <a:pt x="5219" y="4789"/>
                </a:lnTo>
                <a:lnTo>
                  <a:pt x="5210" y="4772"/>
                </a:lnTo>
                <a:lnTo>
                  <a:pt x="5198" y="4754"/>
                </a:lnTo>
                <a:lnTo>
                  <a:pt x="5184" y="4733"/>
                </a:lnTo>
                <a:lnTo>
                  <a:pt x="5151" y="4689"/>
                </a:lnTo>
                <a:lnTo>
                  <a:pt x="5113" y="4640"/>
                </a:lnTo>
                <a:lnTo>
                  <a:pt x="5071" y="4589"/>
                </a:lnTo>
                <a:lnTo>
                  <a:pt x="5026" y="4536"/>
                </a:lnTo>
                <a:lnTo>
                  <a:pt x="4979" y="4483"/>
                </a:lnTo>
                <a:lnTo>
                  <a:pt x="4933" y="4431"/>
                </a:lnTo>
                <a:lnTo>
                  <a:pt x="4846" y="4335"/>
                </a:lnTo>
                <a:lnTo>
                  <a:pt x="4736" y="4216"/>
                </a:lnTo>
                <a:close/>
                <a:moveTo>
                  <a:pt x="4464" y="4554"/>
                </a:moveTo>
                <a:lnTo>
                  <a:pt x="4464" y="4554"/>
                </a:lnTo>
                <a:lnTo>
                  <a:pt x="4490" y="4579"/>
                </a:lnTo>
                <a:lnTo>
                  <a:pt x="4515" y="4605"/>
                </a:lnTo>
                <a:lnTo>
                  <a:pt x="4541" y="4631"/>
                </a:lnTo>
                <a:lnTo>
                  <a:pt x="4569" y="4656"/>
                </a:lnTo>
                <a:lnTo>
                  <a:pt x="4626" y="4705"/>
                </a:lnTo>
                <a:lnTo>
                  <a:pt x="4683" y="4754"/>
                </a:lnTo>
                <a:lnTo>
                  <a:pt x="4744" y="4801"/>
                </a:lnTo>
                <a:lnTo>
                  <a:pt x="4806" y="4848"/>
                </a:lnTo>
                <a:lnTo>
                  <a:pt x="4870" y="4893"/>
                </a:lnTo>
                <a:lnTo>
                  <a:pt x="4934" y="4936"/>
                </a:lnTo>
                <a:lnTo>
                  <a:pt x="5000" y="4979"/>
                </a:lnTo>
                <a:lnTo>
                  <a:pt x="5066" y="5022"/>
                </a:lnTo>
                <a:lnTo>
                  <a:pt x="5131" y="5063"/>
                </a:lnTo>
                <a:lnTo>
                  <a:pt x="5197" y="5104"/>
                </a:lnTo>
                <a:lnTo>
                  <a:pt x="5327" y="5183"/>
                </a:lnTo>
                <a:lnTo>
                  <a:pt x="5452" y="5258"/>
                </a:lnTo>
                <a:lnTo>
                  <a:pt x="5451" y="5258"/>
                </a:lnTo>
                <a:lnTo>
                  <a:pt x="5449" y="5257"/>
                </a:lnTo>
                <a:lnTo>
                  <a:pt x="5440" y="5252"/>
                </a:lnTo>
                <a:lnTo>
                  <a:pt x="5411" y="5231"/>
                </a:lnTo>
                <a:lnTo>
                  <a:pt x="5366" y="5197"/>
                </a:lnTo>
                <a:lnTo>
                  <a:pt x="5308" y="5153"/>
                </a:lnTo>
                <a:lnTo>
                  <a:pt x="5164" y="5038"/>
                </a:lnTo>
                <a:lnTo>
                  <a:pt x="4996" y="4907"/>
                </a:lnTo>
                <a:lnTo>
                  <a:pt x="4909" y="4840"/>
                </a:lnTo>
                <a:lnTo>
                  <a:pt x="4824" y="4775"/>
                </a:lnTo>
                <a:lnTo>
                  <a:pt x="4741" y="4716"/>
                </a:lnTo>
                <a:lnTo>
                  <a:pt x="4665" y="4661"/>
                </a:lnTo>
                <a:lnTo>
                  <a:pt x="4630" y="4637"/>
                </a:lnTo>
                <a:lnTo>
                  <a:pt x="4597" y="4616"/>
                </a:lnTo>
                <a:lnTo>
                  <a:pt x="4567" y="4597"/>
                </a:lnTo>
                <a:lnTo>
                  <a:pt x="4539" y="4582"/>
                </a:lnTo>
                <a:lnTo>
                  <a:pt x="4514" y="4569"/>
                </a:lnTo>
                <a:lnTo>
                  <a:pt x="4494" y="4560"/>
                </a:lnTo>
                <a:lnTo>
                  <a:pt x="4484" y="4557"/>
                </a:lnTo>
                <a:lnTo>
                  <a:pt x="4477" y="4555"/>
                </a:lnTo>
                <a:lnTo>
                  <a:pt x="4470" y="4554"/>
                </a:lnTo>
                <a:lnTo>
                  <a:pt x="4464" y="4554"/>
                </a:lnTo>
                <a:close/>
                <a:moveTo>
                  <a:pt x="4597" y="4698"/>
                </a:moveTo>
                <a:lnTo>
                  <a:pt x="4597" y="4698"/>
                </a:lnTo>
                <a:lnTo>
                  <a:pt x="4608" y="4708"/>
                </a:lnTo>
                <a:lnTo>
                  <a:pt x="4626" y="4725"/>
                </a:lnTo>
                <a:lnTo>
                  <a:pt x="4649" y="4744"/>
                </a:lnTo>
                <a:lnTo>
                  <a:pt x="4675" y="4765"/>
                </a:lnTo>
                <a:lnTo>
                  <a:pt x="4702" y="4784"/>
                </a:lnTo>
                <a:lnTo>
                  <a:pt x="4714" y="4792"/>
                </a:lnTo>
                <a:lnTo>
                  <a:pt x="4726" y="4798"/>
                </a:lnTo>
                <a:lnTo>
                  <a:pt x="4737" y="4802"/>
                </a:lnTo>
                <a:lnTo>
                  <a:pt x="4745" y="4805"/>
                </a:lnTo>
                <a:lnTo>
                  <a:pt x="4749" y="4805"/>
                </a:lnTo>
                <a:lnTo>
                  <a:pt x="4754" y="4805"/>
                </a:lnTo>
                <a:lnTo>
                  <a:pt x="4757" y="4804"/>
                </a:lnTo>
                <a:lnTo>
                  <a:pt x="4759" y="4802"/>
                </a:lnTo>
                <a:lnTo>
                  <a:pt x="4742" y="4789"/>
                </a:lnTo>
                <a:lnTo>
                  <a:pt x="4724" y="4772"/>
                </a:lnTo>
                <a:lnTo>
                  <a:pt x="4704" y="4755"/>
                </a:lnTo>
                <a:lnTo>
                  <a:pt x="4683" y="4737"/>
                </a:lnTo>
                <a:lnTo>
                  <a:pt x="4663" y="4721"/>
                </a:lnTo>
                <a:lnTo>
                  <a:pt x="4651" y="4715"/>
                </a:lnTo>
                <a:lnTo>
                  <a:pt x="4641" y="4708"/>
                </a:lnTo>
                <a:lnTo>
                  <a:pt x="4630" y="4703"/>
                </a:lnTo>
                <a:lnTo>
                  <a:pt x="4618" y="4700"/>
                </a:lnTo>
                <a:lnTo>
                  <a:pt x="4608" y="4698"/>
                </a:lnTo>
                <a:lnTo>
                  <a:pt x="4597" y="4698"/>
                </a:lnTo>
                <a:close/>
                <a:moveTo>
                  <a:pt x="4831" y="4553"/>
                </a:moveTo>
                <a:lnTo>
                  <a:pt x="4831" y="4553"/>
                </a:lnTo>
                <a:lnTo>
                  <a:pt x="4890" y="4613"/>
                </a:lnTo>
                <a:lnTo>
                  <a:pt x="4937" y="4662"/>
                </a:lnTo>
                <a:lnTo>
                  <a:pt x="4991" y="4713"/>
                </a:lnTo>
                <a:lnTo>
                  <a:pt x="5017" y="4739"/>
                </a:lnTo>
                <a:lnTo>
                  <a:pt x="5043" y="4763"/>
                </a:lnTo>
                <a:lnTo>
                  <a:pt x="5068" y="4785"/>
                </a:lnTo>
                <a:lnTo>
                  <a:pt x="5091" y="4802"/>
                </a:lnTo>
                <a:lnTo>
                  <a:pt x="5111" y="4818"/>
                </a:lnTo>
                <a:lnTo>
                  <a:pt x="5119" y="4823"/>
                </a:lnTo>
                <a:lnTo>
                  <a:pt x="5128" y="4827"/>
                </a:lnTo>
                <a:lnTo>
                  <a:pt x="5135" y="4830"/>
                </a:lnTo>
                <a:lnTo>
                  <a:pt x="5140" y="4831"/>
                </a:lnTo>
                <a:lnTo>
                  <a:pt x="5145" y="4831"/>
                </a:lnTo>
                <a:lnTo>
                  <a:pt x="5148" y="4829"/>
                </a:lnTo>
                <a:lnTo>
                  <a:pt x="4990" y="4691"/>
                </a:lnTo>
                <a:lnTo>
                  <a:pt x="4831" y="4553"/>
                </a:lnTo>
                <a:close/>
                <a:moveTo>
                  <a:pt x="4604" y="4836"/>
                </a:moveTo>
                <a:lnTo>
                  <a:pt x="4604" y="4836"/>
                </a:lnTo>
                <a:lnTo>
                  <a:pt x="4646" y="4886"/>
                </a:lnTo>
                <a:lnTo>
                  <a:pt x="4718" y="4969"/>
                </a:lnTo>
                <a:lnTo>
                  <a:pt x="4762" y="5019"/>
                </a:lnTo>
                <a:lnTo>
                  <a:pt x="4809" y="5072"/>
                </a:lnTo>
                <a:lnTo>
                  <a:pt x="4860" y="5127"/>
                </a:lnTo>
                <a:lnTo>
                  <a:pt x="4911" y="5180"/>
                </a:lnTo>
                <a:lnTo>
                  <a:pt x="4964" y="5232"/>
                </a:lnTo>
                <a:lnTo>
                  <a:pt x="4991" y="5257"/>
                </a:lnTo>
                <a:lnTo>
                  <a:pt x="5016" y="5279"/>
                </a:lnTo>
                <a:lnTo>
                  <a:pt x="5042" y="5302"/>
                </a:lnTo>
                <a:lnTo>
                  <a:pt x="5067" y="5322"/>
                </a:lnTo>
                <a:lnTo>
                  <a:pt x="5091" y="5340"/>
                </a:lnTo>
                <a:lnTo>
                  <a:pt x="5114" y="5356"/>
                </a:lnTo>
                <a:lnTo>
                  <a:pt x="5137" y="5370"/>
                </a:lnTo>
                <a:lnTo>
                  <a:pt x="5159" y="5381"/>
                </a:lnTo>
                <a:lnTo>
                  <a:pt x="5178" y="5390"/>
                </a:lnTo>
                <a:lnTo>
                  <a:pt x="5188" y="5393"/>
                </a:lnTo>
                <a:lnTo>
                  <a:pt x="5198" y="5395"/>
                </a:lnTo>
                <a:lnTo>
                  <a:pt x="5206" y="5396"/>
                </a:lnTo>
                <a:lnTo>
                  <a:pt x="5214" y="5397"/>
                </a:lnTo>
                <a:lnTo>
                  <a:pt x="5222" y="5397"/>
                </a:lnTo>
                <a:lnTo>
                  <a:pt x="5231" y="5396"/>
                </a:lnTo>
                <a:lnTo>
                  <a:pt x="5238" y="5394"/>
                </a:lnTo>
                <a:lnTo>
                  <a:pt x="5244" y="5391"/>
                </a:lnTo>
                <a:lnTo>
                  <a:pt x="5250" y="5387"/>
                </a:lnTo>
                <a:lnTo>
                  <a:pt x="5257" y="5381"/>
                </a:lnTo>
                <a:lnTo>
                  <a:pt x="5231" y="5355"/>
                </a:lnTo>
                <a:lnTo>
                  <a:pt x="5201" y="5322"/>
                </a:lnTo>
                <a:lnTo>
                  <a:pt x="5130" y="5240"/>
                </a:lnTo>
                <a:lnTo>
                  <a:pt x="5090" y="5195"/>
                </a:lnTo>
                <a:lnTo>
                  <a:pt x="5047" y="5147"/>
                </a:lnTo>
                <a:lnTo>
                  <a:pt x="5002" y="5100"/>
                </a:lnTo>
                <a:lnTo>
                  <a:pt x="4957" y="5053"/>
                </a:lnTo>
                <a:lnTo>
                  <a:pt x="4910" y="5007"/>
                </a:lnTo>
                <a:lnTo>
                  <a:pt x="4886" y="4986"/>
                </a:lnTo>
                <a:lnTo>
                  <a:pt x="4863" y="4964"/>
                </a:lnTo>
                <a:lnTo>
                  <a:pt x="4839" y="4944"/>
                </a:lnTo>
                <a:lnTo>
                  <a:pt x="4816" y="4926"/>
                </a:lnTo>
                <a:lnTo>
                  <a:pt x="4793" y="4908"/>
                </a:lnTo>
                <a:lnTo>
                  <a:pt x="4770" y="4893"/>
                </a:lnTo>
                <a:lnTo>
                  <a:pt x="4747" y="4878"/>
                </a:lnTo>
                <a:lnTo>
                  <a:pt x="4726" y="4866"/>
                </a:lnTo>
                <a:lnTo>
                  <a:pt x="4703" y="4856"/>
                </a:lnTo>
                <a:lnTo>
                  <a:pt x="4682" y="4846"/>
                </a:lnTo>
                <a:lnTo>
                  <a:pt x="4662" y="4840"/>
                </a:lnTo>
                <a:lnTo>
                  <a:pt x="4641" y="4836"/>
                </a:lnTo>
                <a:lnTo>
                  <a:pt x="4632" y="4835"/>
                </a:lnTo>
                <a:lnTo>
                  <a:pt x="4623" y="4835"/>
                </a:lnTo>
                <a:lnTo>
                  <a:pt x="4613" y="4835"/>
                </a:lnTo>
                <a:lnTo>
                  <a:pt x="4604" y="4836"/>
                </a:lnTo>
                <a:close/>
                <a:moveTo>
                  <a:pt x="4727" y="4829"/>
                </a:moveTo>
                <a:lnTo>
                  <a:pt x="4727" y="4829"/>
                </a:lnTo>
                <a:lnTo>
                  <a:pt x="4743" y="4843"/>
                </a:lnTo>
                <a:lnTo>
                  <a:pt x="4759" y="4858"/>
                </a:lnTo>
                <a:lnTo>
                  <a:pt x="4777" y="4873"/>
                </a:lnTo>
                <a:lnTo>
                  <a:pt x="4796" y="4888"/>
                </a:lnTo>
                <a:lnTo>
                  <a:pt x="4813" y="4899"/>
                </a:lnTo>
                <a:lnTo>
                  <a:pt x="4822" y="4902"/>
                </a:lnTo>
                <a:lnTo>
                  <a:pt x="4828" y="4905"/>
                </a:lnTo>
                <a:lnTo>
                  <a:pt x="4833" y="4905"/>
                </a:lnTo>
                <a:lnTo>
                  <a:pt x="4835" y="4905"/>
                </a:lnTo>
                <a:lnTo>
                  <a:pt x="4837" y="4904"/>
                </a:lnTo>
                <a:lnTo>
                  <a:pt x="4782" y="4867"/>
                </a:lnTo>
                <a:lnTo>
                  <a:pt x="4727" y="4829"/>
                </a:lnTo>
                <a:close/>
                <a:moveTo>
                  <a:pt x="5041" y="4518"/>
                </a:moveTo>
                <a:lnTo>
                  <a:pt x="5041" y="4518"/>
                </a:lnTo>
                <a:lnTo>
                  <a:pt x="5100" y="4585"/>
                </a:lnTo>
                <a:lnTo>
                  <a:pt x="5092" y="4566"/>
                </a:lnTo>
                <a:lnTo>
                  <a:pt x="5084" y="4556"/>
                </a:lnTo>
                <a:lnTo>
                  <a:pt x="5077" y="4544"/>
                </a:lnTo>
                <a:lnTo>
                  <a:pt x="5069" y="4534"/>
                </a:lnTo>
                <a:lnTo>
                  <a:pt x="5060" y="4526"/>
                </a:lnTo>
                <a:lnTo>
                  <a:pt x="5056" y="4523"/>
                </a:lnTo>
                <a:lnTo>
                  <a:pt x="5050" y="4521"/>
                </a:lnTo>
                <a:lnTo>
                  <a:pt x="5045" y="4519"/>
                </a:lnTo>
                <a:lnTo>
                  <a:pt x="5041" y="4518"/>
                </a:lnTo>
                <a:close/>
                <a:moveTo>
                  <a:pt x="4842" y="4946"/>
                </a:moveTo>
                <a:lnTo>
                  <a:pt x="4842" y="4946"/>
                </a:lnTo>
                <a:lnTo>
                  <a:pt x="4884" y="4991"/>
                </a:lnTo>
                <a:lnTo>
                  <a:pt x="4966" y="5074"/>
                </a:lnTo>
                <a:lnTo>
                  <a:pt x="5017" y="5126"/>
                </a:lnTo>
                <a:lnTo>
                  <a:pt x="5074" y="5183"/>
                </a:lnTo>
                <a:lnTo>
                  <a:pt x="5135" y="5240"/>
                </a:lnTo>
                <a:lnTo>
                  <a:pt x="5198" y="5298"/>
                </a:lnTo>
                <a:lnTo>
                  <a:pt x="5230" y="5326"/>
                </a:lnTo>
                <a:lnTo>
                  <a:pt x="5262" y="5354"/>
                </a:lnTo>
                <a:lnTo>
                  <a:pt x="5294" y="5380"/>
                </a:lnTo>
                <a:lnTo>
                  <a:pt x="5326" y="5405"/>
                </a:lnTo>
                <a:lnTo>
                  <a:pt x="5356" y="5429"/>
                </a:lnTo>
                <a:lnTo>
                  <a:pt x="5387" y="5451"/>
                </a:lnTo>
                <a:lnTo>
                  <a:pt x="5416" y="5470"/>
                </a:lnTo>
                <a:lnTo>
                  <a:pt x="5445" y="5488"/>
                </a:lnTo>
                <a:lnTo>
                  <a:pt x="5473" y="5503"/>
                </a:lnTo>
                <a:lnTo>
                  <a:pt x="5499" y="5514"/>
                </a:lnTo>
                <a:lnTo>
                  <a:pt x="5522" y="5524"/>
                </a:lnTo>
                <a:lnTo>
                  <a:pt x="5535" y="5527"/>
                </a:lnTo>
                <a:lnTo>
                  <a:pt x="5545" y="5530"/>
                </a:lnTo>
                <a:lnTo>
                  <a:pt x="5556" y="5531"/>
                </a:lnTo>
                <a:lnTo>
                  <a:pt x="5566" y="5532"/>
                </a:lnTo>
                <a:lnTo>
                  <a:pt x="5576" y="5531"/>
                </a:lnTo>
                <a:lnTo>
                  <a:pt x="5584" y="5530"/>
                </a:lnTo>
                <a:lnTo>
                  <a:pt x="5594" y="5528"/>
                </a:lnTo>
                <a:lnTo>
                  <a:pt x="5601" y="5524"/>
                </a:lnTo>
                <a:lnTo>
                  <a:pt x="5608" y="5520"/>
                </a:lnTo>
                <a:lnTo>
                  <a:pt x="5615" y="5514"/>
                </a:lnTo>
                <a:lnTo>
                  <a:pt x="5516" y="5432"/>
                </a:lnTo>
                <a:lnTo>
                  <a:pt x="5417" y="5351"/>
                </a:lnTo>
                <a:lnTo>
                  <a:pt x="5318" y="5270"/>
                </a:lnTo>
                <a:lnTo>
                  <a:pt x="5220" y="5188"/>
                </a:lnTo>
                <a:lnTo>
                  <a:pt x="5180" y="5153"/>
                </a:lnTo>
                <a:lnTo>
                  <a:pt x="5138" y="5114"/>
                </a:lnTo>
                <a:lnTo>
                  <a:pt x="5094" y="5075"/>
                </a:lnTo>
                <a:lnTo>
                  <a:pt x="5070" y="5057"/>
                </a:lnTo>
                <a:lnTo>
                  <a:pt x="5047" y="5038"/>
                </a:lnTo>
                <a:lnTo>
                  <a:pt x="5024" y="5021"/>
                </a:lnTo>
                <a:lnTo>
                  <a:pt x="4999" y="5004"/>
                </a:lnTo>
                <a:lnTo>
                  <a:pt x="4974" y="4990"/>
                </a:lnTo>
                <a:lnTo>
                  <a:pt x="4948" y="4976"/>
                </a:lnTo>
                <a:lnTo>
                  <a:pt x="4923" y="4965"/>
                </a:lnTo>
                <a:lnTo>
                  <a:pt x="4897" y="4957"/>
                </a:lnTo>
                <a:lnTo>
                  <a:pt x="4883" y="4953"/>
                </a:lnTo>
                <a:lnTo>
                  <a:pt x="4870" y="4951"/>
                </a:lnTo>
                <a:lnTo>
                  <a:pt x="4857" y="4947"/>
                </a:lnTo>
                <a:lnTo>
                  <a:pt x="4842" y="4946"/>
                </a:lnTo>
                <a:close/>
                <a:moveTo>
                  <a:pt x="5107" y="4854"/>
                </a:moveTo>
                <a:lnTo>
                  <a:pt x="5107" y="4854"/>
                </a:lnTo>
                <a:lnTo>
                  <a:pt x="5391" y="5145"/>
                </a:lnTo>
                <a:lnTo>
                  <a:pt x="5395" y="5139"/>
                </a:lnTo>
                <a:lnTo>
                  <a:pt x="5398" y="5132"/>
                </a:lnTo>
                <a:lnTo>
                  <a:pt x="5398" y="5124"/>
                </a:lnTo>
                <a:lnTo>
                  <a:pt x="5396" y="5116"/>
                </a:lnTo>
                <a:lnTo>
                  <a:pt x="5393" y="5106"/>
                </a:lnTo>
                <a:lnTo>
                  <a:pt x="5387" y="5096"/>
                </a:lnTo>
                <a:lnTo>
                  <a:pt x="5381" y="5085"/>
                </a:lnTo>
                <a:lnTo>
                  <a:pt x="5373" y="5073"/>
                </a:lnTo>
                <a:lnTo>
                  <a:pt x="5364" y="5061"/>
                </a:lnTo>
                <a:lnTo>
                  <a:pt x="5353" y="5050"/>
                </a:lnTo>
                <a:lnTo>
                  <a:pt x="5331" y="5024"/>
                </a:lnTo>
                <a:lnTo>
                  <a:pt x="5304" y="4998"/>
                </a:lnTo>
                <a:lnTo>
                  <a:pt x="5276" y="4972"/>
                </a:lnTo>
                <a:lnTo>
                  <a:pt x="5247" y="4947"/>
                </a:lnTo>
                <a:lnTo>
                  <a:pt x="5218" y="4925"/>
                </a:lnTo>
                <a:lnTo>
                  <a:pt x="5191" y="4903"/>
                </a:lnTo>
                <a:lnTo>
                  <a:pt x="5166" y="4886"/>
                </a:lnTo>
                <a:lnTo>
                  <a:pt x="5143" y="4870"/>
                </a:lnTo>
                <a:lnTo>
                  <a:pt x="5126" y="4860"/>
                </a:lnTo>
                <a:lnTo>
                  <a:pt x="5113" y="4854"/>
                </a:lnTo>
                <a:lnTo>
                  <a:pt x="5109" y="4853"/>
                </a:lnTo>
                <a:lnTo>
                  <a:pt x="5107" y="4854"/>
                </a:lnTo>
                <a:close/>
                <a:moveTo>
                  <a:pt x="5331" y="4887"/>
                </a:moveTo>
                <a:lnTo>
                  <a:pt x="5331" y="4887"/>
                </a:lnTo>
                <a:lnTo>
                  <a:pt x="5346" y="4918"/>
                </a:lnTo>
                <a:lnTo>
                  <a:pt x="5355" y="4935"/>
                </a:lnTo>
                <a:lnTo>
                  <a:pt x="5366" y="4953"/>
                </a:lnTo>
                <a:lnTo>
                  <a:pt x="5377" y="4970"/>
                </a:lnTo>
                <a:lnTo>
                  <a:pt x="5389" y="4989"/>
                </a:lnTo>
                <a:lnTo>
                  <a:pt x="5403" y="5007"/>
                </a:lnTo>
                <a:lnTo>
                  <a:pt x="5417" y="5025"/>
                </a:lnTo>
                <a:lnTo>
                  <a:pt x="5432" y="5041"/>
                </a:lnTo>
                <a:lnTo>
                  <a:pt x="5447" y="5058"/>
                </a:lnTo>
                <a:lnTo>
                  <a:pt x="5463" y="5072"/>
                </a:lnTo>
                <a:lnTo>
                  <a:pt x="5479" y="5086"/>
                </a:lnTo>
                <a:lnTo>
                  <a:pt x="5496" y="5096"/>
                </a:lnTo>
                <a:lnTo>
                  <a:pt x="5512" y="5105"/>
                </a:lnTo>
                <a:lnTo>
                  <a:pt x="5530" y="5112"/>
                </a:lnTo>
                <a:lnTo>
                  <a:pt x="5538" y="5114"/>
                </a:lnTo>
                <a:lnTo>
                  <a:pt x="5546" y="5117"/>
                </a:lnTo>
                <a:lnTo>
                  <a:pt x="5537" y="5106"/>
                </a:lnTo>
                <a:lnTo>
                  <a:pt x="5526" y="5093"/>
                </a:lnTo>
                <a:lnTo>
                  <a:pt x="5502" y="5061"/>
                </a:lnTo>
                <a:lnTo>
                  <a:pt x="5476" y="5024"/>
                </a:lnTo>
                <a:lnTo>
                  <a:pt x="5447" y="4986"/>
                </a:lnTo>
                <a:lnTo>
                  <a:pt x="5433" y="4967"/>
                </a:lnTo>
                <a:lnTo>
                  <a:pt x="5417" y="4950"/>
                </a:lnTo>
                <a:lnTo>
                  <a:pt x="5403" y="4933"/>
                </a:lnTo>
                <a:lnTo>
                  <a:pt x="5388" y="4919"/>
                </a:lnTo>
                <a:lnTo>
                  <a:pt x="5373" y="4906"/>
                </a:lnTo>
                <a:lnTo>
                  <a:pt x="5359" y="4897"/>
                </a:lnTo>
                <a:lnTo>
                  <a:pt x="5351" y="4893"/>
                </a:lnTo>
                <a:lnTo>
                  <a:pt x="5344" y="4890"/>
                </a:lnTo>
                <a:lnTo>
                  <a:pt x="5338" y="4888"/>
                </a:lnTo>
                <a:lnTo>
                  <a:pt x="5331" y="4887"/>
                </a:lnTo>
                <a:close/>
                <a:moveTo>
                  <a:pt x="5115" y="5387"/>
                </a:moveTo>
                <a:lnTo>
                  <a:pt x="5115" y="5387"/>
                </a:lnTo>
                <a:lnTo>
                  <a:pt x="5193" y="5475"/>
                </a:lnTo>
                <a:lnTo>
                  <a:pt x="5271" y="5564"/>
                </a:lnTo>
                <a:lnTo>
                  <a:pt x="5350" y="5652"/>
                </a:lnTo>
                <a:lnTo>
                  <a:pt x="5431" y="5738"/>
                </a:lnTo>
                <a:lnTo>
                  <a:pt x="5592" y="5911"/>
                </a:lnTo>
                <a:lnTo>
                  <a:pt x="5753" y="6082"/>
                </a:lnTo>
                <a:lnTo>
                  <a:pt x="6079" y="6423"/>
                </a:lnTo>
                <a:lnTo>
                  <a:pt x="6242" y="6594"/>
                </a:lnTo>
                <a:lnTo>
                  <a:pt x="6405" y="6766"/>
                </a:lnTo>
                <a:lnTo>
                  <a:pt x="6406" y="6759"/>
                </a:lnTo>
                <a:lnTo>
                  <a:pt x="6407" y="6751"/>
                </a:lnTo>
                <a:lnTo>
                  <a:pt x="6407" y="6742"/>
                </a:lnTo>
                <a:lnTo>
                  <a:pt x="6406" y="6734"/>
                </a:lnTo>
                <a:lnTo>
                  <a:pt x="6405" y="6726"/>
                </a:lnTo>
                <a:lnTo>
                  <a:pt x="6403" y="6716"/>
                </a:lnTo>
                <a:lnTo>
                  <a:pt x="6396" y="6698"/>
                </a:lnTo>
                <a:lnTo>
                  <a:pt x="6387" y="6679"/>
                </a:lnTo>
                <a:lnTo>
                  <a:pt x="6376" y="6660"/>
                </a:lnTo>
                <a:lnTo>
                  <a:pt x="6364" y="6640"/>
                </a:lnTo>
                <a:lnTo>
                  <a:pt x="6350" y="6620"/>
                </a:lnTo>
                <a:lnTo>
                  <a:pt x="6336" y="6601"/>
                </a:lnTo>
                <a:lnTo>
                  <a:pt x="6321" y="6581"/>
                </a:lnTo>
                <a:lnTo>
                  <a:pt x="6292" y="6546"/>
                </a:lnTo>
                <a:lnTo>
                  <a:pt x="6267" y="6515"/>
                </a:lnTo>
                <a:lnTo>
                  <a:pt x="6247" y="6492"/>
                </a:lnTo>
                <a:lnTo>
                  <a:pt x="6208" y="6439"/>
                </a:lnTo>
                <a:lnTo>
                  <a:pt x="6171" y="6386"/>
                </a:lnTo>
                <a:lnTo>
                  <a:pt x="6134" y="6331"/>
                </a:lnTo>
                <a:lnTo>
                  <a:pt x="6098" y="6276"/>
                </a:lnTo>
                <a:lnTo>
                  <a:pt x="6026" y="6166"/>
                </a:lnTo>
                <a:lnTo>
                  <a:pt x="5991" y="6111"/>
                </a:lnTo>
                <a:lnTo>
                  <a:pt x="5954" y="6057"/>
                </a:lnTo>
                <a:lnTo>
                  <a:pt x="5925" y="6015"/>
                </a:lnTo>
                <a:lnTo>
                  <a:pt x="5890" y="5968"/>
                </a:lnTo>
                <a:lnTo>
                  <a:pt x="5850" y="5915"/>
                </a:lnTo>
                <a:lnTo>
                  <a:pt x="5806" y="5861"/>
                </a:lnTo>
                <a:lnTo>
                  <a:pt x="5756" y="5803"/>
                </a:lnTo>
                <a:lnTo>
                  <a:pt x="5705" y="5744"/>
                </a:lnTo>
                <a:lnTo>
                  <a:pt x="5677" y="5714"/>
                </a:lnTo>
                <a:lnTo>
                  <a:pt x="5649" y="5686"/>
                </a:lnTo>
                <a:lnTo>
                  <a:pt x="5620" y="5657"/>
                </a:lnTo>
                <a:lnTo>
                  <a:pt x="5592" y="5629"/>
                </a:lnTo>
                <a:lnTo>
                  <a:pt x="5562" y="5602"/>
                </a:lnTo>
                <a:lnTo>
                  <a:pt x="5532" y="5575"/>
                </a:lnTo>
                <a:lnTo>
                  <a:pt x="5502" y="5550"/>
                </a:lnTo>
                <a:lnTo>
                  <a:pt x="5471" y="5526"/>
                </a:lnTo>
                <a:lnTo>
                  <a:pt x="5440" y="5503"/>
                </a:lnTo>
                <a:lnTo>
                  <a:pt x="5410" y="5481"/>
                </a:lnTo>
                <a:lnTo>
                  <a:pt x="5379" y="5462"/>
                </a:lnTo>
                <a:lnTo>
                  <a:pt x="5348" y="5444"/>
                </a:lnTo>
                <a:lnTo>
                  <a:pt x="5318" y="5428"/>
                </a:lnTo>
                <a:lnTo>
                  <a:pt x="5287" y="5414"/>
                </a:lnTo>
                <a:lnTo>
                  <a:pt x="5258" y="5403"/>
                </a:lnTo>
                <a:lnTo>
                  <a:pt x="5228" y="5395"/>
                </a:lnTo>
                <a:lnTo>
                  <a:pt x="5213" y="5391"/>
                </a:lnTo>
                <a:lnTo>
                  <a:pt x="5199" y="5389"/>
                </a:lnTo>
                <a:lnTo>
                  <a:pt x="5184" y="5387"/>
                </a:lnTo>
                <a:lnTo>
                  <a:pt x="5170" y="5385"/>
                </a:lnTo>
                <a:lnTo>
                  <a:pt x="5157" y="5385"/>
                </a:lnTo>
                <a:lnTo>
                  <a:pt x="5142" y="5385"/>
                </a:lnTo>
                <a:lnTo>
                  <a:pt x="5129" y="5386"/>
                </a:lnTo>
                <a:lnTo>
                  <a:pt x="5115" y="5387"/>
                </a:lnTo>
                <a:close/>
                <a:moveTo>
                  <a:pt x="5553" y="5289"/>
                </a:moveTo>
                <a:lnTo>
                  <a:pt x="5553" y="5289"/>
                </a:lnTo>
                <a:lnTo>
                  <a:pt x="5570" y="5310"/>
                </a:lnTo>
                <a:lnTo>
                  <a:pt x="5583" y="5328"/>
                </a:lnTo>
                <a:lnTo>
                  <a:pt x="5599" y="5345"/>
                </a:lnTo>
                <a:lnTo>
                  <a:pt x="5615" y="5362"/>
                </a:lnTo>
                <a:lnTo>
                  <a:pt x="5623" y="5368"/>
                </a:lnTo>
                <a:lnTo>
                  <a:pt x="5631" y="5373"/>
                </a:lnTo>
                <a:lnTo>
                  <a:pt x="5638" y="5377"/>
                </a:lnTo>
                <a:lnTo>
                  <a:pt x="5645" y="5379"/>
                </a:lnTo>
                <a:lnTo>
                  <a:pt x="5648" y="5379"/>
                </a:lnTo>
                <a:lnTo>
                  <a:pt x="5651" y="5378"/>
                </a:lnTo>
                <a:lnTo>
                  <a:pt x="5653" y="5377"/>
                </a:lnTo>
                <a:lnTo>
                  <a:pt x="5656" y="5375"/>
                </a:lnTo>
                <a:lnTo>
                  <a:pt x="5647" y="5364"/>
                </a:lnTo>
                <a:lnTo>
                  <a:pt x="5636" y="5350"/>
                </a:lnTo>
                <a:lnTo>
                  <a:pt x="5626" y="5335"/>
                </a:lnTo>
                <a:lnTo>
                  <a:pt x="5613" y="5321"/>
                </a:lnTo>
                <a:lnTo>
                  <a:pt x="5600" y="5307"/>
                </a:lnTo>
                <a:lnTo>
                  <a:pt x="5593" y="5301"/>
                </a:lnTo>
                <a:lnTo>
                  <a:pt x="5585" y="5297"/>
                </a:lnTo>
                <a:lnTo>
                  <a:pt x="5578" y="5293"/>
                </a:lnTo>
                <a:lnTo>
                  <a:pt x="5570" y="5290"/>
                </a:lnTo>
                <a:lnTo>
                  <a:pt x="5562" y="5289"/>
                </a:lnTo>
                <a:lnTo>
                  <a:pt x="5553" y="5289"/>
                </a:lnTo>
                <a:close/>
                <a:moveTo>
                  <a:pt x="5481" y="5538"/>
                </a:moveTo>
                <a:lnTo>
                  <a:pt x="5481" y="5538"/>
                </a:lnTo>
                <a:lnTo>
                  <a:pt x="5538" y="5596"/>
                </a:lnTo>
                <a:lnTo>
                  <a:pt x="5578" y="5637"/>
                </a:lnTo>
                <a:lnTo>
                  <a:pt x="5622" y="5680"/>
                </a:lnTo>
                <a:lnTo>
                  <a:pt x="5646" y="5701"/>
                </a:lnTo>
                <a:lnTo>
                  <a:pt x="5669" y="5720"/>
                </a:lnTo>
                <a:lnTo>
                  <a:pt x="5690" y="5738"/>
                </a:lnTo>
                <a:lnTo>
                  <a:pt x="5712" y="5753"/>
                </a:lnTo>
                <a:lnTo>
                  <a:pt x="5732" y="5765"/>
                </a:lnTo>
                <a:lnTo>
                  <a:pt x="5741" y="5770"/>
                </a:lnTo>
                <a:lnTo>
                  <a:pt x="5750" y="5774"/>
                </a:lnTo>
                <a:lnTo>
                  <a:pt x="5758" y="5777"/>
                </a:lnTo>
                <a:lnTo>
                  <a:pt x="5766" y="5779"/>
                </a:lnTo>
                <a:lnTo>
                  <a:pt x="5773" y="5779"/>
                </a:lnTo>
                <a:lnTo>
                  <a:pt x="5779" y="5779"/>
                </a:lnTo>
                <a:lnTo>
                  <a:pt x="5765" y="5763"/>
                </a:lnTo>
                <a:lnTo>
                  <a:pt x="5749" y="5744"/>
                </a:lnTo>
                <a:lnTo>
                  <a:pt x="5735" y="5725"/>
                </a:lnTo>
                <a:lnTo>
                  <a:pt x="5720" y="5704"/>
                </a:lnTo>
                <a:lnTo>
                  <a:pt x="5691" y="5661"/>
                </a:lnTo>
                <a:lnTo>
                  <a:pt x="5676" y="5640"/>
                </a:lnTo>
                <a:lnTo>
                  <a:pt x="5660" y="5620"/>
                </a:lnTo>
                <a:lnTo>
                  <a:pt x="5642" y="5601"/>
                </a:lnTo>
                <a:lnTo>
                  <a:pt x="5624" y="5584"/>
                </a:lnTo>
                <a:lnTo>
                  <a:pt x="5615" y="5575"/>
                </a:lnTo>
                <a:lnTo>
                  <a:pt x="5605" y="5568"/>
                </a:lnTo>
                <a:lnTo>
                  <a:pt x="5595" y="5561"/>
                </a:lnTo>
                <a:lnTo>
                  <a:pt x="5584" y="5555"/>
                </a:lnTo>
                <a:lnTo>
                  <a:pt x="5573" y="5550"/>
                </a:lnTo>
                <a:lnTo>
                  <a:pt x="5562" y="5545"/>
                </a:lnTo>
                <a:lnTo>
                  <a:pt x="5549" y="5541"/>
                </a:lnTo>
                <a:lnTo>
                  <a:pt x="5537" y="5539"/>
                </a:lnTo>
                <a:lnTo>
                  <a:pt x="5523" y="5537"/>
                </a:lnTo>
                <a:lnTo>
                  <a:pt x="5510" y="5536"/>
                </a:lnTo>
                <a:lnTo>
                  <a:pt x="5496" y="5536"/>
                </a:lnTo>
                <a:lnTo>
                  <a:pt x="5481" y="5538"/>
                </a:lnTo>
                <a:close/>
                <a:moveTo>
                  <a:pt x="5710" y="5392"/>
                </a:moveTo>
                <a:lnTo>
                  <a:pt x="5710" y="5392"/>
                </a:lnTo>
                <a:lnTo>
                  <a:pt x="5724" y="5411"/>
                </a:lnTo>
                <a:lnTo>
                  <a:pt x="5742" y="5431"/>
                </a:lnTo>
                <a:lnTo>
                  <a:pt x="5762" y="5451"/>
                </a:lnTo>
                <a:lnTo>
                  <a:pt x="5782" y="5469"/>
                </a:lnTo>
                <a:lnTo>
                  <a:pt x="5804" y="5486"/>
                </a:lnTo>
                <a:lnTo>
                  <a:pt x="5815" y="5493"/>
                </a:lnTo>
                <a:lnTo>
                  <a:pt x="5825" y="5499"/>
                </a:lnTo>
                <a:lnTo>
                  <a:pt x="5837" y="5504"/>
                </a:lnTo>
                <a:lnTo>
                  <a:pt x="5847" y="5509"/>
                </a:lnTo>
                <a:lnTo>
                  <a:pt x="5857" y="5512"/>
                </a:lnTo>
                <a:lnTo>
                  <a:pt x="5868" y="5514"/>
                </a:lnTo>
                <a:lnTo>
                  <a:pt x="5832" y="5474"/>
                </a:lnTo>
                <a:lnTo>
                  <a:pt x="5811" y="5455"/>
                </a:lnTo>
                <a:lnTo>
                  <a:pt x="5789" y="5435"/>
                </a:lnTo>
                <a:lnTo>
                  <a:pt x="5769" y="5418"/>
                </a:lnTo>
                <a:lnTo>
                  <a:pt x="5758" y="5410"/>
                </a:lnTo>
                <a:lnTo>
                  <a:pt x="5748" y="5404"/>
                </a:lnTo>
                <a:lnTo>
                  <a:pt x="5738" y="5399"/>
                </a:lnTo>
                <a:lnTo>
                  <a:pt x="5729" y="5395"/>
                </a:lnTo>
                <a:lnTo>
                  <a:pt x="5719" y="5393"/>
                </a:lnTo>
                <a:lnTo>
                  <a:pt x="5710" y="5392"/>
                </a:lnTo>
                <a:close/>
                <a:moveTo>
                  <a:pt x="5690" y="5514"/>
                </a:moveTo>
                <a:lnTo>
                  <a:pt x="5690" y="5514"/>
                </a:lnTo>
                <a:lnTo>
                  <a:pt x="5694" y="5522"/>
                </a:lnTo>
                <a:lnTo>
                  <a:pt x="5699" y="5529"/>
                </a:lnTo>
                <a:lnTo>
                  <a:pt x="5704" y="5536"/>
                </a:lnTo>
                <a:lnTo>
                  <a:pt x="5710" y="5543"/>
                </a:lnTo>
                <a:lnTo>
                  <a:pt x="5723" y="5557"/>
                </a:lnTo>
                <a:lnTo>
                  <a:pt x="5739" y="5568"/>
                </a:lnTo>
                <a:lnTo>
                  <a:pt x="5754" y="5578"/>
                </a:lnTo>
                <a:lnTo>
                  <a:pt x="5771" y="5586"/>
                </a:lnTo>
                <a:lnTo>
                  <a:pt x="5778" y="5588"/>
                </a:lnTo>
                <a:lnTo>
                  <a:pt x="5785" y="5590"/>
                </a:lnTo>
                <a:lnTo>
                  <a:pt x="5793" y="5591"/>
                </a:lnTo>
                <a:lnTo>
                  <a:pt x="5800" y="5591"/>
                </a:lnTo>
                <a:lnTo>
                  <a:pt x="5775" y="5569"/>
                </a:lnTo>
                <a:lnTo>
                  <a:pt x="5761" y="5557"/>
                </a:lnTo>
                <a:lnTo>
                  <a:pt x="5746" y="5545"/>
                </a:lnTo>
                <a:lnTo>
                  <a:pt x="5732" y="5535"/>
                </a:lnTo>
                <a:lnTo>
                  <a:pt x="5717" y="5526"/>
                </a:lnTo>
                <a:lnTo>
                  <a:pt x="5703" y="5519"/>
                </a:lnTo>
                <a:lnTo>
                  <a:pt x="5697" y="5516"/>
                </a:lnTo>
                <a:lnTo>
                  <a:pt x="5690" y="5514"/>
                </a:lnTo>
                <a:close/>
                <a:moveTo>
                  <a:pt x="5835" y="5387"/>
                </a:moveTo>
                <a:lnTo>
                  <a:pt x="5835" y="5387"/>
                </a:lnTo>
                <a:lnTo>
                  <a:pt x="5841" y="5396"/>
                </a:lnTo>
                <a:lnTo>
                  <a:pt x="5850" y="5407"/>
                </a:lnTo>
                <a:lnTo>
                  <a:pt x="5877" y="5439"/>
                </a:lnTo>
                <a:lnTo>
                  <a:pt x="5913" y="5476"/>
                </a:lnTo>
                <a:lnTo>
                  <a:pt x="5953" y="5517"/>
                </a:lnTo>
                <a:lnTo>
                  <a:pt x="5974" y="5535"/>
                </a:lnTo>
                <a:lnTo>
                  <a:pt x="5994" y="5553"/>
                </a:lnTo>
                <a:lnTo>
                  <a:pt x="6013" y="5568"/>
                </a:lnTo>
                <a:lnTo>
                  <a:pt x="6031" y="5581"/>
                </a:lnTo>
                <a:lnTo>
                  <a:pt x="6047" y="5591"/>
                </a:lnTo>
                <a:lnTo>
                  <a:pt x="6054" y="5595"/>
                </a:lnTo>
                <a:lnTo>
                  <a:pt x="6062" y="5597"/>
                </a:lnTo>
                <a:lnTo>
                  <a:pt x="6067" y="5599"/>
                </a:lnTo>
                <a:lnTo>
                  <a:pt x="6072" y="5599"/>
                </a:lnTo>
                <a:lnTo>
                  <a:pt x="6076" y="5598"/>
                </a:lnTo>
                <a:lnTo>
                  <a:pt x="6080" y="5596"/>
                </a:lnTo>
                <a:lnTo>
                  <a:pt x="6071" y="5576"/>
                </a:lnTo>
                <a:lnTo>
                  <a:pt x="6059" y="5559"/>
                </a:lnTo>
                <a:lnTo>
                  <a:pt x="6048" y="5542"/>
                </a:lnTo>
                <a:lnTo>
                  <a:pt x="6035" y="5527"/>
                </a:lnTo>
                <a:lnTo>
                  <a:pt x="6021" y="5512"/>
                </a:lnTo>
                <a:lnTo>
                  <a:pt x="6007" y="5499"/>
                </a:lnTo>
                <a:lnTo>
                  <a:pt x="5991" y="5487"/>
                </a:lnTo>
                <a:lnTo>
                  <a:pt x="5975" y="5475"/>
                </a:lnTo>
                <a:lnTo>
                  <a:pt x="5958" y="5464"/>
                </a:lnTo>
                <a:lnTo>
                  <a:pt x="5942" y="5453"/>
                </a:lnTo>
                <a:lnTo>
                  <a:pt x="5907" y="5431"/>
                </a:lnTo>
                <a:lnTo>
                  <a:pt x="5871" y="5409"/>
                </a:lnTo>
                <a:lnTo>
                  <a:pt x="5835" y="5387"/>
                </a:lnTo>
                <a:close/>
                <a:moveTo>
                  <a:pt x="5853" y="5559"/>
                </a:moveTo>
                <a:lnTo>
                  <a:pt x="5853" y="5559"/>
                </a:lnTo>
                <a:lnTo>
                  <a:pt x="5873" y="5583"/>
                </a:lnTo>
                <a:lnTo>
                  <a:pt x="5892" y="5605"/>
                </a:lnTo>
                <a:lnTo>
                  <a:pt x="5913" y="5625"/>
                </a:lnTo>
                <a:lnTo>
                  <a:pt x="5923" y="5635"/>
                </a:lnTo>
                <a:lnTo>
                  <a:pt x="5934" y="5643"/>
                </a:lnTo>
                <a:lnTo>
                  <a:pt x="5945" y="5652"/>
                </a:lnTo>
                <a:lnTo>
                  <a:pt x="5955" y="5658"/>
                </a:lnTo>
                <a:lnTo>
                  <a:pt x="5967" y="5664"/>
                </a:lnTo>
                <a:lnTo>
                  <a:pt x="5978" y="5669"/>
                </a:lnTo>
                <a:lnTo>
                  <a:pt x="5989" y="5673"/>
                </a:lnTo>
                <a:lnTo>
                  <a:pt x="6001" y="5675"/>
                </a:lnTo>
                <a:lnTo>
                  <a:pt x="6013" y="5677"/>
                </a:lnTo>
                <a:lnTo>
                  <a:pt x="6024" y="5677"/>
                </a:lnTo>
                <a:lnTo>
                  <a:pt x="6008" y="5660"/>
                </a:lnTo>
                <a:lnTo>
                  <a:pt x="5989" y="5641"/>
                </a:lnTo>
                <a:lnTo>
                  <a:pt x="5967" y="5621"/>
                </a:lnTo>
                <a:lnTo>
                  <a:pt x="5943" y="5602"/>
                </a:lnTo>
                <a:lnTo>
                  <a:pt x="5919" y="5585"/>
                </a:lnTo>
                <a:lnTo>
                  <a:pt x="5907" y="5577"/>
                </a:lnTo>
                <a:lnTo>
                  <a:pt x="5896" y="5571"/>
                </a:lnTo>
                <a:lnTo>
                  <a:pt x="5884" y="5566"/>
                </a:lnTo>
                <a:lnTo>
                  <a:pt x="5873" y="5562"/>
                </a:lnTo>
                <a:lnTo>
                  <a:pt x="5863" y="5559"/>
                </a:lnTo>
                <a:lnTo>
                  <a:pt x="5853" y="5559"/>
                </a:lnTo>
                <a:close/>
                <a:moveTo>
                  <a:pt x="5782" y="5667"/>
                </a:moveTo>
                <a:lnTo>
                  <a:pt x="5782" y="5667"/>
                </a:lnTo>
                <a:lnTo>
                  <a:pt x="5795" y="5693"/>
                </a:lnTo>
                <a:lnTo>
                  <a:pt x="5808" y="5718"/>
                </a:lnTo>
                <a:lnTo>
                  <a:pt x="5821" y="5741"/>
                </a:lnTo>
                <a:lnTo>
                  <a:pt x="5836" y="5765"/>
                </a:lnTo>
                <a:lnTo>
                  <a:pt x="5851" y="5788"/>
                </a:lnTo>
                <a:lnTo>
                  <a:pt x="5867" y="5810"/>
                </a:lnTo>
                <a:lnTo>
                  <a:pt x="5883" y="5832"/>
                </a:lnTo>
                <a:lnTo>
                  <a:pt x="5900" y="5853"/>
                </a:lnTo>
                <a:lnTo>
                  <a:pt x="5917" y="5873"/>
                </a:lnTo>
                <a:lnTo>
                  <a:pt x="5935" y="5894"/>
                </a:lnTo>
                <a:lnTo>
                  <a:pt x="5971" y="5933"/>
                </a:lnTo>
                <a:lnTo>
                  <a:pt x="6009" y="5970"/>
                </a:lnTo>
                <a:lnTo>
                  <a:pt x="6048" y="6006"/>
                </a:lnTo>
                <a:lnTo>
                  <a:pt x="6089" y="6040"/>
                </a:lnTo>
                <a:lnTo>
                  <a:pt x="6131" y="6074"/>
                </a:lnTo>
                <a:lnTo>
                  <a:pt x="6174" y="6107"/>
                </a:lnTo>
                <a:lnTo>
                  <a:pt x="6217" y="6140"/>
                </a:lnTo>
                <a:lnTo>
                  <a:pt x="6305" y="6204"/>
                </a:lnTo>
                <a:lnTo>
                  <a:pt x="6393" y="6269"/>
                </a:lnTo>
                <a:lnTo>
                  <a:pt x="6396" y="6261"/>
                </a:lnTo>
                <a:lnTo>
                  <a:pt x="6396" y="6253"/>
                </a:lnTo>
                <a:lnTo>
                  <a:pt x="6396" y="6244"/>
                </a:lnTo>
                <a:lnTo>
                  <a:pt x="6396" y="6236"/>
                </a:lnTo>
                <a:lnTo>
                  <a:pt x="6393" y="6227"/>
                </a:lnTo>
                <a:lnTo>
                  <a:pt x="6391" y="6218"/>
                </a:lnTo>
                <a:lnTo>
                  <a:pt x="6385" y="6197"/>
                </a:lnTo>
                <a:lnTo>
                  <a:pt x="6377" y="6176"/>
                </a:lnTo>
                <a:lnTo>
                  <a:pt x="6366" y="6155"/>
                </a:lnTo>
                <a:lnTo>
                  <a:pt x="6352" y="6132"/>
                </a:lnTo>
                <a:lnTo>
                  <a:pt x="6337" y="6108"/>
                </a:lnTo>
                <a:lnTo>
                  <a:pt x="6319" y="6085"/>
                </a:lnTo>
                <a:lnTo>
                  <a:pt x="6300" y="6060"/>
                </a:lnTo>
                <a:lnTo>
                  <a:pt x="6279" y="6035"/>
                </a:lnTo>
                <a:lnTo>
                  <a:pt x="6257" y="6010"/>
                </a:lnTo>
                <a:lnTo>
                  <a:pt x="6234" y="5986"/>
                </a:lnTo>
                <a:lnTo>
                  <a:pt x="6210" y="5961"/>
                </a:lnTo>
                <a:lnTo>
                  <a:pt x="6184" y="5936"/>
                </a:lnTo>
                <a:lnTo>
                  <a:pt x="6158" y="5911"/>
                </a:lnTo>
                <a:lnTo>
                  <a:pt x="6132" y="5888"/>
                </a:lnTo>
                <a:lnTo>
                  <a:pt x="6105" y="5864"/>
                </a:lnTo>
                <a:lnTo>
                  <a:pt x="6078" y="5841"/>
                </a:lnTo>
                <a:lnTo>
                  <a:pt x="6050" y="5820"/>
                </a:lnTo>
                <a:lnTo>
                  <a:pt x="6023" y="5798"/>
                </a:lnTo>
                <a:lnTo>
                  <a:pt x="5997" y="5778"/>
                </a:lnTo>
                <a:lnTo>
                  <a:pt x="5970" y="5760"/>
                </a:lnTo>
                <a:lnTo>
                  <a:pt x="5944" y="5742"/>
                </a:lnTo>
                <a:lnTo>
                  <a:pt x="5919" y="5727"/>
                </a:lnTo>
                <a:lnTo>
                  <a:pt x="5896" y="5712"/>
                </a:lnTo>
                <a:lnTo>
                  <a:pt x="5873" y="5700"/>
                </a:lnTo>
                <a:lnTo>
                  <a:pt x="5851" y="5689"/>
                </a:lnTo>
                <a:lnTo>
                  <a:pt x="5832" y="5680"/>
                </a:lnTo>
                <a:lnTo>
                  <a:pt x="5813" y="5673"/>
                </a:lnTo>
                <a:lnTo>
                  <a:pt x="5797" y="5669"/>
                </a:lnTo>
                <a:lnTo>
                  <a:pt x="5782" y="5667"/>
                </a:lnTo>
                <a:close/>
                <a:moveTo>
                  <a:pt x="6101" y="5563"/>
                </a:moveTo>
                <a:lnTo>
                  <a:pt x="6101" y="5563"/>
                </a:lnTo>
                <a:lnTo>
                  <a:pt x="6114" y="5591"/>
                </a:lnTo>
                <a:lnTo>
                  <a:pt x="6130" y="5618"/>
                </a:lnTo>
                <a:lnTo>
                  <a:pt x="6146" y="5642"/>
                </a:lnTo>
                <a:lnTo>
                  <a:pt x="6165" y="5666"/>
                </a:lnTo>
                <a:lnTo>
                  <a:pt x="6184" y="5690"/>
                </a:lnTo>
                <a:lnTo>
                  <a:pt x="6205" y="5711"/>
                </a:lnTo>
                <a:lnTo>
                  <a:pt x="6227" y="5733"/>
                </a:lnTo>
                <a:lnTo>
                  <a:pt x="6250" y="5753"/>
                </a:lnTo>
                <a:lnTo>
                  <a:pt x="6275" y="5772"/>
                </a:lnTo>
                <a:lnTo>
                  <a:pt x="6300" y="5791"/>
                </a:lnTo>
                <a:lnTo>
                  <a:pt x="6325" y="5808"/>
                </a:lnTo>
                <a:lnTo>
                  <a:pt x="6352" y="5826"/>
                </a:lnTo>
                <a:lnTo>
                  <a:pt x="6380" y="5842"/>
                </a:lnTo>
                <a:lnTo>
                  <a:pt x="6409" y="5858"/>
                </a:lnTo>
                <a:lnTo>
                  <a:pt x="6437" y="5873"/>
                </a:lnTo>
                <a:lnTo>
                  <a:pt x="6467" y="5888"/>
                </a:lnTo>
                <a:lnTo>
                  <a:pt x="6525" y="5915"/>
                </a:lnTo>
                <a:lnTo>
                  <a:pt x="6586" y="5942"/>
                </a:lnTo>
                <a:lnTo>
                  <a:pt x="6707" y="5994"/>
                </a:lnTo>
                <a:lnTo>
                  <a:pt x="6766" y="6019"/>
                </a:lnTo>
                <a:lnTo>
                  <a:pt x="6823" y="6043"/>
                </a:lnTo>
                <a:lnTo>
                  <a:pt x="6878" y="6069"/>
                </a:lnTo>
                <a:lnTo>
                  <a:pt x="6905" y="6082"/>
                </a:lnTo>
                <a:lnTo>
                  <a:pt x="6929" y="6097"/>
                </a:lnTo>
                <a:lnTo>
                  <a:pt x="6979" y="6126"/>
                </a:lnTo>
                <a:lnTo>
                  <a:pt x="7061" y="6176"/>
                </a:lnTo>
                <a:lnTo>
                  <a:pt x="7164" y="6239"/>
                </a:lnTo>
                <a:lnTo>
                  <a:pt x="7222" y="6272"/>
                </a:lnTo>
                <a:lnTo>
                  <a:pt x="7280" y="6305"/>
                </a:lnTo>
                <a:lnTo>
                  <a:pt x="7338" y="6337"/>
                </a:lnTo>
                <a:lnTo>
                  <a:pt x="7394" y="6366"/>
                </a:lnTo>
                <a:lnTo>
                  <a:pt x="7448" y="6392"/>
                </a:lnTo>
                <a:lnTo>
                  <a:pt x="7473" y="6403"/>
                </a:lnTo>
                <a:lnTo>
                  <a:pt x="7497" y="6413"/>
                </a:lnTo>
                <a:lnTo>
                  <a:pt x="7520" y="6422"/>
                </a:lnTo>
                <a:lnTo>
                  <a:pt x="7541" y="6429"/>
                </a:lnTo>
                <a:lnTo>
                  <a:pt x="7560" y="6434"/>
                </a:lnTo>
                <a:lnTo>
                  <a:pt x="7578" y="6437"/>
                </a:lnTo>
                <a:lnTo>
                  <a:pt x="7592" y="6439"/>
                </a:lnTo>
                <a:lnTo>
                  <a:pt x="7606" y="6438"/>
                </a:lnTo>
                <a:lnTo>
                  <a:pt x="7611" y="6437"/>
                </a:lnTo>
                <a:lnTo>
                  <a:pt x="7616" y="6435"/>
                </a:lnTo>
                <a:lnTo>
                  <a:pt x="7620" y="6433"/>
                </a:lnTo>
                <a:lnTo>
                  <a:pt x="7624" y="6430"/>
                </a:lnTo>
                <a:lnTo>
                  <a:pt x="7607" y="6414"/>
                </a:lnTo>
                <a:lnTo>
                  <a:pt x="7589" y="6399"/>
                </a:lnTo>
                <a:lnTo>
                  <a:pt x="7571" y="6385"/>
                </a:lnTo>
                <a:lnTo>
                  <a:pt x="7551" y="6371"/>
                </a:lnTo>
                <a:lnTo>
                  <a:pt x="7531" y="6359"/>
                </a:lnTo>
                <a:lnTo>
                  <a:pt x="7511" y="6347"/>
                </a:lnTo>
                <a:lnTo>
                  <a:pt x="7489" y="6336"/>
                </a:lnTo>
                <a:lnTo>
                  <a:pt x="7467" y="6326"/>
                </a:lnTo>
                <a:lnTo>
                  <a:pt x="7424" y="6305"/>
                </a:lnTo>
                <a:lnTo>
                  <a:pt x="7380" y="6287"/>
                </a:lnTo>
                <a:lnTo>
                  <a:pt x="7337" y="6269"/>
                </a:lnTo>
                <a:lnTo>
                  <a:pt x="7294" y="6251"/>
                </a:lnTo>
                <a:lnTo>
                  <a:pt x="7243" y="6227"/>
                </a:lnTo>
                <a:lnTo>
                  <a:pt x="7193" y="6202"/>
                </a:lnTo>
                <a:lnTo>
                  <a:pt x="7144" y="6175"/>
                </a:lnTo>
                <a:lnTo>
                  <a:pt x="7094" y="6148"/>
                </a:lnTo>
                <a:lnTo>
                  <a:pt x="6997" y="6092"/>
                </a:lnTo>
                <a:lnTo>
                  <a:pt x="6901" y="6035"/>
                </a:lnTo>
                <a:lnTo>
                  <a:pt x="6676" y="5905"/>
                </a:lnTo>
                <a:lnTo>
                  <a:pt x="6565" y="5840"/>
                </a:lnTo>
                <a:lnTo>
                  <a:pt x="6509" y="5806"/>
                </a:lnTo>
                <a:lnTo>
                  <a:pt x="6454" y="5772"/>
                </a:lnTo>
                <a:lnTo>
                  <a:pt x="6436" y="5760"/>
                </a:lnTo>
                <a:lnTo>
                  <a:pt x="6417" y="5746"/>
                </a:lnTo>
                <a:lnTo>
                  <a:pt x="6376" y="5713"/>
                </a:lnTo>
                <a:lnTo>
                  <a:pt x="6333" y="5678"/>
                </a:lnTo>
                <a:lnTo>
                  <a:pt x="6310" y="5661"/>
                </a:lnTo>
                <a:lnTo>
                  <a:pt x="6286" y="5643"/>
                </a:lnTo>
                <a:lnTo>
                  <a:pt x="6264" y="5627"/>
                </a:lnTo>
                <a:lnTo>
                  <a:pt x="6240" y="5611"/>
                </a:lnTo>
                <a:lnTo>
                  <a:pt x="6216" y="5597"/>
                </a:lnTo>
                <a:lnTo>
                  <a:pt x="6192" y="5585"/>
                </a:lnTo>
                <a:lnTo>
                  <a:pt x="6169" y="5575"/>
                </a:lnTo>
                <a:lnTo>
                  <a:pt x="6157" y="5571"/>
                </a:lnTo>
                <a:lnTo>
                  <a:pt x="6146" y="5568"/>
                </a:lnTo>
                <a:lnTo>
                  <a:pt x="6135" y="5565"/>
                </a:lnTo>
                <a:lnTo>
                  <a:pt x="6123" y="5564"/>
                </a:lnTo>
                <a:lnTo>
                  <a:pt x="6112" y="5563"/>
                </a:lnTo>
                <a:lnTo>
                  <a:pt x="6101" y="5563"/>
                </a:lnTo>
                <a:close/>
                <a:moveTo>
                  <a:pt x="6041" y="5727"/>
                </a:moveTo>
                <a:lnTo>
                  <a:pt x="6041" y="5727"/>
                </a:lnTo>
                <a:lnTo>
                  <a:pt x="6047" y="5733"/>
                </a:lnTo>
                <a:lnTo>
                  <a:pt x="6054" y="5739"/>
                </a:lnTo>
                <a:lnTo>
                  <a:pt x="6062" y="5744"/>
                </a:lnTo>
                <a:lnTo>
                  <a:pt x="6069" y="5750"/>
                </a:lnTo>
                <a:lnTo>
                  <a:pt x="6077" y="5754"/>
                </a:lnTo>
                <a:lnTo>
                  <a:pt x="6085" y="5757"/>
                </a:lnTo>
                <a:lnTo>
                  <a:pt x="6093" y="5760"/>
                </a:lnTo>
                <a:lnTo>
                  <a:pt x="6103" y="5762"/>
                </a:lnTo>
                <a:lnTo>
                  <a:pt x="6099" y="5753"/>
                </a:lnTo>
                <a:lnTo>
                  <a:pt x="6092" y="5744"/>
                </a:lnTo>
                <a:lnTo>
                  <a:pt x="6086" y="5738"/>
                </a:lnTo>
                <a:lnTo>
                  <a:pt x="6079" y="5733"/>
                </a:lnTo>
                <a:lnTo>
                  <a:pt x="6071" y="5729"/>
                </a:lnTo>
                <a:lnTo>
                  <a:pt x="6062" y="5727"/>
                </a:lnTo>
                <a:lnTo>
                  <a:pt x="6051" y="5726"/>
                </a:lnTo>
                <a:lnTo>
                  <a:pt x="6041" y="5727"/>
                </a:lnTo>
                <a:close/>
                <a:moveTo>
                  <a:pt x="6070" y="5805"/>
                </a:moveTo>
                <a:lnTo>
                  <a:pt x="6070" y="5805"/>
                </a:lnTo>
                <a:lnTo>
                  <a:pt x="6099" y="5832"/>
                </a:lnTo>
                <a:lnTo>
                  <a:pt x="6122" y="5853"/>
                </a:lnTo>
                <a:lnTo>
                  <a:pt x="6149" y="5874"/>
                </a:lnTo>
                <a:lnTo>
                  <a:pt x="6175" y="5895"/>
                </a:lnTo>
                <a:lnTo>
                  <a:pt x="6187" y="5903"/>
                </a:lnTo>
                <a:lnTo>
                  <a:pt x="6199" y="5911"/>
                </a:lnTo>
                <a:lnTo>
                  <a:pt x="6208" y="5917"/>
                </a:lnTo>
                <a:lnTo>
                  <a:pt x="6217" y="5920"/>
                </a:lnTo>
                <a:lnTo>
                  <a:pt x="6223" y="5922"/>
                </a:lnTo>
                <a:lnTo>
                  <a:pt x="6225" y="5921"/>
                </a:lnTo>
                <a:lnTo>
                  <a:pt x="6227" y="5920"/>
                </a:lnTo>
                <a:lnTo>
                  <a:pt x="6222" y="5912"/>
                </a:lnTo>
                <a:lnTo>
                  <a:pt x="6216" y="5904"/>
                </a:lnTo>
                <a:lnTo>
                  <a:pt x="6201" y="5887"/>
                </a:lnTo>
                <a:lnTo>
                  <a:pt x="6180" y="5867"/>
                </a:lnTo>
                <a:lnTo>
                  <a:pt x="6157" y="5848"/>
                </a:lnTo>
                <a:lnTo>
                  <a:pt x="6134" y="5831"/>
                </a:lnTo>
                <a:lnTo>
                  <a:pt x="6122" y="5824"/>
                </a:lnTo>
                <a:lnTo>
                  <a:pt x="6110" y="5818"/>
                </a:lnTo>
                <a:lnTo>
                  <a:pt x="6099" y="5812"/>
                </a:lnTo>
                <a:lnTo>
                  <a:pt x="6088" y="5808"/>
                </a:lnTo>
                <a:lnTo>
                  <a:pt x="6078" y="5805"/>
                </a:lnTo>
                <a:lnTo>
                  <a:pt x="6070" y="5805"/>
                </a:lnTo>
                <a:close/>
                <a:moveTo>
                  <a:pt x="6207" y="5725"/>
                </a:moveTo>
                <a:lnTo>
                  <a:pt x="6207" y="5725"/>
                </a:lnTo>
                <a:lnTo>
                  <a:pt x="6223" y="5741"/>
                </a:lnTo>
                <a:lnTo>
                  <a:pt x="6242" y="5758"/>
                </a:lnTo>
                <a:lnTo>
                  <a:pt x="6262" y="5775"/>
                </a:lnTo>
                <a:lnTo>
                  <a:pt x="6282" y="5790"/>
                </a:lnTo>
                <a:lnTo>
                  <a:pt x="6303" y="5803"/>
                </a:lnTo>
                <a:lnTo>
                  <a:pt x="6312" y="5808"/>
                </a:lnTo>
                <a:lnTo>
                  <a:pt x="6322" y="5812"/>
                </a:lnTo>
                <a:lnTo>
                  <a:pt x="6332" y="5815"/>
                </a:lnTo>
                <a:lnTo>
                  <a:pt x="6341" y="5818"/>
                </a:lnTo>
                <a:lnTo>
                  <a:pt x="6350" y="5818"/>
                </a:lnTo>
                <a:lnTo>
                  <a:pt x="6358" y="5817"/>
                </a:lnTo>
                <a:lnTo>
                  <a:pt x="6343" y="5807"/>
                </a:lnTo>
                <a:lnTo>
                  <a:pt x="6324" y="5794"/>
                </a:lnTo>
                <a:lnTo>
                  <a:pt x="6283" y="5762"/>
                </a:lnTo>
                <a:lnTo>
                  <a:pt x="6263" y="5747"/>
                </a:lnTo>
                <a:lnTo>
                  <a:pt x="6242" y="5735"/>
                </a:lnTo>
                <a:lnTo>
                  <a:pt x="6233" y="5731"/>
                </a:lnTo>
                <a:lnTo>
                  <a:pt x="6223" y="5728"/>
                </a:lnTo>
                <a:lnTo>
                  <a:pt x="6215" y="5725"/>
                </a:lnTo>
                <a:lnTo>
                  <a:pt x="6207" y="5725"/>
                </a:lnTo>
                <a:close/>
                <a:moveTo>
                  <a:pt x="5996" y="6014"/>
                </a:moveTo>
                <a:lnTo>
                  <a:pt x="5996" y="6014"/>
                </a:lnTo>
                <a:lnTo>
                  <a:pt x="6021" y="6065"/>
                </a:lnTo>
                <a:lnTo>
                  <a:pt x="6049" y="6114"/>
                </a:lnTo>
                <a:lnTo>
                  <a:pt x="6077" y="6164"/>
                </a:lnTo>
                <a:lnTo>
                  <a:pt x="6107" y="6213"/>
                </a:lnTo>
                <a:lnTo>
                  <a:pt x="6137" y="6262"/>
                </a:lnTo>
                <a:lnTo>
                  <a:pt x="6168" y="6310"/>
                </a:lnTo>
                <a:lnTo>
                  <a:pt x="6199" y="6358"/>
                </a:lnTo>
                <a:lnTo>
                  <a:pt x="6231" y="6405"/>
                </a:lnTo>
                <a:lnTo>
                  <a:pt x="6296" y="6499"/>
                </a:lnTo>
                <a:lnTo>
                  <a:pt x="6361" y="6593"/>
                </a:lnTo>
                <a:lnTo>
                  <a:pt x="6427" y="6686"/>
                </a:lnTo>
                <a:lnTo>
                  <a:pt x="6493" y="6779"/>
                </a:lnTo>
                <a:lnTo>
                  <a:pt x="6517" y="6815"/>
                </a:lnTo>
                <a:lnTo>
                  <a:pt x="6541" y="6853"/>
                </a:lnTo>
                <a:lnTo>
                  <a:pt x="6565" y="6893"/>
                </a:lnTo>
                <a:lnTo>
                  <a:pt x="6588" y="6933"/>
                </a:lnTo>
                <a:lnTo>
                  <a:pt x="6637" y="7016"/>
                </a:lnTo>
                <a:lnTo>
                  <a:pt x="6662" y="7059"/>
                </a:lnTo>
                <a:lnTo>
                  <a:pt x="6688" y="7099"/>
                </a:lnTo>
                <a:lnTo>
                  <a:pt x="6715" y="7139"/>
                </a:lnTo>
                <a:lnTo>
                  <a:pt x="6744" y="7178"/>
                </a:lnTo>
                <a:lnTo>
                  <a:pt x="6758" y="7197"/>
                </a:lnTo>
                <a:lnTo>
                  <a:pt x="6774" y="7214"/>
                </a:lnTo>
                <a:lnTo>
                  <a:pt x="6788" y="7233"/>
                </a:lnTo>
                <a:lnTo>
                  <a:pt x="6805" y="7249"/>
                </a:lnTo>
                <a:lnTo>
                  <a:pt x="6821" y="7266"/>
                </a:lnTo>
                <a:lnTo>
                  <a:pt x="6838" y="7281"/>
                </a:lnTo>
                <a:lnTo>
                  <a:pt x="6855" y="7296"/>
                </a:lnTo>
                <a:lnTo>
                  <a:pt x="6873" y="7310"/>
                </a:lnTo>
                <a:lnTo>
                  <a:pt x="6891" y="7323"/>
                </a:lnTo>
                <a:lnTo>
                  <a:pt x="6910" y="7335"/>
                </a:lnTo>
                <a:lnTo>
                  <a:pt x="6929" y="7345"/>
                </a:lnTo>
                <a:lnTo>
                  <a:pt x="6949" y="7356"/>
                </a:lnTo>
                <a:lnTo>
                  <a:pt x="6951" y="7346"/>
                </a:lnTo>
                <a:lnTo>
                  <a:pt x="6952" y="7338"/>
                </a:lnTo>
                <a:lnTo>
                  <a:pt x="6952" y="7328"/>
                </a:lnTo>
                <a:lnTo>
                  <a:pt x="6951" y="7319"/>
                </a:lnTo>
                <a:lnTo>
                  <a:pt x="6948" y="7299"/>
                </a:lnTo>
                <a:lnTo>
                  <a:pt x="6943" y="7278"/>
                </a:lnTo>
                <a:lnTo>
                  <a:pt x="6936" y="7257"/>
                </a:lnTo>
                <a:lnTo>
                  <a:pt x="6926" y="7236"/>
                </a:lnTo>
                <a:lnTo>
                  <a:pt x="6916" y="7214"/>
                </a:lnTo>
                <a:lnTo>
                  <a:pt x="6904" y="7193"/>
                </a:lnTo>
                <a:lnTo>
                  <a:pt x="6891" y="7172"/>
                </a:lnTo>
                <a:lnTo>
                  <a:pt x="6879" y="7152"/>
                </a:lnTo>
                <a:lnTo>
                  <a:pt x="6852" y="7112"/>
                </a:lnTo>
                <a:lnTo>
                  <a:pt x="6828" y="7076"/>
                </a:lnTo>
                <a:lnTo>
                  <a:pt x="6809" y="7046"/>
                </a:lnTo>
                <a:lnTo>
                  <a:pt x="6790" y="7016"/>
                </a:lnTo>
                <a:lnTo>
                  <a:pt x="6774" y="6988"/>
                </a:lnTo>
                <a:lnTo>
                  <a:pt x="6741" y="6928"/>
                </a:lnTo>
                <a:lnTo>
                  <a:pt x="6709" y="6867"/>
                </a:lnTo>
                <a:lnTo>
                  <a:pt x="6679" y="6806"/>
                </a:lnTo>
                <a:lnTo>
                  <a:pt x="6619" y="6683"/>
                </a:lnTo>
                <a:lnTo>
                  <a:pt x="6588" y="6622"/>
                </a:lnTo>
                <a:lnTo>
                  <a:pt x="6557" y="6562"/>
                </a:lnTo>
                <a:lnTo>
                  <a:pt x="6538" y="6526"/>
                </a:lnTo>
                <a:lnTo>
                  <a:pt x="6515" y="6487"/>
                </a:lnTo>
                <a:lnTo>
                  <a:pt x="6490" y="6445"/>
                </a:lnTo>
                <a:lnTo>
                  <a:pt x="6461" y="6402"/>
                </a:lnTo>
                <a:lnTo>
                  <a:pt x="6432" y="6357"/>
                </a:lnTo>
                <a:lnTo>
                  <a:pt x="6399" y="6312"/>
                </a:lnTo>
                <a:lnTo>
                  <a:pt x="6364" y="6268"/>
                </a:lnTo>
                <a:lnTo>
                  <a:pt x="6327" y="6225"/>
                </a:lnTo>
                <a:lnTo>
                  <a:pt x="6308" y="6203"/>
                </a:lnTo>
                <a:lnTo>
                  <a:pt x="6289" y="6184"/>
                </a:lnTo>
                <a:lnTo>
                  <a:pt x="6270" y="6164"/>
                </a:lnTo>
                <a:lnTo>
                  <a:pt x="6249" y="6144"/>
                </a:lnTo>
                <a:lnTo>
                  <a:pt x="6229" y="6127"/>
                </a:lnTo>
                <a:lnTo>
                  <a:pt x="6209" y="6109"/>
                </a:lnTo>
                <a:lnTo>
                  <a:pt x="6187" y="6094"/>
                </a:lnTo>
                <a:lnTo>
                  <a:pt x="6167" y="6078"/>
                </a:lnTo>
                <a:lnTo>
                  <a:pt x="6146" y="6065"/>
                </a:lnTo>
                <a:lnTo>
                  <a:pt x="6124" y="6053"/>
                </a:lnTo>
                <a:lnTo>
                  <a:pt x="6103" y="6042"/>
                </a:lnTo>
                <a:lnTo>
                  <a:pt x="6081" y="6033"/>
                </a:lnTo>
                <a:lnTo>
                  <a:pt x="6061" y="6026"/>
                </a:lnTo>
                <a:lnTo>
                  <a:pt x="6039" y="6020"/>
                </a:lnTo>
                <a:lnTo>
                  <a:pt x="6017" y="6015"/>
                </a:lnTo>
                <a:lnTo>
                  <a:pt x="5996" y="6014"/>
                </a:lnTo>
                <a:close/>
                <a:moveTo>
                  <a:pt x="6239" y="5805"/>
                </a:moveTo>
                <a:lnTo>
                  <a:pt x="6239" y="5805"/>
                </a:lnTo>
                <a:lnTo>
                  <a:pt x="6244" y="5814"/>
                </a:lnTo>
                <a:lnTo>
                  <a:pt x="6250" y="5824"/>
                </a:lnTo>
                <a:lnTo>
                  <a:pt x="6257" y="5832"/>
                </a:lnTo>
                <a:lnTo>
                  <a:pt x="6266" y="5838"/>
                </a:lnTo>
                <a:lnTo>
                  <a:pt x="6275" y="5843"/>
                </a:lnTo>
                <a:lnTo>
                  <a:pt x="6284" y="5847"/>
                </a:lnTo>
                <a:lnTo>
                  <a:pt x="6293" y="5850"/>
                </a:lnTo>
                <a:lnTo>
                  <a:pt x="6303" y="5851"/>
                </a:lnTo>
                <a:lnTo>
                  <a:pt x="6296" y="5841"/>
                </a:lnTo>
                <a:lnTo>
                  <a:pt x="6287" y="5833"/>
                </a:lnTo>
                <a:lnTo>
                  <a:pt x="6279" y="5827"/>
                </a:lnTo>
                <a:lnTo>
                  <a:pt x="6271" y="5821"/>
                </a:lnTo>
                <a:lnTo>
                  <a:pt x="6263" y="5814"/>
                </a:lnTo>
                <a:lnTo>
                  <a:pt x="6254" y="5810"/>
                </a:lnTo>
                <a:lnTo>
                  <a:pt x="6246" y="5807"/>
                </a:lnTo>
                <a:lnTo>
                  <a:pt x="6239" y="5805"/>
                </a:lnTo>
                <a:close/>
                <a:moveTo>
                  <a:pt x="6268" y="5956"/>
                </a:moveTo>
                <a:lnTo>
                  <a:pt x="6268" y="5956"/>
                </a:lnTo>
                <a:lnTo>
                  <a:pt x="6276" y="5966"/>
                </a:lnTo>
                <a:lnTo>
                  <a:pt x="6284" y="5974"/>
                </a:lnTo>
                <a:lnTo>
                  <a:pt x="6288" y="5977"/>
                </a:lnTo>
                <a:lnTo>
                  <a:pt x="6293" y="5980"/>
                </a:lnTo>
                <a:lnTo>
                  <a:pt x="6300" y="5982"/>
                </a:lnTo>
                <a:lnTo>
                  <a:pt x="6306" y="5984"/>
                </a:lnTo>
                <a:lnTo>
                  <a:pt x="6298" y="5971"/>
                </a:lnTo>
                <a:lnTo>
                  <a:pt x="6293" y="5967"/>
                </a:lnTo>
                <a:lnTo>
                  <a:pt x="6289" y="5963"/>
                </a:lnTo>
                <a:lnTo>
                  <a:pt x="6284" y="5960"/>
                </a:lnTo>
                <a:lnTo>
                  <a:pt x="6279" y="5958"/>
                </a:lnTo>
                <a:lnTo>
                  <a:pt x="6274" y="5956"/>
                </a:lnTo>
                <a:lnTo>
                  <a:pt x="6268" y="5956"/>
                </a:lnTo>
                <a:close/>
                <a:moveTo>
                  <a:pt x="6323" y="5907"/>
                </a:moveTo>
                <a:lnTo>
                  <a:pt x="6323" y="5907"/>
                </a:lnTo>
                <a:lnTo>
                  <a:pt x="6343" y="5927"/>
                </a:lnTo>
                <a:lnTo>
                  <a:pt x="6377" y="5959"/>
                </a:lnTo>
                <a:lnTo>
                  <a:pt x="6475" y="6048"/>
                </a:lnTo>
                <a:lnTo>
                  <a:pt x="6603" y="6163"/>
                </a:lnTo>
                <a:lnTo>
                  <a:pt x="6674" y="6224"/>
                </a:lnTo>
                <a:lnTo>
                  <a:pt x="6745" y="6286"/>
                </a:lnTo>
                <a:lnTo>
                  <a:pt x="6817" y="6346"/>
                </a:lnTo>
                <a:lnTo>
                  <a:pt x="6886" y="6404"/>
                </a:lnTo>
                <a:lnTo>
                  <a:pt x="6951" y="6456"/>
                </a:lnTo>
                <a:lnTo>
                  <a:pt x="7010" y="6501"/>
                </a:lnTo>
                <a:lnTo>
                  <a:pt x="7037" y="6521"/>
                </a:lnTo>
                <a:lnTo>
                  <a:pt x="7061" y="6538"/>
                </a:lnTo>
                <a:lnTo>
                  <a:pt x="7083" y="6553"/>
                </a:lnTo>
                <a:lnTo>
                  <a:pt x="7103" y="6565"/>
                </a:lnTo>
                <a:lnTo>
                  <a:pt x="7119" y="6573"/>
                </a:lnTo>
                <a:lnTo>
                  <a:pt x="7132" y="6578"/>
                </a:lnTo>
                <a:lnTo>
                  <a:pt x="7138" y="6579"/>
                </a:lnTo>
                <a:lnTo>
                  <a:pt x="7142" y="6580"/>
                </a:lnTo>
                <a:lnTo>
                  <a:pt x="7145" y="6579"/>
                </a:lnTo>
                <a:lnTo>
                  <a:pt x="7148" y="6578"/>
                </a:lnTo>
                <a:lnTo>
                  <a:pt x="7088" y="6527"/>
                </a:lnTo>
                <a:lnTo>
                  <a:pt x="7027" y="6476"/>
                </a:lnTo>
                <a:lnTo>
                  <a:pt x="6906" y="6376"/>
                </a:lnTo>
                <a:lnTo>
                  <a:pt x="6846" y="6325"/>
                </a:lnTo>
                <a:lnTo>
                  <a:pt x="6786" y="6273"/>
                </a:lnTo>
                <a:lnTo>
                  <a:pt x="6728" y="6221"/>
                </a:lnTo>
                <a:lnTo>
                  <a:pt x="6672" y="6166"/>
                </a:lnTo>
                <a:lnTo>
                  <a:pt x="6656" y="6151"/>
                </a:lnTo>
                <a:lnTo>
                  <a:pt x="6639" y="6132"/>
                </a:lnTo>
                <a:lnTo>
                  <a:pt x="6602" y="6091"/>
                </a:lnTo>
                <a:lnTo>
                  <a:pt x="6560" y="6045"/>
                </a:lnTo>
                <a:lnTo>
                  <a:pt x="6539" y="6023"/>
                </a:lnTo>
                <a:lnTo>
                  <a:pt x="6516" y="6001"/>
                </a:lnTo>
                <a:lnTo>
                  <a:pt x="6492" y="5980"/>
                </a:lnTo>
                <a:lnTo>
                  <a:pt x="6469" y="5961"/>
                </a:lnTo>
                <a:lnTo>
                  <a:pt x="6445" y="5943"/>
                </a:lnTo>
                <a:lnTo>
                  <a:pt x="6433" y="5936"/>
                </a:lnTo>
                <a:lnTo>
                  <a:pt x="6420" y="5929"/>
                </a:lnTo>
                <a:lnTo>
                  <a:pt x="6408" y="5923"/>
                </a:lnTo>
                <a:lnTo>
                  <a:pt x="6396" y="5918"/>
                </a:lnTo>
                <a:lnTo>
                  <a:pt x="6384" y="5913"/>
                </a:lnTo>
                <a:lnTo>
                  <a:pt x="6372" y="5909"/>
                </a:lnTo>
                <a:lnTo>
                  <a:pt x="6359" y="5907"/>
                </a:lnTo>
                <a:lnTo>
                  <a:pt x="6347" y="5906"/>
                </a:lnTo>
                <a:lnTo>
                  <a:pt x="6335" y="5906"/>
                </a:lnTo>
                <a:lnTo>
                  <a:pt x="6323" y="5907"/>
                </a:lnTo>
                <a:close/>
                <a:moveTo>
                  <a:pt x="6316" y="6042"/>
                </a:moveTo>
                <a:lnTo>
                  <a:pt x="6316" y="6042"/>
                </a:lnTo>
                <a:lnTo>
                  <a:pt x="6322" y="6057"/>
                </a:lnTo>
                <a:lnTo>
                  <a:pt x="6327" y="6069"/>
                </a:lnTo>
                <a:lnTo>
                  <a:pt x="6334" y="6077"/>
                </a:lnTo>
                <a:lnTo>
                  <a:pt x="6339" y="6084"/>
                </a:lnTo>
                <a:lnTo>
                  <a:pt x="6342" y="6086"/>
                </a:lnTo>
                <a:lnTo>
                  <a:pt x="6345" y="6087"/>
                </a:lnTo>
                <a:lnTo>
                  <a:pt x="6348" y="6087"/>
                </a:lnTo>
                <a:lnTo>
                  <a:pt x="6350" y="6087"/>
                </a:lnTo>
                <a:lnTo>
                  <a:pt x="6353" y="6086"/>
                </a:lnTo>
                <a:lnTo>
                  <a:pt x="6356" y="6085"/>
                </a:lnTo>
                <a:lnTo>
                  <a:pt x="6363" y="6078"/>
                </a:lnTo>
                <a:lnTo>
                  <a:pt x="6352" y="6067"/>
                </a:lnTo>
                <a:lnTo>
                  <a:pt x="6343" y="6056"/>
                </a:lnTo>
                <a:lnTo>
                  <a:pt x="6338" y="6051"/>
                </a:lnTo>
                <a:lnTo>
                  <a:pt x="6332" y="6046"/>
                </a:lnTo>
                <a:lnTo>
                  <a:pt x="6324" y="6044"/>
                </a:lnTo>
                <a:lnTo>
                  <a:pt x="6316" y="6042"/>
                </a:lnTo>
                <a:close/>
                <a:moveTo>
                  <a:pt x="6479" y="5919"/>
                </a:moveTo>
                <a:lnTo>
                  <a:pt x="6479" y="5919"/>
                </a:lnTo>
                <a:lnTo>
                  <a:pt x="6503" y="5934"/>
                </a:lnTo>
                <a:lnTo>
                  <a:pt x="6543" y="5959"/>
                </a:lnTo>
                <a:lnTo>
                  <a:pt x="6564" y="5970"/>
                </a:lnTo>
                <a:lnTo>
                  <a:pt x="6581" y="5979"/>
                </a:lnTo>
                <a:lnTo>
                  <a:pt x="6589" y="5984"/>
                </a:lnTo>
                <a:lnTo>
                  <a:pt x="6595" y="5985"/>
                </a:lnTo>
                <a:lnTo>
                  <a:pt x="6601" y="5986"/>
                </a:lnTo>
                <a:lnTo>
                  <a:pt x="6604" y="5985"/>
                </a:lnTo>
                <a:lnTo>
                  <a:pt x="6592" y="5974"/>
                </a:lnTo>
                <a:lnTo>
                  <a:pt x="6579" y="5962"/>
                </a:lnTo>
                <a:lnTo>
                  <a:pt x="6564" y="5951"/>
                </a:lnTo>
                <a:lnTo>
                  <a:pt x="6547" y="5939"/>
                </a:lnTo>
                <a:lnTo>
                  <a:pt x="6530" y="5930"/>
                </a:lnTo>
                <a:lnTo>
                  <a:pt x="6521" y="5926"/>
                </a:lnTo>
                <a:lnTo>
                  <a:pt x="6512" y="5923"/>
                </a:lnTo>
                <a:lnTo>
                  <a:pt x="6504" y="5920"/>
                </a:lnTo>
                <a:lnTo>
                  <a:pt x="6495" y="5919"/>
                </a:lnTo>
                <a:lnTo>
                  <a:pt x="6487" y="5918"/>
                </a:lnTo>
                <a:lnTo>
                  <a:pt x="6479" y="5919"/>
                </a:lnTo>
                <a:close/>
                <a:moveTo>
                  <a:pt x="6413" y="6120"/>
                </a:moveTo>
                <a:lnTo>
                  <a:pt x="6413" y="6120"/>
                </a:lnTo>
                <a:lnTo>
                  <a:pt x="6440" y="6152"/>
                </a:lnTo>
                <a:lnTo>
                  <a:pt x="6468" y="6181"/>
                </a:lnTo>
                <a:lnTo>
                  <a:pt x="6497" y="6211"/>
                </a:lnTo>
                <a:lnTo>
                  <a:pt x="6527" y="6239"/>
                </a:lnTo>
                <a:lnTo>
                  <a:pt x="6526" y="6236"/>
                </a:lnTo>
                <a:lnTo>
                  <a:pt x="6524" y="6230"/>
                </a:lnTo>
                <a:lnTo>
                  <a:pt x="6513" y="6214"/>
                </a:lnTo>
                <a:lnTo>
                  <a:pt x="6495" y="6194"/>
                </a:lnTo>
                <a:lnTo>
                  <a:pt x="6475" y="6171"/>
                </a:lnTo>
                <a:lnTo>
                  <a:pt x="6454" y="6150"/>
                </a:lnTo>
                <a:lnTo>
                  <a:pt x="6436" y="6132"/>
                </a:lnTo>
                <a:lnTo>
                  <a:pt x="6427" y="6126"/>
                </a:lnTo>
                <a:lnTo>
                  <a:pt x="6420" y="6122"/>
                </a:lnTo>
                <a:lnTo>
                  <a:pt x="6416" y="6119"/>
                </a:lnTo>
                <a:lnTo>
                  <a:pt x="6414" y="6119"/>
                </a:lnTo>
                <a:lnTo>
                  <a:pt x="6413" y="6120"/>
                </a:lnTo>
                <a:close/>
                <a:moveTo>
                  <a:pt x="6407" y="6229"/>
                </a:moveTo>
                <a:lnTo>
                  <a:pt x="6407" y="6229"/>
                </a:lnTo>
                <a:lnTo>
                  <a:pt x="6415" y="6245"/>
                </a:lnTo>
                <a:lnTo>
                  <a:pt x="6423" y="6265"/>
                </a:lnTo>
                <a:lnTo>
                  <a:pt x="6434" y="6287"/>
                </a:lnTo>
                <a:lnTo>
                  <a:pt x="6440" y="6298"/>
                </a:lnTo>
                <a:lnTo>
                  <a:pt x="6446" y="6308"/>
                </a:lnTo>
                <a:lnTo>
                  <a:pt x="6452" y="6319"/>
                </a:lnTo>
                <a:lnTo>
                  <a:pt x="6459" y="6327"/>
                </a:lnTo>
                <a:lnTo>
                  <a:pt x="6468" y="6335"/>
                </a:lnTo>
                <a:lnTo>
                  <a:pt x="6476" y="6341"/>
                </a:lnTo>
                <a:lnTo>
                  <a:pt x="6484" y="6346"/>
                </a:lnTo>
                <a:lnTo>
                  <a:pt x="6494" y="6349"/>
                </a:lnTo>
                <a:lnTo>
                  <a:pt x="6505" y="6351"/>
                </a:lnTo>
                <a:lnTo>
                  <a:pt x="6515" y="6348"/>
                </a:lnTo>
                <a:lnTo>
                  <a:pt x="6510" y="6342"/>
                </a:lnTo>
                <a:lnTo>
                  <a:pt x="6504" y="6335"/>
                </a:lnTo>
                <a:lnTo>
                  <a:pt x="6493" y="6317"/>
                </a:lnTo>
                <a:lnTo>
                  <a:pt x="6483" y="6297"/>
                </a:lnTo>
                <a:lnTo>
                  <a:pt x="6472" y="6277"/>
                </a:lnTo>
                <a:lnTo>
                  <a:pt x="6466" y="6268"/>
                </a:lnTo>
                <a:lnTo>
                  <a:pt x="6459" y="6259"/>
                </a:lnTo>
                <a:lnTo>
                  <a:pt x="6452" y="6251"/>
                </a:lnTo>
                <a:lnTo>
                  <a:pt x="6445" y="6243"/>
                </a:lnTo>
                <a:lnTo>
                  <a:pt x="6437" y="6237"/>
                </a:lnTo>
                <a:lnTo>
                  <a:pt x="6427" y="6233"/>
                </a:lnTo>
                <a:lnTo>
                  <a:pt x="6418" y="6230"/>
                </a:lnTo>
                <a:lnTo>
                  <a:pt x="6407" y="6229"/>
                </a:lnTo>
                <a:close/>
                <a:moveTo>
                  <a:pt x="6696" y="6019"/>
                </a:moveTo>
                <a:lnTo>
                  <a:pt x="6696" y="6019"/>
                </a:lnTo>
                <a:lnTo>
                  <a:pt x="6768" y="6055"/>
                </a:lnTo>
                <a:lnTo>
                  <a:pt x="6887" y="6115"/>
                </a:lnTo>
                <a:lnTo>
                  <a:pt x="6949" y="6145"/>
                </a:lnTo>
                <a:lnTo>
                  <a:pt x="7004" y="6170"/>
                </a:lnTo>
                <a:lnTo>
                  <a:pt x="7025" y="6179"/>
                </a:lnTo>
                <a:lnTo>
                  <a:pt x="7043" y="6186"/>
                </a:lnTo>
                <a:lnTo>
                  <a:pt x="7054" y="6189"/>
                </a:lnTo>
                <a:lnTo>
                  <a:pt x="7058" y="6190"/>
                </a:lnTo>
                <a:lnTo>
                  <a:pt x="7059" y="6189"/>
                </a:lnTo>
                <a:lnTo>
                  <a:pt x="7029" y="6167"/>
                </a:lnTo>
                <a:lnTo>
                  <a:pt x="6988" y="6139"/>
                </a:lnTo>
                <a:lnTo>
                  <a:pt x="6939" y="6107"/>
                </a:lnTo>
                <a:lnTo>
                  <a:pt x="6912" y="6092"/>
                </a:lnTo>
                <a:lnTo>
                  <a:pt x="6884" y="6076"/>
                </a:lnTo>
                <a:lnTo>
                  <a:pt x="6857" y="6062"/>
                </a:lnTo>
                <a:lnTo>
                  <a:pt x="6829" y="6048"/>
                </a:lnTo>
                <a:lnTo>
                  <a:pt x="6803" y="6037"/>
                </a:lnTo>
                <a:lnTo>
                  <a:pt x="6778" y="6028"/>
                </a:lnTo>
                <a:lnTo>
                  <a:pt x="6754" y="6021"/>
                </a:lnTo>
                <a:lnTo>
                  <a:pt x="6743" y="6019"/>
                </a:lnTo>
                <a:lnTo>
                  <a:pt x="6733" y="6017"/>
                </a:lnTo>
                <a:lnTo>
                  <a:pt x="6722" y="6015"/>
                </a:lnTo>
                <a:lnTo>
                  <a:pt x="6713" y="6015"/>
                </a:lnTo>
                <a:lnTo>
                  <a:pt x="6705" y="6017"/>
                </a:lnTo>
                <a:lnTo>
                  <a:pt x="6696" y="6019"/>
                </a:lnTo>
                <a:close/>
                <a:moveTo>
                  <a:pt x="6559" y="6327"/>
                </a:moveTo>
                <a:lnTo>
                  <a:pt x="6559" y="6327"/>
                </a:lnTo>
                <a:lnTo>
                  <a:pt x="6599" y="6371"/>
                </a:lnTo>
                <a:lnTo>
                  <a:pt x="6631" y="6407"/>
                </a:lnTo>
                <a:lnTo>
                  <a:pt x="6666" y="6446"/>
                </a:lnTo>
                <a:lnTo>
                  <a:pt x="6684" y="6465"/>
                </a:lnTo>
                <a:lnTo>
                  <a:pt x="6702" y="6482"/>
                </a:lnTo>
                <a:lnTo>
                  <a:pt x="6719" y="6498"/>
                </a:lnTo>
                <a:lnTo>
                  <a:pt x="6735" y="6511"/>
                </a:lnTo>
                <a:lnTo>
                  <a:pt x="6749" y="6522"/>
                </a:lnTo>
                <a:lnTo>
                  <a:pt x="6755" y="6525"/>
                </a:lnTo>
                <a:lnTo>
                  <a:pt x="6761" y="6528"/>
                </a:lnTo>
                <a:lnTo>
                  <a:pt x="6767" y="6529"/>
                </a:lnTo>
                <a:lnTo>
                  <a:pt x="6772" y="6530"/>
                </a:lnTo>
                <a:lnTo>
                  <a:pt x="6775" y="6529"/>
                </a:lnTo>
                <a:lnTo>
                  <a:pt x="6778" y="6527"/>
                </a:lnTo>
                <a:lnTo>
                  <a:pt x="6759" y="6505"/>
                </a:lnTo>
                <a:lnTo>
                  <a:pt x="6736" y="6476"/>
                </a:lnTo>
                <a:lnTo>
                  <a:pt x="6708" y="6443"/>
                </a:lnTo>
                <a:lnTo>
                  <a:pt x="6678" y="6409"/>
                </a:lnTo>
                <a:lnTo>
                  <a:pt x="6662" y="6393"/>
                </a:lnTo>
                <a:lnTo>
                  <a:pt x="6646" y="6377"/>
                </a:lnTo>
                <a:lnTo>
                  <a:pt x="6631" y="6363"/>
                </a:lnTo>
                <a:lnTo>
                  <a:pt x="6615" y="6351"/>
                </a:lnTo>
                <a:lnTo>
                  <a:pt x="6601" y="6340"/>
                </a:lnTo>
                <a:lnTo>
                  <a:pt x="6586" y="6333"/>
                </a:lnTo>
                <a:lnTo>
                  <a:pt x="6579" y="6330"/>
                </a:lnTo>
                <a:lnTo>
                  <a:pt x="6572" y="6328"/>
                </a:lnTo>
                <a:lnTo>
                  <a:pt x="6566" y="6327"/>
                </a:lnTo>
                <a:lnTo>
                  <a:pt x="6559" y="6327"/>
                </a:lnTo>
                <a:close/>
                <a:moveTo>
                  <a:pt x="6682" y="6314"/>
                </a:moveTo>
                <a:lnTo>
                  <a:pt x="6682" y="6314"/>
                </a:lnTo>
                <a:lnTo>
                  <a:pt x="6730" y="6368"/>
                </a:lnTo>
                <a:lnTo>
                  <a:pt x="6779" y="6425"/>
                </a:lnTo>
                <a:lnTo>
                  <a:pt x="6827" y="6481"/>
                </a:lnTo>
                <a:lnTo>
                  <a:pt x="6878" y="6538"/>
                </a:lnTo>
                <a:lnTo>
                  <a:pt x="6904" y="6565"/>
                </a:lnTo>
                <a:lnTo>
                  <a:pt x="6929" y="6593"/>
                </a:lnTo>
                <a:lnTo>
                  <a:pt x="6955" y="6619"/>
                </a:lnTo>
                <a:lnTo>
                  <a:pt x="6983" y="6644"/>
                </a:lnTo>
                <a:lnTo>
                  <a:pt x="7010" y="6668"/>
                </a:lnTo>
                <a:lnTo>
                  <a:pt x="7039" y="6692"/>
                </a:lnTo>
                <a:lnTo>
                  <a:pt x="7068" y="6713"/>
                </a:lnTo>
                <a:lnTo>
                  <a:pt x="7097" y="6733"/>
                </a:lnTo>
                <a:lnTo>
                  <a:pt x="7155" y="6772"/>
                </a:lnTo>
                <a:lnTo>
                  <a:pt x="7203" y="6804"/>
                </a:lnTo>
                <a:lnTo>
                  <a:pt x="7256" y="6839"/>
                </a:lnTo>
                <a:lnTo>
                  <a:pt x="7309" y="6871"/>
                </a:lnTo>
                <a:lnTo>
                  <a:pt x="7332" y="6886"/>
                </a:lnTo>
                <a:lnTo>
                  <a:pt x="7355" y="6897"/>
                </a:lnTo>
                <a:lnTo>
                  <a:pt x="7375" y="6906"/>
                </a:lnTo>
                <a:lnTo>
                  <a:pt x="7390" y="6912"/>
                </a:lnTo>
                <a:lnTo>
                  <a:pt x="7397" y="6914"/>
                </a:lnTo>
                <a:lnTo>
                  <a:pt x="7403" y="6915"/>
                </a:lnTo>
                <a:lnTo>
                  <a:pt x="7407" y="6914"/>
                </a:lnTo>
                <a:lnTo>
                  <a:pt x="7410" y="6913"/>
                </a:lnTo>
                <a:lnTo>
                  <a:pt x="7296" y="6825"/>
                </a:lnTo>
                <a:lnTo>
                  <a:pt x="7240" y="6780"/>
                </a:lnTo>
                <a:lnTo>
                  <a:pt x="7184" y="6736"/>
                </a:lnTo>
                <a:lnTo>
                  <a:pt x="7128" y="6690"/>
                </a:lnTo>
                <a:lnTo>
                  <a:pt x="7075" y="6643"/>
                </a:lnTo>
                <a:lnTo>
                  <a:pt x="7021" y="6595"/>
                </a:lnTo>
                <a:lnTo>
                  <a:pt x="6995" y="6570"/>
                </a:lnTo>
                <a:lnTo>
                  <a:pt x="6971" y="6545"/>
                </a:lnTo>
                <a:lnTo>
                  <a:pt x="6946" y="6519"/>
                </a:lnTo>
                <a:lnTo>
                  <a:pt x="6915" y="6484"/>
                </a:lnTo>
                <a:lnTo>
                  <a:pt x="6879" y="6443"/>
                </a:lnTo>
                <a:lnTo>
                  <a:pt x="6859" y="6424"/>
                </a:lnTo>
                <a:lnTo>
                  <a:pt x="6840" y="6403"/>
                </a:lnTo>
                <a:lnTo>
                  <a:pt x="6819" y="6385"/>
                </a:lnTo>
                <a:lnTo>
                  <a:pt x="6799" y="6366"/>
                </a:lnTo>
                <a:lnTo>
                  <a:pt x="6778" y="6351"/>
                </a:lnTo>
                <a:lnTo>
                  <a:pt x="6758" y="6336"/>
                </a:lnTo>
                <a:lnTo>
                  <a:pt x="6748" y="6331"/>
                </a:lnTo>
                <a:lnTo>
                  <a:pt x="6738" y="6326"/>
                </a:lnTo>
                <a:lnTo>
                  <a:pt x="6728" y="6322"/>
                </a:lnTo>
                <a:lnTo>
                  <a:pt x="6718" y="6318"/>
                </a:lnTo>
                <a:lnTo>
                  <a:pt x="6709" y="6315"/>
                </a:lnTo>
                <a:lnTo>
                  <a:pt x="6700" y="6314"/>
                </a:lnTo>
                <a:lnTo>
                  <a:pt x="6690" y="6313"/>
                </a:lnTo>
                <a:lnTo>
                  <a:pt x="6682" y="6314"/>
                </a:lnTo>
                <a:close/>
                <a:moveTo>
                  <a:pt x="6856" y="6628"/>
                </a:moveTo>
                <a:lnTo>
                  <a:pt x="6856" y="6628"/>
                </a:lnTo>
                <a:lnTo>
                  <a:pt x="7043" y="6805"/>
                </a:lnTo>
                <a:lnTo>
                  <a:pt x="7043" y="6804"/>
                </a:lnTo>
                <a:lnTo>
                  <a:pt x="7043" y="6802"/>
                </a:lnTo>
                <a:lnTo>
                  <a:pt x="7039" y="6794"/>
                </a:lnTo>
                <a:lnTo>
                  <a:pt x="7021" y="6770"/>
                </a:lnTo>
                <a:lnTo>
                  <a:pt x="6995" y="6737"/>
                </a:lnTo>
                <a:lnTo>
                  <a:pt x="6964" y="6701"/>
                </a:lnTo>
                <a:lnTo>
                  <a:pt x="6949" y="6683"/>
                </a:lnTo>
                <a:lnTo>
                  <a:pt x="6933" y="6667"/>
                </a:lnTo>
                <a:lnTo>
                  <a:pt x="6916" y="6653"/>
                </a:lnTo>
                <a:lnTo>
                  <a:pt x="6901" y="6640"/>
                </a:lnTo>
                <a:lnTo>
                  <a:pt x="6887" y="6631"/>
                </a:lnTo>
                <a:lnTo>
                  <a:pt x="6880" y="6628"/>
                </a:lnTo>
                <a:lnTo>
                  <a:pt x="6875" y="6625"/>
                </a:lnTo>
                <a:lnTo>
                  <a:pt x="6869" y="6624"/>
                </a:lnTo>
                <a:lnTo>
                  <a:pt x="6864" y="6624"/>
                </a:lnTo>
                <a:lnTo>
                  <a:pt x="6860" y="6625"/>
                </a:lnTo>
                <a:lnTo>
                  <a:pt x="6856" y="6628"/>
                </a:lnTo>
                <a:close/>
              </a:path>
            </a:pathLst>
          </a:custGeom>
          <a:solidFill>
            <a:schemeClr val="accent1"/>
          </a:solidFill>
          <a:ln>
            <a:noFill/>
          </a:ln>
        </p:spPr>
        <p:txBody>
          <a:bodyPr anchor="ctr">
            <a:scene3d>
              <a:camera prst="orthographicFront"/>
              <a:lightRig dir="t" rig="threePt"/>
            </a:scene3d>
            <a:sp3d>
              <a:contourClr>
                <a:srgbClr val="FFFFFF"/>
              </a:contourClr>
            </a:sp3d>
          </a:bodyPr>
          <a:lstStyle>
            <a:defPPr>
              <a:defRPr lang="zh-CN"/>
            </a:defPPr>
            <a:lvl1pPr algn="l" eaLnBrk="0" fontAlgn="base" hangingPunct="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endParaRPr altLang="en-US" lang="zh-CN">
              <a:solidFill>
                <a:srgbClr val="FFFFFF"/>
              </a:solidFill>
              <a:ea typeface="Calibri" panose="020F0502020204030204" pitchFamily="34" charset="0"/>
            </a:endParaRPr>
          </a:p>
        </p:txBody>
      </p:sp>
      <p:sp>
        <p:nvSpPr>
          <p:cNvPr id="1048722" name="文本框 17"/>
          <p:cNvSpPr txBox="1"/>
          <p:nvPr/>
        </p:nvSpPr>
        <p:spPr>
          <a:xfrm>
            <a:off x="1842427" y="5188625"/>
            <a:ext cx="7858888" cy="929640"/>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Kalimat penjelas merupakan kalimat yang mendukung gagasa utama</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723" name="Freeform 27"/>
          <p:cNvSpPr>
            <a:spLocks noEditPoints="1" noChangeArrowheads="1"/>
          </p:cNvSpPr>
          <p:nvPr/>
        </p:nvSpPr>
        <p:spPr bwMode="auto">
          <a:xfrm>
            <a:off x="1196500" y="5339775"/>
            <a:ext cx="416284" cy="523220"/>
          </a:xfrm>
          <a:custGeom>
            <a:avLst/>
            <a:gdLst>
              <a:gd name="T0" fmla="*/ 159 w 248"/>
              <a:gd name="T1" fmla="*/ 173 h 197"/>
              <a:gd name="T2" fmla="*/ 93 w 248"/>
              <a:gd name="T3" fmla="*/ 17 h 197"/>
              <a:gd name="T4" fmla="*/ 34 w 248"/>
              <a:gd name="T5" fmla="*/ 139 h 197"/>
              <a:gd name="T6" fmla="*/ 129 w 248"/>
              <a:gd name="T7" fmla="*/ 11 h 197"/>
              <a:gd name="T8" fmla="*/ 230 w 248"/>
              <a:gd name="T9" fmla="*/ 154 h 197"/>
              <a:gd name="T10" fmla="*/ 209 w 248"/>
              <a:gd name="T11" fmla="*/ 53 h 197"/>
              <a:gd name="T12" fmla="*/ 88 w 248"/>
              <a:gd name="T13" fmla="*/ 22 h 197"/>
              <a:gd name="T14" fmla="*/ 142 w 248"/>
              <a:gd name="T15" fmla="*/ 27 h 197"/>
              <a:gd name="T16" fmla="*/ 217 w 248"/>
              <a:gd name="T17" fmla="*/ 61 h 197"/>
              <a:gd name="T18" fmla="*/ 77 w 248"/>
              <a:gd name="T19" fmla="*/ 37 h 197"/>
              <a:gd name="T20" fmla="*/ 107 w 248"/>
              <a:gd name="T21" fmla="*/ 34 h 197"/>
              <a:gd name="T22" fmla="*/ 171 w 248"/>
              <a:gd name="T23" fmla="*/ 70 h 197"/>
              <a:gd name="T24" fmla="*/ 47 w 248"/>
              <a:gd name="T25" fmla="*/ 52 h 197"/>
              <a:gd name="T26" fmla="*/ 206 w 248"/>
              <a:gd name="T27" fmla="*/ 61 h 197"/>
              <a:gd name="T28" fmla="*/ 116 w 248"/>
              <a:gd name="T29" fmla="*/ 56 h 197"/>
              <a:gd name="T30" fmla="*/ 151 w 248"/>
              <a:gd name="T31" fmla="*/ 65 h 197"/>
              <a:gd name="T32" fmla="*/ 76 w 248"/>
              <a:gd name="T33" fmla="*/ 81 h 197"/>
              <a:gd name="T34" fmla="*/ 64 w 248"/>
              <a:gd name="T35" fmla="*/ 139 h 197"/>
              <a:gd name="T36" fmla="*/ 89 w 248"/>
              <a:gd name="T37" fmla="*/ 163 h 197"/>
              <a:gd name="T38" fmla="*/ 48 w 248"/>
              <a:gd name="T39" fmla="*/ 99 h 197"/>
              <a:gd name="T40" fmla="*/ 61 w 248"/>
              <a:gd name="T41" fmla="*/ 98 h 197"/>
              <a:gd name="T42" fmla="*/ 210 w 248"/>
              <a:gd name="T43" fmla="*/ 59 h 197"/>
              <a:gd name="T44" fmla="*/ 64 w 248"/>
              <a:gd name="T45" fmla="*/ 74 h 197"/>
              <a:gd name="T46" fmla="*/ 213 w 248"/>
              <a:gd name="T47" fmla="*/ 76 h 197"/>
              <a:gd name="T48" fmla="*/ 150 w 248"/>
              <a:gd name="T49" fmla="*/ 70 h 197"/>
              <a:gd name="T50" fmla="*/ 242 w 248"/>
              <a:gd name="T51" fmla="*/ 111 h 197"/>
              <a:gd name="T52" fmla="*/ 155 w 248"/>
              <a:gd name="T53" fmla="*/ 105 h 197"/>
              <a:gd name="T54" fmla="*/ 203 w 248"/>
              <a:gd name="T55" fmla="*/ 73 h 197"/>
              <a:gd name="T56" fmla="*/ 119 w 248"/>
              <a:gd name="T57" fmla="*/ 103 h 197"/>
              <a:gd name="T58" fmla="*/ 102 w 248"/>
              <a:gd name="T59" fmla="*/ 104 h 197"/>
              <a:gd name="T60" fmla="*/ 79 w 248"/>
              <a:gd name="T61" fmla="*/ 109 h 197"/>
              <a:gd name="T62" fmla="*/ 191 w 248"/>
              <a:gd name="T63" fmla="*/ 141 h 197"/>
              <a:gd name="T64" fmla="*/ 87 w 248"/>
              <a:gd name="T65" fmla="*/ 98 h 197"/>
              <a:gd name="T66" fmla="*/ 193 w 248"/>
              <a:gd name="T67" fmla="*/ 84 h 197"/>
              <a:gd name="T68" fmla="*/ 171 w 248"/>
              <a:gd name="T69" fmla="*/ 109 h 197"/>
              <a:gd name="T70" fmla="*/ 171 w 248"/>
              <a:gd name="T71" fmla="*/ 109 h 197"/>
              <a:gd name="T72" fmla="*/ 165 w 248"/>
              <a:gd name="T73" fmla="*/ 96 h 197"/>
              <a:gd name="T74" fmla="*/ 64 w 248"/>
              <a:gd name="T75" fmla="*/ 115 h 197"/>
              <a:gd name="T76" fmla="*/ 99 w 248"/>
              <a:gd name="T77" fmla="*/ 116 h 197"/>
              <a:gd name="T78" fmla="*/ 221 w 248"/>
              <a:gd name="T79" fmla="*/ 102 h 197"/>
              <a:gd name="T80" fmla="*/ 183 w 248"/>
              <a:gd name="T81" fmla="*/ 136 h 197"/>
              <a:gd name="T82" fmla="*/ 151 w 248"/>
              <a:gd name="T83" fmla="*/ 122 h 197"/>
              <a:gd name="T84" fmla="*/ 215 w 248"/>
              <a:gd name="T85" fmla="*/ 114 h 197"/>
              <a:gd name="T86" fmla="*/ 114 w 248"/>
              <a:gd name="T87" fmla="*/ 125 h 197"/>
              <a:gd name="T88" fmla="*/ 133 w 248"/>
              <a:gd name="T89" fmla="*/ 122 h 197"/>
              <a:gd name="T90" fmla="*/ 153 w 248"/>
              <a:gd name="T91" fmla="*/ 127 h 197"/>
              <a:gd name="T92" fmla="*/ 100 w 248"/>
              <a:gd name="T93" fmla="*/ 140 h 197"/>
              <a:gd name="T94" fmla="*/ 134 w 248"/>
              <a:gd name="T95" fmla="*/ 139 h 197"/>
              <a:gd name="T96" fmla="*/ 140 w 248"/>
              <a:gd name="T97" fmla="*/ 145 h 197"/>
              <a:gd name="T98" fmla="*/ 129 w 248"/>
              <a:gd name="T99" fmla="*/ 142 h 197"/>
              <a:gd name="T100" fmla="*/ 178 w 248"/>
              <a:gd name="T101" fmla="*/ 167 h 197"/>
              <a:gd name="T102" fmla="*/ 167 w 248"/>
              <a:gd name="T103" fmla="*/ 164 h 197"/>
              <a:gd name="T104" fmla="*/ 116 w 248"/>
              <a:gd name="T105" fmla="*/ 144 h 197"/>
              <a:gd name="T106" fmla="*/ 177 w 248"/>
              <a:gd name="T107" fmla="*/ 149 h 197"/>
              <a:gd name="T108" fmla="*/ 156 w 248"/>
              <a:gd name="T109" fmla="*/ 165 h 197"/>
              <a:gd name="T110" fmla="*/ 151 w 248"/>
              <a:gd name="T111" fmla="*/ 166 h 197"/>
              <a:gd name="T112" fmla="*/ 157 w 248"/>
              <a:gd name="T113" fmla="*/ 156 h 1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8"/>
              <a:gd name="T172" fmla="*/ 0 h 197"/>
              <a:gd name="T173" fmla="*/ 248 w 248"/>
              <a:gd name="T174" fmla="*/ 197 h 1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8" h="197">
                <a:moveTo>
                  <a:pt x="218" y="161"/>
                </a:moveTo>
                <a:cubicBezTo>
                  <a:pt x="212" y="161"/>
                  <a:pt x="201" y="173"/>
                  <a:pt x="192" y="167"/>
                </a:cubicBezTo>
                <a:cubicBezTo>
                  <a:pt x="184" y="170"/>
                  <a:pt x="176" y="168"/>
                  <a:pt x="166" y="172"/>
                </a:cubicBezTo>
                <a:cubicBezTo>
                  <a:pt x="164" y="172"/>
                  <a:pt x="168" y="171"/>
                  <a:pt x="166" y="170"/>
                </a:cubicBezTo>
                <a:cubicBezTo>
                  <a:pt x="163" y="171"/>
                  <a:pt x="159" y="170"/>
                  <a:pt x="159" y="173"/>
                </a:cubicBezTo>
                <a:cubicBezTo>
                  <a:pt x="156" y="171"/>
                  <a:pt x="153" y="173"/>
                  <a:pt x="147" y="174"/>
                </a:cubicBezTo>
                <a:cubicBezTo>
                  <a:pt x="121" y="177"/>
                  <a:pt x="101" y="173"/>
                  <a:pt x="81" y="162"/>
                </a:cubicBezTo>
                <a:cubicBezTo>
                  <a:pt x="60" y="149"/>
                  <a:pt x="39" y="129"/>
                  <a:pt x="31" y="104"/>
                </a:cubicBezTo>
                <a:cubicBezTo>
                  <a:pt x="28" y="94"/>
                  <a:pt x="26" y="78"/>
                  <a:pt x="30" y="68"/>
                </a:cubicBezTo>
                <a:cubicBezTo>
                  <a:pt x="43" y="44"/>
                  <a:pt x="58" y="21"/>
                  <a:pt x="93" y="17"/>
                </a:cubicBezTo>
                <a:cubicBezTo>
                  <a:pt x="102" y="16"/>
                  <a:pt x="109" y="14"/>
                  <a:pt x="119" y="12"/>
                </a:cubicBezTo>
                <a:cubicBezTo>
                  <a:pt x="119" y="10"/>
                  <a:pt x="115" y="11"/>
                  <a:pt x="114" y="9"/>
                </a:cubicBezTo>
                <a:cubicBezTo>
                  <a:pt x="92" y="6"/>
                  <a:pt x="68" y="7"/>
                  <a:pt x="48" y="15"/>
                </a:cubicBezTo>
                <a:cubicBezTo>
                  <a:pt x="22" y="26"/>
                  <a:pt x="10" y="54"/>
                  <a:pt x="10" y="88"/>
                </a:cubicBezTo>
                <a:cubicBezTo>
                  <a:pt x="14" y="105"/>
                  <a:pt x="22" y="126"/>
                  <a:pt x="34" y="139"/>
                </a:cubicBezTo>
                <a:cubicBezTo>
                  <a:pt x="11" y="118"/>
                  <a:pt x="0" y="82"/>
                  <a:pt x="14" y="49"/>
                </a:cubicBezTo>
                <a:cubicBezTo>
                  <a:pt x="15" y="47"/>
                  <a:pt x="17" y="45"/>
                  <a:pt x="18" y="43"/>
                </a:cubicBezTo>
                <a:cubicBezTo>
                  <a:pt x="20" y="41"/>
                  <a:pt x="20" y="38"/>
                  <a:pt x="21" y="36"/>
                </a:cubicBezTo>
                <a:cubicBezTo>
                  <a:pt x="35" y="10"/>
                  <a:pt x="72" y="0"/>
                  <a:pt x="108" y="5"/>
                </a:cubicBezTo>
                <a:cubicBezTo>
                  <a:pt x="115" y="6"/>
                  <a:pt x="122" y="10"/>
                  <a:pt x="129" y="11"/>
                </a:cubicBezTo>
                <a:cubicBezTo>
                  <a:pt x="136" y="11"/>
                  <a:pt x="142" y="10"/>
                  <a:pt x="148" y="9"/>
                </a:cubicBezTo>
                <a:cubicBezTo>
                  <a:pt x="160" y="9"/>
                  <a:pt x="171" y="13"/>
                  <a:pt x="182" y="16"/>
                </a:cubicBezTo>
                <a:cubicBezTo>
                  <a:pt x="208" y="25"/>
                  <a:pt x="224" y="45"/>
                  <a:pt x="238" y="71"/>
                </a:cubicBezTo>
                <a:cubicBezTo>
                  <a:pt x="244" y="88"/>
                  <a:pt x="248" y="107"/>
                  <a:pt x="245" y="124"/>
                </a:cubicBezTo>
                <a:cubicBezTo>
                  <a:pt x="243" y="134"/>
                  <a:pt x="237" y="146"/>
                  <a:pt x="230" y="154"/>
                </a:cubicBezTo>
                <a:cubicBezTo>
                  <a:pt x="193" y="197"/>
                  <a:pt x="99" y="193"/>
                  <a:pt x="59" y="162"/>
                </a:cubicBezTo>
                <a:cubicBezTo>
                  <a:pt x="65" y="162"/>
                  <a:pt x="69" y="167"/>
                  <a:pt x="74" y="170"/>
                </a:cubicBezTo>
                <a:cubicBezTo>
                  <a:pt x="85" y="176"/>
                  <a:pt x="103" y="180"/>
                  <a:pt x="117" y="183"/>
                </a:cubicBezTo>
                <a:cubicBezTo>
                  <a:pt x="154" y="186"/>
                  <a:pt x="195" y="183"/>
                  <a:pt x="218" y="161"/>
                </a:cubicBezTo>
                <a:close/>
                <a:moveTo>
                  <a:pt x="209" y="53"/>
                </a:moveTo>
                <a:cubicBezTo>
                  <a:pt x="197" y="31"/>
                  <a:pt x="176" y="12"/>
                  <a:pt x="147" y="16"/>
                </a:cubicBezTo>
                <a:cubicBezTo>
                  <a:pt x="171" y="24"/>
                  <a:pt x="189" y="39"/>
                  <a:pt x="209" y="53"/>
                </a:cubicBezTo>
                <a:close/>
                <a:moveTo>
                  <a:pt x="67" y="33"/>
                </a:moveTo>
                <a:cubicBezTo>
                  <a:pt x="74" y="30"/>
                  <a:pt x="81" y="28"/>
                  <a:pt x="86" y="24"/>
                </a:cubicBezTo>
                <a:cubicBezTo>
                  <a:pt x="88" y="25"/>
                  <a:pt x="90" y="23"/>
                  <a:pt x="88" y="22"/>
                </a:cubicBezTo>
                <a:cubicBezTo>
                  <a:pt x="82" y="24"/>
                  <a:pt x="72" y="27"/>
                  <a:pt x="67" y="33"/>
                </a:cubicBezTo>
                <a:close/>
                <a:moveTo>
                  <a:pt x="106" y="23"/>
                </a:moveTo>
                <a:cubicBezTo>
                  <a:pt x="108" y="23"/>
                  <a:pt x="110" y="22"/>
                  <a:pt x="113" y="22"/>
                </a:cubicBezTo>
                <a:cubicBezTo>
                  <a:pt x="112" y="20"/>
                  <a:pt x="107" y="22"/>
                  <a:pt x="106" y="23"/>
                </a:cubicBezTo>
                <a:close/>
                <a:moveTo>
                  <a:pt x="142" y="27"/>
                </a:moveTo>
                <a:cubicBezTo>
                  <a:pt x="129" y="24"/>
                  <a:pt x="112" y="24"/>
                  <a:pt x="101" y="32"/>
                </a:cubicBezTo>
                <a:cubicBezTo>
                  <a:pt x="119" y="30"/>
                  <a:pt x="139" y="29"/>
                  <a:pt x="155" y="34"/>
                </a:cubicBezTo>
                <a:cubicBezTo>
                  <a:pt x="153" y="31"/>
                  <a:pt x="147" y="28"/>
                  <a:pt x="142" y="27"/>
                </a:cubicBezTo>
                <a:close/>
                <a:moveTo>
                  <a:pt x="203" y="36"/>
                </a:moveTo>
                <a:cubicBezTo>
                  <a:pt x="209" y="44"/>
                  <a:pt x="214" y="51"/>
                  <a:pt x="217" y="61"/>
                </a:cubicBezTo>
                <a:cubicBezTo>
                  <a:pt x="226" y="69"/>
                  <a:pt x="234" y="79"/>
                  <a:pt x="240" y="89"/>
                </a:cubicBezTo>
                <a:cubicBezTo>
                  <a:pt x="234" y="62"/>
                  <a:pt x="216" y="37"/>
                  <a:pt x="194" y="27"/>
                </a:cubicBezTo>
                <a:cubicBezTo>
                  <a:pt x="198" y="29"/>
                  <a:pt x="200" y="34"/>
                  <a:pt x="203" y="36"/>
                </a:cubicBezTo>
                <a:close/>
                <a:moveTo>
                  <a:pt x="48" y="83"/>
                </a:moveTo>
                <a:cubicBezTo>
                  <a:pt x="46" y="60"/>
                  <a:pt x="65" y="50"/>
                  <a:pt x="77" y="37"/>
                </a:cubicBezTo>
                <a:cubicBezTo>
                  <a:pt x="77" y="36"/>
                  <a:pt x="77" y="36"/>
                  <a:pt x="76" y="36"/>
                </a:cubicBezTo>
                <a:cubicBezTo>
                  <a:pt x="62" y="47"/>
                  <a:pt x="41" y="56"/>
                  <a:pt x="48" y="83"/>
                </a:cubicBezTo>
                <a:close/>
                <a:moveTo>
                  <a:pt x="105" y="34"/>
                </a:moveTo>
                <a:cubicBezTo>
                  <a:pt x="88" y="37"/>
                  <a:pt x="70" y="47"/>
                  <a:pt x="69" y="64"/>
                </a:cubicBezTo>
                <a:cubicBezTo>
                  <a:pt x="78" y="51"/>
                  <a:pt x="92" y="42"/>
                  <a:pt x="107" y="34"/>
                </a:cubicBezTo>
                <a:cubicBezTo>
                  <a:pt x="106" y="34"/>
                  <a:pt x="106" y="34"/>
                  <a:pt x="105" y="34"/>
                </a:cubicBezTo>
                <a:close/>
                <a:moveTo>
                  <a:pt x="171" y="70"/>
                </a:moveTo>
                <a:cubicBezTo>
                  <a:pt x="177" y="76"/>
                  <a:pt x="186" y="82"/>
                  <a:pt x="190" y="89"/>
                </a:cubicBezTo>
                <a:cubicBezTo>
                  <a:pt x="188" y="61"/>
                  <a:pt x="163" y="42"/>
                  <a:pt x="141" y="38"/>
                </a:cubicBezTo>
                <a:cubicBezTo>
                  <a:pt x="155" y="44"/>
                  <a:pt x="161" y="60"/>
                  <a:pt x="171" y="70"/>
                </a:cubicBezTo>
                <a:close/>
                <a:moveTo>
                  <a:pt x="105" y="47"/>
                </a:moveTo>
                <a:cubicBezTo>
                  <a:pt x="123" y="44"/>
                  <a:pt x="137" y="47"/>
                  <a:pt x="151" y="50"/>
                </a:cubicBezTo>
                <a:cubicBezTo>
                  <a:pt x="141" y="40"/>
                  <a:pt x="118" y="36"/>
                  <a:pt x="105" y="47"/>
                </a:cubicBezTo>
                <a:close/>
                <a:moveTo>
                  <a:pt x="35" y="74"/>
                </a:moveTo>
                <a:cubicBezTo>
                  <a:pt x="38" y="66"/>
                  <a:pt x="45" y="61"/>
                  <a:pt x="47" y="52"/>
                </a:cubicBezTo>
                <a:cubicBezTo>
                  <a:pt x="41" y="58"/>
                  <a:pt x="34" y="65"/>
                  <a:pt x="35" y="74"/>
                </a:cubicBezTo>
                <a:close/>
                <a:moveTo>
                  <a:pt x="206" y="61"/>
                </a:moveTo>
                <a:cubicBezTo>
                  <a:pt x="206" y="60"/>
                  <a:pt x="206" y="60"/>
                  <a:pt x="206" y="59"/>
                </a:cubicBezTo>
                <a:cubicBezTo>
                  <a:pt x="199" y="54"/>
                  <a:pt x="194" y="47"/>
                  <a:pt x="186" y="44"/>
                </a:cubicBezTo>
                <a:cubicBezTo>
                  <a:pt x="190" y="53"/>
                  <a:pt x="199" y="56"/>
                  <a:pt x="206" y="61"/>
                </a:cubicBezTo>
                <a:close/>
                <a:moveTo>
                  <a:pt x="54" y="87"/>
                </a:moveTo>
                <a:cubicBezTo>
                  <a:pt x="53" y="76"/>
                  <a:pt x="56" y="70"/>
                  <a:pt x="59" y="62"/>
                </a:cubicBezTo>
                <a:cubicBezTo>
                  <a:pt x="61" y="61"/>
                  <a:pt x="62" y="59"/>
                  <a:pt x="62" y="57"/>
                </a:cubicBezTo>
                <a:cubicBezTo>
                  <a:pt x="55" y="63"/>
                  <a:pt x="49" y="76"/>
                  <a:pt x="54" y="87"/>
                </a:cubicBezTo>
                <a:close/>
                <a:moveTo>
                  <a:pt x="116" y="56"/>
                </a:moveTo>
                <a:cubicBezTo>
                  <a:pt x="99" y="56"/>
                  <a:pt x="93" y="63"/>
                  <a:pt x="89" y="75"/>
                </a:cubicBezTo>
                <a:cubicBezTo>
                  <a:pt x="90" y="81"/>
                  <a:pt x="87" y="85"/>
                  <a:pt x="91" y="90"/>
                </a:cubicBezTo>
                <a:cubicBezTo>
                  <a:pt x="94" y="71"/>
                  <a:pt x="103" y="58"/>
                  <a:pt x="121" y="59"/>
                </a:cubicBezTo>
                <a:cubicBezTo>
                  <a:pt x="127" y="59"/>
                  <a:pt x="130" y="62"/>
                  <a:pt x="136" y="64"/>
                </a:cubicBezTo>
                <a:cubicBezTo>
                  <a:pt x="141" y="65"/>
                  <a:pt x="146" y="64"/>
                  <a:pt x="151" y="65"/>
                </a:cubicBezTo>
                <a:cubicBezTo>
                  <a:pt x="144" y="59"/>
                  <a:pt x="128" y="56"/>
                  <a:pt x="116" y="56"/>
                </a:cubicBezTo>
                <a:close/>
                <a:moveTo>
                  <a:pt x="76" y="81"/>
                </a:moveTo>
                <a:cubicBezTo>
                  <a:pt x="79" y="80"/>
                  <a:pt x="77" y="78"/>
                  <a:pt x="77" y="76"/>
                </a:cubicBezTo>
                <a:cubicBezTo>
                  <a:pt x="79" y="70"/>
                  <a:pt x="81" y="65"/>
                  <a:pt x="82" y="61"/>
                </a:cubicBezTo>
                <a:cubicBezTo>
                  <a:pt x="77" y="66"/>
                  <a:pt x="75" y="72"/>
                  <a:pt x="76" y="81"/>
                </a:cubicBezTo>
                <a:close/>
                <a:moveTo>
                  <a:pt x="197" y="77"/>
                </a:moveTo>
                <a:cubicBezTo>
                  <a:pt x="196" y="69"/>
                  <a:pt x="192" y="61"/>
                  <a:pt x="185" y="57"/>
                </a:cubicBezTo>
                <a:cubicBezTo>
                  <a:pt x="190" y="63"/>
                  <a:pt x="192" y="71"/>
                  <a:pt x="197" y="77"/>
                </a:cubicBezTo>
                <a:close/>
                <a:moveTo>
                  <a:pt x="37" y="100"/>
                </a:moveTo>
                <a:cubicBezTo>
                  <a:pt x="40" y="117"/>
                  <a:pt x="57" y="127"/>
                  <a:pt x="64" y="139"/>
                </a:cubicBezTo>
                <a:cubicBezTo>
                  <a:pt x="59" y="137"/>
                  <a:pt x="56" y="133"/>
                  <a:pt x="53" y="129"/>
                </a:cubicBezTo>
                <a:cubicBezTo>
                  <a:pt x="49" y="127"/>
                  <a:pt x="46" y="120"/>
                  <a:pt x="43" y="119"/>
                </a:cubicBezTo>
                <a:cubicBezTo>
                  <a:pt x="46" y="127"/>
                  <a:pt x="51" y="130"/>
                  <a:pt x="55" y="135"/>
                </a:cubicBezTo>
                <a:cubicBezTo>
                  <a:pt x="56" y="136"/>
                  <a:pt x="56" y="138"/>
                  <a:pt x="57" y="139"/>
                </a:cubicBezTo>
                <a:cubicBezTo>
                  <a:pt x="65" y="149"/>
                  <a:pt x="79" y="157"/>
                  <a:pt x="89" y="163"/>
                </a:cubicBezTo>
                <a:cubicBezTo>
                  <a:pt x="94" y="166"/>
                  <a:pt x="101" y="164"/>
                  <a:pt x="105" y="167"/>
                </a:cubicBezTo>
                <a:cubicBezTo>
                  <a:pt x="103" y="164"/>
                  <a:pt x="98" y="164"/>
                  <a:pt x="97" y="160"/>
                </a:cubicBezTo>
                <a:cubicBezTo>
                  <a:pt x="107" y="165"/>
                  <a:pt x="117" y="169"/>
                  <a:pt x="129" y="170"/>
                </a:cubicBezTo>
                <a:cubicBezTo>
                  <a:pt x="110" y="160"/>
                  <a:pt x="91" y="149"/>
                  <a:pt x="78" y="133"/>
                </a:cubicBezTo>
                <a:cubicBezTo>
                  <a:pt x="66" y="126"/>
                  <a:pt x="58" y="111"/>
                  <a:pt x="48" y="99"/>
                </a:cubicBezTo>
                <a:cubicBezTo>
                  <a:pt x="43" y="92"/>
                  <a:pt x="42" y="77"/>
                  <a:pt x="41" y="70"/>
                </a:cubicBezTo>
                <a:cubicBezTo>
                  <a:pt x="38" y="78"/>
                  <a:pt x="35" y="89"/>
                  <a:pt x="37" y="100"/>
                </a:cubicBezTo>
                <a:close/>
                <a:moveTo>
                  <a:pt x="61" y="98"/>
                </a:moveTo>
                <a:cubicBezTo>
                  <a:pt x="57" y="89"/>
                  <a:pt x="61" y="76"/>
                  <a:pt x="60" y="69"/>
                </a:cubicBezTo>
                <a:cubicBezTo>
                  <a:pt x="57" y="77"/>
                  <a:pt x="55" y="90"/>
                  <a:pt x="61" y="98"/>
                </a:cubicBezTo>
                <a:close/>
                <a:moveTo>
                  <a:pt x="102" y="78"/>
                </a:moveTo>
                <a:cubicBezTo>
                  <a:pt x="107" y="75"/>
                  <a:pt x="112" y="68"/>
                  <a:pt x="122" y="67"/>
                </a:cubicBezTo>
                <a:cubicBezTo>
                  <a:pt x="114" y="62"/>
                  <a:pt x="101" y="68"/>
                  <a:pt x="102" y="78"/>
                </a:cubicBezTo>
                <a:close/>
                <a:moveTo>
                  <a:pt x="215" y="67"/>
                </a:moveTo>
                <a:cubicBezTo>
                  <a:pt x="214" y="62"/>
                  <a:pt x="212" y="61"/>
                  <a:pt x="210" y="59"/>
                </a:cubicBezTo>
                <a:cubicBezTo>
                  <a:pt x="211" y="62"/>
                  <a:pt x="213" y="65"/>
                  <a:pt x="215" y="67"/>
                </a:cubicBezTo>
                <a:close/>
                <a:moveTo>
                  <a:pt x="76" y="122"/>
                </a:moveTo>
                <a:cubicBezTo>
                  <a:pt x="82" y="123"/>
                  <a:pt x="87" y="132"/>
                  <a:pt x="92" y="130"/>
                </a:cubicBezTo>
                <a:cubicBezTo>
                  <a:pt x="81" y="120"/>
                  <a:pt x="70" y="110"/>
                  <a:pt x="67" y="93"/>
                </a:cubicBezTo>
                <a:cubicBezTo>
                  <a:pt x="66" y="85"/>
                  <a:pt x="68" y="79"/>
                  <a:pt x="64" y="74"/>
                </a:cubicBezTo>
                <a:cubicBezTo>
                  <a:pt x="61" y="93"/>
                  <a:pt x="67" y="109"/>
                  <a:pt x="76" y="122"/>
                </a:cubicBezTo>
                <a:close/>
                <a:moveTo>
                  <a:pt x="112" y="101"/>
                </a:moveTo>
                <a:cubicBezTo>
                  <a:pt x="106" y="80"/>
                  <a:pt x="124" y="74"/>
                  <a:pt x="138" y="72"/>
                </a:cubicBezTo>
                <a:cubicBezTo>
                  <a:pt x="121" y="62"/>
                  <a:pt x="99" y="85"/>
                  <a:pt x="112" y="101"/>
                </a:cubicBezTo>
                <a:close/>
                <a:moveTo>
                  <a:pt x="213" y="76"/>
                </a:moveTo>
                <a:cubicBezTo>
                  <a:pt x="213" y="70"/>
                  <a:pt x="208" y="68"/>
                  <a:pt x="205" y="65"/>
                </a:cubicBezTo>
                <a:cubicBezTo>
                  <a:pt x="205" y="65"/>
                  <a:pt x="205" y="66"/>
                  <a:pt x="206" y="66"/>
                </a:cubicBezTo>
                <a:cubicBezTo>
                  <a:pt x="209" y="69"/>
                  <a:pt x="211" y="73"/>
                  <a:pt x="213" y="76"/>
                </a:cubicBezTo>
                <a:close/>
                <a:moveTo>
                  <a:pt x="163" y="77"/>
                </a:moveTo>
                <a:cubicBezTo>
                  <a:pt x="160" y="73"/>
                  <a:pt x="155" y="72"/>
                  <a:pt x="150" y="70"/>
                </a:cubicBezTo>
                <a:cubicBezTo>
                  <a:pt x="154" y="72"/>
                  <a:pt x="160" y="76"/>
                  <a:pt x="163" y="77"/>
                </a:cubicBezTo>
                <a:close/>
                <a:moveTo>
                  <a:pt x="225" y="98"/>
                </a:moveTo>
                <a:cubicBezTo>
                  <a:pt x="235" y="124"/>
                  <a:pt x="228" y="152"/>
                  <a:pt x="205" y="162"/>
                </a:cubicBezTo>
                <a:cubicBezTo>
                  <a:pt x="231" y="159"/>
                  <a:pt x="238" y="135"/>
                  <a:pt x="243" y="112"/>
                </a:cubicBezTo>
                <a:cubicBezTo>
                  <a:pt x="243" y="112"/>
                  <a:pt x="242" y="111"/>
                  <a:pt x="242" y="111"/>
                </a:cubicBezTo>
                <a:cubicBezTo>
                  <a:pt x="241" y="90"/>
                  <a:pt x="232" y="82"/>
                  <a:pt x="220" y="70"/>
                </a:cubicBezTo>
                <a:cubicBezTo>
                  <a:pt x="220" y="78"/>
                  <a:pt x="227" y="86"/>
                  <a:pt x="227" y="96"/>
                </a:cubicBezTo>
                <a:cubicBezTo>
                  <a:pt x="225" y="93"/>
                  <a:pt x="225" y="89"/>
                  <a:pt x="223" y="87"/>
                </a:cubicBezTo>
                <a:cubicBezTo>
                  <a:pt x="222" y="92"/>
                  <a:pt x="224" y="95"/>
                  <a:pt x="225" y="98"/>
                </a:cubicBezTo>
                <a:close/>
                <a:moveTo>
                  <a:pt x="155" y="105"/>
                </a:moveTo>
                <a:cubicBezTo>
                  <a:pt x="158" y="88"/>
                  <a:pt x="147" y="71"/>
                  <a:pt x="130" y="78"/>
                </a:cubicBezTo>
                <a:cubicBezTo>
                  <a:pt x="142" y="82"/>
                  <a:pt x="152" y="93"/>
                  <a:pt x="150" y="108"/>
                </a:cubicBezTo>
                <a:cubicBezTo>
                  <a:pt x="152" y="107"/>
                  <a:pt x="154" y="107"/>
                  <a:pt x="155" y="105"/>
                </a:cubicBezTo>
                <a:close/>
                <a:moveTo>
                  <a:pt x="215" y="110"/>
                </a:moveTo>
                <a:cubicBezTo>
                  <a:pt x="220" y="95"/>
                  <a:pt x="212" y="80"/>
                  <a:pt x="203" y="73"/>
                </a:cubicBezTo>
                <a:cubicBezTo>
                  <a:pt x="208" y="85"/>
                  <a:pt x="212" y="97"/>
                  <a:pt x="215" y="110"/>
                </a:cubicBezTo>
                <a:close/>
                <a:moveTo>
                  <a:pt x="147" y="106"/>
                </a:moveTo>
                <a:cubicBezTo>
                  <a:pt x="147" y="94"/>
                  <a:pt x="140" y="90"/>
                  <a:pt x="135" y="84"/>
                </a:cubicBezTo>
                <a:cubicBezTo>
                  <a:pt x="132" y="83"/>
                  <a:pt x="128" y="83"/>
                  <a:pt x="124" y="81"/>
                </a:cubicBezTo>
                <a:cubicBezTo>
                  <a:pt x="118" y="85"/>
                  <a:pt x="114" y="96"/>
                  <a:pt x="119" y="103"/>
                </a:cubicBezTo>
                <a:cubicBezTo>
                  <a:pt x="127" y="102"/>
                  <a:pt x="131" y="97"/>
                  <a:pt x="136" y="96"/>
                </a:cubicBezTo>
                <a:cubicBezTo>
                  <a:pt x="133" y="102"/>
                  <a:pt x="126" y="102"/>
                  <a:pt x="121" y="107"/>
                </a:cubicBezTo>
                <a:cubicBezTo>
                  <a:pt x="127" y="112"/>
                  <a:pt x="143" y="114"/>
                  <a:pt x="147" y="106"/>
                </a:cubicBezTo>
                <a:close/>
                <a:moveTo>
                  <a:pt x="97" y="103"/>
                </a:moveTo>
                <a:cubicBezTo>
                  <a:pt x="100" y="103"/>
                  <a:pt x="100" y="103"/>
                  <a:pt x="102" y="104"/>
                </a:cubicBezTo>
                <a:cubicBezTo>
                  <a:pt x="100" y="98"/>
                  <a:pt x="101" y="88"/>
                  <a:pt x="97" y="83"/>
                </a:cubicBezTo>
                <a:cubicBezTo>
                  <a:pt x="94" y="88"/>
                  <a:pt x="95" y="97"/>
                  <a:pt x="97" y="103"/>
                </a:cubicBezTo>
                <a:close/>
                <a:moveTo>
                  <a:pt x="79" y="109"/>
                </a:moveTo>
                <a:cubicBezTo>
                  <a:pt x="76" y="102"/>
                  <a:pt x="77" y="92"/>
                  <a:pt x="71" y="88"/>
                </a:cubicBezTo>
                <a:cubicBezTo>
                  <a:pt x="72" y="97"/>
                  <a:pt x="75" y="104"/>
                  <a:pt x="79" y="109"/>
                </a:cubicBezTo>
                <a:close/>
                <a:moveTo>
                  <a:pt x="165" y="85"/>
                </a:moveTo>
                <a:cubicBezTo>
                  <a:pt x="164" y="84"/>
                  <a:pt x="164" y="83"/>
                  <a:pt x="162" y="82"/>
                </a:cubicBezTo>
                <a:cubicBezTo>
                  <a:pt x="163" y="84"/>
                  <a:pt x="164" y="86"/>
                  <a:pt x="165" y="85"/>
                </a:cubicBezTo>
                <a:close/>
                <a:moveTo>
                  <a:pt x="199" y="85"/>
                </a:moveTo>
                <a:cubicBezTo>
                  <a:pt x="205" y="104"/>
                  <a:pt x="200" y="128"/>
                  <a:pt x="191" y="141"/>
                </a:cubicBezTo>
                <a:cubicBezTo>
                  <a:pt x="193" y="138"/>
                  <a:pt x="197" y="136"/>
                  <a:pt x="200" y="133"/>
                </a:cubicBezTo>
                <a:cubicBezTo>
                  <a:pt x="207" y="127"/>
                  <a:pt x="208" y="115"/>
                  <a:pt x="206" y="101"/>
                </a:cubicBezTo>
                <a:cubicBezTo>
                  <a:pt x="205" y="93"/>
                  <a:pt x="203" y="84"/>
                  <a:pt x="200" y="81"/>
                </a:cubicBezTo>
                <a:cubicBezTo>
                  <a:pt x="202" y="84"/>
                  <a:pt x="199" y="83"/>
                  <a:pt x="199" y="85"/>
                </a:cubicBezTo>
                <a:close/>
                <a:moveTo>
                  <a:pt x="87" y="98"/>
                </a:moveTo>
                <a:cubicBezTo>
                  <a:pt x="86" y="96"/>
                  <a:pt x="86" y="92"/>
                  <a:pt x="85" y="90"/>
                </a:cubicBezTo>
                <a:cubicBezTo>
                  <a:pt x="85" y="92"/>
                  <a:pt x="84" y="97"/>
                  <a:pt x="87" y="98"/>
                </a:cubicBezTo>
                <a:close/>
                <a:moveTo>
                  <a:pt x="191" y="92"/>
                </a:moveTo>
                <a:cubicBezTo>
                  <a:pt x="193" y="93"/>
                  <a:pt x="192" y="96"/>
                  <a:pt x="195" y="95"/>
                </a:cubicBezTo>
                <a:cubicBezTo>
                  <a:pt x="196" y="92"/>
                  <a:pt x="197" y="86"/>
                  <a:pt x="193" y="84"/>
                </a:cubicBezTo>
                <a:cubicBezTo>
                  <a:pt x="194" y="87"/>
                  <a:pt x="195" y="92"/>
                  <a:pt x="191" y="92"/>
                </a:cubicBezTo>
                <a:close/>
                <a:moveTo>
                  <a:pt x="164" y="94"/>
                </a:moveTo>
                <a:cubicBezTo>
                  <a:pt x="164" y="90"/>
                  <a:pt x="162" y="90"/>
                  <a:pt x="161" y="88"/>
                </a:cubicBezTo>
                <a:cubicBezTo>
                  <a:pt x="161" y="91"/>
                  <a:pt x="162" y="93"/>
                  <a:pt x="164" y="94"/>
                </a:cubicBezTo>
                <a:close/>
                <a:moveTo>
                  <a:pt x="171" y="109"/>
                </a:moveTo>
                <a:cubicBezTo>
                  <a:pt x="169" y="117"/>
                  <a:pt x="161" y="120"/>
                  <a:pt x="155" y="125"/>
                </a:cubicBezTo>
                <a:cubicBezTo>
                  <a:pt x="160" y="125"/>
                  <a:pt x="166" y="123"/>
                  <a:pt x="168" y="124"/>
                </a:cubicBezTo>
                <a:cubicBezTo>
                  <a:pt x="171" y="121"/>
                  <a:pt x="176" y="119"/>
                  <a:pt x="179" y="116"/>
                </a:cubicBezTo>
                <a:cubicBezTo>
                  <a:pt x="182" y="107"/>
                  <a:pt x="178" y="96"/>
                  <a:pt x="172" y="92"/>
                </a:cubicBezTo>
                <a:cubicBezTo>
                  <a:pt x="171" y="98"/>
                  <a:pt x="172" y="104"/>
                  <a:pt x="171" y="109"/>
                </a:cubicBezTo>
                <a:close/>
                <a:moveTo>
                  <a:pt x="58" y="107"/>
                </a:moveTo>
                <a:cubicBezTo>
                  <a:pt x="58" y="106"/>
                  <a:pt x="57" y="104"/>
                  <a:pt x="56" y="104"/>
                </a:cubicBezTo>
                <a:cubicBezTo>
                  <a:pt x="57" y="105"/>
                  <a:pt x="57" y="107"/>
                  <a:pt x="58" y="107"/>
                </a:cubicBezTo>
                <a:close/>
                <a:moveTo>
                  <a:pt x="157" y="113"/>
                </a:moveTo>
                <a:cubicBezTo>
                  <a:pt x="162" y="110"/>
                  <a:pt x="168" y="104"/>
                  <a:pt x="165" y="96"/>
                </a:cubicBezTo>
                <a:cubicBezTo>
                  <a:pt x="163" y="102"/>
                  <a:pt x="160" y="107"/>
                  <a:pt x="157" y="113"/>
                </a:cubicBezTo>
                <a:close/>
                <a:moveTo>
                  <a:pt x="184" y="112"/>
                </a:moveTo>
                <a:cubicBezTo>
                  <a:pt x="191" y="109"/>
                  <a:pt x="189" y="99"/>
                  <a:pt x="184" y="96"/>
                </a:cubicBezTo>
                <a:cubicBezTo>
                  <a:pt x="185" y="101"/>
                  <a:pt x="184" y="106"/>
                  <a:pt x="184" y="112"/>
                </a:cubicBezTo>
                <a:close/>
                <a:moveTo>
                  <a:pt x="64" y="115"/>
                </a:moveTo>
                <a:cubicBezTo>
                  <a:pt x="63" y="113"/>
                  <a:pt x="62" y="111"/>
                  <a:pt x="60" y="110"/>
                </a:cubicBezTo>
                <a:cubicBezTo>
                  <a:pt x="61" y="112"/>
                  <a:pt x="62" y="114"/>
                  <a:pt x="64" y="115"/>
                </a:cubicBezTo>
                <a:close/>
                <a:moveTo>
                  <a:pt x="99" y="116"/>
                </a:moveTo>
                <a:cubicBezTo>
                  <a:pt x="97" y="113"/>
                  <a:pt x="94" y="109"/>
                  <a:pt x="92" y="109"/>
                </a:cubicBezTo>
                <a:cubicBezTo>
                  <a:pt x="94" y="111"/>
                  <a:pt x="96" y="113"/>
                  <a:pt x="99" y="116"/>
                </a:cubicBezTo>
                <a:close/>
                <a:moveTo>
                  <a:pt x="127" y="119"/>
                </a:moveTo>
                <a:cubicBezTo>
                  <a:pt x="121" y="115"/>
                  <a:pt x="115" y="112"/>
                  <a:pt x="110" y="107"/>
                </a:cubicBezTo>
                <a:cubicBezTo>
                  <a:pt x="114" y="114"/>
                  <a:pt x="118" y="119"/>
                  <a:pt x="127" y="119"/>
                </a:cubicBezTo>
                <a:close/>
                <a:moveTo>
                  <a:pt x="187" y="166"/>
                </a:moveTo>
                <a:cubicBezTo>
                  <a:pt x="217" y="162"/>
                  <a:pt x="234" y="134"/>
                  <a:pt x="221" y="102"/>
                </a:cubicBezTo>
                <a:cubicBezTo>
                  <a:pt x="220" y="132"/>
                  <a:pt x="208" y="153"/>
                  <a:pt x="187" y="166"/>
                </a:cubicBezTo>
                <a:close/>
                <a:moveTo>
                  <a:pt x="135" y="116"/>
                </a:moveTo>
                <a:cubicBezTo>
                  <a:pt x="143" y="118"/>
                  <a:pt x="150" y="115"/>
                  <a:pt x="153" y="110"/>
                </a:cubicBezTo>
                <a:cubicBezTo>
                  <a:pt x="147" y="112"/>
                  <a:pt x="140" y="113"/>
                  <a:pt x="135" y="116"/>
                </a:cubicBezTo>
                <a:close/>
                <a:moveTo>
                  <a:pt x="183" y="136"/>
                </a:moveTo>
                <a:cubicBezTo>
                  <a:pt x="185" y="135"/>
                  <a:pt x="188" y="134"/>
                  <a:pt x="190" y="132"/>
                </a:cubicBezTo>
                <a:cubicBezTo>
                  <a:pt x="193" y="129"/>
                  <a:pt x="193" y="124"/>
                  <a:pt x="196" y="121"/>
                </a:cubicBezTo>
                <a:cubicBezTo>
                  <a:pt x="193" y="118"/>
                  <a:pt x="193" y="111"/>
                  <a:pt x="190" y="109"/>
                </a:cubicBezTo>
                <a:cubicBezTo>
                  <a:pt x="183" y="114"/>
                  <a:pt x="187" y="129"/>
                  <a:pt x="183" y="136"/>
                </a:cubicBezTo>
                <a:close/>
                <a:moveTo>
                  <a:pt x="151" y="122"/>
                </a:moveTo>
                <a:cubicBezTo>
                  <a:pt x="158" y="121"/>
                  <a:pt x="163" y="116"/>
                  <a:pt x="164" y="112"/>
                </a:cubicBezTo>
                <a:cubicBezTo>
                  <a:pt x="161" y="117"/>
                  <a:pt x="154" y="116"/>
                  <a:pt x="151" y="122"/>
                </a:cubicBezTo>
                <a:close/>
                <a:moveTo>
                  <a:pt x="215" y="114"/>
                </a:moveTo>
                <a:cubicBezTo>
                  <a:pt x="214" y="113"/>
                  <a:pt x="217" y="111"/>
                  <a:pt x="215" y="111"/>
                </a:cubicBezTo>
                <a:cubicBezTo>
                  <a:pt x="215" y="112"/>
                  <a:pt x="213" y="114"/>
                  <a:pt x="215" y="114"/>
                </a:cubicBezTo>
                <a:close/>
                <a:moveTo>
                  <a:pt x="116" y="134"/>
                </a:moveTo>
                <a:cubicBezTo>
                  <a:pt x="118" y="135"/>
                  <a:pt x="122" y="136"/>
                  <a:pt x="124" y="135"/>
                </a:cubicBezTo>
                <a:cubicBezTo>
                  <a:pt x="118" y="128"/>
                  <a:pt x="106" y="125"/>
                  <a:pt x="99" y="121"/>
                </a:cubicBezTo>
                <a:cubicBezTo>
                  <a:pt x="104" y="126"/>
                  <a:pt x="110" y="131"/>
                  <a:pt x="116" y="134"/>
                </a:cubicBezTo>
                <a:close/>
                <a:moveTo>
                  <a:pt x="114" y="125"/>
                </a:moveTo>
                <a:cubicBezTo>
                  <a:pt x="113" y="123"/>
                  <a:pt x="109" y="121"/>
                  <a:pt x="108" y="122"/>
                </a:cubicBezTo>
                <a:cubicBezTo>
                  <a:pt x="110" y="123"/>
                  <a:pt x="111" y="124"/>
                  <a:pt x="114" y="125"/>
                </a:cubicBezTo>
                <a:close/>
                <a:moveTo>
                  <a:pt x="133" y="122"/>
                </a:moveTo>
                <a:cubicBezTo>
                  <a:pt x="136" y="124"/>
                  <a:pt x="143" y="122"/>
                  <a:pt x="145" y="120"/>
                </a:cubicBezTo>
                <a:cubicBezTo>
                  <a:pt x="140" y="120"/>
                  <a:pt x="138" y="122"/>
                  <a:pt x="133" y="122"/>
                </a:cubicBezTo>
                <a:close/>
                <a:moveTo>
                  <a:pt x="212" y="121"/>
                </a:moveTo>
                <a:cubicBezTo>
                  <a:pt x="212" y="120"/>
                  <a:pt x="215" y="119"/>
                  <a:pt x="213" y="118"/>
                </a:cubicBezTo>
                <a:cubicBezTo>
                  <a:pt x="213" y="119"/>
                  <a:pt x="210" y="120"/>
                  <a:pt x="212" y="121"/>
                </a:cubicBezTo>
                <a:close/>
                <a:moveTo>
                  <a:pt x="121" y="128"/>
                </a:moveTo>
                <a:cubicBezTo>
                  <a:pt x="131" y="129"/>
                  <a:pt x="143" y="131"/>
                  <a:pt x="153" y="127"/>
                </a:cubicBezTo>
                <a:cubicBezTo>
                  <a:pt x="144" y="124"/>
                  <a:pt x="128" y="128"/>
                  <a:pt x="120" y="126"/>
                </a:cubicBezTo>
                <a:cubicBezTo>
                  <a:pt x="121" y="126"/>
                  <a:pt x="121" y="127"/>
                  <a:pt x="121" y="128"/>
                </a:cubicBezTo>
                <a:close/>
                <a:moveTo>
                  <a:pt x="127" y="155"/>
                </a:moveTo>
                <a:cubicBezTo>
                  <a:pt x="119" y="154"/>
                  <a:pt x="115" y="145"/>
                  <a:pt x="108" y="141"/>
                </a:cubicBezTo>
                <a:cubicBezTo>
                  <a:pt x="105" y="140"/>
                  <a:pt x="102" y="141"/>
                  <a:pt x="100" y="140"/>
                </a:cubicBezTo>
                <a:cubicBezTo>
                  <a:pt x="94" y="137"/>
                  <a:pt x="89" y="132"/>
                  <a:pt x="83" y="131"/>
                </a:cubicBezTo>
                <a:cubicBezTo>
                  <a:pt x="93" y="143"/>
                  <a:pt x="110" y="153"/>
                  <a:pt x="127" y="155"/>
                </a:cubicBezTo>
                <a:close/>
                <a:moveTo>
                  <a:pt x="156" y="130"/>
                </a:moveTo>
                <a:cubicBezTo>
                  <a:pt x="146" y="133"/>
                  <a:pt x="134" y="132"/>
                  <a:pt x="125" y="131"/>
                </a:cubicBezTo>
                <a:cubicBezTo>
                  <a:pt x="127" y="134"/>
                  <a:pt x="130" y="139"/>
                  <a:pt x="134" y="139"/>
                </a:cubicBezTo>
                <a:cubicBezTo>
                  <a:pt x="149" y="142"/>
                  <a:pt x="168" y="138"/>
                  <a:pt x="174" y="125"/>
                </a:cubicBezTo>
                <a:cubicBezTo>
                  <a:pt x="168" y="124"/>
                  <a:pt x="162" y="128"/>
                  <a:pt x="156" y="130"/>
                </a:cubicBezTo>
                <a:close/>
                <a:moveTo>
                  <a:pt x="140" y="145"/>
                </a:moveTo>
                <a:cubicBezTo>
                  <a:pt x="155" y="150"/>
                  <a:pt x="184" y="143"/>
                  <a:pt x="181" y="125"/>
                </a:cubicBezTo>
                <a:cubicBezTo>
                  <a:pt x="175" y="138"/>
                  <a:pt x="160" y="144"/>
                  <a:pt x="140" y="145"/>
                </a:cubicBezTo>
                <a:close/>
                <a:moveTo>
                  <a:pt x="109" y="138"/>
                </a:moveTo>
                <a:cubicBezTo>
                  <a:pt x="109" y="137"/>
                  <a:pt x="106" y="135"/>
                  <a:pt x="105" y="136"/>
                </a:cubicBezTo>
                <a:cubicBezTo>
                  <a:pt x="107" y="137"/>
                  <a:pt x="107" y="138"/>
                  <a:pt x="109" y="138"/>
                </a:cubicBezTo>
                <a:close/>
                <a:moveTo>
                  <a:pt x="122" y="141"/>
                </a:moveTo>
                <a:cubicBezTo>
                  <a:pt x="124" y="142"/>
                  <a:pt x="127" y="142"/>
                  <a:pt x="129" y="142"/>
                </a:cubicBezTo>
                <a:cubicBezTo>
                  <a:pt x="128" y="140"/>
                  <a:pt x="124" y="140"/>
                  <a:pt x="122" y="139"/>
                </a:cubicBezTo>
                <a:cubicBezTo>
                  <a:pt x="122" y="139"/>
                  <a:pt x="122" y="140"/>
                  <a:pt x="122" y="141"/>
                </a:cubicBezTo>
                <a:close/>
                <a:moveTo>
                  <a:pt x="178" y="167"/>
                </a:moveTo>
                <a:cubicBezTo>
                  <a:pt x="194" y="160"/>
                  <a:pt x="208" y="149"/>
                  <a:pt x="210" y="133"/>
                </a:cubicBezTo>
                <a:cubicBezTo>
                  <a:pt x="202" y="146"/>
                  <a:pt x="192" y="158"/>
                  <a:pt x="178" y="167"/>
                </a:cubicBezTo>
                <a:close/>
                <a:moveTo>
                  <a:pt x="134" y="141"/>
                </a:moveTo>
                <a:cubicBezTo>
                  <a:pt x="133" y="143"/>
                  <a:pt x="132" y="140"/>
                  <a:pt x="130" y="141"/>
                </a:cubicBezTo>
                <a:cubicBezTo>
                  <a:pt x="130" y="143"/>
                  <a:pt x="136" y="143"/>
                  <a:pt x="134" y="141"/>
                </a:cubicBezTo>
                <a:close/>
                <a:moveTo>
                  <a:pt x="182" y="149"/>
                </a:moveTo>
                <a:cubicBezTo>
                  <a:pt x="178" y="155"/>
                  <a:pt x="172" y="159"/>
                  <a:pt x="167" y="164"/>
                </a:cubicBezTo>
                <a:cubicBezTo>
                  <a:pt x="183" y="159"/>
                  <a:pt x="195" y="150"/>
                  <a:pt x="202" y="137"/>
                </a:cubicBezTo>
                <a:cubicBezTo>
                  <a:pt x="202" y="137"/>
                  <a:pt x="202" y="136"/>
                  <a:pt x="202" y="136"/>
                </a:cubicBezTo>
                <a:cubicBezTo>
                  <a:pt x="196" y="141"/>
                  <a:pt x="191" y="146"/>
                  <a:pt x="182" y="149"/>
                </a:cubicBezTo>
                <a:close/>
                <a:moveTo>
                  <a:pt x="164" y="149"/>
                </a:moveTo>
                <a:cubicBezTo>
                  <a:pt x="147" y="152"/>
                  <a:pt x="130" y="147"/>
                  <a:pt x="116" y="144"/>
                </a:cubicBezTo>
                <a:cubicBezTo>
                  <a:pt x="117" y="146"/>
                  <a:pt x="117" y="147"/>
                  <a:pt x="120" y="146"/>
                </a:cubicBezTo>
                <a:cubicBezTo>
                  <a:pt x="133" y="154"/>
                  <a:pt x="153" y="155"/>
                  <a:pt x="172" y="150"/>
                </a:cubicBezTo>
                <a:cubicBezTo>
                  <a:pt x="172" y="151"/>
                  <a:pt x="171" y="152"/>
                  <a:pt x="172" y="152"/>
                </a:cubicBezTo>
                <a:cubicBezTo>
                  <a:pt x="173" y="151"/>
                  <a:pt x="172" y="151"/>
                  <a:pt x="172" y="150"/>
                </a:cubicBezTo>
                <a:cubicBezTo>
                  <a:pt x="174" y="150"/>
                  <a:pt x="175" y="151"/>
                  <a:pt x="177" y="149"/>
                </a:cubicBezTo>
                <a:cubicBezTo>
                  <a:pt x="175" y="146"/>
                  <a:pt x="187" y="143"/>
                  <a:pt x="186" y="139"/>
                </a:cubicBezTo>
                <a:cubicBezTo>
                  <a:pt x="179" y="143"/>
                  <a:pt x="173" y="148"/>
                  <a:pt x="164" y="149"/>
                </a:cubicBezTo>
                <a:close/>
                <a:moveTo>
                  <a:pt x="151" y="166"/>
                </a:moveTo>
                <a:cubicBezTo>
                  <a:pt x="148" y="165"/>
                  <a:pt x="145" y="164"/>
                  <a:pt x="143" y="162"/>
                </a:cubicBezTo>
                <a:cubicBezTo>
                  <a:pt x="147" y="162"/>
                  <a:pt x="152" y="164"/>
                  <a:pt x="156" y="165"/>
                </a:cubicBezTo>
                <a:cubicBezTo>
                  <a:pt x="159" y="162"/>
                  <a:pt x="170" y="160"/>
                  <a:pt x="170" y="155"/>
                </a:cubicBezTo>
                <a:cubicBezTo>
                  <a:pt x="160" y="158"/>
                  <a:pt x="149" y="159"/>
                  <a:pt x="139" y="160"/>
                </a:cubicBezTo>
                <a:cubicBezTo>
                  <a:pt x="138" y="162"/>
                  <a:pt x="142" y="159"/>
                  <a:pt x="142" y="162"/>
                </a:cubicBezTo>
                <a:cubicBezTo>
                  <a:pt x="128" y="158"/>
                  <a:pt x="114" y="155"/>
                  <a:pt x="102" y="149"/>
                </a:cubicBezTo>
                <a:cubicBezTo>
                  <a:pt x="114" y="160"/>
                  <a:pt x="131" y="170"/>
                  <a:pt x="151" y="166"/>
                </a:cubicBezTo>
                <a:close/>
                <a:moveTo>
                  <a:pt x="155" y="156"/>
                </a:moveTo>
                <a:cubicBezTo>
                  <a:pt x="153" y="155"/>
                  <a:pt x="151" y="156"/>
                  <a:pt x="149" y="156"/>
                </a:cubicBezTo>
                <a:cubicBezTo>
                  <a:pt x="142" y="156"/>
                  <a:pt x="133" y="153"/>
                  <a:pt x="129" y="154"/>
                </a:cubicBezTo>
                <a:cubicBezTo>
                  <a:pt x="135" y="158"/>
                  <a:pt x="148" y="158"/>
                  <a:pt x="155" y="156"/>
                </a:cubicBezTo>
                <a:close/>
                <a:moveTo>
                  <a:pt x="157" y="156"/>
                </a:moveTo>
                <a:cubicBezTo>
                  <a:pt x="159" y="156"/>
                  <a:pt x="162" y="155"/>
                  <a:pt x="163" y="154"/>
                </a:cubicBezTo>
                <a:cubicBezTo>
                  <a:pt x="162" y="155"/>
                  <a:pt x="157" y="154"/>
                  <a:pt x="157" y="156"/>
                </a:cubicBezTo>
                <a:close/>
              </a:path>
            </a:pathLst>
          </a:custGeom>
          <a:solidFill>
            <a:schemeClr val="accent1"/>
          </a:solidFill>
          <a:ln>
            <a:noFill/>
          </a:ln>
        </p:spPr>
        <p:txBody>
          <a:bodyPr/>
          <a:p>
            <a:endParaRPr altLang="zh-CN"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724" name="文本框 7"/>
          <p:cNvSpPr txBox="1"/>
          <p:nvPr/>
        </p:nvSpPr>
        <p:spPr>
          <a:xfrm>
            <a:off x="-505478" y="225749"/>
            <a:ext cx="8511728" cy="688340"/>
          </a:xfrm>
          <a:prstGeom prst="rect"/>
          <a:noFill/>
        </p:spPr>
        <p:txBody>
          <a:bodyPr rtlCol="0" wrap="square">
            <a:spAutoFit/>
          </a:bodyPr>
          <a:p>
            <a:pPr algn="ctr"/>
            <a:r>
              <a:rPr altLang="en-US" b="1" dirty="0" sz="4000" lang="en-US">
                <a:solidFill>
                  <a:srgbClr val="FFFFFF"/>
                </a:solidFill>
                <a:latin typeface="Calibri" panose="020F0502020204030204" pitchFamily="34" charset="0"/>
                <a:ea typeface="Calibri" panose="020F0502020204030204" pitchFamily="34" charset="0"/>
              </a:rPr>
              <a:t>J</a:t>
            </a:r>
            <a:r>
              <a:rPr altLang="en-US" b="1" dirty="0" sz="4000" lang="en-US">
                <a:solidFill>
                  <a:srgbClr val="FFFFFF"/>
                </a:solidFill>
                <a:latin typeface="Calibri" panose="020F0502020204030204" pitchFamily="34" charset="0"/>
                <a:ea typeface="Calibri" panose="020F0502020204030204" pitchFamily="34" charset="0"/>
              </a:rPr>
              <a:t>e</a:t>
            </a:r>
            <a:r>
              <a:rPr altLang="en-US" b="1" dirty="0" sz="4000" lang="en-US">
                <a:solidFill>
                  <a:srgbClr val="FFFFFF"/>
                </a:solidFill>
                <a:latin typeface="Calibri" panose="020F0502020204030204" pitchFamily="34" charset="0"/>
                <a:ea typeface="Calibri" panose="020F0502020204030204" pitchFamily="34" charset="0"/>
              </a:rPr>
              <a:t>n</a:t>
            </a:r>
            <a:r>
              <a:rPr altLang="en-US" b="1" dirty="0" sz="4000" lang="en-US">
                <a:solidFill>
                  <a:srgbClr val="FFFFFF"/>
                </a:solidFill>
                <a:latin typeface="Calibri" panose="020F0502020204030204" pitchFamily="34" charset="0"/>
                <a:ea typeface="Calibri" panose="020F0502020204030204" pitchFamily="34" charset="0"/>
              </a:rPr>
              <a:t>i</a:t>
            </a:r>
            <a:r>
              <a:rPr altLang="en-US" b="1" dirty="0" sz="4000" lang="en-US">
                <a:solidFill>
                  <a:srgbClr val="FFFFFF"/>
                </a:solidFill>
                <a:latin typeface="Calibri" panose="020F0502020204030204" pitchFamily="34" charset="0"/>
                <a:ea typeface="Calibri" panose="020F0502020204030204" pitchFamily="34" charset="0"/>
              </a:rPr>
              <a:t>s</a:t>
            </a:r>
            <a:r>
              <a:rPr altLang="en-US" b="1" dirty="0" sz="4000" lang="en-US">
                <a:solidFill>
                  <a:srgbClr val="FFFFFF"/>
                </a:solidFill>
                <a:latin typeface="Calibri" panose="020F0502020204030204" pitchFamily="34" charset="0"/>
                <a:ea typeface="Calibri" panose="020F0502020204030204" pitchFamily="34" charset="0"/>
              </a:rPr>
              <a:t>-</a:t>
            </a:r>
            <a:r>
              <a:rPr altLang="en-US" b="1" dirty="0" sz="4000" lang="en-US">
                <a:solidFill>
                  <a:srgbClr val="FFFFFF"/>
                </a:solidFill>
                <a:latin typeface="Calibri" panose="020F0502020204030204" pitchFamily="34" charset="0"/>
                <a:ea typeface="Calibri" panose="020F0502020204030204" pitchFamily="34" charset="0"/>
              </a:rPr>
              <a:t>j</a:t>
            </a:r>
            <a:r>
              <a:rPr altLang="en-US" b="1" dirty="0" sz="4000" lang="en-US">
                <a:solidFill>
                  <a:srgbClr val="FFFFFF"/>
                </a:solidFill>
                <a:latin typeface="Calibri" panose="020F0502020204030204" pitchFamily="34" charset="0"/>
                <a:ea typeface="Calibri" panose="020F0502020204030204" pitchFamily="34" charset="0"/>
              </a:rPr>
              <a:t>e</a:t>
            </a:r>
            <a:r>
              <a:rPr altLang="en-US" b="1" dirty="0" sz="4000" lang="en-US">
                <a:solidFill>
                  <a:srgbClr val="FFFFFF"/>
                </a:solidFill>
                <a:latin typeface="Calibri" panose="020F0502020204030204" pitchFamily="34" charset="0"/>
                <a:ea typeface="Calibri" panose="020F0502020204030204" pitchFamily="34" charset="0"/>
              </a:rPr>
              <a:t>n</a:t>
            </a:r>
            <a:r>
              <a:rPr altLang="en-US" b="1" dirty="0" sz="4000" lang="en-US">
                <a:solidFill>
                  <a:srgbClr val="FFFFFF"/>
                </a:solidFill>
                <a:latin typeface="Calibri" panose="020F0502020204030204" pitchFamily="34" charset="0"/>
                <a:ea typeface="Calibri" panose="020F0502020204030204" pitchFamily="34" charset="0"/>
              </a:rPr>
              <a:t>i</a:t>
            </a:r>
            <a:r>
              <a:rPr altLang="en-US" b="1" dirty="0" sz="4000" lang="en-US">
                <a:solidFill>
                  <a:srgbClr val="FFFFFF"/>
                </a:solidFill>
                <a:latin typeface="Calibri" panose="020F0502020204030204" pitchFamily="34" charset="0"/>
                <a:ea typeface="Calibri" panose="020F0502020204030204" pitchFamily="34" charset="0"/>
              </a:rPr>
              <a:t>s</a:t>
            </a:r>
            <a:r>
              <a:rPr altLang="en-US" b="1" dirty="0" sz="4000" lang="en-US">
                <a:solidFill>
                  <a:srgbClr val="FFFFFF"/>
                </a:solidFill>
                <a:latin typeface="Calibri" panose="020F0502020204030204" pitchFamily="34" charset="0"/>
                <a:ea typeface="Calibri" panose="020F0502020204030204" pitchFamily="34" charset="0"/>
              </a:rPr>
              <a:t> </a:t>
            </a:r>
            <a:r>
              <a:rPr altLang="en-US" b="1" dirty="0" sz="4000" lang="en-US">
                <a:solidFill>
                  <a:srgbClr val="FFFFFF"/>
                </a:solidFill>
                <a:latin typeface="Calibri" panose="020F0502020204030204" pitchFamily="34" charset="0"/>
                <a:ea typeface="Calibri" panose="020F0502020204030204" pitchFamily="34" charset="0"/>
              </a:rPr>
              <a:t>p</a:t>
            </a:r>
            <a:r>
              <a:rPr altLang="en-US" b="1" dirty="0" sz="4000" lang="en-US">
                <a:solidFill>
                  <a:srgbClr val="FFFFFF"/>
                </a:solidFill>
                <a:latin typeface="Calibri" panose="020F0502020204030204" pitchFamily="34" charset="0"/>
                <a:ea typeface="Calibri" panose="020F0502020204030204" pitchFamily="34" charset="0"/>
              </a:rPr>
              <a:t>e</a:t>
            </a:r>
            <a:r>
              <a:rPr altLang="en-US" b="1" dirty="0" sz="4000" lang="en-US">
                <a:solidFill>
                  <a:srgbClr val="FFFFFF"/>
                </a:solidFill>
                <a:latin typeface="Calibri" panose="020F0502020204030204" pitchFamily="34" charset="0"/>
                <a:ea typeface="Calibri" panose="020F0502020204030204" pitchFamily="34" charset="0"/>
              </a:rPr>
              <a:t>n</a:t>
            </a:r>
            <a:r>
              <a:rPr altLang="en-US" b="1" dirty="0" sz="4000" lang="en-US">
                <a:solidFill>
                  <a:srgbClr val="FFFFFF"/>
                </a:solidFill>
                <a:latin typeface="Calibri" panose="020F0502020204030204" pitchFamily="34" charset="0"/>
                <a:ea typeface="Calibri" panose="020F0502020204030204" pitchFamily="34" charset="0"/>
              </a:rPr>
              <a:t>a</a:t>
            </a:r>
            <a:r>
              <a:rPr altLang="en-US" b="1" dirty="0" sz="4000" lang="en-US">
                <a:solidFill>
                  <a:srgbClr val="FFFFFF"/>
                </a:solidFill>
                <a:latin typeface="Calibri" panose="020F0502020204030204" pitchFamily="34" charset="0"/>
                <a:ea typeface="Calibri" panose="020F0502020204030204" pitchFamily="34" charset="0"/>
              </a:rPr>
              <a:t>l</a:t>
            </a:r>
            <a:r>
              <a:rPr altLang="en-US" b="1" dirty="0" sz="4000" lang="en-US">
                <a:solidFill>
                  <a:srgbClr val="FFFFFF"/>
                </a:solidFill>
                <a:latin typeface="Calibri" panose="020F0502020204030204" pitchFamily="34" charset="0"/>
                <a:ea typeface="Calibri" panose="020F0502020204030204" pitchFamily="34" charset="0"/>
              </a:rPr>
              <a:t>a</a:t>
            </a:r>
            <a:r>
              <a:rPr altLang="en-US" b="1" dirty="0" sz="4000" lang="en-US">
                <a:solidFill>
                  <a:srgbClr val="FFFFFF"/>
                </a:solidFill>
                <a:latin typeface="Calibri" panose="020F0502020204030204" pitchFamily="34" charset="0"/>
                <a:ea typeface="Calibri" panose="020F0502020204030204" pitchFamily="34" charset="0"/>
              </a:rPr>
              <a:t>r</a:t>
            </a:r>
            <a:r>
              <a:rPr altLang="en-US" b="1" dirty="0" sz="4000" lang="en-US">
                <a:solidFill>
                  <a:srgbClr val="FFFFFF"/>
                </a:solidFill>
                <a:latin typeface="Calibri" panose="020F0502020204030204" pitchFamily="34" charset="0"/>
                <a:ea typeface="Calibri" panose="020F0502020204030204" pitchFamily="34" charset="0"/>
              </a:rPr>
              <a:t>a</a:t>
            </a:r>
            <a:r>
              <a:rPr altLang="en-US" b="1" dirty="0" sz="4000" lang="en-US">
                <a:solidFill>
                  <a:srgbClr val="FFFFFF"/>
                </a:solidFill>
                <a:latin typeface="Calibri" panose="020F0502020204030204" pitchFamily="34" charset="0"/>
                <a:ea typeface="Calibri" panose="020F0502020204030204" pitchFamily="34" charset="0"/>
              </a:rPr>
              <a:t>n</a:t>
            </a:r>
            <a:r>
              <a:rPr altLang="en-US" b="1" dirty="0" sz="4000" lang="en-US">
                <a:solidFill>
                  <a:srgbClr val="FFFFFF"/>
                </a:solidFill>
                <a:latin typeface="Calibri" panose="020F0502020204030204" pitchFamily="34" charset="0"/>
                <a:ea typeface="Calibri" panose="020F0502020204030204" pitchFamily="34" charset="0"/>
              </a:rPr>
              <a:t> </a:t>
            </a:r>
            <a:r>
              <a:rPr altLang="en-US" b="1" dirty="0" sz="4000" lang="en-US">
                <a:solidFill>
                  <a:srgbClr val="FFFFFF"/>
                </a:solidFill>
                <a:latin typeface="Calibri" panose="020F0502020204030204" pitchFamily="34" charset="0"/>
                <a:ea typeface="Calibri" panose="020F0502020204030204" pitchFamily="34" charset="0"/>
              </a:rPr>
              <a:t>i</a:t>
            </a:r>
            <a:r>
              <a:rPr altLang="en-US" b="1" dirty="0" sz="4000" lang="en-US">
                <a:solidFill>
                  <a:srgbClr val="FFFFFF"/>
                </a:solidFill>
                <a:latin typeface="Calibri" panose="020F0502020204030204" pitchFamily="34" charset="0"/>
                <a:ea typeface="Calibri" panose="020F0502020204030204" pitchFamily="34" charset="0"/>
              </a:rPr>
              <a:t>n</a:t>
            </a:r>
            <a:r>
              <a:rPr altLang="en-US" b="1" dirty="0" sz="4000" lang="en-US">
                <a:solidFill>
                  <a:srgbClr val="FFFFFF"/>
                </a:solidFill>
                <a:latin typeface="Calibri" panose="020F0502020204030204" pitchFamily="34" charset="0"/>
                <a:ea typeface="Calibri" panose="020F0502020204030204" pitchFamily="34" charset="0"/>
              </a:rPr>
              <a:t>d</a:t>
            </a:r>
            <a:r>
              <a:rPr altLang="en-US" b="1" dirty="0" sz="4000" lang="en-US">
                <a:solidFill>
                  <a:srgbClr val="FFFFFF"/>
                </a:solidFill>
                <a:latin typeface="Calibri" panose="020F0502020204030204" pitchFamily="34" charset="0"/>
                <a:ea typeface="Calibri" panose="020F0502020204030204" pitchFamily="34" charset="0"/>
              </a:rPr>
              <a:t>u</a:t>
            </a:r>
            <a:r>
              <a:rPr altLang="en-US" b="1" dirty="0" sz="4000" lang="en-US">
                <a:solidFill>
                  <a:srgbClr val="FFFFFF"/>
                </a:solidFill>
                <a:latin typeface="Calibri" panose="020F0502020204030204" pitchFamily="34" charset="0"/>
                <a:ea typeface="Calibri" panose="020F0502020204030204" pitchFamily="34" charset="0"/>
              </a:rPr>
              <a:t>k</a:t>
            </a:r>
            <a:r>
              <a:rPr altLang="en-US" b="1" dirty="0" sz="4000" lang="en-US">
                <a:solidFill>
                  <a:srgbClr val="FFFFFF"/>
                </a:solidFill>
                <a:latin typeface="Calibri" panose="020F0502020204030204" pitchFamily="34" charset="0"/>
                <a:ea typeface="Calibri" panose="020F0502020204030204" pitchFamily="34" charset="0"/>
              </a:rPr>
              <a:t>t</a:t>
            </a:r>
            <a:r>
              <a:rPr altLang="en-US" b="1" dirty="0" sz="4000" lang="en-US">
                <a:solidFill>
                  <a:srgbClr val="FFFFFF"/>
                </a:solidFill>
                <a:latin typeface="Calibri" panose="020F0502020204030204" pitchFamily="34" charset="0"/>
                <a:ea typeface="Calibri" panose="020F0502020204030204" pitchFamily="34" charset="0"/>
              </a:rPr>
              <a:t>i</a:t>
            </a:r>
            <a:r>
              <a:rPr altLang="en-US" b="1" dirty="0" sz="4000" lang="en-US">
                <a:solidFill>
                  <a:srgbClr val="FFFFFF"/>
                </a:solidFill>
                <a:latin typeface="Calibri" panose="020F0502020204030204" pitchFamily="34" charset="0"/>
                <a:ea typeface="Calibri" panose="020F0502020204030204" pitchFamily="34" charset="0"/>
              </a:rPr>
              <a:t>f</a:t>
            </a:r>
            <a:endParaRPr altLang="en-US" b="1" dirty="0" sz="4800" lang="zh-CN">
              <a:solidFill>
                <a:srgbClr val="FFFFFF"/>
              </a:solidFill>
              <a:latin typeface="Calibri" panose="020F0502020204030204" pitchFamily="34" charset="0"/>
              <a:ea typeface="Calibri" panose="020F0502020204030204" pitchFamily="34" charset="0"/>
            </a:endParaRPr>
          </a:p>
        </p:txBody>
      </p:sp>
      <p:sp>
        <p:nvSpPr>
          <p:cNvPr id="1048725" name="文本框 10"/>
          <p:cNvSpPr txBox="1"/>
          <p:nvPr/>
        </p:nvSpPr>
        <p:spPr>
          <a:xfrm>
            <a:off x="1052304" y="1042227"/>
            <a:ext cx="4316218" cy="521970"/>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G</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e</a:t>
            </a:r>
            <a:r>
              <a:rPr altLang="en-US" dirty="0" sz="2800" lang="en-US">
                <a:solidFill>
                  <a:schemeClr val="accent1"/>
                </a:solidFill>
                <a:latin typeface="Calibri" panose="020F0502020204030204" pitchFamily="34" charset="0"/>
                <a:ea typeface="Calibri" panose="020F0502020204030204" pitchFamily="34" charset="0"/>
              </a:rPr>
              <a:t>r</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l</a:t>
            </a:r>
            <a:r>
              <a:rPr altLang="en-US" dirty="0" sz="2800" lang="en-US">
                <a:solidFill>
                  <a:schemeClr val="accent1"/>
                </a:solidFill>
                <a:latin typeface="Calibri" panose="020F0502020204030204" pitchFamily="34" charset="0"/>
                <a:ea typeface="Calibri" panose="020F0502020204030204" pitchFamily="34" charset="0"/>
              </a:rPr>
              <a:t>i</a:t>
            </a:r>
            <a:r>
              <a:rPr altLang="en-US" dirty="0" sz="2800" lang="en-US">
                <a:solidFill>
                  <a:schemeClr val="accent1"/>
                </a:solidFill>
                <a:latin typeface="Calibri" panose="020F0502020204030204" pitchFamily="34" charset="0"/>
                <a:ea typeface="Calibri" panose="020F0502020204030204" pitchFamily="34" charset="0"/>
              </a:rPr>
              <a:t>s</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s</a:t>
            </a:r>
            <a:r>
              <a:rPr altLang="en-US" dirty="0" sz="2800" lang="en-US">
                <a:solidFill>
                  <a:schemeClr val="accent1"/>
                </a:solidFill>
                <a:latin typeface="Calibri" panose="020F0502020204030204" pitchFamily="34" charset="0"/>
                <a:ea typeface="Calibri" panose="020F0502020204030204" pitchFamily="34" charset="0"/>
              </a:rPr>
              <a:t>i</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726" name="Freeform 5"/>
          <p:cNvSpPr/>
          <p:nvPr/>
        </p:nvSpPr>
        <p:spPr bwMode="auto">
          <a:xfrm>
            <a:off x="1052304" y="1564196"/>
            <a:ext cx="4316217" cy="15322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anchor="t" anchorCtr="0" bIns="45720" compatLnSpc="1" lIns="91440" numCol="1" rIns="91440" tIns="45720" vert="horz" wrap="square"/>
          <a:p>
            <a:endParaRPr altLang="en-US" lang="zh-CN">
              <a:solidFill>
                <a:schemeClr val="bg1"/>
              </a:solidFill>
              <a:ea typeface="Calibri" panose="020F0502020204030204" pitchFamily="34" charset="0"/>
            </a:endParaRPr>
          </a:p>
        </p:txBody>
      </p:sp>
      <p:sp>
        <p:nvSpPr>
          <p:cNvPr id="1048727" name="任意多边形 12"/>
          <p:cNvSpPr/>
          <p:nvPr/>
        </p:nvSpPr>
        <p:spPr>
          <a:xfrm>
            <a:off x="269140" y="1409351"/>
            <a:ext cx="783165" cy="908277"/>
          </a:xfrm>
          <a:custGeom>
            <a:avLst/>
            <a:gdLst>
              <a:gd name="connsiteX0" fmla="*/ 264904 w 512158"/>
              <a:gd name="connsiteY0" fmla="*/ 154 h 593976"/>
              <a:gd name="connsiteX1" fmla="*/ 389393 w 512158"/>
              <a:gd name="connsiteY1" fmla="*/ 40779 h 593976"/>
              <a:gd name="connsiteX2" fmla="*/ 496096 w 512158"/>
              <a:gd name="connsiteY2" fmla="*/ 377039 h 593976"/>
              <a:gd name="connsiteX3" fmla="*/ 171965 w 512158"/>
              <a:gd name="connsiteY3" fmla="*/ 586822 h 593976"/>
              <a:gd name="connsiteX4" fmla="*/ 4460 w 512158"/>
              <a:gd name="connsiteY4" fmla="*/ 238954 h 593976"/>
              <a:gd name="connsiteX5" fmla="*/ 99200 w 512158"/>
              <a:gd name="connsiteY5" fmla="*/ 72714 h 593976"/>
              <a:gd name="connsiteX6" fmla="*/ 165393 w 512158"/>
              <a:gd name="connsiteY6" fmla="*/ 25266 h 593976"/>
              <a:gd name="connsiteX7" fmla="*/ 264904 w 512158"/>
              <a:gd name="connsiteY7" fmla="*/ 154 h 5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158" h="593976">
                <a:moveTo>
                  <a:pt x="264904" y="154"/>
                </a:moveTo>
                <a:cubicBezTo>
                  <a:pt x="300569" y="-1362"/>
                  <a:pt x="340398" y="8077"/>
                  <a:pt x="389393" y="40779"/>
                </a:cubicBezTo>
                <a:cubicBezTo>
                  <a:pt x="487384" y="106182"/>
                  <a:pt x="541006" y="249842"/>
                  <a:pt x="496096" y="377039"/>
                </a:cubicBezTo>
                <a:cubicBezTo>
                  <a:pt x="451186" y="504235"/>
                  <a:pt x="307727" y="624953"/>
                  <a:pt x="171965" y="586822"/>
                </a:cubicBezTo>
                <a:cubicBezTo>
                  <a:pt x="36203" y="548691"/>
                  <a:pt x="-16541" y="346935"/>
                  <a:pt x="4460" y="238954"/>
                </a:cubicBezTo>
                <a:cubicBezTo>
                  <a:pt x="25460" y="130973"/>
                  <a:pt x="42455" y="127879"/>
                  <a:pt x="99200" y="72714"/>
                </a:cubicBezTo>
                <a:lnTo>
                  <a:pt x="165393" y="25266"/>
                </a:lnTo>
                <a:cubicBezTo>
                  <a:pt x="197736" y="14144"/>
                  <a:pt x="229238" y="1671"/>
                  <a:pt x="264904" y="15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4800" lang="en-US">
                <a:solidFill>
                  <a:schemeClr val="accent1"/>
                </a:solidFill>
                <a:ea typeface="Calibri" panose="020F0502020204030204" pitchFamily="34" charset="0"/>
              </a:rPr>
              <a:t>A</a:t>
            </a:r>
            <a:endParaRPr altLang="en-US" dirty="0" sz="4800" lang="zh-CN">
              <a:solidFill>
                <a:schemeClr val="accent1"/>
              </a:solidFill>
              <a:ea typeface="Calibri" panose="020F0502020204030204" pitchFamily="34" charset="0"/>
            </a:endParaRPr>
          </a:p>
        </p:txBody>
      </p:sp>
      <p:sp>
        <p:nvSpPr>
          <p:cNvPr id="1048728" name="文本框 15"/>
          <p:cNvSpPr txBox="1"/>
          <p:nvPr/>
        </p:nvSpPr>
        <p:spPr>
          <a:xfrm>
            <a:off x="7547352" y="2137693"/>
            <a:ext cx="4316218" cy="521970"/>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l</a:t>
            </a:r>
            <a:r>
              <a:rPr altLang="en-US" dirty="0" sz="2800" lang="en-US">
                <a:solidFill>
                  <a:schemeClr val="accent1"/>
                </a:solidFill>
                <a:latin typeface="Calibri" panose="020F0502020204030204" pitchFamily="34" charset="0"/>
                <a:ea typeface="Calibri" panose="020F0502020204030204" pitchFamily="34" charset="0"/>
              </a:rPr>
              <a:t>o</a:t>
            </a:r>
            <a:r>
              <a:rPr altLang="en-US" dirty="0" sz="2800" lang="en-US">
                <a:solidFill>
                  <a:schemeClr val="accent1"/>
                </a:solidFill>
                <a:latin typeface="Calibri" panose="020F0502020204030204" pitchFamily="34" charset="0"/>
                <a:ea typeface="Calibri" panose="020F0502020204030204" pitchFamily="34" charset="0"/>
              </a:rPr>
              <a:t>g</a:t>
            </a:r>
            <a:r>
              <a:rPr altLang="en-US" dirty="0" sz="2800" lang="en-US">
                <a:solidFill>
                  <a:schemeClr val="accent1"/>
                </a:solidFill>
                <a:latin typeface="Calibri" panose="020F0502020204030204" pitchFamily="34" charset="0"/>
                <a:ea typeface="Calibri" panose="020F0502020204030204" pitchFamily="34" charset="0"/>
              </a:rPr>
              <a:t>i</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729" name="Freeform 5"/>
          <p:cNvSpPr/>
          <p:nvPr/>
        </p:nvSpPr>
        <p:spPr bwMode="auto">
          <a:xfrm>
            <a:off x="7420263" y="2659664"/>
            <a:ext cx="4316217" cy="15322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anchor="t" anchorCtr="0" bIns="45720" compatLnSpc="1" lIns="91440" numCol="1" rIns="91440" tIns="45720" vert="horz" wrap="square"/>
          <a:p>
            <a:endParaRPr altLang="en-US" lang="zh-CN">
              <a:solidFill>
                <a:schemeClr val="bg1"/>
              </a:solidFill>
              <a:ea typeface="Calibri" panose="020F0502020204030204" pitchFamily="34" charset="0"/>
            </a:endParaRPr>
          </a:p>
        </p:txBody>
      </p:sp>
      <p:sp>
        <p:nvSpPr>
          <p:cNvPr id="1048730" name="任意多边形 17"/>
          <p:cNvSpPr/>
          <p:nvPr/>
        </p:nvSpPr>
        <p:spPr>
          <a:xfrm>
            <a:off x="6637097" y="2457005"/>
            <a:ext cx="783165" cy="908277"/>
          </a:xfrm>
          <a:custGeom>
            <a:avLst/>
            <a:gdLst>
              <a:gd name="connsiteX0" fmla="*/ 264904 w 512158"/>
              <a:gd name="connsiteY0" fmla="*/ 154 h 593976"/>
              <a:gd name="connsiteX1" fmla="*/ 389393 w 512158"/>
              <a:gd name="connsiteY1" fmla="*/ 40779 h 593976"/>
              <a:gd name="connsiteX2" fmla="*/ 496096 w 512158"/>
              <a:gd name="connsiteY2" fmla="*/ 377039 h 593976"/>
              <a:gd name="connsiteX3" fmla="*/ 171965 w 512158"/>
              <a:gd name="connsiteY3" fmla="*/ 586822 h 593976"/>
              <a:gd name="connsiteX4" fmla="*/ 4460 w 512158"/>
              <a:gd name="connsiteY4" fmla="*/ 238954 h 593976"/>
              <a:gd name="connsiteX5" fmla="*/ 99200 w 512158"/>
              <a:gd name="connsiteY5" fmla="*/ 72714 h 593976"/>
              <a:gd name="connsiteX6" fmla="*/ 165393 w 512158"/>
              <a:gd name="connsiteY6" fmla="*/ 25266 h 593976"/>
              <a:gd name="connsiteX7" fmla="*/ 264904 w 512158"/>
              <a:gd name="connsiteY7" fmla="*/ 154 h 5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158" h="593976">
                <a:moveTo>
                  <a:pt x="264904" y="154"/>
                </a:moveTo>
                <a:cubicBezTo>
                  <a:pt x="300569" y="-1362"/>
                  <a:pt x="340398" y="8077"/>
                  <a:pt x="389393" y="40779"/>
                </a:cubicBezTo>
                <a:cubicBezTo>
                  <a:pt x="487384" y="106182"/>
                  <a:pt x="541006" y="249842"/>
                  <a:pt x="496096" y="377039"/>
                </a:cubicBezTo>
                <a:cubicBezTo>
                  <a:pt x="451186" y="504235"/>
                  <a:pt x="307727" y="624953"/>
                  <a:pt x="171965" y="586822"/>
                </a:cubicBezTo>
                <a:cubicBezTo>
                  <a:pt x="36203" y="548691"/>
                  <a:pt x="-16541" y="346935"/>
                  <a:pt x="4460" y="238954"/>
                </a:cubicBezTo>
                <a:cubicBezTo>
                  <a:pt x="25460" y="130973"/>
                  <a:pt x="42455" y="127879"/>
                  <a:pt x="99200" y="72714"/>
                </a:cubicBezTo>
                <a:lnTo>
                  <a:pt x="165393" y="25266"/>
                </a:lnTo>
                <a:cubicBezTo>
                  <a:pt x="197736" y="14144"/>
                  <a:pt x="229238" y="1671"/>
                  <a:pt x="264904" y="15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4800" lang="en-US">
                <a:solidFill>
                  <a:schemeClr val="accent1"/>
                </a:solidFill>
                <a:ea typeface="Calibri" panose="020F0502020204030204" pitchFamily="34" charset="0"/>
              </a:rPr>
              <a:t>B</a:t>
            </a:r>
            <a:endParaRPr altLang="en-US" dirty="0" sz="4800" lang="zh-CN">
              <a:solidFill>
                <a:schemeClr val="accent1"/>
              </a:solidFill>
              <a:ea typeface="Calibri" panose="020F0502020204030204" pitchFamily="34" charset="0"/>
            </a:endParaRPr>
          </a:p>
        </p:txBody>
      </p:sp>
      <p:sp>
        <p:nvSpPr>
          <p:cNvPr id="1048731" name="文本框 19"/>
          <p:cNvSpPr txBox="1"/>
          <p:nvPr/>
        </p:nvSpPr>
        <p:spPr>
          <a:xfrm>
            <a:off x="1572909" y="4152869"/>
            <a:ext cx="4316218" cy="521970"/>
          </a:xfrm>
          <a:prstGeom prst="rect"/>
          <a:noFill/>
        </p:spPr>
        <p:txBody>
          <a:bodyPr rtlCol="0" wrap="square">
            <a:spAutoFit/>
          </a:bodyPr>
          <a:p>
            <a:r>
              <a:rPr altLang="en-US" dirty="0" sz="2800" lang="en-US">
                <a:solidFill>
                  <a:schemeClr val="accent1"/>
                </a:solidFill>
                <a:latin typeface="Calibri" panose="020F0502020204030204" pitchFamily="34" charset="0"/>
                <a:ea typeface="Calibri" panose="020F0502020204030204" pitchFamily="34" charset="0"/>
              </a:rPr>
              <a:t>H</a:t>
            </a:r>
            <a:r>
              <a:rPr altLang="en-US" dirty="0" sz="2800" lang="en-US">
                <a:solidFill>
                  <a:schemeClr val="accent1"/>
                </a:solidFill>
                <a:latin typeface="Calibri" panose="020F0502020204030204" pitchFamily="34" charset="0"/>
                <a:ea typeface="Calibri" panose="020F0502020204030204" pitchFamily="34" charset="0"/>
              </a:rPr>
              <a:t>u</a:t>
            </a:r>
            <a:r>
              <a:rPr altLang="en-US" dirty="0" sz="2800" lang="en-US">
                <a:solidFill>
                  <a:schemeClr val="accent1"/>
                </a:solidFill>
                <a:latin typeface="Calibri" panose="020F0502020204030204" pitchFamily="34" charset="0"/>
                <a:ea typeface="Calibri" panose="020F0502020204030204" pitchFamily="34" charset="0"/>
              </a:rPr>
              <a:t>b</a:t>
            </a:r>
            <a:r>
              <a:rPr altLang="en-US" dirty="0" sz="2800" lang="en-US">
                <a:solidFill>
                  <a:schemeClr val="accent1"/>
                </a:solidFill>
                <a:latin typeface="Calibri" panose="020F0502020204030204" pitchFamily="34" charset="0"/>
                <a:ea typeface="Calibri" panose="020F0502020204030204" pitchFamily="34" charset="0"/>
              </a:rPr>
              <a:t>u</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g</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n</a:t>
            </a:r>
            <a:r>
              <a:rPr altLang="en-US"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k</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u</a:t>
            </a:r>
            <a:r>
              <a:rPr altLang="en-US" dirty="0" sz="2800" lang="en-US">
                <a:solidFill>
                  <a:schemeClr val="accent1"/>
                </a:solidFill>
                <a:latin typeface="Calibri" panose="020F0502020204030204" pitchFamily="34" charset="0"/>
                <a:ea typeface="Calibri" panose="020F0502020204030204" pitchFamily="34" charset="0"/>
              </a:rPr>
              <a:t>s</a:t>
            </a:r>
            <a:r>
              <a:rPr altLang="en-US" dirty="0" sz="2800" lang="en-US">
                <a:solidFill>
                  <a:schemeClr val="accent1"/>
                </a:solidFill>
                <a:latin typeface="Calibri" panose="020F0502020204030204" pitchFamily="34" charset="0"/>
                <a:ea typeface="Calibri" panose="020F0502020204030204" pitchFamily="34" charset="0"/>
              </a:rPr>
              <a:t>a</a:t>
            </a:r>
            <a:r>
              <a:rPr altLang="en-US" dirty="0" sz="2800" lang="en-US">
                <a:solidFill>
                  <a:schemeClr val="accent1"/>
                </a:solidFill>
                <a:latin typeface="Calibri" panose="020F0502020204030204" pitchFamily="34" charset="0"/>
                <a:ea typeface="Calibri" panose="020F0502020204030204" pitchFamily="34" charset="0"/>
              </a:rPr>
              <a:t>l</a:t>
            </a:r>
            <a:endParaRPr altLang="en-US" dirty="0" sz="2800" lang="zh-CN">
              <a:solidFill>
                <a:schemeClr val="accent1"/>
              </a:solidFill>
              <a:latin typeface="Calibri" panose="020F0502020204030204" pitchFamily="34" charset="0"/>
              <a:ea typeface="Calibri" panose="020F0502020204030204" pitchFamily="34" charset="0"/>
            </a:endParaRPr>
          </a:p>
        </p:txBody>
      </p:sp>
      <p:sp>
        <p:nvSpPr>
          <p:cNvPr id="1048732" name="Freeform 5"/>
          <p:cNvSpPr/>
          <p:nvPr/>
        </p:nvSpPr>
        <p:spPr bwMode="auto">
          <a:xfrm>
            <a:off x="1592278" y="4674839"/>
            <a:ext cx="4316217" cy="15322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accent1"/>
          </a:solidFill>
          <a:ln>
            <a:noFill/>
          </a:ln>
        </p:spPr>
        <p:txBody>
          <a:bodyPr anchor="t" anchorCtr="0" bIns="45720" compatLnSpc="1" lIns="91440" numCol="1" rIns="91440" tIns="45720" vert="horz" wrap="square"/>
          <a:p>
            <a:endParaRPr altLang="en-US" lang="zh-CN">
              <a:solidFill>
                <a:schemeClr val="bg1"/>
              </a:solidFill>
              <a:ea typeface="Calibri" panose="020F0502020204030204" pitchFamily="34" charset="0"/>
            </a:endParaRPr>
          </a:p>
        </p:txBody>
      </p:sp>
      <p:sp>
        <p:nvSpPr>
          <p:cNvPr id="1048733" name="任意多边形 21"/>
          <p:cNvSpPr/>
          <p:nvPr/>
        </p:nvSpPr>
        <p:spPr>
          <a:xfrm>
            <a:off x="789745" y="4476306"/>
            <a:ext cx="783165" cy="908277"/>
          </a:xfrm>
          <a:custGeom>
            <a:avLst/>
            <a:gdLst>
              <a:gd name="connsiteX0" fmla="*/ 264904 w 512158"/>
              <a:gd name="connsiteY0" fmla="*/ 154 h 593976"/>
              <a:gd name="connsiteX1" fmla="*/ 389393 w 512158"/>
              <a:gd name="connsiteY1" fmla="*/ 40779 h 593976"/>
              <a:gd name="connsiteX2" fmla="*/ 496096 w 512158"/>
              <a:gd name="connsiteY2" fmla="*/ 377039 h 593976"/>
              <a:gd name="connsiteX3" fmla="*/ 171965 w 512158"/>
              <a:gd name="connsiteY3" fmla="*/ 586822 h 593976"/>
              <a:gd name="connsiteX4" fmla="*/ 4460 w 512158"/>
              <a:gd name="connsiteY4" fmla="*/ 238954 h 593976"/>
              <a:gd name="connsiteX5" fmla="*/ 99200 w 512158"/>
              <a:gd name="connsiteY5" fmla="*/ 72714 h 593976"/>
              <a:gd name="connsiteX6" fmla="*/ 165393 w 512158"/>
              <a:gd name="connsiteY6" fmla="*/ 25266 h 593976"/>
              <a:gd name="connsiteX7" fmla="*/ 264904 w 512158"/>
              <a:gd name="connsiteY7" fmla="*/ 154 h 59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158" h="593976">
                <a:moveTo>
                  <a:pt x="264904" y="154"/>
                </a:moveTo>
                <a:cubicBezTo>
                  <a:pt x="300569" y="-1362"/>
                  <a:pt x="340398" y="8077"/>
                  <a:pt x="389393" y="40779"/>
                </a:cubicBezTo>
                <a:cubicBezTo>
                  <a:pt x="487384" y="106182"/>
                  <a:pt x="541006" y="249842"/>
                  <a:pt x="496096" y="377039"/>
                </a:cubicBezTo>
                <a:cubicBezTo>
                  <a:pt x="451186" y="504235"/>
                  <a:pt x="307727" y="624953"/>
                  <a:pt x="171965" y="586822"/>
                </a:cubicBezTo>
                <a:cubicBezTo>
                  <a:pt x="36203" y="548691"/>
                  <a:pt x="-16541" y="346935"/>
                  <a:pt x="4460" y="238954"/>
                </a:cubicBezTo>
                <a:cubicBezTo>
                  <a:pt x="25460" y="130973"/>
                  <a:pt x="42455" y="127879"/>
                  <a:pt x="99200" y="72714"/>
                </a:cubicBezTo>
                <a:lnTo>
                  <a:pt x="165393" y="25266"/>
                </a:lnTo>
                <a:cubicBezTo>
                  <a:pt x="197736" y="14144"/>
                  <a:pt x="229238" y="1671"/>
                  <a:pt x="264904" y="15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4800" lang="en-US">
                <a:solidFill>
                  <a:schemeClr val="accent1"/>
                </a:solidFill>
                <a:ea typeface="Calibri" panose="020F0502020204030204" pitchFamily="34" charset="0"/>
              </a:rPr>
              <a:t>C</a:t>
            </a:r>
            <a:endParaRPr altLang="en-US" dirty="0" sz="4800" lang="zh-CN">
              <a:solidFill>
                <a:schemeClr val="accent1"/>
              </a:solidFill>
              <a:ea typeface="Calibri" panose="020F0502020204030204" pitchFamily="34" charset="0"/>
            </a:endParaRPr>
          </a:p>
        </p:txBody>
      </p:sp>
      <p:sp>
        <p:nvSpPr>
          <p:cNvPr id="1048734" name=""/>
          <p:cNvSpPr txBox="1"/>
          <p:nvPr/>
        </p:nvSpPr>
        <p:spPr>
          <a:xfrm>
            <a:off x="1052304" y="1649285"/>
            <a:ext cx="4934122" cy="1615441"/>
          </a:xfrm>
          <a:prstGeom prst="rect"/>
        </p:spPr>
        <p:txBody>
          <a:bodyPr rtlCol="0" wrap="square">
            <a:spAutoFit/>
          </a:bodyPr>
          <a:p>
            <a:r>
              <a:rPr sz="2000" lang="en-US">
                <a:solidFill>
                  <a:srgbClr val="FFFFFF"/>
                </a:solidFill>
              </a:rPr>
              <a:t>Proses penalaran berdasarkan pengamatan atas jumlah gejala dengan sifat-sifat tertentu untuk menarik kesimpulan mengenai semua atau sebagian dari gejala serupa</a:t>
            </a:r>
            <a:endParaRPr sz="2800" lang="en-US">
              <a:solidFill>
                <a:srgbClr val="000000"/>
              </a:solidFill>
            </a:endParaRPr>
          </a:p>
        </p:txBody>
      </p:sp>
      <p:sp>
        <p:nvSpPr>
          <p:cNvPr id="1048735" name=""/>
          <p:cNvSpPr txBox="1"/>
          <p:nvPr/>
        </p:nvSpPr>
        <p:spPr>
          <a:xfrm>
            <a:off x="7420263" y="2812890"/>
            <a:ext cx="4513660" cy="1615440"/>
          </a:xfrm>
          <a:prstGeom prst="rect"/>
        </p:spPr>
        <p:txBody>
          <a:bodyPr rtlCol="0" wrap="square">
            <a:spAutoFit/>
          </a:bodyPr>
          <a:p>
            <a:pPr algn="l"/>
            <a:r>
              <a:rPr sz="2000" lang="en-US">
                <a:solidFill>
                  <a:srgbClr val="FFFFFF"/>
                </a:solidFill>
              </a:rPr>
              <a:t>proses penalaran dari satu fenomena ke fenomena serupa lainnya kemudian menyimpulkan bahwa apa yang terjadi pada fenomena pertama juga akan terjadi pada fenomena lain</a:t>
            </a:r>
            <a:endParaRPr sz="2800" lang="en-US">
              <a:solidFill>
                <a:srgbClr val="000000"/>
              </a:solidFill>
            </a:endParaRPr>
          </a:p>
        </p:txBody>
      </p:sp>
      <p:sp>
        <p:nvSpPr>
          <p:cNvPr id="1048736" name=""/>
          <p:cNvSpPr txBox="1"/>
          <p:nvPr/>
        </p:nvSpPr>
        <p:spPr>
          <a:xfrm>
            <a:off x="1592277" y="4828065"/>
            <a:ext cx="4590105" cy="1615440"/>
          </a:xfrm>
          <a:prstGeom prst="rect"/>
        </p:spPr>
        <p:txBody>
          <a:bodyPr rtlCol="0" wrap="square">
            <a:spAutoFit/>
          </a:bodyPr>
          <a:p>
            <a:r>
              <a:rPr sz="2000" lang="en-US">
                <a:solidFill>
                  <a:srgbClr val="FFFFFF"/>
                </a:solidFill>
              </a:rPr>
              <a:t>Kausalitas adalah dalam ilmu pengetahuan alam digunakan untuk menjelaskan tata benda atau unsur dengan penjelasan sebab-akibat satu sama lain.</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737" name="标题 1"/>
          <p:cNvSpPr>
            <a:spLocks noGrp="1"/>
          </p:cNvSpPr>
          <p:nvPr>
            <p:ph type="title"/>
          </p:nvPr>
        </p:nvSpPr>
        <p:spPr/>
        <p:txBody>
          <a:bodyPr/>
          <a:p>
            <a:r>
              <a:rPr altLang="en-US" dirty="0" lang="en-US"/>
              <a:t>S</a:t>
            </a:r>
            <a:r>
              <a:rPr altLang="en-US" dirty="0" lang="en-US"/>
              <a:t>a</a:t>
            </a:r>
            <a:r>
              <a:rPr altLang="en-US" dirty="0" lang="en-US"/>
              <a:t>l</a:t>
            </a:r>
            <a:r>
              <a:rPr altLang="en-US" dirty="0" lang="en-US"/>
              <a:t>a</a:t>
            </a:r>
            <a:r>
              <a:rPr altLang="en-US" dirty="0" lang="en-US"/>
              <a:t>h</a:t>
            </a:r>
            <a:r>
              <a:rPr altLang="en-US" dirty="0" lang="en-US"/>
              <a:t> </a:t>
            </a:r>
            <a:r>
              <a:rPr altLang="en-US" dirty="0" lang="en-US"/>
              <a:t>n</a:t>
            </a:r>
            <a:r>
              <a:rPr altLang="en-US" dirty="0" lang="en-US"/>
              <a:t>a</a:t>
            </a:r>
            <a:r>
              <a:rPr altLang="en-US" dirty="0" lang="en-US"/>
              <a:t>l</a:t>
            </a:r>
            <a:r>
              <a:rPr altLang="en-US" dirty="0" lang="en-US"/>
              <a:t>a</a:t>
            </a:r>
            <a:r>
              <a:rPr altLang="en-US" dirty="0" lang="en-US"/>
              <a:t>r</a:t>
            </a:r>
            <a:endParaRPr altLang="en-US" dirty="0" lang="zh-CN"/>
          </a:p>
        </p:txBody>
      </p:sp>
      <p:sp>
        <p:nvSpPr>
          <p:cNvPr id="1048738" name="Text Box 8"/>
          <p:cNvSpPr txBox="1">
            <a:spLocks noChangeArrowheads="1"/>
          </p:cNvSpPr>
          <p:nvPr/>
        </p:nvSpPr>
        <p:spPr bwMode="auto">
          <a:xfrm>
            <a:off x="6269546" y="1661609"/>
            <a:ext cx="4834177" cy="2225041"/>
          </a:xfrm>
          <a:prstGeom prst="rect"/>
          <a:noFill/>
          <a:ln>
            <a:noFill/>
          </a:ln>
        </p:spPr>
        <p:txBody>
          <a:bodyPr wrap="square">
            <a:spAutoFit/>
          </a:bodyPr>
          <a:p>
            <a:pPr algn="just">
              <a:lnSpc>
                <a:spcPct val="150000"/>
              </a:lnSpc>
            </a:pPr>
            <a:r>
              <a:rPr altLang="en-US" dirty="0" lang="en-US">
                <a:solidFill>
                  <a:schemeClr val="accent1"/>
                </a:solidFill>
                <a:latin typeface="Calibri" panose="020F0502020204030204" pitchFamily="34" charset="0"/>
                <a:ea typeface="Calibri" panose="020F0502020204030204" pitchFamily="34" charset="0"/>
              </a:rPr>
              <a:t>Salah nalar adalah Gagasan, pikiran, kepercayaan, atau simpulan yang salah, keliru, atau cacat disebut salah nalar.</a:t>
            </a:r>
            <a:r>
              <a:rPr altLang="en-US" dirty="0" lang="en-US">
                <a:solidFill>
                  <a:schemeClr val="accent1"/>
                </a:solidFill>
                <a:latin typeface="Calibri" panose="020F0502020204030204" pitchFamily="34" charset="0"/>
                <a:ea typeface="Calibri" panose="020F0502020204030204" pitchFamily="34" charset="0"/>
              </a:rPr>
              <a:t> </a:t>
            </a:r>
            <a:endParaRPr dirty="0" lang="zh-CN">
              <a:solidFill>
                <a:schemeClr val="accent1"/>
              </a:solidFill>
              <a:latin typeface="Calibri" panose="020F0502020204030204" pitchFamily="34" charset="0"/>
              <a:ea typeface="Calibri" panose="020F0502020204030204" pitchFamily="34" charset="0"/>
            </a:endParaRPr>
          </a:p>
        </p:txBody>
      </p:sp>
      <p:sp>
        <p:nvSpPr>
          <p:cNvPr id="1048739" name="Text Box 8"/>
          <p:cNvSpPr txBox="1">
            <a:spLocks noChangeArrowheads="1"/>
          </p:cNvSpPr>
          <p:nvPr/>
        </p:nvSpPr>
        <p:spPr bwMode="auto">
          <a:xfrm>
            <a:off x="6269546" y="4267253"/>
            <a:ext cx="4834177" cy="1691641"/>
          </a:xfrm>
          <a:prstGeom prst="rect"/>
          <a:noFill/>
          <a:ln>
            <a:noFill/>
          </a:ln>
        </p:spPr>
        <p:txBody>
          <a:bodyPr wrap="square">
            <a:spAutoFit/>
          </a:bodyPr>
          <a:p>
            <a:pPr algn="just">
              <a:lnSpc>
                <a:spcPct val="150000"/>
              </a:lnSpc>
            </a:pPr>
            <a:r>
              <a:rPr altLang="en-US" dirty="0" lang="en-US">
                <a:solidFill>
                  <a:schemeClr val="accent1"/>
                </a:solidFill>
                <a:latin typeface="Calibri" panose="020F0502020204030204" pitchFamily="34" charset="0"/>
                <a:ea typeface="Calibri" panose="020F0502020204030204" pitchFamily="34" charset="0"/>
              </a:rPr>
              <a:t>Salah nalar ini disebabkan oleh ketidaktepatan orang mengikuti tata cara pikirannya.</a:t>
            </a:r>
            <a:endParaRPr dirty="0" lang="zh-CN">
              <a:solidFill>
                <a:schemeClr val="accent1"/>
              </a:solidFill>
              <a:latin typeface="Calibri" panose="020F0502020204030204" pitchFamily="34" charset="0"/>
              <a:ea typeface="Calibri" panose="020F0502020204030204" pitchFamily="34" charset="0"/>
            </a:endParaRPr>
          </a:p>
        </p:txBody>
      </p:sp>
      <p:grpSp>
        <p:nvGrpSpPr>
          <p:cNvPr id="42" name="组合 4"/>
          <p:cNvGrpSpPr/>
          <p:nvPr/>
        </p:nvGrpSpPr>
        <p:grpSpPr>
          <a:xfrm>
            <a:off x="409781" y="1683682"/>
            <a:ext cx="5027733" cy="4456305"/>
            <a:chOff x="409781" y="1683682"/>
            <a:chExt cx="5027733" cy="4456305"/>
          </a:xfrm>
        </p:grpSpPr>
        <p:sp>
          <p:nvSpPr>
            <p:cNvPr id="1048740" name="Freeform 26"/>
            <p:cNvSpPr>
              <a:spLocks noEditPoints="1" noChangeArrowheads="1"/>
            </p:cNvSpPr>
            <p:nvPr/>
          </p:nvSpPr>
          <p:spPr bwMode="auto">
            <a:xfrm>
              <a:off x="409781" y="5497764"/>
              <a:ext cx="5027733" cy="642223"/>
            </a:xfrm>
            <a:custGeom>
              <a:avLst/>
              <a:gdLst>
                <a:gd name="T0" fmla="*/ 331 w 388"/>
                <a:gd name="T1" fmla="*/ 73 h 331"/>
                <a:gd name="T2" fmla="*/ 346 w 388"/>
                <a:gd name="T3" fmla="*/ 77 h 331"/>
                <a:gd name="T4" fmla="*/ 292 w 388"/>
                <a:gd name="T5" fmla="*/ 84 h 331"/>
                <a:gd name="T6" fmla="*/ 211 w 388"/>
                <a:gd name="T7" fmla="*/ 96 h 331"/>
                <a:gd name="T8" fmla="*/ 345 w 388"/>
                <a:gd name="T9" fmla="*/ 109 h 331"/>
                <a:gd name="T10" fmla="*/ 254 w 388"/>
                <a:gd name="T11" fmla="*/ 116 h 331"/>
                <a:gd name="T12" fmla="*/ 283 w 388"/>
                <a:gd name="T13" fmla="*/ 127 h 331"/>
                <a:gd name="T14" fmla="*/ 323 w 388"/>
                <a:gd name="T15" fmla="*/ 148 h 331"/>
                <a:gd name="T16" fmla="*/ 273 w 388"/>
                <a:gd name="T17" fmla="*/ 161 h 331"/>
                <a:gd name="T18" fmla="*/ 257 w 388"/>
                <a:gd name="T19" fmla="*/ 176 h 331"/>
                <a:gd name="T20" fmla="*/ 337 w 388"/>
                <a:gd name="T21" fmla="*/ 191 h 331"/>
                <a:gd name="T22" fmla="*/ 372 w 388"/>
                <a:gd name="T23" fmla="*/ 202 h 331"/>
                <a:gd name="T24" fmla="*/ 375 w 388"/>
                <a:gd name="T25" fmla="*/ 219 h 331"/>
                <a:gd name="T26" fmla="*/ 163 w 388"/>
                <a:gd name="T27" fmla="*/ 227 h 331"/>
                <a:gd name="T28" fmla="*/ 297 w 388"/>
                <a:gd name="T29" fmla="*/ 237 h 331"/>
                <a:gd name="T30" fmla="*/ 318 w 388"/>
                <a:gd name="T31" fmla="*/ 247 h 331"/>
                <a:gd name="T32" fmla="*/ 294 w 388"/>
                <a:gd name="T33" fmla="*/ 251 h 331"/>
                <a:gd name="T34" fmla="*/ 318 w 388"/>
                <a:gd name="T35" fmla="*/ 265 h 331"/>
                <a:gd name="T36" fmla="*/ 311 w 388"/>
                <a:gd name="T37" fmla="*/ 274 h 331"/>
                <a:gd name="T38" fmla="*/ 353 w 388"/>
                <a:gd name="T39" fmla="*/ 284 h 331"/>
                <a:gd name="T40" fmla="*/ 143 w 388"/>
                <a:gd name="T41" fmla="*/ 287 h 331"/>
                <a:gd name="T42" fmla="*/ 163 w 388"/>
                <a:gd name="T43" fmla="*/ 302 h 331"/>
                <a:gd name="T44" fmla="*/ 285 w 388"/>
                <a:gd name="T45" fmla="*/ 311 h 331"/>
                <a:gd name="T46" fmla="*/ 65 w 388"/>
                <a:gd name="T47" fmla="*/ 318 h 331"/>
                <a:gd name="T48" fmla="*/ 81 w 388"/>
                <a:gd name="T49" fmla="*/ 300 h 331"/>
                <a:gd name="T50" fmla="*/ 178 w 388"/>
                <a:gd name="T51" fmla="*/ 293 h 331"/>
                <a:gd name="T52" fmla="*/ 210 w 388"/>
                <a:gd name="T53" fmla="*/ 282 h 331"/>
                <a:gd name="T54" fmla="*/ 41 w 388"/>
                <a:gd name="T55" fmla="*/ 244 h 331"/>
                <a:gd name="T56" fmla="*/ 300 w 388"/>
                <a:gd name="T57" fmla="*/ 259 h 331"/>
                <a:gd name="T58" fmla="*/ 108 w 388"/>
                <a:gd name="T59" fmla="*/ 234 h 331"/>
                <a:gd name="T60" fmla="*/ 39 w 388"/>
                <a:gd name="T61" fmla="*/ 204 h 331"/>
                <a:gd name="T62" fmla="*/ 272 w 388"/>
                <a:gd name="T63" fmla="*/ 213 h 331"/>
                <a:gd name="T64" fmla="*/ 10 w 388"/>
                <a:gd name="T65" fmla="*/ 178 h 331"/>
                <a:gd name="T66" fmla="*/ 134 w 388"/>
                <a:gd name="T67" fmla="*/ 187 h 331"/>
                <a:gd name="T68" fmla="*/ 52 w 388"/>
                <a:gd name="T69" fmla="*/ 167 h 331"/>
                <a:gd name="T70" fmla="*/ 15 w 388"/>
                <a:gd name="T71" fmla="*/ 149 h 331"/>
                <a:gd name="T72" fmla="*/ 231 w 388"/>
                <a:gd name="T73" fmla="*/ 163 h 331"/>
                <a:gd name="T74" fmla="*/ 63 w 388"/>
                <a:gd name="T75" fmla="*/ 137 h 331"/>
                <a:gd name="T76" fmla="*/ 273 w 388"/>
                <a:gd name="T77" fmla="*/ 142 h 331"/>
                <a:gd name="T78" fmla="*/ 30 w 388"/>
                <a:gd name="T79" fmla="*/ 99 h 331"/>
                <a:gd name="T80" fmla="*/ 160 w 388"/>
                <a:gd name="T81" fmla="*/ 93 h 331"/>
                <a:gd name="T82" fmla="*/ 113 w 388"/>
                <a:gd name="T83" fmla="*/ 74 h 331"/>
                <a:gd name="T84" fmla="*/ 50 w 388"/>
                <a:gd name="T85" fmla="*/ 53 h 331"/>
                <a:gd name="T86" fmla="*/ 144 w 388"/>
                <a:gd name="T87" fmla="*/ 45 h 331"/>
                <a:gd name="T88" fmla="*/ 356 w 388"/>
                <a:gd name="T89" fmla="*/ 53 h 331"/>
                <a:gd name="T90" fmla="*/ 248 w 388"/>
                <a:gd name="T91" fmla="*/ 29 h 331"/>
                <a:gd name="T92" fmla="*/ 361 w 388"/>
                <a:gd name="T93" fmla="*/ 50 h 331"/>
                <a:gd name="T94" fmla="*/ 114 w 388"/>
                <a:gd name="T95" fmla="*/ 62 h 331"/>
                <a:gd name="T96" fmla="*/ 149 w 388"/>
                <a:gd name="T97" fmla="*/ 45 h 331"/>
                <a:gd name="T98" fmla="*/ 42 w 388"/>
                <a:gd name="T99" fmla="*/ 151 h 331"/>
                <a:gd name="T100" fmla="*/ 141 w 388"/>
                <a:gd name="T101" fmla="*/ 99 h 331"/>
                <a:gd name="T102" fmla="*/ 148 w 388"/>
                <a:gd name="T103" fmla="*/ 113 h 331"/>
                <a:gd name="T104" fmla="*/ 248 w 388"/>
                <a:gd name="T105" fmla="*/ 167 h 331"/>
                <a:gd name="T106" fmla="*/ 56 w 388"/>
                <a:gd name="T107" fmla="*/ 223 h 331"/>
                <a:gd name="T108" fmla="*/ 223 w 388"/>
                <a:gd name="T109" fmla="*/ 260 h 331"/>
                <a:gd name="T110" fmla="*/ 281 w 388"/>
                <a:gd name="T111" fmla="*/ 128 h 331"/>
                <a:gd name="T112" fmla="*/ 167 w 388"/>
                <a:gd name="T113" fmla="*/ 204 h 331"/>
                <a:gd name="T114" fmla="*/ 287 w 388"/>
                <a:gd name="T115" fmla="*/ 166 h 331"/>
                <a:gd name="T116" fmla="*/ 249 w 388"/>
                <a:gd name="T117" fmla="*/ 197 h 331"/>
                <a:gd name="T118" fmla="*/ 159 w 388"/>
                <a:gd name="T119" fmla="*/ 272 h 33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8"/>
                <a:gd name="T181" fmla="*/ 0 h 331"/>
                <a:gd name="T182" fmla="*/ 388 w 388"/>
                <a:gd name="T183" fmla="*/ 331 h 33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8" h="331">
                  <a:moveTo>
                    <a:pt x="138" y="48"/>
                  </a:moveTo>
                  <a:cubicBezTo>
                    <a:pt x="142" y="50"/>
                    <a:pt x="152" y="49"/>
                    <a:pt x="156" y="52"/>
                  </a:cubicBezTo>
                  <a:cubicBezTo>
                    <a:pt x="156" y="52"/>
                    <a:pt x="157" y="51"/>
                    <a:pt x="158" y="51"/>
                  </a:cubicBezTo>
                  <a:cubicBezTo>
                    <a:pt x="173" y="54"/>
                    <a:pt x="190" y="54"/>
                    <a:pt x="206" y="58"/>
                  </a:cubicBezTo>
                  <a:cubicBezTo>
                    <a:pt x="208" y="57"/>
                    <a:pt x="211" y="57"/>
                    <a:pt x="212" y="59"/>
                  </a:cubicBezTo>
                  <a:cubicBezTo>
                    <a:pt x="232" y="59"/>
                    <a:pt x="250" y="64"/>
                    <a:pt x="271" y="64"/>
                  </a:cubicBezTo>
                  <a:cubicBezTo>
                    <a:pt x="271" y="65"/>
                    <a:pt x="273" y="65"/>
                    <a:pt x="273" y="65"/>
                  </a:cubicBezTo>
                  <a:cubicBezTo>
                    <a:pt x="295" y="68"/>
                    <a:pt x="318" y="68"/>
                    <a:pt x="340" y="70"/>
                  </a:cubicBezTo>
                  <a:cubicBezTo>
                    <a:pt x="347" y="69"/>
                    <a:pt x="354" y="69"/>
                    <a:pt x="361" y="69"/>
                  </a:cubicBezTo>
                  <a:cubicBezTo>
                    <a:pt x="363" y="69"/>
                    <a:pt x="372" y="70"/>
                    <a:pt x="365" y="74"/>
                  </a:cubicBezTo>
                  <a:cubicBezTo>
                    <a:pt x="363" y="75"/>
                    <a:pt x="358" y="74"/>
                    <a:pt x="355" y="74"/>
                  </a:cubicBezTo>
                  <a:cubicBezTo>
                    <a:pt x="348" y="73"/>
                    <a:pt x="337" y="72"/>
                    <a:pt x="331" y="73"/>
                  </a:cubicBezTo>
                  <a:cubicBezTo>
                    <a:pt x="316" y="71"/>
                    <a:pt x="301" y="72"/>
                    <a:pt x="286" y="71"/>
                  </a:cubicBezTo>
                  <a:cubicBezTo>
                    <a:pt x="269" y="71"/>
                    <a:pt x="251" y="70"/>
                    <a:pt x="234" y="70"/>
                  </a:cubicBezTo>
                  <a:cubicBezTo>
                    <a:pt x="228" y="70"/>
                    <a:pt x="222" y="69"/>
                    <a:pt x="217" y="68"/>
                  </a:cubicBezTo>
                  <a:cubicBezTo>
                    <a:pt x="203" y="68"/>
                    <a:pt x="190" y="68"/>
                    <a:pt x="178" y="67"/>
                  </a:cubicBezTo>
                  <a:cubicBezTo>
                    <a:pt x="165" y="66"/>
                    <a:pt x="152" y="65"/>
                    <a:pt x="139" y="64"/>
                  </a:cubicBezTo>
                  <a:cubicBezTo>
                    <a:pt x="131" y="63"/>
                    <a:pt x="123" y="61"/>
                    <a:pt x="114" y="62"/>
                  </a:cubicBezTo>
                  <a:cubicBezTo>
                    <a:pt x="122" y="63"/>
                    <a:pt x="128" y="64"/>
                    <a:pt x="135" y="65"/>
                  </a:cubicBezTo>
                  <a:cubicBezTo>
                    <a:pt x="151" y="67"/>
                    <a:pt x="168" y="68"/>
                    <a:pt x="184" y="71"/>
                  </a:cubicBezTo>
                  <a:cubicBezTo>
                    <a:pt x="197" y="71"/>
                    <a:pt x="210" y="72"/>
                    <a:pt x="223" y="73"/>
                  </a:cubicBezTo>
                  <a:cubicBezTo>
                    <a:pt x="237" y="74"/>
                    <a:pt x="251" y="73"/>
                    <a:pt x="264" y="75"/>
                  </a:cubicBezTo>
                  <a:cubicBezTo>
                    <a:pt x="278" y="74"/>
                    <a:pt x="291" y="75"/>
                    <a:pt x="304" y="77"/>
                  </a:cubicBezTo>
                  <a:cubicBezTo>
                    <a:pt x="318" y="75"/>
                    <a:pt x="332" y="77"/>
                    <a:pt x="346" y="77"/>
                  </a:cubicBezTo>
                  <a:cubicBezTo>
                    <a:pt x="351" y="77"/>
                    <a:pt x="356" y="76"/>
                    <a:pt x="359" y="79"/>
                  </a:cubicBezTo>
                  <a:cubicBezTo>
                    <a:pt x="358" y="82"/>
                    <a:pt x="350" y="83"/>
                    <a:pt x="347" y="83"/>
                  </a:cubicBezTo>
                  <a:cubicBezTo>
                    <a:pt x="340" y="82"/>
                    <a:pt x="334" y="81"/>
                    <a:pt x="328" y="80"/>
                  </a:cubicBezTo>
                  <a:cubicBezTo>
                    <a:pt x="323" y="80"/>
                    <a:pt x="318" y="80"/>
                    <a:pt x="314" y="80"/>
                  </a:cubicBezTo>
                  <a:cubicBezTo>
                    <a:pt x="267" y="79"/>
                    <a:pt x="217" y="76"/>
                    <a:pt x="172" y="72"/>
                  </a:cubicBezTo>
                  <a:cubicBezTo>
                    <a:pt x="177" y="75"/>
                    <a:pt x="186" y="73"/>
                    <a:pt x="192" y="76"/>
                  </a:cubicBezTo>
                  <a:cubicBezTo>
                    <a:pt x="197" y="75"/>
                    <a:pt x="201" y="78"/>
                    <a:pt x="206" y="76"/>
                  </a:cubicBezTo>
                  <a:cubicBezTo>
                    <a:pt x="210" y="78"/>
                    <a:pt x="215" y="77"/>
                    <a:pt x="219" y="79"/>
                  </a:cubicBezTo>
                  <a:cubicBezTo>
                    <a:pt x="223" y="78"/>
                    <a:pt x="227" y="79"/>
                    <a:pt x="231" y="80"/>
                  </a:cubicBezTo>
                  <a:cubicBezTo>
                    <a:pt x="239" y="80"/>
                    <a:pt x="246" y="81"/>
                    <a:pt x="253" y="83"/>
                  </a:cubicBezTo>
                  <a:cubicBezTo>
                    <a:pt x="264" y="82"/>
                    <a:pt x="274" y="84"/>
                    <a:pt x="285" y="85"/>
                  </a:cubicBezTo>
                  <a:cubicBezTo>
                    <a:pt x="287" y="84"/>
                    <a:pt x="289" y="86"/>
                    <a:pt x="292" y="84"/>
                  </a:cubicBezTo>
                  <a:cubicBezTo>
                    <a:pt x="295" y="87"/>
                    <a:pt x="299" y="84"/>
                    <a:pt x="303" y="86"/>
                  </a:cubicBezTo>
                  <a:cubicBezTo>
                    <a:pt x="311" y="84"/>
                    <a:pt x="316" y="89"/>
                    <a:pt x="325" y="87"/>
                  </a:cubicBezTo>
                  <a:cubicBezTo>
                    <a:pt x="332" y="89"/>
                    <a:pt x="339" y="87"/>
                    <a:pt x="345" y="91"/>
                  </a:cubicBezTo>
                  <a:cubicBezTo>
                    <a:pt x="338" y="97"/>
                    <a:pt x="331" y="92"/>
                    <a:pt x="323" y="95"/>
                  </a:cubicBezTo>
                  <a:cubicBezTo>
                    <a:pt x="319" y="92"/>
                    <a:pt x="312" y="94"/>
                    <a:pt x="306" y="93"/>
                  </a:cubicBezTo>
                  <a:cubicBezTo>
                    <a:pt x="293" y="93"/>
                    <a:pt x="279" y="92"/>
                    <a:pt x="266" y="92"/>
                  </a:cubicBezTo>
                  <a:cubicBezTo>
                    <a:pt x="255" y="91"/>
                    <a:pt x="245" y="90"/>
                    <a:pt x="234" y="89"/>
                  </a:cubicBezTo>
                  <a:cubicBezTo>
                    <a:pt x="216" y="88"/>
                    <a:pt x="197" y="87"/>
                    <a:pt x="179" y="85"/>
                  </a:cubicBezTo>
                  <a:cubicBezTo>
                    <a:pt x="163" y="84"/>
                    <a:pt x="146" y="82"/>
                    <a:pt x="129" y="80"/>
                  </a:cubicBezTo>
                  <a:cubicBezTo>
                    <a:pt x="113" y="82"/>
                    <a:pt x="100" y="78"/>
                    <a:pt x="85" y="78"/>
                  </a:cubicBezTo>
                  <a:cubicBezTo>
                    <a:pt x="115" y="84"/>
                    <a:pt x="145" y="88"/>
                    <a:pt x="175" y="92"/>
                  </a:cubicBezTo>
                  <a:cubicBezTo>
                    <a:pt x="187" y="93"/>
                    <a:pt x="199" y="93"/>
                    <a:pt x="211" y="96"/>
                  </a:cubicBezTo>
                  <a:cubicBezTo>
                    <a:pt x="217" y="95"/>
                    <a:pt x="222" y="97"/>
                    <a:pt x="228" y="96"/>
                  </a:cubicBezTo>
                  <a:cubicBezTo>
                    <a:pt x="229" y="97"/>
                    <a:pt x="229" y="97"/>
                    <a:pt x="229" y="97"/>
                  </a:cubicBezTo>
                  <a:cubicBezTo>
                    <a:pt x="233" y="97"/>
                    <a:pt x="238" y="97"/>
                    <a:pt x="242" y="99"/>
                  </a:cubicBezTo>
                  <a:cubicBezTo>
                    <a:pt x="250" y="99"/>
                    <a:pt x="257" y="99"/>
                    <a:pt x="264" y="101"/>
                  </a:cubicBezTo>
                  <a:cubicBezTo>
                    <a:pt x="266" y="100"/>
                    <a:pt x="267" y="100"/>
                    <a:pt x="268" y="100"/>
                  </a:cubicBezTo>
                  <a:cubicBezTo>
                    <a:pt x="284" y="100"/>
                    <a:pt x="298" y="104"/>
                    <a:pt x="314" y="102"/>
                  </a:cubicBezTo>
                  <a:cubicBezTo>
                    <a:pt x="322" y="104"/>
                    <a:pt x="331" y="104"/>
                    <a:pt x="340" y="103"/>
                  </a:cubicBezTo>
                  <a:cubicBezTo>
                    <a:pt x="341" y="104"/>
                    <a:pt x="341" y="104"/>
                    <a:pt x="342" y="104"/>
                  </a:cubicBezTo>
                  <a:cubicBezTo>
                    <a:pt x="347" y="104"/>
                    <a:pt x="353" y="104"/>
                    <a:pt x="358" y="105"/>
                  </a:cubicBezTo>
                  <a:cubicBezTo>
                    <a:pt x="363" y="105"/>
                    <a:pt x="370" y="103"/>
                    <a:pt x="373" y="107"/>
                  </a:cubicBezTo>
                  <a:cubicBezTo>
                    <a:pt x="369" y="110"/>
                    <a:pt x="363" y="110"/>
                    <a:pt x="359" y="110"/>
                  </a:cubicBezTo>
                  <a:cubicBezTo>
                    <a:pt x="354" y="110"/>
                    <a:pt x="349" y="109"/>
                    <a:pt x="345" y="109"/>
                  </a:cubicBezTo>
                  <a:cubicBezTo>
                    <a:pt x="318" y="107"/>
                    <a:pt x="289" y="107"/>
                    <a:pt x="261" y="106"/>
                  </a:cubicBezTo>
                  <a:cubicBezTo>
                    <a:pt x="223" y="105"/>
                    <a:pt x="186" y="103"/>
                    <a:pt x="150" y="100"/>
                  </a:cubicBezTo>
                  <a:cubicBezTo>
                    <a:pt x="151" y="102"/>
                    <a:pt x="155" y="101"/>
                    <a:pt x="158" y="102"/>
                  </a:cubicBezTo>
                  <a:cubicBezTo>
                    <a:pt x="161" y="102"/>
                    <a:pt x="164" y="102"/>
                    <a:pt x="167" y="102"/>
                  </a:cubicBezTo>
                  <a:cubicBezTo>
                    <a:pt x="175" y="103"/>
                    <a:pt x="183" y="104"/>
                    <a:pt x="191" y="105"/>
                  </a:cubicBezTo>
                  <a:cubicBezTo>
                    <a:pt x="218" y="106"/>
                    <a:pt x="244" y="109"/>
                    <a:pt x="272" y="110"/>
                  </a:cubicBezTo>
                  <a:cubicBezTo>
                    <a:pt x="289" y="112"/>
                    <a:pt x="309" y="110"/>
                    <a:pt x="327" y="113"/>
                  </a:cubicBezTo>
                  <a:cubicBezTo>
                    <a:pt x="330" y="112"/>
                    <a:pt x="334" y="113"/>
                    <a:pt x="337" y="113"/>
                  </a:cubicBezTo>
                  <a:cubicBezTo>
                    <a:pt x="343" y="113"/>
                    <a:pt x="351" y="112"/>
                    <a:pt x="357" y="112"/>
                  </a:cubicBezTo>
                  <a:cubicBezTo>
                    <a:pt x="358" y="112"/>
                    <a:pt x="360" y="113"/>
                    <a:pt x="361" y="114"/>
                  </a:cubicBezTo>
                  <a:cubicBezTo>
                    <a:pt x="356" y="119"/>
                    <a:pt x="350" y="117"/>
                    <a:pt x="344" y="118"/>
                  </a:cubicBezTo>
                  <a:cubicBezTo>
                    <a:pt x="315" y="116"/>
                    <a:pt x="283" y="119"/>
                    <a:pt x="254" y="116"/>
                  </a:cubicBezTo>
                  <a:cubicBezTo>
                    <a:pt x="253" y="117"/>
                    <a:pt x="252" y="116"/>
                    <a:pt x="251" y="117"/>
                  </a:cubicBezTo>
                  <a:cubicBezTo>
                    <a:pt x="217" y="115"/>
                    <a:pt x="183" y="114"/>
                    <a:pt x="148" y="113"/>
                  </a:cubicBezTo>
                  <a:cubicBezTo>
                    <a:pt x="149" y="115"/>
                    <a:pt x="153" y="114"/>
                    <a:pt x="155" y="114"/>
                  </a:cubicBezTo>
                  <a:cubicBezTo>
                    <a:pt x="157" y="114"/>
                    <a:pt x="158" y="115"/>
                    <a:pt x="161" y="114"/>
                  </a:cubicBezTo>
                  <a:cubicBezTo>
                    <a:pt x="163" y="115"/>
                    <a:pt x="165" y="116"/>
                    <a:pt x="167" y="116"/>
                  </a:cubicBezTo>
                  <a:cubicBezTo>
                    <a:pt x="186" y="118"/>
                    <a:pt x="206" y="119"/>
                    <a:pt x="224" y="120"/>
                  </a:cubicBezTo>
                  <a:cubicBezTo>
                    <a:pt x="233" y="123"/>
                    <a:pt x="242" y="121"/>
                    <a:pt x="251" y="123"/>
                  </a:cubicBezTo>
                  <a:cubicBezTo>
                    <a:pt x="280" y="125"/>
                    <a:pt x="310" y="125"/>
                    <a:pt x="341" y="124"/>
                  </a:cubicBezTo>
                  <a:cubicBezTo>
                    <a:pt x="344" y="125"/>
                    <a:pt x="350" y="122"/>
                    <a:pt x="351" y="127"/>
                  </a:cubicBezTo>
                  <a:cubicBezTo>
                    <a:pt x="346" y="131"/>
                    <a:pt x="343" y="129"/>
                    <a:pt x="339" y="130"/>
                  </a:cubicBezTo>
                  <a:cubicBezTo>
                    <a:pt x="333" y="128"/>
                    <a:pt x="326" y="130"/>
                    <a:pt x="320" y="128"/>
                  </a:cubicBezTo>
                  <a:cubicBezTo>
                    <a:pt x="307" y="129"/>
                    <a:pt x="295" y="128"/>
                    <a:pt x="283" y="127"/>
                  </a:cubicBezTo>
                  <a:cubicBezTo>
                    <a:pt x="285" y="130"/>
                    <a:pt x="292" y="127"/>
                    <a:pt x="296" y="130"/>
                  </a:cubicBezTo>
                  <a:cubicBezTo>
                    <a:pt x="302" y="128"/>
                    <a:pt x="305" y="132"/>
                    <a:pt x="311" y="130"/>
                  </a:cubicBezTo>
                  <a:cubicBezTo>
                    <a:pt x="312" y="132"/>
                    <a:pt x="316" y="129"/>
                    <a:pt x="315" y="131"/>
                  </a:cubicBezTo>
                  <a:cubicBezTo>
                    <a:pt x="323" y="130"/>
                    <a:pt x="329" y="131"/>
                    <a:pt x="336" y="132"/>
                  </a:cubicBezTo>
                  <a:cubicBezTo>
                    <a:pt x="340" y="131"/>
                    <a:pt x="344" y="131"/>
                    <a:pt x="346" y="134"/>
                  </a:cubicBezTo>
                  <a:cubicBezTo>
                    <a:pt x="344" y="137"/>
                    <a:pt x="340" y="137"/>
                    <a:pt x="337" y="138"/>
                  </a:cubicBezTo>
                  <a:cubicBezTo>
                    <a:pt x="322" y="138"/>
                    <a:pt x="307" y="136"/>
                    <a:pt x="292" y="137"/>
                  </a:cubicBezTo>
                  <a:cubicBezTo>
                    <a:pt x="311" y="138"/>
                    <a:pt x="330" y="139"/>
                    <a:pt x="350" y="140"/>
                  </a:cubicBezTo>
                  <a:cubicBezTo>
                    <a:pt x="351" y="141"/>
                    <a:pt x="352" y="141"/>
                    <a:pt x="353" y="142"/>
                  </a:cubicBezTo>
                  <a:cubicBezTo>
                    <a:pt x="352" y="145"/>
                    <a:pt x="348" y="144"/>
                    <a:pt x="345" y="145"/>
                  </a:cubicBezTo>
                  <a:cubicBezTo>
                    <a:pt x="344" y="146"/>
                    <a:pt x="343" y="147"/>
                    <a:pt x="341" y="148"/>
                  </a:cubicBezTo>
                  <a:cubicBezTo>
                    <a:pt x="337" y="149"/>
                    <a:pt x="328" y="149"/>
                    <a:pt x="323" y="148"/>
                  </a:cubicBezTo>
                  <a:cubicBezTo>
                    <a:pt x="305" y="148"/>
                    <a:pt x="286" y="148"/>
                    <a:pt x="270" y="148"/>
                  </a:cubicBezTo>
                  <a:cubicBezTo>
                    <a:pt x="274" y="150"/>
                    <a:pt x="281" y="148"/>
                    <a:pt x="286" y="150"/>
                  </a:cubicBezTo>
                  <a:cubicBezTo>
                    <a:pt x="296" y="148"/>
                    <a:pt x="302" y="152"/>
                    <a:pt x="312" y="150"/>
                  </a:cubicBezTo>
                  <a:cubicBezTo>
                    <a:pt x="317" y="151"/>
                    <a:pt x="322" y="152"/>
                    <a:pt x="328" y="150"/>
                  </a:cubicBezTo>
                  <a:cubicBezTo>
                    <a:pt x="329" y="152"/>
                    <a:pt x="331" y="151"/>
                    <a:pt x="331" y="153"/>
                  </a:cubicBezTo>
                  <a:cubicBezTo>
                    <a:pt x="324" y="158"/>
                    <a:pt x="316" y="156"/>
                    <a:pt x="310" y="156"/>
                  </a:cubicBezTo>
                  <a:cubicBezTo>
                    <a:pt x="291" y="155"/>
                    <a:pt x="271" y="156"/>
                    <a:pt x="252" y="154"/>
                  </a:cubicBezTo>
                  <a:cubicBezTo>
                    <a:pt x="228" y="155"/>
                    <a:pt x="205" y="153"/>
                    <a:pt x="181" y="152"/>
                  </a:cubicBezTo>
                  <a:cubicBezTo>
                    <a:pt x="191" y="155"/>
                    <a:pt x="204" y="154"/>
                    <a:pt x="215" y="156"/>
                  </a:cubicBezTo>
                  <a:cubicBezTo>
                    <a:pt x="216" y="156"/>
                    <a:pt x="217" y="155"/>
                    <a:pt x="218" y="155"/>
                  </a:cubicBezTo>
                  <a:cubicBezTo>
                    <a:pt x="221" y="157"/>
                    <a:pt x="225" y="155"/>
                    <a:pt x="229" y="157"/>
                  </a:cubicBezTo>
                  <a:cubicBezTo>
                    <a:pt x="244" y="158"/>
                    <a:pt x="258" y="159"/>
                    <a:pt x="273" y="161"/>
                  </a:cubicBezTo>
                  <a:cubicBezTo>
                    <a:pt x="284" y="160"/>
                    <a:pt x="293" y="164"/>
                    <a:pt x="304" y="163"/>
                  </a:cubicBezTo>
                  <a:cubicBezTo>
                    <a:pt x="305" y="164"/>
                    <a:pt x="306" y="163"/>
                    <a:pt x="307" y="164"/>
                  </a:cubicBezTo>
                  <a:cubicBezTo>
                    <a:pt x="312" y="163"/>
                    <a:pt x="316" y="163"/>
                    <a:pt x="320" y="165"/>
                  </a:cubicBezTo>
                  <a:cubicBezTo>
                    <a:pt x="330" y="164"/>
                    <a:pt x="340" y="165"/>
                    <a:pt x="350" y="165"/>
                  </a:cubicBezTo>
                  <a:cubicBezTo>
                    <a:pt x="351" y="166"/>
                    <a:pt x="352" y="166"/>
                    <a:pt x="352" y="167"/>
                  </a:cubicBezTo>
                  <a:cubicBezTo>
                    <a:pt x="347" y="171"/>
                    <a:pt x="342" y="170"/>
                    <a:pt x="337" y="169"/>
                  </a:cubicBezTo>
                  <a:cubicBezTo>
                    <a:pt x="330" y="172"/>
                    <a:pt x="323" y="172"/>
                    <a:pt x="315" y="172"/>
                  </a:cubicBezTo>
                  <a:cubicBezTo>
                    <a:pt x="313" y="172"/>
                    <a:pt x="309" y="173"/>
                    <a:pt x="307" y="172"/>
                  </a:cubicBezTo>
                  <a:cubicBezTo>
                    <a:pt x="281" y="173"/>
                    <a:pt x="256" y="174"/>
                    <a:pt x="232" y="172"/>
                  </a:cubicBezTo>
                  <a:cubicBezTo>
                    <a:pt x="226" y="173"/>
                    <a:pt x="221" y="172"/>
                    <a:pt x="216" y="172"/>
                  </a:cubicBezTo>
                  <a:cubicBezTo>
                    <a:pt x="217" y="174"/>
                    <a:pt x="222" y="173"/>
                    <a:pt x="225" y="173"/>
                  </a:cubicBezTo>
                  <a:cubicBezTo>
                    <a:pt x="235" y="175"/>
                    <a:pt x="246" y="174"/>
                    <a:pt x="257" y="176"/>
                  </a:cubicBezTo>
                  <a:cubicBezTo>
                    <a:pt x="277" y="175"/>
                    <a:pt x="296" y="178"/>
                    <a:pt x="316" y="177"/>
                  </a:cubicBezTo>
                  <a:cubicBezTo>
                    <a:pt x="321" y="179"/>
                    <a:pt x="326" y="178"/>
                    <a:pt x="331" y="178"/>
                  </a:cubicBezTo>
                  <a:cubicBezTo>
                    <a:pt x="332" y="179"/>
                    <a:pt x="334" y="178"/>
                    <a:pt x="334" y="179"/>
                  </a:cubicBezTo>
                  <a:cubicBezTo>
                    <a:pt x="340" y="178"/>
                    <a:pt x="345" y="178"/>
                    <a:pt x="350" y="178"/>
                  </a:cubicBezTo>
                  <a:cubicBezTo>
                    <a:pt x="350" y="179"/>
                    <a:pt x="352" y="179"/>
                    <a:pt x="353" y="179"/>
                  </a:cubicBezTo>
                  <a:cubicBezTo>
                    <a:pt x="351" y="185"/>
                    <a:pt x="344" y="183"/>
                    <a:pt x="341" y="183"/>
                  </a:cubicBezTo>
                  <a:cubicBezTo>
                    <a:pt x="306" y="184"/>
                    <a:pt x="270" y="183"/>
                    <a:pt x="236" y="183"/>
                  </a:cubicBezTo>
                  <a:cubicBezTo>
                    <a:pt x="258" y="185"/>
                    <a:pt x="278" y="188"/>
                    <a:pt x="300" y="188"/>
                  </a:cubicBezTo>
                  <a:cubicBezTo>
                    <a:pt x="302" y="188"/>
                    <a:pt x="301" y="188"/>
                    <a:pt x="301" y="189"/>
                  </a:cubicBezTo>
                  <a:cubicBezTo>
                    <a:pt x="310" y="189"/>
                    <a:pt x="318" y="191"/>
                    <a:pt x="327" y="190"/>
                  </a:cubicBezTo>
                  <a:cubicBezTo>
                    <a:pt x="328" y="190"/>
                    <a:pt x="327" y="191"/>
                    <a:pt x="328" y="191"/>
                  </a:cubicBezTo>
                  <a:cubicBezTo>
                    <a:pt x="330" y="191"/>
                    <a:pt x="334" y="191"/>
                    <a:pt x="337" y="191"/>
                  </a:cubicBezTo>
                  <a:cubicBezTo>
                    <a:pt x="338" y="191"/>
                    <a:pt x="339" y="192"/>
                    <a:pt x="340" y="192"/>
                  </a:cubicBezTo>
                  <a:cubicBezTo>
                    <a:pt x="344" y="192"/>
                    <a:pt x="346" y="191"/>
                    <a:pt x="348" y="194"/>
                  </a:cubicBezTo>
                  <a:cubicBezTo>
                    <a:pt x="340" y="199"/>
                    <a:pt x="332" y="198"/>
                    <a:pt x="325" y="198"/>
                  </a:cubicBezTo>
                  <a:cubicBezTo>
                    <a:pt x="311" y="198"/>
                    <a:pt x="295" y="198"/>
                    <a:pt x="282" y="197"/>
                  </a:cubicBezTo>
                  <a:cubicBezTo>
                    <a:pt x="277" y="198"/>
                    <a:pt x="272" y="197"/>
                    <a:pt x="267" y="198"/>
                  </a:cubicBezTo>
                  <a:cubicBezTo>
                    <a:pt x="274" y="199"/>
                    <a:pt x="281" y="199"/>
                    <a:pt x="288" y="199"/>
                  </a:cubicBezTo>
                  <a:cubicBezTo>
                    <a:pt x="291" y="200"/>
                    <a:pt x="295" y="198"/>
                    <a:pt x="297" y="200"/>
                  </a:cubicBezTo>
                  <a:cubicBezTo>
                    <a:pt x="301" y="199"/>
                    <a:pt x="305" y="200"/>
                    <a:pt x="309" y="200"/>
                  </a:cubicBezTo>
                  <a:cubicBezTo>
                    <a:pt x="315" y="199"/>
                    <a:pt x="320" y="201"/>
                    <a:pt x="327" y="200"/>
                  </a:cubicBezTo>
                  <a:cubicBezTo>
                    <a:pt x="328" y="200"/>
                    <a:pt x="328" y="200"/>
                    <a:pt x="328" y="201"/>
                  </a:cubicBezTo>
                  <a:cubicBezTo>
                    <a:pt x="339" y="201"/>
                    <a:pt x="350" y="200"/>
                    <a:pt x="362" y="200"/>
                  </a:cubicBezTo>
                  <a:cubicBezTo>
                    <a:pt x="365" y="200"/>
                    <a:pt x="370" y="199"/>
                    <a:pt x="372" y="202"/>
                  </a:cubicBezTo>
                  <a:cubicBezTo>
                    <a:pt x="361" y="208"/>
                    <a:pt x="351" y="204"/>
                    <a:pt x="342" y="204"/>
                  </a:cubicBezTo>
                  <a:cubicBezTo>
                    <a:pt x="290" y="207"/>
                    <a:pt x="240" y="205"/>
                    <a:pt x="189" y="204"/>
                  </a:cubicBezTo>
                  <a:cubicBezTo>
                    <a:pt x="188" y="204"/>
                    <a:pt x="187" y="204"/>
                    <a:pt x="187" y="203"/>
                  </a:cubicBezTo>
                  <a:cubicBezTo>
                    <a:pt x="181" y="205"/>
                    <a:pt x="177" y="203"/>
                    <a:pt x="171" y="204"/>
                  </a:cubicBezTo>
                  <a:cubicBezTo>
                    <a:pt x="188" y="206"/>
                    <a:pt x="207" y="206"/>
                    <a:pt x="224" y="209"/>
                  </a:cubicBezTo>
                  <a:cubicBezTo>
                    <a:pt x="226" y="208"/>
                    <a:pt x="227" y="209"/>
                    <a:pt x="229" y="208"/>
                  </a:cubicBezTo>
                  <a:cubicBezTo>
                    <a:pt x="241" y="210"/>
                    <a:pt x="255" y="209"/>
                    <a:pt x="267" y="212"/>
                  </a:cubicBezTo>
                  <a:cubicBezTo>
                    <a:pt x="284" y="210"/>
                    <a:pt x="300" y="213"/>
                    <a:pt x="317" y="212"/>
                  </a:cubicBezTo>
                  <a:cubicBezTo>
                    <a:pt x="331" y="214"/>
                    <a:pt x="346" y="212"/>
                    <a:pt x="360" y="214"/>
                  </a:cubicBezTo>
                  <a:cubicBezTo>
                    <a:pt x="362" y="213"/>
                    <a:pt x="365" y="213"/>
                    <a:pt x="367" y="214"/>
                  </a:cubicBezTo>
                  <a:cubicBezTo>
                    <a:pt x="374" y="213"/>
                    <a:pt x="382" y="211"/>
                    <a:pt x="388" y="214"/>
                  </a:cubicBezTo>
                  <a:cubicBezTo>
                    <a:pt x="386" y="218"/>
                    <a:pt x="380" y="217"/>
                    <a:pt x="375" y="219"/>
                  </a:cubicBezTo>
                  <a:cubicBezTo>
                    <a:pt x="335" y="218"/>
                    <a:pt x="294" y="220"/>
                    <a:pt x="254" y="219"/>
                  </a:cubicBezTo>
                  <a:cubicBezTo>
                    <a:pt x="260" y="221"/>
                    <a:pt x="269" y="222"/>
                    <a:pt x="277" y="221"/>
                  </a:cubicBezTo>
                  <a:cubicBezTo>
                    <a:pt x="279" y="223"/>
                    <a:pt x="283" y="222"/>
                    <a:pt x="286" y="222"/>
                  </a:cubicBezTo>
                  <a:cubicBezTo>
                    <a:pt x="305" y="225"/>
                    <a:pt x="327" y="223"/>
                    <a:pt x="348" y="223"/>
                  </a:cubicBezTo>
                  <a:cubicBezTo>
                    <a:pt x="354" y="223"/>
                    <a:pt x="363" y="221"/>
                    <a:pt x="367" y="225"/>
                  </a:cubicBezTo>
                  <a:cubicBezTo>
                    <a:pt x="365" y="227"/>
                    <a:pt x="362" y="228"/>
                    <a:pt x="360" y="228"/>
                  </a:cubicBezTo>
                  <a:cubicBezTo>
                    <a:pt x="352" y="229"/>
                    <a:pt x="344" y="228"/>
                    <a:pt x="336" y="228"/>
                  </a:cubicBezTo>
                  <a:cubicBezTo>
                    <a:pt x="329" y="227"/>
                    <a:pt x="321" y="227"/>
                    <a:pt x="315" y="227"/>
                  </a:cubicBezTo>
                  <a:cubicBezTo>
                    <a:pt x="297" y="228"/>
                    <a:pt x="281" y="228"/>
                    <a:pt x="264" y="227"/>
                  </a:cubicBezTo>
                  <a:cubicBezTo>
                    <a:pt x="235" y="226"/>
                    <a:pt x="204" y="227"/>
                    <a:pt x="174" y="226"/>
                  </a:cubicBezTo>
                  <a:cubicBezTo>
                    <a:pt x="160" y="225"/>
                    <a:pt x="145" y="225"/>
                    <a:pt x="130" y="225"/>
                  </a:cubicBezTo>
                  <a:cubicBezTo>
                    <a:pt x="139" y="226"/>
                    <a:pt x="152" y="227"/>
                    <a:pt x="163" y="227"/>
                  </a:cubicBezTo>
                  <a:cubicBezTo>
                    <a:pt x="171" y="229"/>
                    <a:pt x="179" y="229"/>
                    <a:pt x="188" y="229"/>
                  </a:cubicBezTo>
                  <a:cubicBezTo>
                    <a:pt x="189" y="229"/>
                    <a:pt x="190" y="229"/>
                    <a:pt x="191" y="230"/>
                  </a:cubicBezTo>
                  <a:cubicBezTo>
                    <a:pt x="210" y="230"/>
                    <a:pt x="227" y="232"/>
                    <a:pt x="246" y="231"/>
                  </a:cubicBezTo>
                  <a:cubicBezTo>
                    <a:pt x="250" y="234"/>
                    <a:pt x="257" y="231"/>
                    <a:pt x="261" y="233"/>
                  </a:cubicBezTo>
                  <a:cubicBezTo>
                    <a:pt x="262" y="233"/>
                    <a:pt x="263" y="232"/>
                    <a:pt x="264" y="232"/>
                  </a:cubicBezTo>
                  <a:cubicBezTo>
                    <a:pt x="275" y="234"/>
                    <a:pt x="288" y="234"/>
                    <a:pt x="300" y="234"/>
                  </a:cubicBezTo>
                  <a:cubicBezTo>
                    <a:pt x="305" y="234"/>
                    <a:pt x="310" y="232"/>
                    <a:pt x="314" y="234"/>
                  </a:cubicBezTo>
                  <a:cubicBezTo>
                    <a:pt x="326" y="233"/>
                    <a:pt x="337" y="234"/>
                    <a:pt x="349" y="232"/>
                  </a:cubicBezTo>
                  <a:cubicBezTo>
                    <a:pt x="350" y="234"/>
                    <a:pt x="352" y="234"/>
                    <a:pt x="352" y="235"/>
                  </a:cubicBezTo>
                  <a:cubicBezTo>
                    <a:pt x="348" y="238"/>
                    <a:pt x="343" y="238"/>
                    <a:pt x="339" y="239"/>
                  </a:cubicBezTo>
                  <a:cubicBezTo>
                    <a:pt x="332" y="239"/>
                    <a:pt x="325" y="238"/>
                    <a:pt x="318" y="238"/>
                  </a:cubicBezTo>
                  <a:cubicBezTo>
                    <a:pt x="311" y="238"/>
                    <a:pt x="303" y="238"/>
                    <a:pt x="297" y="237"/>
                  </a:cubicBezTo>
                  <a:cubicBezTo>
                    <a:pt x="291" y="238"/>
                    <a:pt x="285" y="238"/>
                    <a:pt x="279" y="237"/>
                  </a:cubicBezTo>
                  <a:cubicBezTo>
                    <a:pt x="269" y="239"/>
                    <a:pt x="257" y="237"/>
                    <a:pt x="247" y="237"/>
                  </a:cubicBezTo>
                  <a:cubicBezTo>
                    <a:pt x="241" y="237"/>
                    <a:pt x="235" y="237"/>
                    <a:pt x="229" y="237"/>
                  </a:cubicBezTo>
                  <a:cubicBezTo>
                    <a:pt x="213" y="237"/>
                    <a:pt x="196" y="236"/>
                    <a:pt x="178" y="236"/>
                  </a:cubicBezTo>
                  <a:cubicBezTo>
                    <a:pt x="179" y="238"/>
                    <a:pt x="182" y="236"/>
                    <a:pt x="183" y="238"/>
                  </a:cubicBezTo>
                  <a:cubicBezTo>
                    <a:pt x="185" y="237"/>
                    <a:pt x="187" y="238"/>
                    <a:pt x="189" y="237"/>
                  </a:cubicBezTo>
                  <a:cubicBezTo>
                    <a:pt x="209" y="241"/>
                    <a:pt x="231" y="240"/>
                    <a:pt x="252" y="242"/>
                  </a:cubicBezTo>
                  <a:cubicBezTo>
                    <a:pt x="269" y="242"/>
                    <a:pt x="286" y="242"/>
                    <a:pt x="303" y="243"/>
                  </a:cubicBezTo>
                  <a:cubicBezTo>
                    <a:pt x="314" y="242"/>
                    <a:pt x="327" y="242"/>
                    <a:pt x="339" y="242"/>
                  </a:cubicBezTo>
                  <a:cubicBezTo>
                    <a:pt x="345" y="242"/>
                    <a:pt x="350" y="241"/>
                    <a:pt x="354" y="244"/>
                  </a:cubicBezTo>
                  <a:cubicBezTo>
                    <a:pt x="349" y="249"/>
                    <a:pt x="342" y="247"/>
                    <a:pt x="336" y="247"/>
                  </a:cubicBezTo>
                  <a:cubicBezTo>
                    <a:pt x="330" y="247"/>
                    <a:pt x="324" y="247"/>
                    <a:pt x="318" y="247"/>
                  </a:cubicBezTo>
                  <a:cubicBezTo>
                    <a:pt x="317" y="247"/>
                    <a:pt x="316" y="247"/>
                    <a:pt x="315" y="247"/>
                  </a:cubicBezTo>
                  <a:cubicBezTo>
                    <a:pt x="299" y="248"/>
                    <a:pt x="284" y="247"/>
                    <a:pt x="270" y="246"/>
                  </a:cubicBezTo>
                  <a:cubicBezTo>
                    <a:pt x="260" y="246"/>
                    <a:pt x="250" y="245"/>
                    <a:pt x="241" y="245"/>
                  </a:cubicBezTo>
                  <a:cubicBezTo>
                    <a:pt x="231" y="244"/>
                    <a:pt x="221" y="244"/>
                    <a:pt x="212" y="243"/>
                  </a:cubicBezTo>
                  <a:cubicBezTo>
                    <a:pt x="200" y="245"/>
                    <a:pt x="189" y="243"/>
                    <a:pt x="177" y="244"/>
                  </a:cubicBezTo>
                  <a:cubicBezTo>
                    <a:pt x="185" y="246"/>
                    <a:pt x="196" y="244"/>
                    <a:pt x="204" y="247"/>
                  </a:cubicBezTo>
                  <a:cubicBezTo>
                    <a:pt x="206" y="246"/>
                    <a:pt x="209" y="246"/>
                    <a:pt x="212" y="246"/>
                  </a:cubicBezTo>
                  <a:cubicBezTo>
                    <a:pt x="224" y="246"/>
                    <a:pt x="235" y="249"/>
                    <a:pt x="248" y="248"/>
                  </a:cubicBezTo>
                  <a:cubicBezTo>
                    <a:pt x="249" y="248"/>
                    <a:pt x="250" y="248"/>
                    <a:pt x="251" y="249"/>
                  </a:cubicBezTo>
                  <a:cubicBezTo>
                    <a:pt x="258" y="249"/>
                    <a:pt x="265" y="249"/>
                    <a:pt x="272" y="249"/>
                  </a:cubicBezTo>
                  <a:cubicBezTo>
                    <a:pt x="279" y="250"/>
                    <a:pt x="286" y="251"/>
                    <a:pt x="293" y="250"/>
                  </a:cubicBezTo>
                  <a:cubicBezTo>
                    <a:pt x="294" y="250"/>
                    <a:pt x="294" y="251"/>
                    <a:pt x="294" y="251"/>
                  </a:cubicBezTo>
                  <a:cubicBezTo>
                    <a:pt x="300" y="250"/>
                    <a:pt x="305" y="252"/>
                    <a:pt x="311" y="251"/>
                  </a:cubicBezTo>
                  <a:cubicBezTo>
                    <a:pt x="313" y="251"/>
                    <a:pt x="316" y="251"/>
                    <a:pt x="319" y="251"/>
                  </a:cubicBezTo>
                  <a:cubicBezTo>
                    <a:pt x="320" y="251"/>
                    <a:pt x="320" y="251"/>
                    <a:pt x="321" y="252"/>
                  </a:cubicBezTo>
                  <a:cubicBezTo>
                    <a:pt x="329" y="251"/>
                    <a:pt x="337" y="252"/>
                    <a:pt x="345" y="251"/>
                  </a:cubicBezTo>
                  <a:cubicBezTo>
                    <a:pt x="346" y="253"/>
                    <a:pt x="347" y="253"/>
                    <a:pt x="348" y="254"/>
                  </a:cubicBezTo>
                  <a:cubicBezTo>
                    <a:pt x="336" y="262"/>
                    <a:pt x="324" y="257"/>
                    <a:pt x="312" y="260"/>
                  </a:cubicBezTo>
                  <a:cubicBezTo>
                    <a:pt x="308" y="259"/>
                    <a:pt x="304" y="260"/>
                    <a:pt x="300" y="260"/>
                  </a:cubicBezTo>
                  <a:cubicBezTo>
                    <a:pt x="312" y="262"/>
                    <a:pt x="326" y="260"/>
                    <a:pt x="340" y="261"/>
                  </a:cubicBezTo>
                  <a:cubicBezTo>
                    <a:pt x="340" y="262"/>
                    <a:pt x="341" y="262"/>
                    <a:pt x="342" y="263"/>
                  </a:cubicBezTo>
                  <a:cubicBezTo>
                    <a:pt x="339" y="267"/>
                    <a:pt x="335" y="265"/>
                    <a:pt x="331" y="265"/>
                  </a:cubicBezTo>
                  <a:cubicBezTo>
                    <a:pt x="330" y="265"/>
                    <a:pt x="329" y="266"/>
                    <a:pt x="328" y="266"/>
                  </a:cubicBezTo>
                  <a:cubicBezTo>
                    <a:pt x="325" y="266"/>
                    <a:pt x="322" y="265"/>
                    <a:pt x="318" y="265"/>
                  </a:cubicBezTo>
                  <a:cubicBezTo>
                    <a:pt x="310" y="265"/>
                    <a:pt x="300" y="264"/>
                    <a:pt x="291" y="264"/>
                  </a:cubicBezTo>
                  <a:cubicBezTo>
                    <a:pt x="251" y="264"/>
                    <a:pt x="207" y="266"/>
                    <a:pt x="168" y="265"/>
                  </a:cubicBezTo>
                  <a:cubicBezTo>
                    <a:pt x="171" y="266"/>
                    <a:pt x="175" y="265"/>
                    <a:pt x="178" y="266"/>
                  </a:cubicBezTo>
                  <a:cubicBezTo>
                    <a:pt x="181" y="266"/>
                    <a:pt x="184" y="266"/>
                    <a:pt x="188" y="266"/>
                  </a:cubicBezTo>
                  <a:cubicBezTo>
                    <a:pt x="220" y="268"/>
                    <a:pt x="255" y="268"/>
                    <a:pt x="289" y="268"/>
                  </a:cubicBezTo>
                  <a:cubicBezTo>
                    <a:pt x="289" y="269"/>
                    <a:pt x="290" y="269"/>
                    <a:pt x="291" y="269"/>
                  </a:cubicBezTo>
                  <a:cubicBezTo>
                    <a:pt x="300" y="268"/>
                    <a:pt x="307" y="270"/>
                    <a:pt x="316" y="269"/>
                  </a:cubicBezTo>
                  <a:cubicBezTo>
                    <a:pt x="318" y="270"/>
                    <a:pt x="319" y="270"/>
                    <a:pt x="320" y="270"/>
                  </a:cubicBezTo>
                  <a:cubicBezTo>
                    <a:pt x="332" y="269"/>
                    <a:pt x="342" y="271"/>
                    <a:pt x="354" y="269"/>
                  </a:cubicBezTo>
                  <a:cubicBezTo>
                    <a:pt x="355" y="271"/>
                    <a:pt x="357" y="269"/>
                    <a:pt x="358" y="271"/>
                  </a:cubicBezTo>
                  <a:cubicBezTo>
                    <a:pt x="354" y="277"/>
                    <a:pt x="347" y="274"/>
                    <a:pt x="342" y="275"/>
                  </a:cubicBezTo>
                  <a:cubicBezTo>
                    <a:pt x="332" y="273"/>
                    <a:pt x="321" y="276"/>
                    <a:pt x="311" y="274"/>
                  </a:cubicBezTo>
                  <a:cubicBezTo>
                    <a:pt x="305" y="275"/>
                    <a:pt x="299" y="275"/>
                    <a:pt x="293" y="274"/>
                  </a:cubicBezTo>
                  <a:cubicBezTo>
                    <a:pt x="272" y="274"/>
                    <a:pt x="252" y="275"/>
                    <a:pt x="231" y="274"/>
                  </a:cubicBezTo>
                  <a:cubicBezTo>
                    <a:pt x="211" y="274"/>
                    <a:pt x="191" y="274"/>
                    <a:pt x="171" y="273"/>
                  </a:cubicBezTo>
                  <a:cubicBezTo>
                    <a:pt x="176" y="274"/>
                    <a:pt x="183" y="274"/>
                    <a:pt x="189" y="274"/>
                  </a:cubicBezTo>
                  <a:cubicBezTo>
                    <a:pt x="192" y="274"/>
                    <a:pt x="194" y="275"/>
                    <a:pt x="197" y="274"/>
                  </a:cubicBezTo>
                  <a:cubicBezTo>
                    <a:pt x="201" y="276"/>
                    <a:pt x="206" y="274"/>
                    <a:pt x="210" y="276"/>
                  </a:cubicBezTo>
                  <a:cubicBezTo>
                    <a:pt x="228" y="276"/>
                    <a:pt x="247" y="277"/>
                    <a:pt x="265" y="278"/>
                  </a:cubicBezTo>
                  <a:cubicBezTo>
                    <a:pt x="273" y="279"/>
                    <a:pt x="281" y="280"/>
                    <a:pt x="290" y="280"/>
                  </a:cubicBezTo>
                  <a:cubicBezTo>
                    <a:pt x="298" y="280"/>
                    <a:pt x="305" y="280"/>
                    <a:pt x="313" y="280"/>
                  </a:cubicBezTo>
                  <a:cubicBezTo>
                    <a:pt x="321" y="280"/>
                    <a:pt x="329" y="280"/>
                    <a:pt x="338" y="280"/>
                  </a:cubicBezTo>
                  <a:cubicBezTo>
                    <a:pt x="345" y="279"/>
                    <a:pt x="350" y="279"/>
                    <a:pt x="354" y="281"/>
                  </a:cubicBezTo>
                  <a:cubicBezTo>
                    <a:pt x="354" y="282"/>
                    <a:pt x="353" y="283"/>
                    <a:pt x="353" y="284"/>
                  </a:cubicBezTo>
                  <a:cubicBezTo>
                    <a:pt x="334" y="285"/>
                    <a:pt x="316" y="283"/>
                    <a:pt x="297" y="285"/>
                  </a:cubicBezTo>
                  <a:cubicBezTo>
                    <a:pt x="295" y="283"/>
                    <a:pt x="292" y="285"/>
                    <a:pt x="291" y="284"/>
                  </a:cubicBezTo>
                  <a:cubicBezTo>
                    <a:pt x="282" y="284"/>
                    <a:pt x="274" y="284"/>
                    <a:pt x="266" y="284"/>
                  </a:cubicBezTo>
                  <a:cubicBezTo>
                    <a:pt x="242" y="284"/>
                    <a:pt x="218" y="285"/>
                    <a:pt x="195" y="283"/>
                  </a:cubicBezTo>
                  <a:cubicBezTo>
                    <a:pt x="179" y="285"/>
                    <a:pt x="164" y="284"/>
                    <a:pt x="148" y="283"/>
                  </a:cubicBezTo>
                  <a:cubicBezTo>
                    <a:pt x="147" y="283"/>
                    <a:pt x="145" y="284"/>
                    <a:pt x="144" y="284"/>
                  </a:cubicBezTo>
                  <a:cubicBezTo>
                    <a:pt x="142" y="284"/>
                    <a:pt x="140" y="283"/>
                    <a:pt x="139" y="283"/>
                  </a:cubicBezTo>
                  <a:cubicBezTo>
                    <a:pt x="135" y="283"/>
                    <a:pt x="132" y="284"/>
                    <a:pt x="129" y="284"/>
                  </a:cubicBezTo>
                  <a:cubicBezTo>
                    <a:pt x="120" y="284"/>
                    <a:pt x="110" y="283"/>
                    <a:pt x="100" y="284"/>
                  </a:cubicBezTo>
                  <a:cubicBezTo>
                    <a:pt x="100" y="285"/>
                    <a:pt x="104" y="285"/>
                    <a:pt x="107" y="284"/>
                  </a:cubicBezTo>
                  <a:cubicBezTo>
                    <a:pt x="118" y="287"/>
                    <a:pt x="130" y="286"/>
                    <a:pt x="142" y="287"/>
                  </a:cubicBezTo>
                  <a:cubicBezTo>
                    <a:pt x="143" y="286"/>
                    <a:pt x="142" y="287"/>
                    <a:pt x="143" y="287"/>
                  </a:cubicBezTo>
                  <a:cubicBezTo>
                    <a:pt x="169" y="287"/>
                    <a:pt x="194" y="290"/>
                    <a:pt x="221" y="289"/>
                  </a:cubicBezTo>
                  <a:cubicBezTo>
                    <a:pt x="222" y="289"/>
                    <a:pt x="221" y="289"/>
                    <a:pt x="222" y="290"/>
                  </a:cubicBezTo>
                  <a:cubicBezTo>
                    <a:pt x="236" y="288"/>
                    <a:pt x="249" y="290"/>
                    <a:pt x="263" y="289"/>
                  </a:cubicBezTo>
                  <a:cubicBezTo>
                    <a:pt x="269" y="290"/>
                    <a:pt x="275" y="290"/>
                    <a:pt x="283" y="289"/>
                  </a:cubicBezTo>
                  <a:cubicBezTo>
                    <a:pt x="298" y="291"/>
                    <a:pt x="315" y="288"/>
                    <a:pt x="331" y="289"/>
                  </a:cubicBezTo>
                  <a:cubicBezTo>
                    <a:pt x="336" y="287"/>
                    <a:pt x="340" y="289"/>
                    <a:pt x="344" y="288"/>
                  </a:cubicBezTo>
                  <a:cubicBezTo>
                    <a:pt x="345" y="289"/>
                    <a:pt x="346" y="289"/>
                    <a:pt x="348" y="290"/>
                  </a:cubicBezTo>
                  <a:cubicBezTo>
                    <a:pt x="346" y="291"/>
                    <a:pt x="346" y="292"/>
                    <a:pt x="344" y="293"/>
                  </a:cubicBezTo>
                  <a:cubicBezTo>
                    <a:pt x="348" y="293"/>
                    <a:pt x="351" y="293"/>
                    <a:pt x="354" y="295"/>
                  </a:cubicBezTo>
                  <a:cubicBezTo>
                    <a:pt x="351" y="298"/>
                    <a:pt x="346" y="298"/>
                    <a:pt x="342" y="299"/>
                  </a:cubicBezTo>
                  <a:cubicBezTo>
                    <a:pt x="330" y="299"/>
                    <a:pt x="318" y="298"/>
                    <a:pt x="306" y="299"/>
                  </a:cubicBezTo>
                  <a:cubicBezTo>
                    <a:pt x="257" y="301"/>
                    <a:pt x="211" y="300"/>
                    <a:pt x="163" y="302"/>
                  </a:cubicBezTo>
                  <a:cubicBezTo>
                    <a:pt x="162" y="301"/>
                    <a:pt x="160" y="301"/>
                    <a:pt x="159" y="301"/>
                  </a:cubicBezTo>
                  <a:cubicBezTo>
                    <a:pt x="140" y="303"/>
                    <a:pt x="123" y="301"/>
                    <a:pt x="105" y="302"/>
                  </a:cubicBezTo>
                  <a:cubicBezTo>
                    <a:pt x="122" y="305"/>
                    <a:pt x="143" y="304"/>
                    <a:pt x="163" y="306"/>
                  </a:cubicBezTo>
                  <a:cubicBezTo>
                    <a:pt x="166" y="306"/>
                    <a:pt x="169" y="305"/>
                    <a:pt x="172" y="307"/>
                  </a:cubicBezTo>
                  <a:cubicBezTo>
                    <a:pt x="173" y="306"/>
                    <a:pt x="174" y="306"/>
                    <a:pt x="176" y="306"/>
                  </a:cubicBezTo>
                  <a:cubicBezTo>
                    <a:pt x="181" y="307"/>
                    <a:pt x="189" y="306"/>
                    <a:pt x="194" y="308"/>
                  </a:cubicBezTo>
                  <a:cubicBezTo>
                    <a:pt x="197" y="307"/>
                    <a:pt x="200" y="306"/>
                    <a:pt x="201" y="308"/>
                  </a:cubicBezTo>
                  <a:cubicBezTo>
                    <a:pt x="209" y="305"/>
                    <a:pt x="213" y="309"/>
                    <a:pt x="220" y="307"/>
                  </a:cubicBezTo>
                  <a:cubicBezTo>
                    <a:pt x="221" y="309"/>
                    <a:pt x="223" y="307"/>
                    <a:pt x="224" y="309"/>
                  </a:cubicBezTo>
                  <a:cubicBezTo>
                    <a:pt x="234" y="308"/>
                    <a:pt x="243" y="310"/>
                    <a:pt x="253" y="309"/>
                  </a:cubicBezTo>
                  <a:cubicBezTo>
                    <a:pt x="263" y="310"/>
                    <a:pt x="273" y="311"/>
                    <a:pt x="283" y="310"/>
                  </a:cubicBezTo>
                  <a:cubicBezTo>
                    <a:pt x="284" y="311"/>
                    <a:pt x="285" y="310"/>
                    <a:pt x="285" y="311"/>
                  </a:cubicBezTo>
                  <a:cubicBezTo>
                    <a:pt x="286" y="310"/>
                    <a:pt x="287" y="310"/>
                    <a:pt x="288" y="310"/>
                  </a:cubicBezTo>
                  <a:cubicBezTo>
                    <a:pt x="293" y="312"/>
                    <a:pt x="300" y="309"/>
                    <a:pt x="304" y="311"/>
                  </a:cubicBezTo>
                  <a:cubicBezTo>
                    <a:pt x="319" y="310"/>
                    <a:pt x="332" y="311"/>
                    <a:pt x="346" y="310"/>
                  </a:cubicBezTo>
                  <a:cubicBezTo>
                    <a:pt x="344" y="313"/>
                    <a:pt x="349" y="310"/>
                    <a:pt x="350" y="313"/>
                  </a:cubicBezTo>
                  <a:cubicBezTo>
                    <a:pt x="347" y="317"/>
                    <a:pt x="337" y="316"/>
                    <a:pt x="331" y="316"/>
                  </a:cubicBezTo>
                  <a:cubicBezTo>
                    <a:pt x="305" y="317"/>
                    <a:pt x="276" y="319"/>
                    <a:pt x="249" y="320"/>
                  </a:cubicBezTo>
                  <a:cubicBezTo>
                    <a:pt x="226" y="321"/>
                    <a:pt x="204" y="321"/>
                    <a:pt x="182" y="322"/>
                  </a:cubicBezTo>
                  <a:cubicBezTo>
                    <a:pt x="212" y="324"/>
                    <a:pt x="245" y="325"/>
                    <a:pt x="275" y="330"/>
                  </a:cubicBezTo>
                  <a:cubicBezTo>
                    <a:pt x="269" y="331"/>
                    <a:pt x="265" y="328"/>
                    <a:pt x="259" y="330"/>
                  </a:cubicBezTo>
                  <a:cubicBezTo>
                    <a:pt x="244" y="328"/>
                    <a:pt x="228" y="327"/>
                    <a:pt x="212" y="327"/>
                  </a:cubicBezTo>
                  <a:cubicBezTo>
                    <a:pt x="180" y="325"/>
                    <a:pt x="146" y="324"/>
                    <a:pt x="114" y="322"/>
                  </a:cubicBezTo>
                  <a:cubicBezTo>
                    <a:pt x="98" y="321"/>
                    <a:pt x="82" y="318"/>
                    <a:pt x="65" y="318"/>
                  </a:cubicBezTo>
                  <a:cubicBezTo>
                    <a:pt x="60" y="316"/>
                    <a:pt x="53" y="318"/>
                    <a:pt x="50" y="315"/>
                  </a:cubicBezTo>
                  <a:cubicBezTo>
                    <a:pt x="55" y="311"/>
                    <a:pt x="62" y="313"/>
                    <a:pt x="66" y="313"/>
                  </a:cubicBezTo>
                  <a:cubicBezTo>
                    <a:pt x="81" y="315"/>
                    <a:pt x="97" y="316"/>
                    <a:pt x="113" y="317"/>
                  </a:cubicBezTo>
                  <a:cubicBezTo>
                    <a:pt x="124" y="318"/>
                    <a:pt x="134" y="319"/>
                    <a:pt x="145" y="319"/>
                  </a:cubicBezTo>
                  <a:cubicBezTo>
                    <a:pt x="156" y="320"/>
                    <a:pt x="167" y="319"/>
                    <a:pt x="178" y="319"/>
                  </a:cubicBezTo>
                  <a:cubicBezTo>
                    <a:pt x="221" y="320"/>
                    <a:pt x="266" y="318"/>
                    <a:pt x="311" y="314"/>
                  </a:cubicBezTo>
                  <a:cubicBezTo>
                    <a:pt x="303" y="313"/>
                    <a:pt x="295" y="313"/>
                    <a:pt x="287" y="314"/>
                  </a:cubicBezTo>
                  <a:cubicBezTo>
                    <a:pt x="208" y="310"/>
                    <a:pt x="129" y="309"/>
                    <a:pt x="52" y="302"/>
                  </a:cubicBezTo>
                  <a:cubicBezTo>
                    <a:pt x="49" y="302"/>
                    <a:pt x="45" y="301"/>
                    <a:pt x="41" y="300"/>
                  </a:cubicBezTo>
                  <a:cubicBezTo>
                    <a:pt x="37" y="300"/>
                    <a:pt x="32" y="300"/>
                    <a:pt x="30" y="298"/>
                  </a:cubicBezTo>
                  <a:cubicBezTo>
                    <a:pt x="35" y="294"/>
                    <a:pt x="40" y="296"/>
                    <a:pt x="44" y="297"/>
                  </a:cubicBezTo>
                  <a:cubicBezTo>
                    <a:pt x="55" y="299"/>
                    <a:pt x="69" y="298"/>
                    <a:pt x="81" y="300"/>
                  </a:cubicBezTo>
                  <a:cubicBezTo>
                    <a:pt x="133" y="299"/>
                    <a:pt x="185" y="300"/>
                    <a:pt x="237" y="298"/>
                  </a:cubicBezTo>
                  <a:cubicBezTo>
                    <a:pt x="214" y="297"/>
                    <a:pt x="187" y="296"/>
                    <a:pt x="161" y="297"/>
                  </a:cubicBezTo>
                  <a:cubicBezTo>
                    <a:pt x="157" y="295"/>
                    <a:pt x="152" y="297"/>
                    <a:pt x="148" y="296"/>
                  </a:cubicBezTo>
                  <a:cubicBezTo>
                    <a:pt x="130" y="297"/>
                    <a:pt x="112" y="297"/>
                    <a:pt x="95" y="295"/>
                  </a:cubicBezTo>
                  <a:cubicBezTo>
                    <a:pt x="73" y="295"/>
                    <a:pt x="49" y="294"/>
                    <a:pt x="31" y="289"/>
                  </a:cubicBezTo>
                  <a:cubicBezTo>
                    <a:pt x="33" y="284"/>
                    <a:pt x="47" y="286"/>
                    <a:pt x="52" y="287"/>
                  </a:cubicBezTo>
                  <a:cubicBezTo>
                    <a:pt x="70" y="288"/>
                    <a:pt x="91" y="288"/>
                    <a:pt x="107" y="291"/>
                  </a:cubicBezTo>
                  <a:cubicBezTo>
                    <a:pt x="114" y="290"/>
                    <a:pt x="121" y="290"/>
                    <a:pt x="128" y="292"/>
                  </a:cubicBezTo>
                  <a:cubicBezTo>
                    <a:pt x="129" y="291"/>
                    <a:pt x="130" y="291"/>
                    <a:pt x="132" y="291"/>
                  </a:cubicBezTo>
                  <a:cubicBezTo>
                    <a:pt x="138" y="293"/>
                    <a:pt x="147" y="290"/>
                    <a:pt x="154" y="293"/>
                  </a:cubicBezTo>
                  <a:cubicBezTo>
                    <a:pt x="159" y="292"/>
                    <a:pt x="163" y="291"/>
                    <a:pt x="167" y="293"/>
                  </a:cubicBezTo>
                  <a:cubicBezTo>
                    <a:pt x="171" y="292"/>
                    <a:pt x="175" y="292"/>
                    <a:pt x="178" y="293"/>
                  </a:cubicBezTo>
                  <a:cubicBezTo>
                    <a:pt x="197" y="292"/>
                    <a:pt x="215" y="294"/>
                    <a:pt x="234" y="293"/>
                  </a:cubicBezTo>
                  <a:cubicBezTo>
                    <a:pt x="225" y="291"/>
                    <a:pt x="214" y="292"/>
                    <a:pt x="204" y="292"/>
                  </a:cubicBezTo>
                  <a:cubicBezTo>
                    <a:pt x="199" y="292"/>
                    <a:pt x="194" y="291"/>
                    <a:pt x="189" y="291"/>
                  </a:cubicBezTo>
                  <a:cubicBezTo>
                    <a:pt x="169" y="291"/>
                    <a:pt x="147" y="290"/>
                    <a:pt x="127" y="289"/>
                  </a:cubicBezTo>
                  <a:cubicBezTo>
                    <a:pt x="126" y="288"/>
                    <a:pt x="124" y="290"/>
                    <a:pt x="124" y="288"/>
                  </a:cubicBezTo>
                  <a:cubicBezTo>
                    <a:pt x="115" y="289"/>
                    <a:pt x="107" y="287"/>
                    <a:pt x="98" y="288"/>
                  </a:cubicBezTo>
                  <a:cubicBezTo>
                    <a:pt x="92" y="286"/>
                    <a:pt x="84" y="288"/>
                    <a:pt x="78" y="286"/>
                  </a:cubicBezTo>
                  <a:cubicBezTo>
                    <a:pt x="63" y="286"/>
                    <a:pt x="47" y="283"/>
                    <a:pt x="32" y="281"/>
                  </a:cubicBezTo>
                  <a:cubicBezTo>
                    <a:pt x="27" y="281"/>
                    <a:pt x="22" y="280"/>
                    <a:pt x="18" y="278"/>
                  </a:cubicBezTo>
                  <a:cubicBezTo>
                    <a:pt x="25" y="274"/>
                    <a:pt x="32" y="277"/>
                    <a:pt x="39" y="278"/>
                  </a:cubicBezTo>
                  <a:cubicBezTo>
                    <a:pt x="55" y="281"/>
                    <a:pt x="73" y="281"/>
                    <a:pt x="91" y="281"/>
                  </a:cubicBezTo>
                  <a:cubicBezTo>
                    <a:pt x="130" y="282"/>
                    <a:pt x="171" y="281"/>
                    <a:pt x="210" y="282"/>
                  </a:cubicBezTo>
                  <a:cubicBezTo>
                    <a:pt x="223" y="281"/>
                    <a:pt x="235" y="283"/>
                    <a:pt x="249" y="281"/>
                  </a:cubicBezTo>
                  <a:cubicBezTo>
                    <a:pt x="250" y="283"/>
                    <a:pt x="251" y="281"/>
                    <a:pt x="253" y="283"/>
                  </a:cubicBezTo>
                  <a:cubicBezTo>
                    <a:pt x="259" y="281"/>
                    <a:pt x="265" y="282"/>
                    <a:pt x="271" y="282"/>
                  </a:cubicBezTo>
                  <a:cubicBezTo>
                    <a:pt x="186" y="275"/>
                    <a:pt x="98" y="277"/>
                    <a:pt x="18" y="262"/>
                  </a:cubicBezTo>
                  <a:cubicBezTo>
                    <a:pt x="18" y="261"/>
                    <a:pt x="18" y="260"/>
                    <a:pt x="20" y="259"/>
                  </a:cubicBezTo>
                  <a:cubicBezTo>
                    <a:pt x="18" y="257"/>
                    <a:pt x="13" y="260"/>
                    <a:pt x="13" y="257"/>
                  </a:cubicBezTo>
                  <a:cubicBezTo>
                    <a:pt x="18" y="253"/>
                    <a:pt x="25" y="255"/>
                    <a:pt x="30" y="256"/>
                  </a:cubicBezTo>
                  <a:cubicBezTo>
                    <a:pt x="36" y="256"/>
                    <a:pt x="42" y="257"/>
                    <a:pt x="47" y="258"/>
                  </a:cubicBezTo>
                  <a:cubicBezTo>
                    <a:pt x="86" y="260"/>
                    <a:pt x="124" y="264"/>
                    <a:pt x="165" y="262"/>
                  </a:cubicBezTo>
                  <a:cubicBezTo>
                    <a:pt x="130" y="260"/>
                    <a:pt x="93" y="259"/>
                    <a:pt x="59" y="253"/>
                  </a:cubicBezTo>
                  <a:cubicBezTo>
                    <a:pt x="48" y="252"/>
                    <a:pt x="37" y="250"/>
                    <a:pt x="26" y="247"/>
                  </a:cubicBezTo>
                  <a:cubicBezTo>
                    <a:pt x="30" y="241"/>
                    <a:pt x="37" y="243"/>
                    <a:pt x="41" y="244"/>
                  </a:cubicBezTo>
                  <a:cubicBezTo>
                    <a:pt x="51" y="244"/>
                    <a:pt x="59" y="245"/>
                    <a:pt x="69" y="247"/>
                  </a:cubicBezTo>
                  <a:cubicBezTo>
                    <a:pt x="74" y="247"/>
                    <a:pt x="79" y="248"/>
                    <a:pt x="83" y="248"/>
                  </a:cubicBezTo>
                  <a:cubicBezTo>
                    <a:pt x="85" y="248"/>
                    <a:pt x="87" y="248"/>
                    <a:pt x="89" y="248"/>
                  </a:cubicBezTo>
                  <a:cubicBezTo>
                    <a:pt x="90" y="248"/>
                    <a:pt x="91" y="249"/>
                    <a:pt x="93" y="249"/>
                  </a:cubicBezTo>
                  <a:cubicBezTo>
                    <a:pt x="97" y="249"/>
                    <a:pt x="103" y="249"/>
                    <a:pt x="107" y="250"/>
                  </a:cubicBezTo>
                  <a:cubicBezTo>
                    <a:pt x="115" y="251"/>
                    <a:pt x="124" y="251"/>
                    <a:pt x="132" y="252"/>
                  </a:cubicBezTo>
                  <a:cubicBezTo>
                    <a:pt x="135" y="252"/>
                    <a:pt x="138" y="251"/>
                    <a:pt x="141" y="253"/>
                  </a:cubicBezTo>
                  <a:cubicBezTo>
                    <a:pt x="144" y="252"/>
                    <a:pt x="146" y="253"/>
                    <a:pt x="150" y="252"/>
                  </a:cubicBezTo>
                  <a:cubicBezTo>
                    <a:pt x="178" y="256"/>
                    <a:pt x="208" y="255"/>
                    <a:pt x="236" y="258"/>
                  </a:cubicBezTo>
                  <a:cubicBezTo>
                    <a:pt x="239" y="257"/>
                    <a:pt x="243" y="257"/>
                    <a:pt x="245" y="259"/>
                  </a:cubicBezTo>
                  <a:cubicBezTo>
                    <a:pt x="246" y="259"/>
                    <a:pt x="248" y="258"/>
                    <a:pt x="249" y="258"/>
                  </a:cubicBezTo>
                  <a:cubicBezTo>
                    <a:pt x="266" y="260"/>
                    <a:pt x="283" y="259"/>
                    <a:pt x="300" y="259"/>
                  </a:cubicBezTo>
                  <a:cubicBezTo>
                    <a:pt x="309" y="257"/>
                    <a:pt x="316" y="257"/>
                    <a:pt x="325" y="255"/>
                  </a:cubicBezTo>
                  <a:cubicBezTo>
                    <a:pt x="301" y="252"/>
                    <a:pt x="274" y="253"/>
                    <a:pt x="250" y="250"/>
                  </a:cubicBezTo>
                  <a:cubicBezTo>
                    <a:pt x="236" y="251"/>
                    <a:pt x="222" y="250"/>
                    <a:pt x="209" y="248"/>
                  </a:cubicBezTo>
                  <a:cubicBezTo>
                    <a:pt x="179" y="248"/>
                    <a:pt x="150" y="244"/>
                    <a:pt x="121" y="245"/>
                  </a:cubicBezTo>
                  <a:cubicBezTo>
                    <a:pt x="111" y="243"/>
                    <a:pt x="99" y="244"/>
                    <a:pt x="89" y="243"/>
                  </a:cubicBezTo>
                  <a:cubicBezTo>
                    <a:pt x="87" y="243"/>
                    <a:pt x="85" y="242"/>
                    <a:pt x="83" y="243"/>
                  </a:cubicBezTo>
                  <a:cubicBezTo>
                    <a:pt x="55" y="241"/>
                    <a:pt x="26" y="240"/>
                    <a:pt x="0" y="235"/>
                  </a:cubicBezTo>
                  <a:cubicBezTo>
                    <a:pt x="5" y="229"/>
                    <a:pt x="17" y="232"/>
                    <a:pt x="24" y="233"/>
                  </a:cubicBezTo>
                  <a:cubicBezTo>
                    <a:pt x="32" y="233"/>
                    <a:pt x="39" y="234"/>
                    <a:pt x="45" y="234"/>
                  </a:cubicBezTo>
                  <a:cubicBezTo>
                    <a:pt x="45" y="234"/>
                    <a:pt x="46" y="235"/>
                    <a:pt x="47" y="235"/>
                  </a:cubicBezTo>
                  <a:cubicBezTo>
                    <a:pt x="92" y="237"/>
                    <a:pt x="136" y="244"/>
                    <a:pt x="184" y="241"/>
                  </a:cubicBezTo>
                  <a:cubicBezTo>
                    <a:pt x="159" y="238"/>
                    <a:pt x="133" y="236"/>
                    <a:pt x="108" y="234"/>
                  </a:cubicBezTo>
                  <a:cubicBezTo>
                    <a:pt x="83" y="232"/>
                    <a:pt x="58" y="231"/>
                    <a:pt x="35" y="225"/>
                  </a:cubicBezTo>
                  <a:cubicBezTo>
                    <a:pt x="33" y="225"/>
                    <a:pt x="30" y="225"/>
                    <a:pt x="29" y="224"/>
                  </a:cubicBezTo>
                  <a:cubicBezTo>
                    <a:pt x="28" y="222"/>
                    <a:pt x="32" y="221"/>
                    <a:pt x="32" y="220"/>
                  </a:cubicBezTo>
                  <a:cubicBezTo>
                    <a:pt x="23" y="218"/>
                    <a:pt x="12" y="219"/>
                    <a:pt x="3" y="216"/>
                  </a:cubicBezTo>
                  <a:cubicBezTo>
                    <a:pt x="11" y="211"/>
                    <a:pt x="18" y="215"/>
                    <a:pt x="24" y="216"/>
                  </a:cubicBezTo>
                  <a:cubicBezTo>
                    <a:pt x="45" y="218"/>
                    <a:pt x="67" y="220"/>
                    <a:pt x="88" y="221"/>
                  </a:cubicBezTo>
                  <a:cubicBezTo>
                    <a:pt x="151" y="223"/>
                    <a:pt x="215" y="225"/>
                    <a:pt x="279" y="225"/>
                  </a:cubicBezTo>
                  <a:cubicBezTo>
                    <a:pt x="241" y="221"/>
                    <a:pt x="200" y="221"/>
                    <a:pt x="160" y="219"/>
                  </a:cubicBezTo>
                  <a:cubicBezTo>
                    <a:pt x="147" y="218"/>
                    <a:pt x="135" y="216"/>
                    <a:pt x="122" y="216"/>
                  </a:cubicBezTo>
                  <a:cubicBezTo>
                    <a:pt x="97" y="215"/>
                    <a:pt x="70" y="213"/>
                    <a:pt x="45" y="210"/>
                  </a:cubicBezTo>
                  <a:cubicBezTo>
                    <a:pt x="38" y="209"/>
                    <a:pt x="30" y="210"/>
                    <a:pt x="24" y="206"/>
                  </a:cubicBezTo>
                  <a:cubicBezTo>
                    <a:pt x="29" y="202"/>
                    <a:pt x="33" y="203"/>
                    <a:pt x="39" y="204"/>
                  </a:cubicBezTo>
                  <a:cubicBezTo>
                    <a:pt x="56" y="205"/>
                    <a:pt x="76" y="208"/>
                    <a:pt x="93" y="210"/>
                  </a:cubicBezTo>
                  <a:cubicBezTo>
                    <a:pt x="99" y="210"/>
                    <a:pt x="105" y="210"/>
                    <a:pt x="109" y="212"/>
                  </a:cubicBezTo>
                  <a:cubicBezTo>
                    <a:pt x="119" y="211"/>
                    <a:pt x="128" y="213"/>
                    <a:pt x="137" y="213"/>
                  </a:cubicBezTo>
                  <a:cubicBezTo>
                    <a:pt x="158" y="214"/>
                    <a:pt x="179" y="215"/>
                    <a:pt x="199" y="217"/>
                  </a:cubicBezTo>
                  <a:cubicBezTo>
                    <a:pt x="211" y="216"/>
                    <a:pt x="223" y="216"/>
                    <a:pt x="235" y="218"/>
                  </a:cubicBezTo>
                  <a:cubicBezTo>
                    <a:pt x="247" y="217"/>
                    <a:pt x="259" y="217"/>
                    <a:pt x="270" y="218"/>
                  </a:cubicBezTo>
                  <a:cubicBezTo>
                    <a:pt x="272" y="217"/>
                    <a:pt x="274" y="217"/>
                    <a:pt x="276" y="218"/>
                  </a:cubicBezTo>
                  <a:cubicBezTo>
                    <a:pt x="293" y="217"/>
                    <a:pt x="310" y="217"/>
                    <a:pt x="327" y="217"/>
                  </a:cubicBezTo>
                  <a:cubicBezTo>
                    <a:pt x="333" y="216"/>
                    <a:pt x="338" y="217"/>
                    <a:pt x="344" y="216"/>
                  </a:cubicBezTo>
                  <a:cubicBezTo>
                    <a:pt x="339" y="214"/>
                    <a:pt x="332" y="216"/>
                    <a:pt x="327" y="215"/>
                  </a:cubicBezTo>
                  <a:cubicBezTo>
                    <a:pt x="326" y="215"/>
                    <a:pt x="326" y="216"/>
                    <a:pt x="325" y="216"/>
                  </a:cubicBezTo>
                  <a:cubicBezTo>
                    <a:pt x="308" y="214"/>
                    <a:pt x="290" y="215"/>
                    <a:pt x="272" y="213"/>
                  </a:cubicBezTo>
                  <a:cubicBezTo>
                    <a:pt x="254" y="214"/>
                    <a:pt x="237" y="211"/>
                    <a:pt x="219" y="211"/>
                  </a:cubicBezTo>
                  <a:cubicBezTo>
                    <a:pt x="155" y="205"/>
                    <a:pt x="89" y="203"/>
                    <a:pt x="27" y="194"/>
                  </a:cubicBezTo>
                  <a:cubicBezTo>
                    <a:pt x="24" y="193"/>
                    <a:pt x="18" y="194"/>
                    <a:pt x="17" y="191"/>
                  </a:cubicBezTo>
                  <a:cubicBezTo>
                    <a:pt x="23" y="187"/>
                    <a:pt x="30" y="189"/>
                    <a:pt x="38" y="190"/>
                  </a:cubicBezTo>
                  <a:cubicBezTo>
                    <a:pt x="54" y="192"/>
                    <a:pt x="71" y="195"/>
                    <a:pt x="87" y="197"/>
                  </a:cubicBezTo>
                  <a:cubicBezTo>
                    <a:pt x="109" y="199"/>
                    <a:pt x="133" y="200"/>
                    <a:pt x="155" y="200"/>
                  </a:cubicBezTo>
                  <a:cubicBezTo>
                    <a:pt x="201" y="202"/>
                    <a:pt x="247" y="204"/>
                    <a:pt x="293" y="203"/>
                  </a:cubicBezTo>
                  <a:cubicBezTo>
                    <a:pt x="286" y="201"/>
                    <a:pt x="277" y="202"/>
                    <a:pt x="270" y="202"/>
                  </a:cubicBezTo>
                  <a:cubicBezTo>
                    <a:pt x="214" y="199"/>
                    <a:pt x="158" y="192"/>
                    <a:pt x="101" y="190"/>
                  </a:cubicBezTo>
                  <a:cubicBezTo>
                    <a:pt x="101" y="189"/>
                    <a:pt x="99" y="189"/>
                    <a:pt x="98" y="189"/>
                  </a:cubicBezTo>
                  <a:cubicBezTo>
                    <a:pt x="76" y="187"/>
                    <a:pt x="52" y="186"/>
                    <a:pt x="30" y="182"/>
                  </a:cubicBezTo>
                  <a:cubicBezTo>
                    <a:pt x="23" y="181"/>
                    <a:pt x="16" y="180"/>
                    <a:pt x="10" y="178"/>
                  </a:cubicBezTo>
                  <a:cubicBezTo>
                    <a:pt x="15" y="173"/>
                    <a:pt x="24" y="176"/>
                    <a:pt x="30" y="176"/>
                  </a:cubicBezTo>
                  <a:cubicBezTo>
                    <a:pt x="32" y="177"/>
                    <a:pt x="34" y="176"/>
                    <a:pt x="35" y="177"/>
                  </a:cubicBezTo>
                  <a:cubicBezTo>
                    <a:pt x="37" y="177"/>
                    <a:pt x="38" y="178"/>
                    <a:pt x="40" y="178"/>
                  </a:cubicBezTo>
                  <a:cubicBezTo>
                    <a:pt x="49" y="180"/>
                    <a:pt x="59" y="178"/>
                    <a:pt x="65" y="181"/>
                  </a:cubicBezTo>
                  <a:cubicBezTo>
                    <a:pt x="66" y="182"/>
                    <a:pt x="68" y="181"/>
                    <a:pt x="69" y="181"/>
                  </a:cubicBezTo>
                  <a:cubicBezTo>
                    <a:pt x="69" y="181"/>
                    <a:pt x="69" y="182"/>
                    <a:pt x="68" y="182"/>
                  </a:cubicBezTo>
                  <a:cubicBezTo>
                    <a:pt x="69" y="182"/>
                    <a:pt x="71" y="182"/>
                    <a:pt x="72" y="181"/>
                  </a:cubicBezTo>
                  <a:cubicBezTo>
                    <a:pt x="80" y="184"/>
                    <a:pt x="88" y="183"/>
                    <a:pt x="96" y="185"/>
                  </a:cubicBezTo>
                  <a:cubicBezTo>
                    <a:pt x="100" y="184"/>
                    <a:pt x="106" y="184"/>
                    <a:pt x="108" y="186"/>
                  </a:cubicBezTo>
                  <a:cubicBezTo>
                    <a:pt x="109" y="186"/>
                    <a:pt x="111" y="186"/>
                    <a:pt x="112" y="186"/>
                  </a:cubicBezTo>
                  <a:cubicBezTo>
                    <a:pt x="113" y="187"/>
                    <a:pt x="115" y="186"/>
                    <a:pt x="116" y="186"/>
                  </a:cubicBezTo>
                  <a:cubicBezTo>
                    <a:pt x="121" y="187"/>
                    <a:pt x="127" y="188"/>
                    <a:pt x="134" y="187"/>
                  </a:cubicBezTo>
                  <a:cubicBezTo>
                    <a:pt x="163" y="191"/>
                    <a:pt x="195" y="191"/>
                    <a:pt x="226" y="193"/>
                  </a:cubicBezTo>
                  <a:cubicBezTo>
                    <a:pt x="251" y="196"/>
                    <a:pt x="281" y="196"/>
                    <a:pt x="308" y="196"/>
                  </a:cubicBezTo>
                  <a:cubicBezTo>
                    <a:pt x="314" y="196"/>
                    <a:pt x="318" y="196"/>
                    <a:pt x="323" y="194"/>
                  </a:cubicBezTo>
                  <a:cubicBezTo>
                    <a:pt x="323" y="192"/>
                    <a:pt x="318" y="194"/>
                    <a:pt x="317" y="192"/>
                  </a:cubicBezTo>
                  <a:cubicBezTo>
                    <a:pt x="303" y="192"/>
                    <a:pt x="289" y="191"/>
                    <a:pt x="276" y="189"/>
                  </a:cubicBezTo>
                  <a:cubicBezTo>
                    <a:pt x="258" y="187"/>
                    <a:pt x="239" y="186"/>
                    <a:pt x="220" y="185"/>
                  </a:cubicBezTo>
                  <a:cubicBezTo>
                    <a:pt x="164" y="180"/>
                    <a:pt x="106" y="178"/>
                    <a:pt x="51" y="172"/>
                  </a:cubicBezTo>
                  <a:cubicBezTo>
                    <a:pt x="39" y="171"/>
                    <a:pt x="27" y="169"/>
                    <a:pt x="15" y="167"/>
                  </a:cubicBezTo>
                  <a:cubicBezTo>
                    <a:pt x="11" y="167"/>
                    <a:pt x="7" y="167"/>
                    <a:pt x="4" y="165"/>
                  </a:cubicBezTo>
                  <a:cubicBezTo>
                    <a:pt x="10" y="160"/>
                    <a:pt x="21" y="162"/>
                    <a:pt x="28" y="163"/>
                  </a:cubicBezTo>
                  <a:cubicBezTo>
                    <a:pt x="35" y="164"/>
                    <a:pt x="43" y="165"/>
                    <a:pt x="48" y="166"/>
                  </a:cubicBezTo>
                  <a:cubicBezTo>
                    <a:pt x="50" y="166"/>
                    <a:pt x="51" y="167"/>
                    <a:pt x="52" y="167"/>
                  </a:cubicBezTo>
                  <a:cubicBezTo>
                    <a:pt x="55" y="168"/>
                    <a:pt x="60" y="167"/>
                    <a:pt x="63" y="167"/>
                  </a:cubicBezTo>
                  <a:cubicBezTo>
                    <a:pt x="64" y="168"/>
                    <a:pt x="65" y="168"/>
                    <a:pt x="65" y="169"/>
                  </a:cubicBezTo>
                  <a:cubicBezTo>
                    <a:pt x="78" y="170"/>
                    <a:pt x="91" y="170"/>
                    <a:pt x="103" y="173"/>
                  </a:cubicBezTo>
                  <a:cubicBezTo>
                    <a:pt x="105" y="172"/>
                    <a:pt x="107" y="173"/>
                    <a:pt x="109" y="172"/>
                  </a:cubicBezTo>
                  <a:cubicBezTo>
                    <a:pt x="109" y="173"/>
                    <a:pt x="111" y="172"/>
                    <a:pt x="111" y="174"/>
                  </a:cubicBezTo>
                  <a:cubicBezTo>
                    <a:pt x="173" y="177"/>
                    <a:pt x="234" y="182"/>
                    <a:pt x="298" y="181"/>
                  </a:cubicBezTo>
                  <a:cubicBezTo>
                    <a:pt x="274" y="178"/>
                    <a:pt x="246" y="179"/>
                    <a:pt x="222" y="176"/>
                  </a:cubicBezTo>
                  <a:cubicBezTo>
                    <a:pt x="189" y="175"/>
                    <a:pt x="158" y="171"/>
                    <a:pt x="125" y="169"/>
                  </a:cubicBezTo>
                  <a:cubicBezTo>
                    <a:pt x="104" y="168"/>
                    <a:pt x="82" y="166"/>
                    <a:pt x="60" y="163"/>
                  </a:cubicBezTo>
                  <a:cubicBezTo>
                    <a:pt x="54" y="162"/>
                    <a:pt x="46" y="162"/>
                    <a:pt x="41" y="159"/>
                  </a:cubicBezTo>
                  <a:cubicBezTo>
                    <a:pt x="40" y="157"/>
                    <a:pt x="45" y="157"/>
                    <a:pt x="46" y="155"/>
                  </a:cubicBezTo>
                  <a:cubicBezTo>
                    <a:pt x="35" y="153"/>
                    <a:pt x="25" y="151"/>
                    <a:pt x="15" y="149"/>
                  </a:cubicBezTo>
                  <a:cubicBezTo>
                    <a:pt x="12" y="148"/>
                    <a:pt x="8" y="148"/>
                    <a:pt x="6" y="146"/>
                  </a:cubicBezTo>
                  <a:cubicBezTo>
                    <a:pt x="8" y="143"/>
                    <a:pt x="13" y="143"/>
                    <a:pt x="16" y="142"/>
                  </a:cubicBezTo>
                  <a:cubicBezTo>
                    <a:pt x="18" y="143"/>
                    <a:pt x="21" y="142"/>
                    <a:pt x="23" y="143"/>
                  </a:cubicBezTo>
                  <a:cubicBezTo>
                    <a:pt x="43" y="145"/>
                    <a:pt x="62" y="149"/>
                    <a:pt x="83" y="150"/>
                  </a:cubicBezTo>
                  <a:cubicBezTo>
                    <a:pt x="84" y="153"/>
                    <a:pt x="89" y="151"/>
                    <a:pt x="92" y="151"/>
                  </a:cubicBezTo>
                  <a:cubicBezTo>
                    <a:pt x="93" y="151"/>
                    <a:pt x="93" y="152"/>
                    <a:pt x="94" y="152"/>
                  </a:cubicBezTo>
                  <a:cubicBezTo>
                    <a:pt x="95" y="152"/>
                    <a:pt x="97" y="152"/>
                    <a:pt x="98" y="152"/>
                  </a:cubicBezTo>
                  <a:cubicBezTo>
                    <a:pt x="100" y="152"/>
                    <a:pt x="101" y="153"/>
                    <a:pt x="102" y="153"/>
                  </a:cubicBezTo>
                  <a:cubicBezTo>
                    <a:pt x="108" y="154"/>
                    <a:pt x="114" y="154"/>
                    <a:pt x="120" y="154"/>
                  </a:cubicBezTo>
                  <a:cubicBezTo>
                    <a:pt x="125" y="155"/>
                    <a:pt x="131" y="154"/>
                    <a:pt x="135" y="156"/>
                  </a:cubicBezTo>
                  <a:cubicBezTo>
                    <a:pt x="146" y="156"/>
                    <a:pt x="157" y="157"/>
                    <a:pt x="167" y="159"/>
                  </a:cubicBezTo>
                  <a:cubicBezTo>
                    <a:pt x="189" y="160"/>
                    <a:pt x="210" y="161"/>
                    <a:pt x="231" y="163"/>
                  </a:cubicBezTo>
                  <a:cubicBezTo>
                    <a:pt x="233" y="162"/>
                    <a:pt x="234" y="163"/>
                    <a:pt x="237" y="162"/>
                  </a:cubicBezTo>
                  <a:cubicBezTo>
                    <a:pt x="237" y="162"/>
                    <a:pt x="237" y="163"/>
                    <a:pt x="238" y="163"/>
                  </a:cubicBezTo>
                  <a:cubicBezTo>
                    <a:pt x="251" y="162"/>
                    <a:pt x="263" y="165"/>
                    <a:pt x="277" y="165"/>
                  </a:cubicBezTo>
                  <a:cubicBezTo>
                    <a:pt x="235" y="159"/>
                    <a:pt x="188" y="157"/>
                    <a:pt x="145" y="152"/>
                  </a:cubicBezTo>
                  <a:cubicBezTo>
                    <a:pt x="124" y="151"/>
                    <a:pt x="102" y="148"/>
                    <a:pt x="81" y="145"/>
                  </a:cubicBezTo>
                  <a:cubicBezTo>
                    <a:pt x="61" y="143"/>
                    <a:pt x="40" y="140"/>
                    <a:pt x="20" y="135"/>
                  </a:cubicBezTo>
                  <a:cubicBezTo>
                    <a:pt x="24" y="130"/>
                    <a:pt x="31" y="133"/>
                    <a:pt x="34" y="134"/>
                  </a:cubicBezTo>
                  <a:cubicBezTo>
                    <a:pt x="67" y="139"/>
                    <a:pt x="101" y="143"/>
                    <a:pt x="136" y="146"/>
                  </a:cubicBezTo>
                  <a:cubicBezTo>
                    <a:pt x="180" y="150"/>
                    <a:pt x="225" y="152"/>
                    <a:pt x="271" y="153"/>
                  </a:cubicBezTo>
                  <a:cubicBezTo>
                    <a:pt x="252" y="150"/>
                    <a:pt x="231" y="151"/>
                    <a:pt x="212" y="148"/>
                  </a:cubicBezTo>
                  <a:cubicBezTo>
                    <a:pt x="169" y="145"/>
                    <a:pt x="125" y="144"/>
                    <a:pt x="83" y="139"/>
                  </a:cubicBezTo>
                  <a:cubicBezTo>
                    <a:pt x="76" y="139"/>
                    <a:pt x="69" y="138"/>
                    <a:pt x="63" y="137"/>
                  </a:cubicBezTo>
                  <a:cubicBezTo>
                    <a:pt x="57" y="136"/>
                    <a:pt x="50" y="136"/>
                    <a:pt x="45" y="133"/>
                  </a:cubicBezTo>
                  <a:cubicBezTo>
                    <a:pt x="47" y="131"/>
                    <a:pt x="52" y="130"/>
                    <a:pt x="55" y="130"/>
                  </a:cubicBezTo>
                  <a:cubicBezTo>
                    <a:pt x="66" y="131"/>
                    <a:pt x="77" y="133"/>
                    <a:pt x="88" y="134"/>
                  </a:cubicBezTo>
                  <a:cubicBezTo>
                    <a:pt x="95" y="135"/>
                    <a:pt x="104" y="134"/>
                    <a:pt x="110" y="136"/>
                  </a:cubicBezTo>
                  <a:cubicBezTo>
                    <a:pt x="119" y="136"/>
                    <a:pt x="128" y="138"/>
                    <a:pt x="136" y="139"/>
                  </a:cubicBezTo>
                  <a:cubicBezTo>
                    <a:pt x="139" y="138"/>
                    <a:pt x="142" y="138"/>
                    <a:pt x="144" y="140"/>
                  </a:cubicBezTo>
                  <a:cubicBezTo>
                    <a:pt x="147" y="139"/>
                    <a:pt x="151" y="138"/>
                    <a:pt x="153" y="140"/>
                  </a:cubicBezTo>
                  <a:cubicBezTo>
                    <a:pt x="156" y="139"/>
                    <a:pt x="159" y="139"/>
                    <a:pt x="161" y="141"/>
                  </a:cubicBezTo>
                  <a:cubicBezTo>
                    <a:pt x="164" y="141"/>
                    <a:pt x="168" y="140"/>
                    <a:pt x="170" y="142"/>
                  </a:cubicBezTo>
                  <a:cubicBezTo>
                    <a:pt x="172" y="141"/>
                    <a:pt x="174" y="142"/>
                    <a:pt x="175" y="141"/>
                  </a:cubicBezTo>
                  <a:cubicBezTo>
                    <a:pt x="219" y="147"/>
                    <a:pt x="265" y="146"/>
                    <a:pt x="311" y="146"/>
                  </a:cubicBezTo>
                  <a:cubicBezTo>
                    <a:pt x="300" y="143"/>
                    <a:pt x="285" y="144"/>
                    <a:pt x="273" y="142"/>
                  </a:cubicBezTo>
                  <a:cubicBezTo>
                    <a:pt x="248" y="142"/>
                    <a:pt x="224" y="141"/>
                    <a:pt x="200" y="138"/>
                  </a:cubicBezTo>
                  <a:cubicBezTo>
                    <a:pt x="186" y="138"/>
                    <a:pt x="174" y="136"/>
                    <a:pt x="161" y="135"/>
                  </a:cubicBezTo>
                  <a:cubicBezTo>
                    <a:pt x="135" y="133"/>
                    <a:pt x="110" y="129"/>
                    <a:pt x="84" y="125"/>
                  </a:cubicBezTo>
                  <a:cubicBezTo>
                    <a:pt x="75" y="124"/>
                    <a:pt x="66" y="123"/>
                    <a:pt x="56" y="121"/>
                  </a:cubicBezTo>
                  <a:cubicBezTo>
                    <a:pt x="53" y="121"/>
                    <a:pt x="49" y="121"/>
                    <a:pt x="47" y="119"/>
                  </a:cubicBezTo>
                  <a:cubicBezTo>
                    <a:pt x="53" y="115"/>
                    <a:pt x="58" y="118"/>
                    <a:pt x="62" y="118"/>
                  </a:cubicBezTo>
                  <a:cubicBezTo>
                    <a:pt x="76" y="120"/>
                    <a:pt x="91" y="122"/>
                    <a:pt x="105" y="124"/>
                  </a:cubicBezTo>
                  <a:cubicBezTo>
                    <a:pt x="100" y="121"/>
                    <a:pt x="91" y="122"/>
                    <a:pt x="85" y="119"/>
                  </a:cubicBezTo>
                  <a:cubicBezTo>
                    <a:pt x="65" y="116"/>
                    <a:pt x="43" y="115"/>
                    <a:pt x="24" y="109"/>
                  </a:cubicBezTo>
                  <a:cubicBezTo>
                    <a:pt x="22" y="109"/>
                    <a:pt x="18" y="108"/>
                    <a:pt x="17" y="106"/>
                  </a:cubicBezTo>
                  <a:cubicBezTo>
                    <a:pt x="18" y="102"/>
                    <a:pt x="22" y="103"/>
                    <a:pt x="25" y="102"/>
                  </a:cubicBezTo>
                  <a:cubicBezTo>
                    <a:pt x="27" y="102"/>
                    <a:pt x="28" y="100"/>
                    <a:pt x="30" y="99"/>
                  </a:cubicBezTo>
                  <a:cubicBezTo>
                    <a:pt x="32" y="99"/>
                    <a:pt x="36" y="100"/>
                    <a:pt x="38" y="100"/>
                  </a:cubicBezTo>
                  <a:cubicBezTo>
                    <a:pt x="47" y="101"/>
                    <a:pt x="54" y="103"/>
                    <a:pt x="63" y="104"/>
                  </a:cubicBezTo>
                  <a:cubicBezTo>
                    <a:pt x="96" y="108"/>
                    <a:pt x="131" y="110"/>
                    <a:pt x="166" y="111"/>
                  </a:cubicBezTo>
                  <a:cubicBezTo>
                    <a:pt x="206" y="113"/>
                    <a:pt x="247" y="114"/>
                    <a:pt x="286" y="115"/>
                  </a:cubicBezTo>
                  <a:cubicBezTo>
                    <a:pt x="251" y="112"/>
                    <a:pt x="212" y="110"/>
                    <a:pt x="176" y="106"/>
                  </a:cubicBezTo>
                  <a:cubicBezTo>
                    <a:pt x="149" y="105"/>
                    <a:pt x="123" y="101"/>
                    <a:pt x="97" y="97"/>
                  </a:cubicBezTo>
                  <a:cubicBezTo>
                    <a:pt x="79" y="96"/>
                    <a:pt x="62" y="92"/>
                    <a:pt x="44" y="89"/>
                  </a:cubicBezTo>
                  <a:cubicBezTo>
                    <a:pt x="42" y="89"/>
                    <a:pt x="39" y="89"/>
                    <a:pt x="39" y="87"/>
                  </a:cubicBezTo>
                  <a:cubicBezTo>
                    <a:pt x="46" y="84"/>
                    <a:pt x="54" y="87"/>
                    <a:pt x="59" y="88"/>
                  </a:cubicBezTo>
                  <a:cubicBezTo>
                    <a:pt x="64" y="89"/>
                    <a:pt x="70" y="88"/>
                    <a:pt x="74" y="90"/>
                  </a:cubicBezTo>
                  <a:cubicBezTo>
                    <a:pt x="136" y="96"/>
                    <a:pt x="198" y="102"/>
                    <a:pt x="262" y="103"/>
                  </a:cubicBezTo>
                  <a:cubicBezTo>
                    <a:pt x="230" y="100"/>
                    <a:pt x="194" y="97"/>
                    <a:pt x="160" y="93"/>
                  </a:cubicBezTo>
                  <a:cubicBezTo>
                    <a:pt x="143" y="90"/>
                    <a:pt x="126" y="88"/>
                    <a:pt x="108" y="86"/>
                  </a:cubicBezTo>
                  <a:cubicBezTo>
                    <a:pt x="97" y="83"/>
                    <a:pt x="84" y="82"/>
                    <a:pt x="72" y="80"/>
                  </a:cubicBezTo>
                  <a:cubicBezTo>
                    <a:pt x="60" y="78"/>
                    <a:pt x="49" y="74"/>
                    <a:pt x="37" y="72"/>
                  </a:cubicBezTo>
                  <a:cubicBezTo>
                    <a:pt x="34" y="72"/>
                    <a:pt x="31" y="72"/>
                    <a:pt x="29" y="70"/>
                  </a:cubicBezTo>
                  <a:cubicBezTo>
                    <a:pt x="33" y="66"/>
                    <a:pt x="41" y="69"/>
                    <a:pt x="46" y="70"/>
                  </a:cubicBezTo>
                  <a:cubicBezTo>
                    <a:pt x="60" y="72"/>
                    <a:pt x="77" y="74"/>
                    <a:pt x="90" y="75"/>
                  </a:cubicBezTo>
                  <a:cubicBezTo>
                    <a:pt x="76" y="71"/>
                    <a:pt x="58" y="68"/>
                    <a:pt x="42" y="64"/>
                  </a:cubicBezTo>
                  <a:cubicBezTo>
                    <a:pt x="51" y="59"/>
                    <a:pt x="58" y="63"/>
                    <a:pt x="64" y="65"/>
                  </a:cubicBezTo>
                  <a:cubicBezTo>
                    <a:pt x="65" y="65"/>
                    <a:pt x="66" y="65"/>
                    <a:pt x="67" y="64"/>
                  </a:cubicBezTo>
                  <a:cubicBezTo>
                    <a:pt x="79" y="68"/>
                    <a:pt x="93" y="70"/>
                    <a:pt x="106" y="72"/>
                  </a:cubicBezTo>
                  <a:cubicBezTo>
                    <a:pt x="108" y="73"/>
                    <a:pt x="109" y="72"/>
                    <a:pt x="111" y="72"/>
                  </a:cubicBezTo>
                  <a:cubicBezTo>
                    <a:pt x="111" y="73"/>
                    <a:pt x="112" y="74"/>
                    <a:pt x="113" y="74"/>
                  </a:cubicBezTo>
                  <a:cubicBezTo>
                    <a:pt x="113" y="74"/>
                    <a:pt x="115" y="73"/>
                    <a:pt x="116" y="73"/>
                  </a:cubicBezTo>
                  <a:cubicBezTo>
                    <a:pt x="116" y="73"/>
                    <a:pt x="117" y="74"/>
                    <a:pt x="117" y="74"/>
                  </a:cubicBezTo>
                  <a:cubicBezTo>
                    <a:pt x="138" y="76"/>
                    <a:pt x="159" y="79"/>
                    <a:pt x="179" y="82"/>
                  </a:cubicBezTo>
                  <a:cubicBezTo>
                    <a:pt x="181" y="82"/>
                    <a:pt x="182" y="82"/>
                    <a:pt x="183" y="81"/>
                  </a:cubicBezTo>
                  <a:cubicBezTo>
                    <a:pt x="215" y="86"/>
                    <a:pt x="250" y="86"/>
                    <a:pt x="281" y="88"/>
                  </a:cubicBezTo>
                  <a:cubicBezTo>
                    <a:pt x="277" y="86"/>
                    <a:pt x="268" y="87"/>
                    <a:pt x="262" y="86"/>
                  </a:cubicBezTo>
                  <a:cubicBezTo>
                    <a:pt x="262" y="85"/>
                    <a:pt x="261" y="86"/>
                    <a:pt x="260" y="86"/>
                  </a:cubicBezTo>
                  <a:cubicBezTo>
                    <a:pt x="247" y="84"/>
                    <a:pt x="233" y="83"/>
                    <a:pt x="219" y="82"/>
                  </a:cubicBezTo>
                  <a:cubicBezTo>
                    <a:pt x="179" y="77"/>
                    <a:pt x="139" y="72"/>
                    <a:pt x="99" y="66"/>
                  </a:cubicBezTo>
                  <a:cubicBezTo>
                    <a:pt x="82" y="63"/>
                    <a:pt x="62" y="60"/>
                    <a:pt x="43" y="57"/>
                  </a:cubicBezTo>
                  <a:cubicBezTo>
                    <a:pt x="41" y="57"/>
                    <a:pt x="38" y="57"/>
                    <a:pt x="37" y="55"/>
                  </a:cubicBezTo>
                  <a:cubicBezTo>
                    <a:pt x="40" y="51"/>
                    <a:pt x="47" y="53"/>
                    <a:pt x="50" y="53"/>
                  </a:cubicBezTo>
                  <a:cubicBezTo>
                    <a:pt x="56" y="54"/>
                    <a:pt x="62" y="57"/>
                    <a:pt x="68" y="56"/>
                  </a:cubicBezTo>
                  <a:cubicBezTo>
                    <a:pt x="65" y="55"/>
                    <a:pt x="62" y="54"/>
                    <a:pt x="59" y="54"/>
                  </a:cubicBezTo>
                  <a:cubicBezTo>
                    <a:pt x="56" y="53"/>
                    <a:pt x="52" y="52"/>
                    <a:pt x="50" y="51"/>
                  </a:cubicBezTo>
                  <a:cubicBezTo>
                    <a:pt x="54" y="46"/>
                    <a:pt x="59" y="49"/>
                    <a:pt x="63" y="50"/>
                  </a:cubicBezTo>
                  <a:cubicBezTo>
                    <a:pt x="125" y="63"/>
                    <a:pt x="197" y="65"/>
                    <a:pt x="265" y="68"/>
                  </a:cubicBezTo>
                  <a:cubicBezTo>
                    <a:pt x="260" y="67"/>
                    <a:pt x="253" y="66"/>
                    <a:pt x="246" y="65"/>
                  </a:cubicBezTo>
                  <a:cubicBezTo>
                    <a:pt x="201" y="60"/>
                    <a:pt x="155" y="55"/>
                    <a:pt x="111" y="47"/>
                  </a:cubicBezTo>
                  <a:cubicBezTo>
                    <a:pt x="109" y="48"/>
                    <a:pt x="108" y="47"/>
                    <a:pt x="105" y="48"/>
                  </a:cubicBezTo>
                  <a:cubicBezTo>
                    <a:pt x="98" y="46"/>
                    <a:pt x="91" y="44"/>
                    <a:pt x="83" y="43"/>
                  </a:cubicBezTo>
                  <a:cubicBezTo>
                    <a:pt x="81" y="43"/>
                    <a:pt x="78" y="43"/>
                    <a:pt x="77" y="41"/>
                  </a:cubicBezTo>
                  <a:cubicBezTo>
                    <a:pt x="83" y="36"/>
                    <a:pt x="89" y="40"/>
                    <a:pt x="93" y="41"/>
                  </a:cubicBezTo>
                  <a:cubicBezTo>
                    <a:pt x="109" y="43"/>
                    <a:pt x="128" y="44"/>
                    <a:pt x="144" y="45"/>
                  </a:cubicBezTo>
                  <a:cubicBezTo>
                    <a:pt x="141" y="44"/>
                    <a:pt x="138" y="44"/>
                    <a:pt x="134" y="44"/>
                  </a:cubicBezTo>
                  <a:cubicBezTo>
                    <a:pt x="120" y="41"/>
                    <a:pt x="106" y="40"/>
                    <a:pt x="92" y="38"/>
                  </a:cubicBezTo>
                  <a:cubicBezTo>
                    <a:pt x="78" y="36"/>
                    <a:pt x="63" y="34"/>
                    <a:pt x="50" y="31"/>
                  </a:cubicBezTo>
                  <a:cubicBezTo>
                    <a:pt x="57" y="25"/>
                    <a:pt x="64" y="30"/>
                    <a:pt x="70" y="31"/>
                  </a:cubicBezTo>
                  <a:cubicBezTo>
                    <a:pt x="76" y="32"/>
                    <a:pt x="83" y="33"/>
                    <a:pt x="90" y="34"/>
                  </a:cubicBezTo>
                  <a:cubicBezTo>
                    <a:pt x="100" y="35"/>
                    <a:pt x="109" y="36"/>
                    <a:pt x="119" y="38"/>
                  </a:cubicBezTo>
                  <a:cubicBezTo>
                    <a:pt x="122" y="38"/>
                    <a:pt x="124" y="39"/>
                    <a:pt x="127" y="39"/>
                  </a:cubicBezTo>
                  <a:cubicBezTo>
                    <a:pt x="131" y="39"/>
                    <a:pt x="136" y="40"/>
                    <a:pt x="140" y="40"/>
                  </a:cubicBezTo>
                  <a:cubicBezTo>
                    <a:pt x="165" y="43"/>
                    <a:pt x="191" y="45"/>
                    <a:pt x="217" y="46"/>
                  </a:cubicBezTo>
                  <a:cubicBezTo>
                    <a:pt x="240" y="49"/>
                    <a:pt x="266" y="51"/>
                    <a:pt x="291" y="52"/>
                  </a:cubicBezTo>
                  <a:cubicBezTo>
                    <a:pt x="300" y="52"/>
                    <a:pt x="309" y="53"/>
                    <a:pt x="317" y="53"/>
                  </a:cubicBezTo>
                  <a:cubicBezTo>
                    <a:pt x="330" y="53"/>
                    <a:pt x="342" y="54"/>
                    <a:pt x="356" y="53"/>
                  </a:cubicBezTo>
                  <a:cubicBezTo>
                    <a:pt x="354" y="52"/>
                    <a:pt x="349" y="52"/>
                    <a:pt x="345" y="52"/>
                  </a:cubicBezTo>
                  <a:cubicBezTo>
                    <a:pt x="270" y="39"/>
                    <a:pt x="193" y="35"/>
                    <a:pt x="118" y="24"/>
                  </a:cubicBezTo>
                  <a:cubicBezTo>
                    <a:pt x="108" y="23"/>
                    <a:pt x="97" y="22"/>
                    <a:pt x="87" y="20"/>
                  </a:cubicBezTo>
                  <a:cubicBezTo>
                    <a:pt x="84" y="20"/>
                    <a:pt x="80" y="20"/>
                    <a:pt x="79" y="18"/>
                  </a:cubicBezTo>
                  <a:cubicBezTo>
                    <a:pt x="84" y="14"/>
                    <a:pt x="87" y="16"/>
                    <a:pt x="90" y="16"/>
                  </a:cubicBezTo>
                  <a:cubicBezTo>
                    <a:pt x="112" y="19"/>
                    <a:pt x="136" y="24"/>
                    <a:pt x="159" y="24"/>
                  </a:cubicBezTo>
                  <a:cubicBezTo>
                    <a:pt x="132" y="19"/>
                    <a:pt x="103" y="13"/>
                    <a:pt x="74" y="8"/>
                  </a:cubicBezTo>
                  <a:cubicBezTo>
                    <a:pt x="73" y="6"/>
                    <a:pt x="70" y="7"/>
                    <a:pt x="69" y="5"/>
                  </a:cubicBezTo>
                  <a:cubicBezTo>
                    <a:pt x="75" y="0"/>
                    <a:pt x="81" y="4"/>
                    <a:pt x="87" y="5"/>
                  </a:cubicBezTo>
                  <a:cubicBezTo>
                    <a:pt x="91" y="6"/>
                    <a:pt x="94" y="7"/>
                    <a:pt x="97" y="8"/>
                  </a:cubicBezTo>
                  <a:cubicBezTo>
                    <a:pt x="103" y="10"/>
                    <a:pt x="112" y="10"/>
                    <a:pt x="117" y="13"/>
                  </a:cubicBezTo>
                  <a:cubicBezTo>
                    <a:pt x="160" y="19"/>
                    <a:pt x="204" y="25"/>
                    <a:pt x="248" y="29"/>
                  </a:cubicBezTo>
                  <a:cubicBezTo>
                    <a:pt x="254" y="29"/>
                    <a:pt x="260" y="30"/>
                    <a:pt x="266" y="30"/>
                  </a:cubicBezTo>
                  <a:cubicBezTo>
                    <a:pt x="269" y="31"/>
                    <a:pt x="272" y="33"/>
                    <a:pt x="276" y="31"/>
                  </a:cubicBezTo>
                  <a:cubicBezTo>
                    <a:pt x="296" y="31"/>
                    <a:pt x="316" y="34"/>
                    <a:pt x="337" y="33"/>
                  </a:cubicBezTo>
                  <a:cubicBezTo>
                    <a:pt x="342" y="36"/>
                    <a:pt x="351" y="31"/>
                    <a:pt x="355" y="36"/>
                  </a:cubicBezTo>
                  <a:cubicBezTo>
                    <a:pt x="352" y="40"/>
                    <a:pt x="347" y="39"/>
                    <a:pt x="343" y="39"/>
                  </a:cubicBezTo>
                  <a:cubicBezTo>
                    <a:pt x="333" y="39"/>
                    <a:pt x="321" y="39"/>
                    <a:pt x="309" y="39"/>
                  </a:cubicBezTo>
                  <a:cubicBezTo>
                    <a:pt x="297" y="40"/>
                    <a:pt x="286" y="39"/>
                    <a:pt x="274" y="38"/>
                  </a:cubicBezTo>
                  <a:cubicBezTo>
                    <a:pt x="276" y="40"/>
                    <a:pt x="279" y="40"/>
                    <a:pt x="282" y="39"/>
                  </a:cubicBezTo>
                  <a:cubicBezTo>
                    <a:pt x="282" y="40"/>
                    <a:pt x="283" y="40"/>
                    <a:pt x="284" y="40"/>
                  </a:cubicBezTo>
                  <a:cubicBezTo>
                    <a:pt x="297" y="41"/>
                    <a:pt x="309" y="45"/>
                    <a:pt x="323" y="44"/>
                  </a:cubicBezTo>
                  <a:cubicBezTo>
                    <a:pt x="334" y="48"/>
                    <a:pt x="347" y="49"/>
                    <a:pt x="360" y="49"/>
                  </a:cubicBezTo>
                  <a:cubicBezTo>
                    <a:pt x="360" y="50"/>
                    <a:pt x="360" y="50"/>
                    <a:pt x="361" y="50"/>
                  </a:cubicBezTo>
                  <a:cubicBezTo>
                    <a:pt x="364" y="50"/>
                    <a:pt x="367" y="49"/>
                    <a:pt x="369" y="51"/>
                  </a:cubicBezTo>
                  <a:cubicBezTo>
                    <a:pt x="369" y="53"/>
                    <a:pt x="368" y="54"/>
                    <a:pt x="366" y="55"/>
                  </a:cubicBezTo>
                  <a:cubicBezTo>
                    <a:pt x="367" y="62"/>
                    <a:pt x="360" y="60"/>
                    <a:pt x="355" y="59"/>
                  </a:cubicBezTo>
                  <a:cubicBezTo>
                    <a:pt x="343" y="58"/>
                    <a:pt x="330" y="59"/>
                    <a:pt x="317" y="58"/>
                  </a:cubicBezTo>
                  <a:cubicBezTo>
                    <a:pt x="315" y="58"/>
                    <a:pt x="313" y="57"/>
                    <a:pt x="311" y="57"/>
                  </a:cubicBezTo>
                  <a:cubicBezTo>
                    <a:pt x="279" y="56"/>
                    <a:pt x="245" y="52"/>
                    <a:pt x="213" y="52"/>
                  </a:cubicBezTo>
                  <a:cubicBezTo>
                    <a:pt x="212" y="52"/>
                    <a:pt x="212" y="51"/>
                    <a:pt x="211" y="51"/>
                  </a:cubicBezTo>
                  <a:cubicBezTo>
                    <a:pt x="198" y="53"/>
                    <a:pt x="186" y="51"/>
                    <a:pt x="174" y="50"/>
                  </a:cubicBezTo>
                  <a:cubicBezTo>
                    <a:pt x="162" y="49"/>
                    <a:pt x="150" y="49"/>
                    <a:pt x="138" y="48"/>
                  </a:cubicBezTo>
                  <a:close/>
                  <a:moveTo>
                    <a:pt x="114" y="62"/>
                  </a:moveTo>
                  <a:cubicBezTo>
                    <a:pt x="112" y="60"/>
                    <a:pt x="109" y="60"/>
                    <a:pt x="107" y="61"/>
                  </a:cubicBezTo>
                  <a:cubicBezTo>
                    <a:pt x="109" y="62"/>
                    <a:pt x="111" y="62"/>
                    <a:pt x="114" y="62"/>
                  </a:cubicBezTo>
                  <a:close/>
                  <a:moveTo>
                    <a:pt x="41" y="110"/>
                  </a:moveTo>
                  <a:cubicBezTo>
                    <a:pt x="42" y="110"/>
                    <a:pt x="43" y="110"/>
                    <a:pt x="44" y="109"/>
                  </a:cubicBezTo>
                  <a:cubicBezTo>
                    <a:pt x="52" y="110"/>
                    <a:pt x="57" y="111"/>
                    <a:pt x="64" y="112"/>
                  </a:cubicBezTo>
                  <a:cubicBezTo>
                    <a:pt x="74" y="114"/>
                    <a:pt x="83" y="115"/>
                    <a:pt x="93" y="116"/>
                  </a:cubicBezTo>
                  <a:cubicBezTo>
                    <a:pt x="104" y="117"/>
                    <a:pt x="116" y="118"/>
                    <a:pt x="127" y="119"/>
                  </a:cubicBezTo>
                  <a:cubicBezTo>
                    <a:pt x="139" y="119"/>
                    <a:pt x="150" y="121"/>
                    <a:pt x="161" y="120"/>
                  </a:cubicBezTo>
                  <a:cubicBezTo>
                    <a:pt x="116" y="116"/>
                    <a:pt x="72" y="108"/>
                    <a:pt x="26" y="106"/>
                  </a:cubicBezTo>
                  <a:cubicBezTo>
                    <a:pt x="30" y="108"/>
                    <a:pt x="36" y="108"/>
                    <a:pt x="41" y="110"/>
                  </a:cubicBezTo>
                  <a:close/>
                  <a:moveTo>
                    <a:pt x="182" y="24"/>
                  </a:moveTo>
                  <a:cubicBezTo>
                    <a:pt x="180" y="24"/>
                    <a:pt x="180" y="24"/>
                    <a:pt x="179" y="24"/>
                  </a:cubicBezTo>
                  <a:cubicBezTo>
                    <a:pt x="179" y="25"/>
                    <a:pt x="181" y="25"/>
                    <a:pt x="182" y="24"/>
                  </a:cubicBezTo>
                  <a:close/>
                  <a:moveTo>
                    <a:pt x="149" y="45"/>
                  </a:moveTo>
                  <a:cubicBezTo>
                    <a:pt x="148" y="45"/>
                    <a:pt x="145" y="44"/>
                    <a:pt x="144" y="46"/>
                  </a:cubicBezTo>
                  <a:cubicBezTo>
                    <a:pt x="146" y="45"/>
                    <a:pt x="148" y="47"/>
                    <a:pt x="149" y="45"/>
                  </a:cubicBezTo>
                  <a:close/>
                  <a:moveTo>
                    <a:pt x="200" y="26"/>
                  </a:moveTo>
                  <a:cubicBezTo>
                    <a:pt x="194" y="26"/>
                    <a:pt x="189" y="24"/>
                    <a:pt x="183" y="25"/>
                  </a:cubicBezTo>
                  <a:cubicBezTo>
                    <a:pt x="188" y="26"/>
                    <a:pt x="195" y="27"/>
                    <a:pt x="200" y="26"/>
                  </a:cubicBezTo>
                  <a:close/>
                  <a:moveTo>
                    <a:pt x="42" y="151"/>
                  </a:moveTo>
                  <a:cubicBezTo>
                    <a:pt x="68" y="155"/>
                    <a:pt x="95" y="158"/>
                    <a:pt x="123" y="159"/>
                  </a:cubicBezTo>
                  <a:cubicBezTo>
                    <a:pt x="132" y="160"/>
                    <a:pt x="141" y="160"/>
                    <a:pt x="150" y="160"/>
                  </a:cubicBezTo>
                  <a:cubicBezTo>
                    <a:pt x="140" y="159"/>
                    <a:pt x="130" y="158"/>
                    <a:pt x="121" y="157"/>
                  </a:cubicBezTo>
                  <a:cubicBezTo>
                    <a:pt x="90" y="155"/>
                    <a:pt x="59" y="153"/>
                    <a:pt x="31" y="147"/>
                  </a:cubicBezTo>
                  <a:cubicBezTo>
                    <a:pt x="25" y="147"/>
                    <a:pt x="20" y="146"/>
                    <a:pt x="15" y="146"/>
                  </a:cubicBezTo>
                  <a:cubicBezTo>
                    <a:pt x="23" y="148"/>
                    <a:pt x="32" y="150"/>
                    <a:pt x="42" y="151"/>
                  </a:cubicBezTo>
                  <a:close/>
                  <a:moveTo>
                    <a:pt x="282" y="36"/>
                  </a:moveTo>
                  <a:cubicBezTo>
                    <a:pt x="272" y="32"/>
                    <a:pt x="256" y="33"/>
                    <a:pt x="245" y="32"/>
                  </a:cubicBezTo>
                  <a:cubicBezTo>
                    <a:pt x="241" y="31"/>
                    <a:pt x="236" y="29"/>
                    <a:pt x="232" y="30"/>
                  </a:cubicBezTo>
                  <a:cubicBezTo>
                    <a:pt x="232" y="31"/>
                    <a:pt x="232" y="31"/>
                    <a:pt x="232" y="31"/>
                  </a:cubicBezTo>
                  <a:cubicBezTo>
                    <a:pt x="231" y="31"/>
                    <a:pt x="228" y="30"/>
                    <a:pt x="228" y="31"/>
                  </a:cubicBezTo>
                  <a:cubicBezTo>
                    <a:pt x="233" y="33"/>
                    <a:pt x="239" y="32"/>
                    <a:pt x="245" y="34"/>
                  </a:cubicBezTo>
                  <a:cubicBezTo>
                    <a:pt x="254" y="33"/>
                    <a:pt x="262" y="36"/>
                    <a:pt x="271" y="35"/>
                  </a:cubicBezTo>
                  <a:cubicBezTo>
                    <a:pt x="270" y="35"/>
                    <a:pt x="271" y="35"/>
                    <a:pt x="271" y="36"/>
                  </a:cubicBezTo>
                  <a:cubicBezTo>
                    <a:pt x="275" y="34"/>
                    <a:pt x="278" y="36"/>
                    <a:pt x="282" y="36"/>
                  </a:cubicBezTo>
                  <a:close/>
                  <a:moveTo>
                    <a:pt x="141" y="99"/>
                  </a:moveTo>
                  <a:cubicBezTo>
                    <a:pt x="139" y="100"/>
                    <a:pt x="139" y="98"/>
                    <a:pt x="137" y="99"/>
                  </a:cubicBezTo>
                  <a:cubicBezTo>
                    <a:pt x="138" y="100"/>
                    <a:pt x="141" y="100"/>
                    <a:pt x="141" y="99"/>
                  </a:cubicBezTo>
                  <a:close/>
                  <a:moveTo>
                    <a:pt x="149" y="100"/>
                  </a:moveTo>
                  <a:cubicBezTo>
                    <a:pt x="146" y="100"/>
                    <a:pt x="143" y="98"/>
                    <a:pt x="141" y="100"/>
                  </a:cubicBezTo>
                  <a:cubicBezTo>
                    <a:pt x="144" y="100"/>
                    <a:pt x="147" y="101"/>
                    <a:pt x="149" y="100"/>
                  </a:cubicBezTo>
                  <a:close/>
                  <a:moveTo>
                    <a:pt x="113" y="124"/>
                  </a:moveTo>
                  <a:cubicBezTo>
                    <a:pt x="110" y="124"/>
                    <a:pt x="108" y="123"/>
                    <a:pt x="106" y="123"/>
                  </a:cubicBezTo>
                  <a:cubicBezTo>
                    <a:pt x="107" y="124"/>
                    <a:pt x="111" y="126"/>
                    <a:pt x="113" y="124"/>
                  </a:cubicBezTo>
                  <a:close/>
                  <a:moveTo>
                    <a:pt x="125" y="126"/>
                  </a:moveTo>
                  <a:cubicBezTo>
                    <a:pt x="122" y="126"/>
                    <a:pt x="118" y="124"/>
                    <a:pt x="115" y="125"/>
                  </a:cubicBezTo>
                  <a:cubicBezTo>
                    <a:pt x="118" y="125"/>
                    <a:pt x="121" y="126"/>
                    <a:pt x="125" y="126"/>
                  </a:cubicBezTo>
                  <a:close/>
                  <a:moveTo>
                    <a:pt x="148" y="113"/>
                  </a:moveTo>
                  <a:cubicBezTo>
                    <a:pt x="147" y="112"/>
                    <a:pt x="141" y="111"/>
                    <a:pt x="139" y="113"/>
                  </a:cubicBezTo>
                  <a:cubicBezTo>
                    <a:pt x="142" y="113"/>
                    <a:pt x="144" y="114"/>
                    <a:pt x="148" y="113"/>
                  </a:cubicBezTo>
                  <a:close/>
                  <a:moveTo>
                    <a:pt x="140" y="116"/>
                  </a:moveTo>
                  <a:cubicBezTo>
                    <a:pt x="140" y="115"/>
                    <a:pt x="139" y="115"/>
                    <a:pt x="137" y="116"/>
                  </a:cubicBezTo>
                  <a:cubicBezTo>
                    <a:pt x="138" y="117"/>
                    <a:pt x="139" y="116"/>
                    <a:pt x="140" y="116"/>
                  </a:cubicBezTo>
                  <a:close/>
                  <a:moveTo>
                    <a:pt x="313" y="134"/>
                  </a:moveTo>
                  <a:cubicBezTo>
                    <a:pt x="313" y="134"/>
                    <a:pt x="314" y="134"/>
                    <a:pt x="314" y="134"/>
                  </a:cubicBezTo>
                  <a:cubicBezTo>
                    <a:pt x="314" y="134"/>
                    <a:pt x="315" y="134"/>
                    <a:pt x="315" y="134"/>
                  </a:cubicBezTo>
                  <a:cubicBezTo>
                    <a:pt x="253" y="130"/>
                    <a:pt x="194" y="123"/>
                    <a:pt x="132" y="122"/>
                  </a:cubicBezTo>
                  <a:cubicBezTo>
                    <a:pt x="190" y="130"/>
                    <a:pt x="251" y="134"/>
                    <a:pt x="313" y="134"/>
                  </a:cubicBezTo>
                  <a:close/>
                  <a:moveTo>
                    <a:pt x="82" y="159"/>
                  </a:moveTo>
                  <a:cubicBezTo>
                    <a:pt x="81" y="159"/>
                    <a:pt x="79" y="158"/>
                    <a:pt x="77" y="158"/>
                  </a:cubicBezTo>
                  <a:cubicBezTo>
                    <a:pt x="78" y="160"/>
                    <a:pt x="80" y="159"/>
                    <a:pt x="82" y="159"/>
                  </a:cubicBezTo>
                  <a:close/>
                  <a:moveTo>
                    <a:pt x="248" y="167"/>
                  </a:moveTo>
                  <a:cubicBezTo>
                    <a:pt x="239" y="168"/>
                    <a:pt x="231" y="167"/>
                    <a:pt x="222" y="166"/>
                  </a:cubicBezTo>
                  <a:cubicBezTo>
                    <a:pt x="207" y="166"/>
                    <a:pt x="192" y="165"/>
                    <a:pt x="177" y="164"/>
                  </a:cubicBezTo>
                  <a:cubicBezTo>
                    <a:pt x="147" y="162"/>
                    <a:pt x="115" y="162"/>
                    <a:pt x="85" y="159"/>
                  </a:cubicBezTo>
                  <a:cubicBezTo>
                    <a:pt x="85" y="159"/>
                    <a:pt x="85" y="159"/>
                    <a:pt x="85" y="160"/>
                  </a:cubicBezTo>
                  <a:cubicBezTo>
                    <a:pt x="98" y="161"/>
                    <a:pt x="110" y="163"/>
                    <a:pt x="124" y="164"/>
                  </a:cubicBezTo>
                  <a:cubicBezTo>
                    <a:pt x="129" y="165"/>
                    <a:pt x="135" y="166"/>
                    <a:pt x="141" y="166"/>
                  </a:cubicBezTo>
                  <a:cubicBezTo>
                    <a:pt x="141" y="167"/>
                    <a:pt x="142" y="166"/>
                    <a:pt x="142" y="167"/>
                  </a:cubicBezTo>
                  <a:cubicBezTo>
                    <a:pt x="188" y="169"/>
                    <a:pt x="234" y="172"/>
                    <a:pt x="282" y="170"/>
                  </a:cubicBezTo>
                  <a:cubicBezTo>
                    <a:pt x="271" y="168"/>
                    <a:pt x="259" y="169"/>
                    <a:pt x="248" y="167"/>
                  </a:cubicBezTo>
                  <a:close/>
                  <a:moveTo>
                    <a:pt x="201" y="234"/>
                  </a:moveTo>
                  <a:cubicBezTo>
                    <a:pt x="204" y="234"/>
                    <a:pt x="207" y="235"/>
                    <a:pt x="210" y="233"/>
                  </a:cubicBezTo>
                  <a:cubicBezTo>
                    <a:pt x="159" y="230"/>
                    <a:pt x="106" y="228"/>
                    <a:pt x="56" y="223"/>
                  </a:cubicBezTo>
                  <a:cubicBezTo>
                    <a:pt x="49" y="222"/>
                    <a:pt x="43" y="221"/>
                    <a:pt x="35" y="221"/>
                  </a:cubicBezTo>
                  <a:cubicBezTo>
                    <a:pt x="88" y="229"/>
                    <a:pt x="145" y="233"/>
                    <a:pt x="201" y="234"/>
                  </a:cubicBezTo>
                  <a:close/>
                  <a:moveTo>
                    <a:pt x="288" y="88"/>
                  </a:moveTo>
                  <a:cubicBezTo>
                    <a:pt x="287" y="87"/>
                    <a:pt x="285" y="87"/>
                    <a:pt x="283" y="88"/>
                  </a:cubicBezTo>
                  <a:cubicBezTo>
                    <a:pt x="284" y="88"/>
                    <a:pt x="286" y="89"/>
                    <a:pt x="288" y="88"/>
                  </a:cubicBezTo>
                  <a:close/>
                  <a:moveTo>
                    <a:pt x="180" y="152"/>
                  </a:moveTo>
                  <a:cubicBezTo>
                    <a:pt x="178" y="151"/>
                    <a:pt x="175" y="152"/>
                    <a:pt x="172" y="151"/>
                  </a:cubicBezTo>
                  <a:cubicBezTo>
                    <a:pt x="174" y="152"/>
                    <a:pt x="177" y="153"/>
                    <a:pt x="180" y="152"/>
                  </a:cubicBezTo>
                  <a:close/>
                  <a:moveTo>
                    <a:pt x="117" y="257"/>
                  </a:moveTo>
                  <a:cubicBezTo>
                    <a:pt x="128" y="258"/>
                    <a:pt x="140" y="258"/>
                    <a:pt x="151" y="258"/>
                  </a:cubicBezTo>
                  <a:cubicBezTo>
                    <a:pt x="174" y="260"/>
                    <a:pt x="196" y="261"/>
                    <a:pt x="219" y="260"/>
                  </a:cubicBezTo>
                  <a:cubicBezTo>
                    <a:pt x="221" y="260"/>
                    <a:pt x="222" y="261"/>
                    <a:pt x="223" y="260"/>
                  </a:cubicBezTo>
                  <a:cubicBezTo>
                    <a:pt x="170" y="258"/>
                    <a:pt x="118" y="254"/>
                    <a:pt x="66" y="250"/>
                  </a:cubicBezTo>
                  <a:cubicBezTo>
                    <a:pt x="60" y="248"/>
                    <a:pt x="52" y="247"/>
                    <a:pt x="45" y="248"/>
                  </a:cubicBezTo>
                  <a:cubicBezTo>
                    <a:pt x="69" y="252"/>
                    <a:pt x="93" y="255"/>
                    <a:pt x="117" y="257"/>
                  </a:cubicBezTo>
                  <a:close/>
                  <a:moveTo>
                    <a:pt x="271" y="127"/>
                  </a:moveTo>
                  <a:cubicBezTo>
                    <a:pt x="270" y="127"/>
                    <a:pt x="269" y="127"/>
                    <a:pt x="268" y="127"/>
                  </a:cubicBezTo>
                  <a:cubicBezTo>
                    <a:pt x="268" y="128"/>
                    <a:pt x="272" y="128"/>
                    <a:pt x="271" y="127"/>
                  </a:cubicBezTo>
                  <a:close/>
                  <a:moveTo>
                    <a:pt x="38" y="260"/>
                  </a:moveTo>
                  <a:cubicBezTo>
                    <a:pt x="35" y="261"/>
                    <a:pt x="33" y="259"/>
                    <a:pt x="31" y="260"/>
                  </a:cubicBezTo>
                  <a:cubicBezTo>
                    <a:pt x="33" y="260"/>
                    <a:pt x="36" y="262"/>
                    <a:pt x="38" y="260"/>
                  </a:cubicBezTo>
                  <a:close/>
                  <a:moveTo>
                    <a:pt x="281" y="128"/>
                  </a:moveTo>
                  <a:cubicBezTo>
                    <a:pt x="279" y="127"/>
                    <a:pt x="277" y="127"/>
                    <a:pt x="275" y="127"/>
                  </a:cubicBezTo>
                  <a:cubicBezTo>
                    <a:pt x="276" y="129"/>
                    <a:pt x="279" y="128"/>
                    <a:pt x="281" y="128"/>
                  </a:cubicBezTo>
                  <a:close/>
                  <a:moveTo>
                    <a:pt x="65" y="264"/>
                  </a:moveTo>
                  <a:cubicBezTo>
                    <a:pt x="64" y="262"/>
                    <a:pt x="62" y="263"/>
                    <a:pt x="60" y="263"/>
                  </a:cubicBezTo>
                  <a:cubicBezTo>
                    <a:pt x="54" y="262"/>
                    <a:pt x="46" y="261"/>
                    <a:pt x="40" y="261"/>
                  </a:cubicBezTo>
                  <a:cubicBezTo>
                    <a:pt x="48" y="262"/>
                    <a:pt x="56" y="264"/>
                    <a:pt x="65" y="264"/>
                  </a:cubicBezTo>
                  <a:close/>
                  <a:moveTo>
                    <a:pt x="129" y="225"/>
                  </a:moveTo>
                  <a:cubicBezTo>
                    <a:pt x="129" y="225"/>
                    <a:pt x="128" y="224"/>
                    <a:pt x="126" y="225"/>
                  </a:cubicBezTo>
                  <a:cubicBezTo>
                    <a:pt x="127" y="226"/>
                    <a:pt x="128" y="226"/>
                    <a:pt x="129" y="225"/>
                  </a:cubicBezTo>
                  <a:close/>
                  <a:moveTo>
                    <a:pt x="291" y="137"/>
                  </a:moveTo>
                  <a:cubicBezTo>
                    <a:pt x="290" y="136"/>
                    <a:pt x="287" y="136"/>
                    <a:pt x="285" y="137"/>
                  </a:cubicBezTo>
                  <a:cubicBezTo>
                    <a:pt x="287" y="138"/>
                    <a:pt x="289" y="137"/>
                    <a:pt x="291" y="137"/>
                  </a:cubicBezTo>
                  <a:close/>
                  <a:moveTo>
                    <a:pt x="170" y="203"/>
                  </a:moveTo>
                  <a:cubicBezTo>
                    <a:pt x="169" y="204"/>
                    <a:pt x="167" y="202"/>
                    <a:pt x="167" y="204"/>
                  </a:cubicBezTo>
                  <a:cubicBezTo>
                    <a:pt x="168" y="203"/>
                    <a:pt x="170" y="205"/>
                    <a:pt x="170" y="203"/>
                  </a:cubicBezTo>
                  <a:close/>
                  <a:moveTo>
                    <a:pt x="85" y="265"/>
                  </a:moveTo>
                  <a:cubicBezTo>
                    <a:pt x="79" y="264"/>
                    <a:pt x="72" y="263"/>
                    <a:pt x="66" y="264"/>
                  </a:cubicBezTo>
                  <a:cubicBezTo>
                    <a:pt x="72" y="264"/>
                    <a:pt x="78" y="266"/>
                    <a:pt x="85" y="265"/>
                  </a:cubicBezTo>
                  <a:close/>
                  <a:moveTo>
                    <a:pt x="188" y="271"/>
                  </a:moveTo>
                  <a:cubicBezTo>
                    <a:pt x="202" y="271"/>
                    <a:pt x="216" y="271"/>
                    <a:pt x="230" y="272"/>
                  </a:cubicBezTo>
                  <a:cubicBezTo>
                    <a:pt x="246" y="271"/>
                    <a:pt x="264" y="273"/>
                    <a:pt x="280" y="272"/>
                  </a:cubicBezTo>
                  <a:cubicBezTo>
                    <a:pt x="281" y="272"/>
                    <a:pt x="284" y="272"/>
                    <a:pt x="284" y="271"/>
                  </a:cubicBezTo>
                  <a:cubicBezTo>
                    <a:pt x="217" y="270"/>
                    <a:pt x="151" y="269"/>
                    <a:pt x="86" y="265"/>
                  </a:cubicBezTo>
                  <a:cubicBezTo>
                    <a:pt x="119" y="269"/>
                    <a:pt x="154" y="269"/>
                    <a:pt x="188" y="271"/>
                  </a:cubicBezTo>
                  <a:close/>
                  <a:moveTo>
                    <a:pt x="278" y="165"/>
                  </a:moveTo>
                  <a:cubicBezTo>
                    <a:pt x="281" y="166"/>
                    <a:pt x="284" y="165"/>
                    <a:pt x="287" y="166"/>
                  </a:cubicBezTo>
                  <a:cubicBezTo>
                    <a:pt x="284" y="165"/>
                    <a:pt x="280" y="164"/>
                    <a:pt x="278" y="165"/>
                  </a:cubicBezTo>
                  <a:close/>
                  <a:moveTo>
                    <a:pt x="283" y="170"/>
                  </a:moveTo>
                  <a:cubicBezTo>
                    <a:pt x="284" y="170"/>
                    <a:pt x="285" y="171"/>
                    <a:pt x="287" y="169"/>
                  </a:cubicBezTo>
                  <a:cubicBezTo>
                    <a:pt x="286" y="169"/>
                    <a:pt x="283" y="169"/>
                    <a:pt x="283" y="170"/>
                  </a:cubicBezTo>
                  <a:close/>
                  <a:moveTo>
                    <a:pt x="174" y="237"/>
                  </a:moveTo>
                  <a:cubicBezTo>
                    <a:pt x="174" y="235"/>
                    <a:pt x="172" y="236"/>
                    <a:pt x="170" y="236"/>
                  </a:cubicBezTo>
                  <a:cubicBezTo>
                    <a:pt x="171" y="237"/>
                    <a:pt x="173" y="237"/>
                    <a:pt x="174" y="237"/>
                  </a:cubicBezTo>
                  <a:close/>
                  <a:moveTo>
                    <a:pt x="247" y="196"/>
                  </a:moveTo>
                  <a:cubicBezTo>
                    <a:pt x="246" y="196"/>
                    <a:pt x="245" y="196"/>
                    <a:pt x="243" y="196"/>
                  </a:cubicBezTo>
                  <a:cubicBezTo>
                    <a:pt x="244" y="198"/>
                    <a:pt x="247" y="197"/>
                    <a:pt x="247" y="196"/>
                  </a:cubicBezTo>
                  <a:close/>
                  <a:moveTo>
                    <a:pt x="253" y="197"/>
                  </a:moveTo>
                  <a:cubicBezTo>
                    <a:pt x="251" y="196"/>
                    <a:pt x="250" y="196"/>
                    <a:pt x="249" y="197"/>
                  </a:cubicBezTo>
                  <a:cubicBezTo>
                    <a:pt x="249" y="198"/>
                    <a:pt x="251" y="197"/>
                    <a:pt x="253" y="197"/>
                  </a:cubicBezTo>
                  <a:close/>
                  <a:moveTo>
                    <a:pt x="263" y="197"/>
                  </a:moveTo>
                  <a:cubicBezTo>
                    <a:pt x="260" y="198"/>
                    <a:pt x="256" y="196"/>
                    <a:pt x="254" y="198"/>
                  </a:cubicBezTo>
                  <a:cubicBezTo>
                    <a:pt x="257" y="197"/>
                    <a:pt x="260" y="199"/>
                    <a:pt x="263" y="197"/>
                  </a:cubicBezTo>
                  <a:close/>
                  <a:moveTo>
                    <a:pt x="266" y="198"/>
                  </a:moveTo>
                  <a:cubicBezTo>
                    <a:pt x="265" y="197"/>
                    <a:pt x="265" y="197"/>
                    <a:pt x="263" y="197"/>
                  </a:cubicBezTo>
                  <a:cubicBezTo>
                    <a:pt x="264" y="199"/>
                    <a:pt x="265" y="199"/>
                    <a:pt x="266" y="198"/>
                  </a:cubicBezTo>
                  <a:close/>
                  <a:moveTo>
                    <a:pt x="217" y="234"/>
                  </a:moveTo>
                  <a:cubicBezTo>
                    <a:pt x="215" y="233"/>
                    <a:pt x="214" y="233"/>
                    <a:pt x="211" y="234"/>
                  </a:cubicBezTo>
                  <a:cubicBezTo>
                    <a:pt x="213" y="235"/>
                    <a:pt x="215" y="234"/>
                    <a:pt x="217" y="234"/>
                  </a:cubicBezTo>
                  <a:close/>
                  <a:moveTo>
                    <a:pt x="163" y="273"/>
                  </a:moveTo>
                  <a:cubicBezTo>
                    <a:pt x="161" y="273"/>
                    <a:pt x="160" y="272"/>
                    <a:pt x="159" y="272"/>
                  </a:cubicBezTo>
                  <a:cubicBezTo>
                    <a:pt x="160" y="274"/>
                    <a:pt x="163" y="273"/>
                    <a:pt x="163" y="273"/>
                  </a:cubicBezTo>
                  <a:close/>
                  <a:moveTo>
                    <a:pt x="248" y="263"/>
                  </a:moveTo>
                  <a:cubicBezTo>
                    <a:pt x="249" y="262"/>
                    <a:pt x="250" y="263"/>
                    <a:pt x="252" y="262"/>
                  </a:cubicBezTo>
                  <a:cubicBezTo>
                    <a:pt x="251" y="262"/>
                    <a:pt x="248" y="261"/>
                    <a:pt x="248" y="263"/>
                  </a:cubicBezTo>
                  <a:close/>
                  <a:moveTo>
                    <a:pt x="257" y="262"/>
                  </a:moveTo>
                  <a:cubicBezTo>
                    <a:pt x="255" y="262"/>
                    <a:pt x="254" y="261"/>
                    <a:pt x="253" y="262"/>
                  </a:cubicBezTo>
                  <a:cubicBezTo>
                    <a:pt x="253" y="263"/>
                    <a:pt x="257" y="263"/>
                    <a:pt x="257" y="262"/>
                  </a:cubicBezTo>
                  <a:close/>
                  <a:moveTo>
                    <a:pt x="328" y="294"/>
                  </a:moveTo>
                  <a:cubicBezTo>
                    <a:pt x="309" y="293"/>
                    <a:pt x="289" y="294"/>
                    <a:pt x="269" y="295"/>
                  </a:cubicBezTo>
                  <a:cubicBezTo>
                    <a:pt x="288" y="296"/>
                    <a:pt x="308" y="296"/>
                    <a:pt x="328" y="294"/>
                  </a:cubicBezTo>
                  <a:close/>
                </a:path>
              </a:pathLst>
            </a:custGeom>
            <a:solidFill>
              <a:schemeClr val="accent1"/>
            </a:solidFill>
            <a:ln>
              <a:noFill/>
            </a:ln>
          </p:spPr>
          <p:txBody>
            <a:bodyPr/>
            <a:p>
              <a:endParaRPr altLang="zh-CN"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
          <p:nvSpPr>
            <p:cNvPr id="1048741" name="Freeform 638"/>
            <p:cNvSpPr/>
            <p:nvPr/>
          </p:nvSpPr>
          <p:spPr bwMode="auto">
            <a:xfrm>
              <a:off x="1625594" y="2202936"/>
              <a:ext cx="2594511" cy="3501178"/>
            </a:xfrm>
            <a:custGeom>
              <a:avLst/>
              <a:gdLst>
                <a:gd name="T0" fmla="*/ 2 w 173"/>
                <a:gd name="T1" fmla="*/ 223 h 226"/>
                <a:gd name="T2" fmla="*/ 0 w 173"/>
                <a:gd name="T3" fmla="*/ 178 h 226"/>
                <a:gd name="T4" fmla="*/ 26 w 173"/>
                <a:gd name="T5" fmla="*/ 145 h 226"/>
                <a:gd name="T6" fmla="*/ 56 w 173"/>
                <a:gd name="T7" fmla="*/ 151 h 226"/>
                <a:gd name="T8" fmla="*/ 57 w 173"/>
                <a:gd name="T9" fmla="*/ 131 h 226"/>
                <a:gd name="T10" fmla="*/ 56 w 173"/>
                <a:gd name="T11" fmla="*/ 100 h 226"/>
                <a:gd name="T12" fmla="*/ 56 w 173"/>
                <a:gd name="T13" fmla="*/ 81 h 226"/>
                <a:gd name="T14" fmla="*/ 40 w 173"/>
                <a:gd name="T15" fmla="*/ 70 h 226"/>
                <a:gd name="T16" fmla="*/ 45 w 173"/>
                <a:gd name="T17" fmla="*/ 60 h 226"/>
                <a:gd name="T18" fmla="*/ 62 w 173"/>
                <a:gd name="T19" fmla="*/ 42 h 226"/>
                <a:gd name="T20" fmla="*/ 82 w 173"/>
                <a:gd name="T21" fmla="*/ 15 h 226"/>
                <a:gd name="T22" fmla="*/ 100 w 173"/>
                <a:gd name="T23" fmla="*/ 0 h 226"/>
                <a:gd name="T24" fmla="*/ 112 w 173"/>
                <a:gd name="T25" fmla="*/ 7 h 226"/>
                <a:gd name="T26" fmla="*/ 122 w 173"/>
                <a:gd name="T27" fmla="*/ 23 h 226"/>
                <a:gd name="T28" fmla="*/ 130 w 173"/>
                <a:gd name="T29" fmla="*/ 48 h 226"/>
                <a:gd name="T30" fmla="*/ 137 w 173"/>
                <a:gd name="T31" fmla="*/ 68 h 226"/>
                <a:gd name="T32" fmla="*/ 127 w 173"/>
                <a:gd name="T33" fmla="*/ 80 h 226"/>
                <a:gd name="T34" fmla="*/ 129 w 173"/>
                <a:gd name="T35" fmla="*/ 88 h 226"/>
                <a:gd name="T36" fmla="*/ 136 w 173"/>
                <a:gd name="T37" fmla="*/ 117 h 226"/>
                <a:gd name="T38" fmla="*/ 165 w 173"/>
                <a:gd name="T39" fmla="*/ 142 h 226"/>
                <a:gd name="T40" fmla="*/ 172 w 173"/>
                <a:gd name="T41" fmla="*/ 185 h 226"/>
                <a:gd name="T42" fmla="*/ 173 w 173"/>
                <a:gd name="T43" fmla="*/ 213 h 226"/>
                <a:gd name="T44" fmla="*/ 173 w 173"/>
                <a:gd name="T45" fmla="*/ 221 h 226"/>
                <a:gd name="T46" fmla="*/ 170 w 173"/>
                <a:gd name="T47" fmla="*/ 222 h 226"/>
                <a:gd name="T48" fmla="*/ 154 w 173"/>
                <a:gd name="T49" fmla="*/ 223 h 226"/>
                <a:gd name="T50" fmla="*/ 136 w 173"/>
                <a:gd name="T51" fmla="*/ 225 h 226"/>
                <a:gd name="T52" fmla="*/ 77 w 173"/>
                <a:gd name="T53" fmla="*/ 226 h 226"/>
                <a:gd name="T54" fmla="*/ 53 w 173"/>
                <a:gd name="T55" fmla="*/ 224 h 226"/>
                <a:gd name="T56" fmla="*/ 21 w 173"/>
                <a:gd name="T57" fmla="*/ 224 h 226"/>
                <a:gd name="T58" fmla="*/ 2 w 173"/>
                <a:gd name="T59" fmla="*/ 2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226">
                  <a:moveTo>
                    <a:pt x="2" y="223"/>
                  </a:moveTo>
                  <a:cubicBezTo>
                    <a:pt x="0" y="178"/>
                    <a:pt x="0" y="178"/>
                    <a:pt x="0" y="178"/>
                  </a:cubicBezTo>
                  <a:cubicBezTo>
                    <a:pt x="26" y="145"/>
                    <a:pt x="26" y="145"/>
                    <a:pt x="26" y="145"/>
                  </a:cubicBezTo>
                  <a:cubicBezTo>
                    <a:pt x="56" y="151"/>
                    <a:pt x="56" y="151"/>
                    <a:pt x="56" y="151"/>
                  </a:cubicBezTo>
                  <a:cubicBezTo>
                    <a:pt x="57" y="131"/>
                    <a:pt x="57" y="131"/>
                    <a:pt x="57" y="131"/>
                  </a:cubicBezTo>
                  <a:cubicBezTo>
                    <a:pt x="56" y="100"/>
                    <a:pt x="56" y="100"/>
                    <a:pt x="56" y="100"/>
                  </a:cubicBezTo>
                  <a:cubicBezTo>
                    <a:pt x="56" y="81"/>
                    <a:pt x="56" y="81"/>
                    <a:pt x="56" y="81"/>
                  </a:cubicBezTo>
                  <a:cubicBezTo>
                    <a:pt x="40" y="70"/>
                    <a:pt x="40" y="70"/>
                    <a:pt x="40" y="70"/>
                  </a:cubicBezTo>
                  <a:cubicBezTo>
                    <a:pt x="40" y="70"/>
                    <a:pt x="41" y="65"/>
                    <a:pt x="45" y="60"/>
                  </a:cubicBezTo>
                  <a:cubicBezTo>
                    <a:pt x="49" y="55"/>
                    <a:pt x="62" y="42"/>
                    <a:pt x="62" y="42"/>
                  </a:cubicBezTo>
                  <a:cubicBezTo>
                    <a:pt x="82" y="15"/>
                    <a:pt x="82" y="15"/>
                    <a:pt x="82" y="15"/>
                  </a:cubicBezTo>
                  <a:cubicBezTo>
                    <a:pt x="82" y="15"/>
                    <a:pt x="93" y="1"/>
                    <a:pt x="100" y="0"/>
                  </a:cubicBezTo>
                  <a:cubicBezTo>
                    <a:pt x="107" y="0"/>
                    <a:pt x="112" y="7"/>
                    <a:pt x="112" y="7"/>
                  </a:cubicBezTo>
                  <a:cubicBezTo>
                    <a:pt x="122" y="23"/>
                    <a:pt x="122" y="23"/>
                    <a:pt x="122" y="23"/>
                  </a:cubicBezTo>
                  <a:cubicBezTo>
                    <a:pt x="130" y="48"/>
                    <a:pt x="130" y="48"/>
                    <a:pt x="130" y="48"/>
                  </a:cubicBezTo>
                  <a:cubicBezTo>
                    <a:pt x="137" y="68"/>
                    <a:pt x="137" y="68"/>
                    <a:pt x="137" y="68"/>
                  </a:cubicBezTo>
                  <a:cubicBezTo>
                    <a:pt x="127" y="80"/>
                    <a:pt x="127" y="80"/>
                    <a:pt x="127" y="80"/>
                  </a:cubicBezTo>
                  <a:cubicBezTo>
                    <a:pt x="129" y="88"/>
                    <a:pt x="129" y="88"/>
                    <a:pt x="129" y="88"/>
                  </a:cubicBezTo>
                  <a:cubicBezTo>
                    <a:pt x="136" y="117"/>
                    <a:pt x="136" y="117"/>
                    <a:pt x="136" y="117"/>
                  </a:cubicBezTo>
                  <a:cubicBezTo>
                    <a:pt x="165" y="142"/>
                    <a:pt x="165" y="142"/>
                    <a:pt x="165" y="142"/>
                  </a:cubicBezTo>
                  <a:cubicBezTo>
                    <a:pt x="172" y="185"/>
                    <a:pt x="172" y="185"/>
                    <a:pt x="172" y="185"/>
                  </a:cubicBezTo>
                  <a:cubicBezTo>
                    <a:pt x="173" y="213"/>
                    <a:pt x="173" y="213"/>
                    <a:pt x="173" y="213"/>
                  </a:cubicBezTo>
                  <a:cubicBezTo>
                    <a:pt x="173" y="221"/>
                    <a:pt x="173" y="221"/>
                    <a:pt x="173" y="221"/>
                  </a:cubicBezTo>
                  <a:cubicBezTo>
                    <a:pt x="170" y="222"/>
                    <a:pt x="170" y="222"/>
                    <a:pt x="170" y="222"/>
                  </a:cubicBezTo>
                  <a:cubicBezTo>
                    <a:pt x="154" y="223"/>
                    <a:pt x="154" y="223"/>
                    <a:pt x="154" y="223"/>
                  </a:cubicBezTo>
                  <a:cubicBezTo>
                    <a:pt x="136" y="225"/>
                    <a:pt x="136" y="225"/>
                    <a:pt x="136" y="225"/>
                  </a:cubicBezTo>
                  <a:cubicBezTo>
                    <a:pt x="77" y="226"/>
                    <a:pt x="77" y="226"/>
                    <a:pt x="77" y="226"/>
                  </a:cubicBezTo>
                  <a:cubicBezTo>
                    <a:pt x="53" y="224"/>
                    <a:pt x="53" y="224"/>
                    <a:pt x="53" y="224"/>
                  </a:cubicBezTo>
                  <a:cubicBezTo>
                    <a:pt x="21" y="224"/>
                    <a:pt x="21" y="224"/>
                    <a:pt x="21" y="224"/>
                  </a:cubicBezTo>
                  <a:lnTo>
                    <a:pt x="2" y="223"/>
                  </a:lnTo>
                  <a:close/>
                </a:path>
              </a:pathLst>
            </a:custGeom>
            <a:solidFill>
              <a:srgbClr val="FFFFFF"/>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2" name="Freeform 639"/>
            <p:cNvSpPr/>
            <p:nvPr/>
          </p:nvSpPr>
          <p:spPr bwMode="auto">
            <a:xfrm>
              <a:off x="1219607" y="3955115"/>
              <a:ext cx="1845974" cy="1042515"/>
            </a:xfrm>
            <a:custGeom>
              <a:avLst/>
              <a:gdLst>
                <a:gd name="T0" fmla="*/ 108 w 123"/>
                <a:gd name="T1" fmla="*/ 38 h 70"/>
                <a:gd name="T2" fmla="*/ 107 w 123"/>
                <a:gd name="T3" fmla="*/ 37 h 70"/>
                <a:gd name="T4" fmla="*/ 72 w 123"/>
                <a:gd name="T5" fmla="*/ 7 h 70"/>
                <a:gd name="T6" fmla="*/ 56 w 123"/>
                <a:gd name="T7" fmla="*/ 3 h 70"/>
                <a:gd name="T8" fmla="*/ 13 w 123"/>
                <a:gd name="T9" fmla="*/ 38 h 70"/>
                <a:gd name="T10" fmla="*/ 2 w 123"/>
                <a:gd name="T11" fmla="*/ 52 h 70"/>
                <a:gd name="T12" fmla="*/ 16 w 123"/>
                <a:gd name="T13" fmla="*/ 69 h 70"/>
                <a:gd name="T14" fmla="*/ 65 w 123"/>
                <a:gd name="T15" fmla="*/ 38 h 70"/>
                <a:gd name="T16" fmla="*/ 89 w 123"/>
                <a:gd name="T17" fmla="*/ 54 h 70"/>
                <a:gd name="T18" fmla="*/ 109 w 123"/>
                <a:gd name="T19" fmla="*/ 67 h 70"/>
                <a:gd name="T20" fmla="*/ 123 w 123"/>
                <a:gd name="T21" fmla="*/ 55 h 70"/>
                <a:gd name="T22" fmla="*/ 108 w 123"/>
                <a:gd name="T23"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70">
                  <a:moveTo>
                    <a:pt x="108" y="38"/>
                  </a:moveTo>
                  <a:cubicBezTo>
                    <a:pt x="107" y="38"/>
                    <a:pt x="107" y="38"/>
                    <a:pt x="107" y="37"/>
                  </a:cubicBezTo>
                  <a:cubicBezTo>
                    <a:pt x="96" y="27"/>
                    <a:pt x="86" y="15"/>
                    <a:pt x="72" y="7"/>
                  </a:cubicBezTo>
                  <a:cubicBezTo>
                    <a:pt x="65" y="2"/>
                    <a:pt x="63" y="0"/>
                    <a:pt x="56" y="3"/>
                  </a:cubicBezTo>
                  <a:cubicBezTo>
                    <a:pt x="39" y="8"/>
                    <a:pt x="26" y="26"/>
                    <a:pt x="13" y="38"/>
                  </a:cubicBezTo>
                  <a:cubicBezTo>
                    <a:pt x="10" y="41"/>
                    <a:pt x="3" y="46"/>
                    <a:pt x="2" y="52"/>
                  </a:cubicBezTo>
                  <a:cubicBezTo>
                    <a:pt x="0" y="59"/>
                    <a:pt x="8" y="68"/>
                    <a:pt x="16" y="69"/>
                  </a:cubicBezTo>
                  <a:cubicBezTo>
                    <a:pt x="37" y="70"/>
                    <a:pt x="46" y="29"/>
                    <a:pt x="65" y="38"/>
                  </a:cubicBezTo>
                  <a:cubicBezTo>
                    <a:pt x="73" y="43"/>
                    <a:pt x="82" y="48"/>
                    <a:pt x="89" y="54"/>
                  </a:cubicBezTo>
                  <a:cubicBezTo>
                    <a:pt x="95" y="60"/>
                    <a:pt x="99" y="68"/>
                    <a:pt x="109" y="67"/>
                  </a:cubicBezTo>
                  <a:cubicBezTo>
                    <a:pt x="113" y="67"/>
                    <a:pt x="123" y="61"/>
                    <a:pt x="123" y="55"/>
                  </a:cubicBezTo>
                  <a:cubicBezTo>
                    <a:pt x="123" y="50"/>
                    <a:pt x="112" y="42"/>
                    <a:pt x="108" y="38"/>
                  </a:cubicBezTo>
                  <a:close/>
                </a:path>
              </a:pathLst>
            </a:custGeom>
            <a:solidFill>
              <a:schemeClr val="accent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3" name="Freeform 641"/>
            <p:cNvSpPr/>
            <p:nvPr/>
          </p:nvSpPr>
          <p:spPr bwMode="auto">
            <a:xfrm>
              <a:off x="1606559" y="4846906"/>
              <a:ext cx="1217960" cy="857208"/>
            </a:xfrm>
            <a:custGeom>
              <a:avLst/>
              <a:gdLst>
                <a:gd name="T0" fmla="*/ 0 w 81"/>
                <a:gd name="T1" fmla="*/ 1 h 49"/>
                <a:gd name="T2" fmla="*/ 2 w 81"/>
                <a:gd name="T3" fmla="*/ 45 h 49"/>
                <a:gd name="T4" fmla="*/ 3 w 81"/>
                <a:gd name="T5" fmla="*/ 46 h 49"/>
                <a:gd name="T6" fmla="*/ 41 w 81"/>
                <a:gd name="T7" fmla="*/ 47 h 49"/>
                <a:gd name="T8" fmla="*/ 60 w 81"/>
                <a:gd name="T9" fmla="*/ 47 h 49"/>
                <a:gd name="T10" fmla="*/ 79 w 81"/>
                <a:gd name="T11" fmla="*/ 49 h 49"/>
                <a:gd name="T12" fmla="*/ 81 w 81"/>
                <a:gd name="T13" fmla="*/ 48 h 49"/>
                <a:gd name="T14" fmla="*/ 80 w 81"/>
                <a:gd name="T15" fmla="*/ 41 h 49"/>
                <a:gd name="T16" fmla="*/ 80 w 81"/>
                <a:gd name="T17" fmla="*/ 28 h 49"/>
                <a:gd name="T18" fmla="*/ 81 w 81"/>
                <a:gd name="T19" fmla="*/ 1 h 49"/>
                <a:gd name="T20" fmla="*/ 79 w 81"/>
                <a:gd name="T21" fmla="*/ 1 h 49"/>
                <a:gd name="T22" fmla="*/ 78 w 81"/>
                <a:gd name="T23" fmla="*/ 26 h 49"/>
                <a:gd name="T24" fmla="*/ 78 w 81"/>
                <a:gd name="T25" fmla="*/ 37 h 49"/>
                <a:gd name="T26" fmla="*/ 79 w 81"/>
                <a:gd name="T27" fmla="*/ 48 h 49"/>
                <a:gd name="T28" fmla="*/ 80 w 81"/>
                <a:gd name="T29" fmla="*/ 47 h 49"/>
                <a:gd name="T30" fmla="*/ 64 w 81"/>
                <a:gd name="T31" fmla="*/ 45 h 49"/>
                <a:gd name="T32" fmla="*/ 44 w 81"/>
                <a:gd name="T33" fmla="*/ 45 h 49"/>
                <a:gd name="T34" fmla="*/ 3 w 81"/>
                <a:gd name="T35" fmla="*/ 44 h 49"/>
                <a:gd name="T36" fmla="*/ 3 w 81"/>
                <a:gd name="T37" fmla="*/ 45 h 49"/>
                <a:gd name="T38" fmla="*/ 2 w 81"/>
                <a:gd name="T39" fmla="*/ 1 h 49"/>
                <a:gd name="T40" fmla="*/ 0 w 81"/>
                <a:gd name="T4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49">
                  <a:moveTo>
                    <a:pt x="0" y="1"/>
                  </a:moveTo>
                  <a:cubicBezTo>
                    <a:pt x="0" y="16"/>
                    <a:pt x="1" y="30"/>
                    <a:pt x="2" y="45"/>
                  </a:cubicBezTo>
                  <a:cubicBezTo>
                    <a:pt x="2" y="46"/>
                    <a:pt x="2" y="46"/>
                    <a:pt x="3" y="46"/>
                  </a:cubicBezTo>
                  <a:cubicBezTo>
                    <a:pt x="15" y="46"/>
                    <a:pt x="28" y="47"/>
                    <a:pt x="41" y="47"/>
                  </a:cubicBezTo>
                  <a:cubicBezTo>
                    <a:pt x="47" y="47"/>
                    <a:pt x="54" y="46"/>
                    <a:pt x="60" y="47"/>
                  </a:cubicBezTo>
                  <a:cubicBezTo>
                    <a:pt x="67" y="48"/>
                    <a:pt x="73" y="47"/>
                    <a:pt x="79" y="49"/>
                  </a:cubicBezTo>
                  <a:cubicBezTo>
                    <a:pt x="80" y="49"/>
                    <a:pt x="81" y="49"/>
                    <a:pt x="81" y="48"/>
                  </a:cubicBezTo>
                  <a:cubicBezTo>
                    <a:pt x="81" y="46"/>
                    <a:pt x="81" y="43"/>
                    <a:pt x="80" y="41"/>
                  </a:cubicBezTo>
                  <a:cubicBezTo>
                    <a:pt x="80" y="36"/>
                    <a:pt x="80" y="32"/>
                    <a:pt x="80" y="28"/>
                  </a:cubicBezTo>
                  <a:cubicBezTo>
                    <a:pt x="80" y="19"/>
                    <a:pt x="81" y="10"/>
                    <a:pt x="81" y="1"/>
                  </a:cubicBezTo>
                  <a:cubicBezTo>
                    <a:pt x="81" y="0"/>
                    <a:pt x="79" y="0"/>
                    <a:pt x="79" y="1"/>
                  </a:cubicBezTo>
                  <a:cubicBezTo>
                    <a:pt x="79" y="10"/>
                    <a:pt x="78" y="18"/>
                    <a:pt x="78" y="26"/>
                  </a:cubicBezTo>
                  <a:cubicBezTo>
                    <a:pt x="78" y="30"/>
                    <a:pt x="78" y="34"/>
                    <a:pt x="78" y="37"/>
                  </a:cubicBezTo>
                  <a:cubicBezTo>
                    <a:pt x="78" y="41"/>
                    <a:pt x="80" y="44"/>
                    <a:pt x="79" y="48"/>
                  </a:cubicBezTo>
                  <a:cubicBezTo>
                    <a:pt x="79" y="47"/>
                    <a:pt x="80" y="47"/>
                    <a:pt x="80" y="47"/>
                  </a:cubicBezTo>
                  <a:cubicBezTo>
                    <a:pt x="75" y="46"/>
                    <a:pt x="69" y="46"/>
                    <a:pt x="64" y="45"/>
                  </a:cubicBezTo>
                  <a:cubicBezTo>
                    <a:pt x="57" y="45"/>
                    <a:pt x="51" y="45"/>
                    <a:pt x="44" y="45"/>
                  </a:cubicBezTo>
                  <a:cubicBezTo>
                    <a:pt x="30" y="45"/>
                    <a:pt x="16" y="44"/>
                    <a:pt x="3" y="44"/>
                  </a:cubicBezTo>
                  <a:cubicBezTo>
                    <a:pt x="3" y="45"/>
                    <a:pt x="3" y="45"/>
                    <a:pt x="3" y="45"/>
                  </a:cubicBezTo>
                  <a:cubicBezTo>
                    <a:pt x="3" y="30"/>
                    <a:pt x="2" y="16"/>
                    <a:pt x="2" y="1"/>
                  </a:cubicBezTo>
                  <a:cubicBezTo>
                    <a:pt x="2" y="0"/>
                    <a:pt x="0" y="0"/>
                    <a:pt x="0" y="1"/>
                  </a:cubicBezTo>
                  <a:close/>
                </a:path>
              </a:pathLst>
            </a:custGeom>
            <a:solidFill>
              <a:schemeClr val="accent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4" name="Freeform 643"/>
            <p:cNvSpPr/>
            <p:nvPr/>
          </p:nvSpPr>
          <p:spPr bwMode="auto">
            <a:xfrm>
              <a:off x="2177480" y="2071054"/>
              <a:ext cx="1623947" cy="1362807"/>
            </a:xfrm>
            <a:custGeom>
              <a:avLst/>
              <a:gdLst>
                <a:gd name="T0" fmla="*/ 94 w 108"/>
                <a:gd name="T1" fmla="*/ 57 h 92"/>
                <a:gd name="T2" fmla="*/ 76 w 108"/>
                <a:gd name="T3" fmla="*/ 15 h 92"/>
                <a:gd name="T4" fmla="*/ 40 w 108"/>
                <a:gd name="T5" fmla="*/ 29 h 92"/>
                <a:gd name="T6" fmla="*/ 15 w 108"/>
                <a:gd name="T7" fmla="*/ 61 h 92"/>
                <a:gd name="T8" fmla="*/ 5 w 108"/>
                <a:gd name="T9" fmla="*/ 72 h 92"/>
                <a:gd name="T10" fmla="*/ 1 w 108"/>
                <a:gd name="T11" fmla="*/ 83 h 92"/>
                <a:gd name="T12" fmla="*/ 15 w 108"/>
                <a:gd name="T13" fmla="*/ 92 h 92"/>
                <a:gd name="T14" fmla="*/ 26 w 108"/>
                <a:gd name="T15" fmla="*/ 90 h 92"/>
                <a:gd name="T16" fmla="*/ 43 w 108"/>
                <a:gd name="T17" fmla="*/ 89 h 92"/>
                <a:gd name="T18" fmla="*/ 74 w 108"/>
                <a:gd name="T19" fmla="*/ 89 h 92"/>
                <a:gd name="T20" fmla="*/ 96 w 108"/>
                <a:gd name="T21" fmla="*/ 90 h 92"/>
                <a:gd name="T22" fmla="*/ 94 w 108"/>
                <a:gd name="T23" fmla="*/ 57 h 92"/>
                <a:gd name="T24" fmla="*/ 92 w 108"/>
                <a:gd name="T25" fmla="*/ 57 h 92"/>
                <a:gd name="T26" fmla="*/ 93 w 108"/>
                <a:gd name="T27" fmla="*/ 88 h 92"/>
                <a:gd name="T28" fmla="*/ 78 w 108"/>
                <a:gd name="T29" fmla="*/ 88 h 92"/>
                <a:gd name="T30" fmla="*/ 54 w 108"/>
                <a:gd name="T31" fmla="*/ 87 h 92"/>
                <a:gd name="T32" fmla="*/ 21 w 108"/>
                <a:gd name="T33" fmla="*/ 89 h 92"/>
                <a:gd name="T34" fmla="*/ 9 w 108"/>
                <a:gd name="T35" fmla="*/ 89 h 92"/>
                <a:gd name="T36" fmla="*/ 5 w 108"/>
                <a:gd name="T37" fmla="*/ 76 h 92"/>
                <a:gd name="T38" fmla="*/ 15 w 108"/>
                <a:gd name="T39" fmla="*/ 63 h 92"/>
                <a:gd name="T40" fmla="*/ 29 w 108"/>
                <a:gd name="T41" fmla="*/ 47 h 92"/>
                <a:gd name="T42" fmla="*/ 40 w 108"/>
                <a:gd name="T43" fmla="*/ 33 h 92"/>
                <a:gd name="T44" fmla="*/ 50 w 108"/>
                <a:gd name="T45" fmla="*/ 18 h 92"/>
                <a:gd name="T46" fmla="*/ 64 w 108"/>
                <a:gd name="T47" fmla="*/ 11 h 92"/>
                <a:gd name="T48" fmla="*/ 74 w 108"/>
                <a:gd name="T49" fmla="*/ 16 h 92"/>
                <a:gd name="T50" fmla="*/ 86 w 108"/>
                <a:gd name="T51" fmla="*/ 39 h 92"/>
                <a:gd name="T52" fmla="*/ 92 w 108"/>
                <a:gd name="T53" fmla="*/ 57 h 92"/>
                <a:gd name="T54" fmla="*/ 94 w 108"/>
                <a:gd name="T55"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92">
                  <a:moveTo>
                    <a:pt x="94" y="57"/>
                  </a:moveTo>
                  <a:cubicBezTo>
                    <a:pt x="89" y="43"/>
                    <a:pt x="85" y="27"/>
                    <a:pt x="76" y="15"/>
                  </a:cubicBezTo>
                  <a:cubicBezTo>
                    <a:pt x="63" y="0"/>
                    <a:pt x="48" y="17"/>
                    <a:pt x="40" y="29"/>
                  </a:cubicBezTo>
                  <a:cubicBezTo>
                    <a:pt x="33" y="40"/>
                    <a:pt x="23" y="50"/>
                    <a:pt x="15" y="61"/>
                  </a:cubicBezTo>
                  <a:cubicBezTo>
                    <a:pt x="11" y="64"/>
                    <a:pt x="8" y="68"/>
                    <a:pt x="5" y="72"/>
                  </a:cubicBezTo>
                  <a:cubicBezTo>
                    <a:pt x="3" y="75"/>
                    <a:pt x="0" y="79"/>
                    <a:pt x="1" y="83"/>
                  </a:cubicBezTo>
                  <a:cubicBezTo>
                    <a:pt x="2" y="90"/>
                    <a:pt x="9" y="92"/>
                    <a:pt x="15" y="92"/>
                  </a:cubicBezTo>
                  <a:cubicBezTo>
                    <a:pt x="19" y="92"/>
                    <a:pt x="22" y="91"/>
                    <a:pt x="26" y="90"/>
                  </a:cubicBezTo>
                  <a:cubicBezTo>
                    <a:pt x="31" y="90"/>
                    <a:pt x="37" y="89"/>
                    <a:pt x="43" y="89"/>
                  </a:cubicBezTo>
                  <a:cubicBezTo>
                    <a:pt x="53" y="89"/>
                    <a:pt x="64" y="89"/>
                    <a:pt x="74" y="89"/>
                  </a:cubicBezTo>
                  <a:cubicBezTo>
                    <a:pt x="81" y="90"/>
                    <a:pt x="89" y="91"/>
                    <a:pt x="96" y="90"/>
                  </a:cubicBezTo>
                  <a:cubicBezTo>
                    <a:pt x="108" y="87"/>
                    <a:pt x="96" y="63"/>
                    <a:pt x="94" y="57"/>
                  </a:cubicBezTo>
                  <a:cubicBezTo>
                    <a:pt x="93" y="56"/>
                    <a:pt x="91" y="56"/>
                    <a:pt x="92" y="57"/>
                  </a:cubicBezTo>
                  <a:cubicBezTo>
                    <a:pt x="94" y="64"/>
                    <a:pt x="106" y="87"/>
                    <a:pt x="93" y="88"/>
                  </a:cubicBezTo>
                  <a:cubicBezTo>
                    <a:pt x="88" y="88"/>
                    <a:pt x="83" y="88"/>
                    <a:pt x="78" y="88"/>
                  </a:cubicBezTo>
                  <a:cubicBezTo>
                    <a:pt x="70" y="87"/>
                    <a:pt x="62" y="87"/>
                    <a:pt x="54" y="87"/>
                  </a:cubicBezTo>
                  <a:cubicBezTo>
                    <a:pt x="43" y="87"/>
                    <a:pt x="32" y="88"/>
                    <a:pt x="21" y="89"/>
                  </a:cubicBezTo>
                  <a:cubicBezTo>
                    <a:pt x="17" y="90"/>
                    <a:pt x="13" y="90"/>
                    <a:pt x="9" y="89"/>
                  </a:cubicBezTo>
                  <a:cubicBezTo>
                    <a:pt x="2" y="88"/>
                    <a:pt x="2" y="81"/>
                    <a:pt x="5" y="76"/>
                  </a:cubicBezTo>
                  <a:cubicBezTo>
                    <a:pt x="7" y="71"/>
                    <a:pt x="12" y="67"/>
                    <a:pt x="15" y="63"/>
                  </a:cubicBezTo>
                  <a:cubicBezTo>
                    <a:pt x="19" y="57"/>
                    <a:pt x="24" y="52"/>
                    <a:pt x="29" y="47"/>
                  </a:cubicBezTo>
                  <a:cubicBezTo>
                    <a:pt x="33" y="42"/>
                    <a:pt x="37" y="38"/>
                    <a:pt x="40" y="33"/>
                  </a:cubicBezTo>
                  <a:cubicBezTo>
                    <a:pt x="43" y="28"/>
                    <a:pt x="46" y="23"/>
                    <a:pt x="50" y="18"/>
                  </a:cubicBezTo>
                  <a:cubicBezTo>
                    <a:pt x="54" y="15"/>
                    <a:pt x="59" y="11"/>
                    <a:pt x="64" y="11"/>
                  </a:cubicBezTo>
                  <a:cubicBezTo>
                    <a:pt x="68" y="10"/>
                    <a:pt x="71" y="13"/>
                    <a:pt x="74" y="16"/>
                  </a:cubicBezTo>
                  <a:cubicBezTo>
                    <a:pt x="80" y="22"/>
                    <a:pt x="83" y="31"/>
                    <a:pt x="86" y="39"/>
                  </a:cubicBezTo>
                  <a:cubicBezTo>
                    <a:pt x="88" y="45"/>
                    <a:pt x="90" y="51"/>
                    <a:pt x="92" y="57"/>
                  </a:cubicBezTo>
                  <a:cubicBezTo>
                    <a:pt x="92" y="58"/>
                    <a:pt x="94" y="58"/>
                    <a:pt x="94" y="57"/>
                  </a:cubicBezTo>
                  <a:close/>
                </a:path>
              </a:pathLst>
            </a:custGeom>
            <a:solidFill>
              <a:schemeClr val="accent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5" name="Freeform 644"/>
            <p:cNvSpPr/>
            <p:nvPr/>
          </p:nvSpPr>
          <p:spPr bwMode="auto">
            <a:xfrm>
              <a:off x="2418536" y="3421295"/>
              <a:ext cx="84558" cy="759909"/>
            </a:xfrm>
            <a:custGeom>
              <a:avLst/>
              <a:gdLst>
                <a:gd name="T0" fmla="*/ 3 w 5"/>
                <a:gd name="T1" fmla="*/ 2 h 76"/>
                <a:gd name="T2" fmla="*/ 2 w 5"/>
                <a:gd name="T3" fmla="*/ 20 h 76"/>
                <a:gd name="T4" fmla="*/ 2 w 5"/>
                <a:gd name="T5" fmla="*/ 42 h 76"/>
                <a:gd name="T6" fmla="*/ 3 w 5"/>
                <a:gd name="T7" fmla="*/ 64 h 76"/>
                <a:gd name="T8" fmla="*/ 3 w 5"/>
                <a:gd name="T9" fmla="*/ 76 h 76"/>
                <a:gd name="T10" fmla="*/ 4 w 5"/>
                <a:gd name="T11" fmla="*/ 76 h 76"/>
                <a:gd name="T12" fmla="*/ 4 w 5"/>
                <a:gd name="T13" fmla="*/ 76 h 76"/>
                <a:gd name="T14" fmla="*/ 3 w 5"/>
                <a:gd name="T15" fmla="*/ 74 h 76"/>
                <a:gd name="T16" fmla="*/ 4 w 5"/>
                <a:gd name="T17" fmla="*/ 73 h 76"/>
                <a:gd name="T18" fmla="*/ 4 w 5"/>
                <a:gd name="T19" fmla="*/ 68 h 76"/>
                <a:gd name="T20" fmla="*/ 5 w 5"/>
                <a:gd name="T21" fmla="*/ 60 h 76"/>
                <a:gd name="T22" fmla="*/ 4 w 5"/>
                <a:gd name="T23" fmla="*/ 42 h 76"/>
                <a:gd name="T24" fmla="*/ 4 w 5"/>
                <a:gd name="T25" fmla="*/ 23 h 76"/>
                <a:gd name="T26" fmla="*/ 5 w 5"/>
                <a:gd name="T27" fmla="*/ 2 h 76"/>
                <a:gd name="T28" fmla="*/ 3 w 5"/>
                <a:gd name="T29"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76">
                  <a:moveTo>
                    <a:pt x="3" y="2"/>
                  </a:moveTo>
                  <a:cubicBezTo>
                    <a:pt x="1" y="8"/>
                    <a:pt x="2" y="14"/>
                    <a:pt x="2" y="20"/>
                  </a:cubicBezTo>
                  <a:cubicBezTo>
                    <a:pt x="2" y="27"/>
                    <a:pt x="1" y="34"/>
                    <a:pt x="2" y="42"/>
                  </a:cubicBezTo>
                  <a:cubicBezTo>
                    <a:pt x="3" y="49"/>
                    <a:pt x="3" y="56"/>
                    <a:pt x="3" y="64"/>
                  </a:cubicBezTo>
                  <a:cubicBezTo>
                    <a:pt x="3" y="66"/>
                    <a:pt x="0" y="74"/>
                    <a:pt x="3" y="76"/>
                  </a:cubicBezTo>
                  <a:cubicBezTo>
                    <a:pt x="4" y="76"/>
                    <a:pt x="4" y="76"/>
                    <a:pt x="4" y="76"/>
                  </a:cubicBezTo>
                  <a:cubicBezTo>
                    <a:pt x="4" y="76"/>
                    <a:pt x="4" y="76"/>
                    <a:pt x="4" y="76"/>
                  </a:cubicBezTo>
                  <a:cubicBezTo>
                    <a:pt x="5" y="75"/>
                    <a:pt x="4" y="74"/>
                    <a:pt x="3" y="74"/>
                  </a:cubicBezTo>
                  <a:cubicBezTo>
                    <a:pt x="4" y="75"/>
                    <a:pt x="4" y="74"/>
                    <a:pt x="4" y="73"/>
                  </a:cubicBezTo>
                  <a:cubicBezTo>
                    <a:pt x="4" y="72"/>
                    <a:pt x="4" y="70"/>
                    <a:pt x="4" y="68"/>
                  </a:cubicBezTo>
                  <a:cubicBezTo>
                    <a:pt x="5" y="65"/>
                    <a:pt x="5" y="63"/>
                    <a:pt x="5" y="60"/>
                  </a:cubicBezTo>
                  <a:cubicBezTo>
                    <a:pt x="5" y="54"/>
                    <a:pt x="5" y="48"/>
                    <a:pt x="4" y="42"/>
                  </a:cubicBezTo>
                  <a:cubicBezTo>
                    <a:pt x="3" y="36"/>
                    <a:pt x="4" y="29"/>
                    <a:pt x="4" y="23"/>
                  </a:cubicBezTo>
                  <a:cubicBezTo>
                    <a:pt x="4" y="16"/>
                    <a:pt x="3" y="9"/>
                    <a:pt x="5" y="2"/>
                  </a:cubicBezTo>
                  <a:cubicBezTo>
                    <a:pt x="5" y="1"/>
                    <a:pt x="3" y="0"/>
                    <a:pt x="3" y="2"/>
                  </a:cubicBezTo>
                  <a:close/>
                </a:path>
              </a:pathLst>
            </a:custGeom>
            <a:solidFill>
              <a:schemeClr val="accent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6" name="Freeform 645"/>
            <p:cNvSpPr/>
            <p:nvPr/>
          </p:nvSpPr>
          <p:spPr bwMode="auto">
            <a:xfrm>
              <a:off x="3528657" y="3377338"/>
              <a:ext cx="183963" cy="803866"/>
            </a:xfrm>
            <a:custGeom>
              <a:avLst/>
              <a:gdLst>
                <a:gd name="T0" fmla="*/ 0 w 12"/>
                <a:gd name="T1" fmla="*/ 1 h 54"/>
                <a:gd name="T2" fmla="*/ 6 w 12"/>
                <a:gd name="T3" fmla="*/ 25 h 54"/>
                <a:gd name="T4" fmla="*/ 8 w 12"/>
                <a:gd name="T5" fmla="*/ 40 h 54"/>
                <a:gd name="T6" fmla="*/ 10 w 12"/>
                <a:gd name="T7" fmla="*/ 52 h 54"/>
                <a:gd name="T8" fmla="*/ 10 w 12"/>
                <a:gd name="T9" fmla="*/ 53 h 54"/>
                <a:gd name="T10" fmla="*/ 12 w 12"/>
                <a:gd name="T11" fmla="*/ 49 h 54"/>
                <a:gd name="T12" fmla="*/ 9 w 12"/>
                <a:gd name="T13" fmla="*/ 34 h 54"/>
                <a:gd name="T14" fmla="*/ 6 w 12"/>
                <a:gd name="T15" fmla="*/ 19 h 54"/>
                <a:gd name="T16" fmla="*/ 2 w 12"/>
                <a:gd name="T17" fmla="*/ 1 h 54"/>
                <a:gd name="T18" fmla="*/ 0 w 12"/>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4">
                  <a:moveTo>
                    <a:pt x="0" y="1"/>
                  </a:moveTo>
                  <a:cubicBezTo>
                    <a:pt x="0" y="9"/>
                    <a:pt x="4" y="17"/>
                    <a:pt x="6" y="25"/>
                  </a:cubicBezTo>
                  <a:cubicBezTo>
                    <a:pt x="7" y="30"/>
                    <a:pt x="7" y="35"/>
                    <a:pt x="8" y="40"/>
                  </a:cubicBezTo>
                  <a:cubicBezTo>
                    <a:pt x="8" y="40"/>
                    <a:pt x="10" y="51"/>
                    <a:pt x="10" y="52"/>
                  </a:cubicBezTo>
                  <a:cubicBezTo>
                    <a:pt x="8" y="52"/>
                    <a:pt x="9" y="54"/>
                    <a:pt x="10" y="53"/>
                  </a:cubicBezTo>
                  <a:cubicBezTo>
                    <a:pt x="12" y="53"/>
                    <a:pt x="12" y="51"/>
                    <a:pt x="12" y="49"/>
                  </a:cubicBezTo>
                  <a:cubicBezTo>
                    <a:pt x="11" y="44"/>
                    <a:pt x="10" y="39"/>
                    <a:pt x="9" y="34"/>
                  </a:cubicBezTo>
                  <a:cubicBezTo>
                    <a:pt x="9" y="29"/>
                    <a:pt x="8" y="24"/>
                    <a:pt x="6" y="19"/>
                  </a:cubicBezTo>
                  <a:cubicBezTo>
                    <a:pt x="4" y="13"/>
                    <a:pt x="2" y="7"/>
                    <a:pt x="2" y="1"/>
                  </a:cubicBezTo>
                  <a:cubicBezTo>
                    <a:pt x="2" y="0"/>
                    <a:pt x="0" y="0"/>
                    <a:pt x="0" y="1"/>
                  </a:cubicBezTo>
                  <a:close/>
                </a:path>
              </a:pathLst>
            </a:custGeom>
            <a:solidFill>
              <a:schemeClr val="accent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7" name="Freeform 647"/>
            <p:cNvSpPr/>
            <p:nvPr/>
          </p:nvSpPr>
          <p:spPr bwMode="auto">
            <a:xfrm>
              <a:off x="2780120" y="3543901"/>
              <a:ext cx="706340" cy="802871"/>
            </a:xfrm>
            <a:custGeom>
              <a:avLst/>
              <a:gdLst>
                <a:gd name="T0" fmla="*/ 0 w 18"/>
                <a:gd name="T1" fmla="*/ 11 h 19"/>
                <a:gd name="T2" fmla="*/ 2 w 18"/>
                <a:gd name="T3" fmla="*/ 17 h 19"/>
                <a:gd name="T4" fmla="*/ 13 w 18"/>
                <a:gd name="T5" fmla="*/ 18 h 19"/>
                <a:gd name="T6" fmla="*/ 16 w 18"/>
                <a:gd name="T7" fmla="*/ 8 h 19"/>
                <a:gd name="T8" fmla="*/ 15 w 18"/>
                <a:gd name="T9" fmla="*/ 1 h 19"/>
                <a:gd name="T10" fmla="*/ 6 w 18"/>
                <a:gd name="T11" fmla="*/ 1 h 19"/>
                <a:gd name="T12" fmla="*/ 2 w 18"/>
                <a:gd name="T13" fmla="*/ 3 h 19"/>
                <a:gd name="T14" fmla="*/ 0 w 18"/>
                <a:gd name="T15" fmla="*/ 1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9">
                  <a:moveTo>
                    <a:pt x="0" y="11"/>
                  </a:moveTo>
                  <a:cubicBezTo>
                    <a:pt x="0" y="14"/>
                    <a:pt x="1" y="16"/>
                    <a:pt x="2" y="17"/>
                  </a:cubicBezTo>
                  <a:cubicBezTo>
                    <a:pt x="5" y="19"/>
                    <a:pt x="10" y="19"/>
                    <a:pt x="13" y="18"/>
                  </a:cubicBezTo>
                  <a:cubicBezTo>
                    <a:pt x="18" y="17"/>
                    <a:pt x="16" y="12"/>
                    <a:pt x="16" y="8"/>
                  </a:cubicBezTo>
                  <a:cubicBezTo>
                    <a:pt x="16" y="6"/>
                    <a:pt x="17" y="3"/>
                    <a:pt x="15" y="1"/>
                  </a:cubicBezTo>
                  <a:cubicBezTo>
                    <a:pt x="12" y="0"/>
                    <a:pt x="9" y="1"/>
                    <a:pt x="6" y="1"/>
                  </a:cubicBezTo>
                  <a:cubicBezTo>
                    <a:pt x="5" y="2"/>
                    <a:pt x="3" y="2"/>
                    <a:pt x="2" y="3"/>
                  </a:cubicBezTo>
                  <a:cubicBezTo>
                    <a:pt x="1" y="5"/>
                    <a:pt x="0" y="8"/>
                    <a:pt x="0" y="11"/>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8" name="Freeform 639"/>
            <p:cNvSpPr/>
            <p:nvPr/>
          </p:nvSpPr>
          <p:spPr bwMode="auto">
            <a:xfrm>
              <a:off x="2021121" y="1683682"/>
              <a:ext cx="2001656" cy="1915464"/>
            </a:xfrm>
            <a:custGeom>
              <a:avLst/>
              <a:gdLst>
                <a:gd name="T0" fmla="*/ 108 w 123"/>
                <a:gd name="T1" fmla="*/ 38 h 70"/>
                <a:gd name="T2" fmla="*/ 107 w 123"/>
                <a:gd name="T3" fmla="*/ 37 h 70"/>
                <a:gd name="T4" fmla="*/ 72 w 123"/>
                <a:gd name="T5" fmla="*/ 7 h 70"/>
                <a:gd name="T6" fmla="*/ 56 w 123"/>
                <a:gd name="T7" fmla="*/ 3 h 70"/>
                <a:gd name="T8" fmla="*/ 13 w 123"/>
                <a:gd name="T9" fmla="*/ 38 h 70"/>
                <a:gd name="T10" fmla="*/ 2 w 123"/>
                <a:gd name="T11" fmla="*/ 52 h 70"/>
                <a:gd name="T12" fmla="*/ 16 w 123"/>
                <a:gd name="T13" fmla="*/ 69 h 70"/>
                <a:gd name="T14" fmla="*/ 65 w 123"/>
                <a:gd name="T15" fmla="*/ 38 h 70"/>
                <a:gd name="T16" fmla="*/ 89 w 123"/>
                <a:gd name="T17" fmla="*/ 54 h 70"/>
                <a:gd name="T18" fmla="*/ 109 w 123"/>
                <a:gd name="T19" fmla="*/ 67 h 70"/>
                <a:gd name="T20" fmla="*/ 123 w 123"/>
                <a:gd name="T21" fmla="*/ 55 h 70"/>
                <a:gd name="T22" fmla="*/ 108 w 123"/>
                <a:gd name="T23"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70">
                  <a:moveTo>
                    <a:pt x="108" y="38"/>
                  </a:moveTo>
                  <a:cubicBezTo>
                    <a:pt x="107" y="38"/>
                    <a:pt x="107" y="38"/>
                    <a:pt x="107" y="37"/>
                  </a:cubicBezTo>
                  <a:cubicBezTo>
                    <a:pt x="96" y="27"/>
                    <a:pt x="86" y="15"/>
                    <a:pt x="72" y="7"/>
                  </a:cubicBezTo>
                  <a:cubicBezTo>
                    <a:pt x="65" y="2"/>
                    <a:pt x="63" y="0"/>
                    <a:pt x="56" y="3"/>
                  </a:cubicBezTo>
                  <a:cubicBezTo>
                    <a:pt x="39" y="8"/>
                    <a:pt x="26" y="26"/>
                    <a:pt x="13" y="38"/>
                  </a:cubicBezTo>
                  <a:cubicBezTo>
                    <a:pt x="10" y="41"/>
                    <a:pt x="3" y="46"/>
                    <a:pt x="2" y="52"/>
                  </a:cubicBezTo>
                  <a:cubicBezTo>
                    <a:pt x="0" y="59"/>
                    <a:pt x="8" y="68"/>
                    <a:pt x="16" y="69"/>
                  </a:cubicBezTo>
                  <a:cubicBezTo>
                    <a:pt x="37" y="70"/>
                    <a:pt x="46" y="29"/>
                    <a:pt x="65" y="38"/>
                  </a:cubicBezTo>
                  <a:cubicBezTo>
                    <a:pt x="73" y="43"/>
                    <a:pt x="82" y="48"/>
                    <a:pt x="89" y="54"/>
                  </a:cubicBezTo>
                  <a:cubicBezTo>
                    <a:pt x="95" y="60"/>
                    <a:pt x="99" y="68"/>
                    <a:pt x="109" y="67"/>
                  </a:cubicBezTo>
                  <a:cubicBezTo>
                    <a:pt x="113" y="67"/>
                    <a:pt x="123" y="61"/>
                    <a:pt x="123" y="55"/>
                  </a:cubicBezTo>
                  <a:cubicBezTo>
                    <a:pt x="123" y="50"/>
                    <a:pt x="112" y="42"/>
                    <a:pt x="108" y="38"/>
                  </a:cubicBezTo>
                  <a:close/>
                </a:path>
              </a:pathLst>
            </a:custGeom>
            <a:solidFill>
              <a:schemeClr val="accent2"/>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49" name="Freeform 648"/>
            <p:cNvSpPr/>
            <p:nvPr/>
          </p:nvSpPr>
          <p:spPr bwMode="auto">
            <a:xfrm>
              <a:off x="1822454" y="4940048"/>
              <a:ext cx="848871" cy="424775"/>
            </a:xfrm>
            <a:custGeom>
              <a:avLst/>
              <a:gdLst>
                <a:gd name="T0" fmla="*/ 0 w 18"/>
                <a:gd name="T1" fmla="*/ 11 h 19"/>
                <a:gd name="T2" fmla="*/ 2 w 18"/>
                <a:gd name="T3" fmla="*/ 17 h 19"/>
                <a:gd name="T4" fmla="*/ 13 w 18"/>
                <a:gd name="T5" fmla="*/ 18 h 19"/>
                <a:gd name="T6" fmla="*/ 16 w 18"/>
                <a:gd name="T7" fmla="*/ 8 h 19"/>
                <a:gd name="T8" fmla="*/ 14 w 18"/>
                <a:gd name="T9" fmla="*/ 1 h 19"/>
                <a:gd name="T10" fmla="*/ 6 w 18"/>
                <a:gd name="T11" fmla="*/ 1 h 19"/>
                <a:gd name="T12" fmla="*/ 2 w 18"/>
                <a:gd name="T13" fmla="*/ 3 h 19"/>
                <a:gd name="T14" fmla="*/ 0 w 18"/>
                <a:gd name="T15" fmla="*/ 1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9">
                  <a:moveTo>
                    <a:pt x="0" y="11"/>
                  </a:moveTo>
                  <a:cubicBezTo>
                    <a:pt x="0" y="13"/>
                    <a:pt x="1" y="16"/>
                    <a:pt x="2" y="17"/>
                  </a:cubicBezTo>
                  <a:cubicBezTo>
                    <a:pt x="4" y="19"/>
                    <a:pt x="10" y="18"/>
                    <a:pt x="13" y="18"/>
                  </a:cubicBezTo>
                  <a:cubicBezTo>
                    <a:pt x="18" y="17"/>
                    <a:pt x="16" y="12"/>
                    <a:pt x="16" y="8"/>
                  </a:cubicBezTo>
                  <a:cubicBezTo>
                    <a:pt x="16" y="5"/>
                    <a:pt x="17" y="2"/>
                    <a:pt x="14" y="1"/>
                  </a:cubicBezTo>
                  <a:cubicBezTo>
                    <a:pt x="12" y="0"/>
                    <a:pt x="8" y="1"/>
                    <a:pt x="6" y="1"/>
                  </a:cubicBezTo>
                  <a:cubicBezTo>
                    <a:pt x="4" y="1"/>
                    <a:pt x="3" y="1"/>
                    <a:pt x="2" y="3"/>
                  </a:cubicBezTo>
                  <a:cubicBezTo>
                    <a:pt x="1" y="4"/>
                    <a:pt x="0" y="8"/>
                    <a:pt x="0" y="11"/>
                  </a:cubicBezTo>
                  <a:close/>
                </a:path>
              </a:pathLst>
            </a:custGeom>
            <a:solidFill>
              <a:srgbClr val="362626"/>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50" name="Freeform 578"/>
            <p:cNvSpPr/>
            <p:nvPr/>
          </p:nvSpPr>
          <p:spPr bwMode="auto">
            <a:xfrm>
              <a:off x="3538205" y="4962949"/>
              <a:ext cx="460439" cy="622095"/>
            </a:xfrm>
            <a:custGeom>
              <a:avLst/>
              <a:gdLst>
                <a:gd name="T0" fmla="*/ 8 w 203"/>
                <a:gd name="T1" fmla="*/ 29 h 319"/>
                <a:gd name="T2" fmla="*/ 23 w 203"/>
                <a:gd name="T3" fmla="*/ 33 h 319"/>
                <a:gd name="T4" fmla="*/ 22 w 203"/>
                <a:gd name="T5" fmla="*/ 72 h 319"/>
                <a:gd name="T6" fmla="*/ 18 w 203"/>
                <a:gd name="T7" fmla="*/ 137 h 319"/>
                <a:gd name="T8" fmla="*/ 18 w 203"/>
                <a:gd name="T9" fmla="*/ 211 h 319"/>
                <a:gd name="T10" fmla="*/ 17 w 203"/>
                <a:gd name="T11" fmla="*/ 290 h 319"/>
                <a:gd name="T12" fmla="*/ 21 w 203"/>
                <a:gd name="T13" fmla="*/ 318 h 319"/>
                <a:gd name="T14" fmla="*/ 48 w 203"/>
                <a:gd name="T15" fmla="*/ 316 h 319"/>
                <a:gd name="T16" fmla="*/ 51 w 203"/>
                <a:gd name="T17" fmla="*/ 309 h 319"/>
                <a:gd name="T18" fmla="*/ 52 w 203"/>
                <a:gd name="T19" fmla="*/ 226 h 319"/>
                <a:gd name="T20" fmla="*/ 51 w 203"/>
                <a:gd name="T21" fmla="*/ 176 h 319"/>
                <a:gd name="T22" fmla="*/ 52 w 203"/>
                <a:gd name="T23" fmla="*/ 130 h 319"/>
                <a:gd name="T24" fmla="*/ 55 w 203"/>
                <a:gd name="T25" fmla="*/ 66 h 319"/>
                <a:gd name="T26" fmla="*/ 69 w 203"/>
                <a:gd name="T27" fmla="*/ 34 h 319"/>
                <a:gd name="T28" fmla="*/ 86 w 203"/>
                <a:gd name="T29" fmla="*/ 40 h 319"/>
                <a:gd name="T30" fmla="*/ 85 w 203"/>
                <a:gd name="T31" fmla="*/ 78 h 319"/>
                <a:gd name="T32" fmla="*/ 86 w 203"/>
                <a:gd name="T33" fmla="*/ 131 h 319"/>
                <a:gd name="T34" fmla="*/ 86 w 203"/>
                <a:gd name="T35" fmla="*/ 202 h 319"/>
                <a:gd name="T36" fmla="*/ 86 w 203"/>
                <a:gd name="T37" fmla="*/ 267 h 319"/>
                <a:gd name="T38" fmla="*/ 85 w 203"/>
                <a:gd name="T39" fmla="*/ 308 h 319"/>
                <a:gd name="T40" fmla="*/ 98 w 203"/>
                <a:gd name="T41" fmla="*/ 314 h 319"/>
                <a:gd name="T42" fmla="*/ 120 w 203"/>
                <a:gd name="T43" fmla="*/ 313 h 319"/>
                <a:gd name="T44" fmla="*/ 124 w 203"/>
                <a:gd name="T45" fmla="*/ 307 h 319"/>
                <a:gd name="T46" fmla="*/ 123 w 203"/>
                <a:gd name="T47" fmla="*/ 271 h 319"/>
                <a:gd name="T48" fmla="*/ 121 w 203"/>
                <a:gd name="T49" fmla="*/ 213 h 319"/>
                <a:gd name="T50" fmla="*/ 120 w 203"/>
                <a:gd name="T51" fmla="*/ 150 h 319"/>
                <a:gd name="T52" fmla="*/ 119 w 203"/>
                <a:gd name="T53" fmla="*/ 90 h 319"/>
                <a:gd name="T54" fmla="*/ 121 w 203"/>
                <a:gd name="T55" fmla="*/ 34 h 319"/>
                <a:gd name="T56" fmla="*/ 150 w 203"/>
                <a:gd name="T57" fmla="*/ 33 h 319"/>
                <a:gd name="T58" fmla="*/ 151 w 203"/>
                <a:gd name="T59" fmla="*/ 78 h 319"/>
                <a:gd name="T60" fmla="*/ 153 w 203"/>
                <a:gd name="T61" fmla="*/ 147 h 319"/>
                <a:gd name="T62" fmla="*/ 152 w 203"/>
                <a:gd name="T63" fmla="*/ 223 h 319"/>
                <a:gd name="T64" fmla="*/ 154 w 203"/>
                <a:gd name="T65" fmla="*/ 295 h 319"/>
                <a:gd name="T66" fmla="*/ 164 w 203"/>
                <a:gd name="T67" fmla="*/ 314 h 319"/>
                <a:gd name="T68" fmla="*/ 188 w 203"/>
                <a:gd name="T69" fmla="*/ 314 h 319"/>
                <a:gd name="T70" fmla="*/ 186 w 203"/>
                <a:gd name="T71" fmla="*/ 266 h 319"/>
                <a:gd name="T72" fmla="*/ 184 w 203"/>
                <a:gd name="T73" fmla="*/ 205 h 319"/>
                <a:gd name="T74" fmla="*/ 183 w 203"/>
                <a:gd name="T75" fmla="*/ 135 h 319"/>
                <a:gd name="T76" fmla="*/ 182 w 203"/>
                <a:gd name="T77" fmla="*/ 72 h 319"/>
                <a:gd name="T78" fmla="*/ 180 w 203"/>
                <a:gd name="T79" fmla="*/ 32 h 319"/>
                <a:gd name="T80" fmla="*/ 201 w 203"/>
                <a:gd name="T81" fmla="*/ 20 h 319"/>
                <a:gd name="T82" fmla="*/ 175 w 203"/>
                <a:gd name="T83" fmla="*/ 1 h 319"/>
                <a:gd name="T84" fmla="*/ 134 w 203"/>
                <a:gd name="T85" fmla="*/ 0 h 319"/>
                <a:gd name="T86" fmla="*/ 57 w 203"/>
                <a:gd name="T87" fmla="*/ 0 h 319"/>
                <a:gd name="T88" fmla="*/ 7 w 203"/>
                <a:gd name="T89" fmla="*/ 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3" h="319">
                  <a:moveTo>
                    <a:pt x="1" y="11"/>
                  </a:moveTo>
                  <a:cubicBezTo>
                    <a:pt x="1" y="11"/>
                    <a:pt x="0" y="23"/>
                    <a:pt x="8" y="29"/>
                  </a:cubicBezTo>
                  <a:cubicBezTo>
                    <a:pt x="17" y="35"/>
                    <a:pt x="20" y="33"/>
                    <a:pt x="20" y="33"/>
                  </a:cubicBezTo>
                  <a:cubicBezTo>
                    <a:pt x="23" y="33"/>
                    <a:pt x="23" y="33"/>
                    <a:pt x="23" y="33"/>
                  </a:cubicBezTo>
                  <a:cubicBezTo>
                    <a:pt x="23" y="39"/>
                    <a:pt x="23" y="39"/>
                    <a:pt x="23" y="39"/>
                  </a:cubicBezTo>
                  <a:cubicBezTo>
                    <a:pt x="22" y="72"/>
                    <a:pt x="22" y="72"/>
                    <a:pt x="22" y="72"/>
                  </a:cubicBezTo>
                  <a:cubicBezTo>
                    <a:pt x="20" y="101"/>
                    <a:pt x="20" y="101"/>
                    <a:pt x="20" y="101"/>
                  </a:cubicBezTo>
                  <a:cubicBezTo>
                    <a:pt x="18" y="137"/>
                    <a:pt x="18" y="137"/>
                    <a:pt x="18" y="137"/>
                  </a:cubicBezTo>
                  <a:cubicBezTo>
                    <a:pt x="18" y="137"/>
                    <a:pt x="18" y="173"/>
                    <a:pt x="18" y="173"/>
                  </a:cubicBezTo>
                  <a:cubicBezTo>
                    <a:pt x="18" y="174"/>
                    <a:pt x="18" y="211"/>
                    <a:pt x="18" y="211"/>
                  </a:cubicBezTo>
                  <a:cubicBezTo>
                    <a:pt x="18" y="252"/>
                    <a:pt x="18" y="252"/>
                    <a:pt x="18" y="252"/>
                  </a:cubicBezTo>
                  <a:cubicBezTo>
                    <a:pt x="18" y="252"/>
                    <a:pt x="17" y="289"/>
                    <a:pt x="17" y="290"/>
                  </a:cubicBezTo>
                  <a:cubicBezTo>
                    <a:pt x="17" y="290"/>
                    <a:pt x="15" y="314"/>
                    <a:pt x="15" y="314"/>
                  </a:cubicBezTo>
                  <a:cubicBezTo>
                    <a:pt x="15" y="314"/>
                    <a:pt x="18" y="317"/>
                    <a:pt x="21" y="318"/>
                  </a:cubicBezTo>
                  <a:cubicBezTo>
                    <a:pt x="25" y="319"/>
                    <a:pt x="32" y="319"/>
                    <a:pt x="34" y="317"/>
                  </a:cubicBezTo>
                  <a:cubicBezTo>
                    <a:pt x="37" y="316"/>
                    <a:pt x="48" y="316"/>
                    <a:pt x="48" y="316"/>
                  </a:cubicBezTo>
                  <a:cubicBezTo>
                    <a:pt x="51" y="317"/>
                    <a:pt x="51" y="317"/>
                    <a:pt x="51" y="317"/>
                  </a:cubicBezTo>
                  <a:cubicBezTo>
                    <a:pt x="51" y="309"/>
                    <a:pt x="51" y="309"/>
                    <a:pt x="51" y="309"/>
                  </a:cubicBezTo>
                  <a:cubicBezTo>
                    <a:pt x="51" y="275"/>
                    <a:pt x="51" y="275"/>
                    <a:pt x="51" y="275"/>
                  </a:cubicBezTo>
                  <a:cubicBezTo>
                    <a:pt x="52" y="226"/>
                    <a:pt x="52" y="226"/>
                    <a:pt x="52" y="226"/>
                  </a:cubicBezTo>
                  <a:cubicBezTo>
                    <a:pt x="51" y="194"/>
                    <a:pt x="51" y="194"/>
                    <a:pt x="51" y="194"/>
                  </a:cubicBezTo>
                  <a:cubicBezTo>
                    <a:pt x="51" y="176"/>
                    <a:pt x="51" y="176"/>
                    <a:pt x="51" y="176"/>
                  </a:cubicBezTo>
                  <a:cubicBezTo>
                    <a:pt x="52" y="155"/>
                    <a:pt x="52" y="155"/>
                    <a:pt x="52" y="155"/>
                  </a:cubicBezTo>
                  <a:cubicBezTo>
                    <a:pt x="52" y="130"/>
                    <a:pt x="52" y="130"/>
                    <a:pt x="52" y="130"/>
                  </a:cubicBezTo>
                  <a:cubicBezTo>
                    <a:pt x="54" y="92"/>
                    <a:pt x="54" y="92"/>
                    <a:pt x="54" y="92"/>
                  </a:cubicBezTo>
                  <a:cubicBezTo>
                    <a:pt x="55" y="66"/>
                    <a:pt x="55" y="66"/>
                    <a:pt x="55" y="66"/>
                  </a:cubicBezTo>
                  <a:cubicBezTo>
                    <a:pt x="55" y="34"/>
                    <a:pt x="55" y="34"/>
                    <a:pt x="55" y="34"/>
                  </a:cubicBezTo>
                  <a:cubicBezTo>
                    <a:pt x="55" y="34"/>
                    <a:pt x="69" y="34"/>
                    <a:pt x="69" y="34"/>
                  </a:cubicBezTo>
                  <a:cubicBezTo>
                    <a:pt x="69" y="34"/>
                    <a:pt x="87" y="34"/>
                    <a:pt x="87" y="34"/>
                  </a:cubicBezTo>
                  <a:cubicBezTo>
                    <a:pt x="86" y="40"/>
                    <a:pt x="86" y="40"/>
                    <a:pt x="86" y="40"/>
                  </a:cubicBezTo>
                  <a:cubicBezTo>
                    <a:pt x="86" y="51"/>
                    <a:pt x="86" y="51"/>
                    <a:pt x="86" y="51"/>
                  </a:cubicBezTo>
                  <a:cubicBezTo>
                    <a:pt x="85" y="78"/>
                    <a:pt x="85" y="78"/>
                    <a:pt x="85" y="78"/>
                  </a:cubicBezTo>
                  <a:cubicBezTo>
                    <a:pt x="86" y="103"/>
                    <a:pt x="86" y="103"/>
                    <a:pt x="86" y="103"/>
                  </a:cubicBezTo>
                  <a:cubicBezTo>
                    <a:pt x="86" y="131"/>
                    <a:pt x="86" y="131"/>
                    <a:pt x="86" y="131"/>
                  </a:cubicBezTo>
                  <a:cubicBezTo>
                    <a:pt x="86" y="162"/>
                    <a:pt x="86" y="162"/>
                    <a:pt x="86" y="162"/>
                  </a:cubicBezTo>
                  <a:cubicBezTo>
                    <a:pt x="86" y="202"/>
                    <a:pt x="86" y="202"/>
                    <a:pt x="86" y="202"/>
                  </a:cubicBezTo>
                  <a:cubicBezTo>
                    <a:pt x="86" y="240"/>
                    <a:pt x="86" y="240"/>
                    <a:pt x="86" y="240"/>
                  </a:cubicBezTo>
                  <a:cubicBezTo>
                    <a:pt x="86" y="267"/>
                    <a:pt x="86" y="267"/>
                    <a:pt x="86" y="267"/>
                  </a:cubicBezTo>
                  <a:cubicBezTo>
                    <a:pt x="86" y="293"/>
                    <a:pt x="86" y="293"/>
                    <a:pt x="86" y="293"/>
                  </a:cubicBezTo>
                  <a:cubicBezTo>
                    <a:pt x="85" y="308"/>
                    <a:pt x="85" y="308"/>
                    <a:pt x="85" y="308"/>
                  </a:cubicBezTo>
                  <a:cubicBezTo>
                    <a:pt x="83" y="313"/>
                    <a:pt x="83" y="313"/>
                    <a:pt x="83" y="313"/>
                  </a:cubicBezTo>
                  <a:cubicBezTo>
                    <a:pt x="98" y="314"/>
                    <a:pt x="98" y="314"/>
                    <a:pt x="98" y="314"/>
                  </a:cubicBezTo>
                  <a:cubicBezTo>
                    <a:pt x="112" y="313"/>
                    <a:pt x="112" y="313"/>
                    <a:pt x="112" y="313"/>
                  </a:cubicBezTo>
                  <a:cubicBezTo>
                    <a:pt x="120" y="313"/>
                    <a:pt x="120" y="313"/>
                    <a:pt x="120" y="313"/>
                  </a:cubicBezTo>
                  <a:cubicBezTo>
                    <a:pt x="123" y="314"/>
                    <a:pt x="123" y="314"/>
                    <a:pt x="123" y="314"/>
                  </a:cubicBezTo>
                  <a:cubicBezTo>
                    <a:pt x="124" y="307"/>
                    <a:pt x="124" y="307"/>
                    <a:pt x="124" y="307"/>
                  </a:cubicBezTo>
                  <a:cubicBezTo>
                    <a:pt x="124" y="307"/>
                    <a:pt x="124" y="294"/>
                    <a:pt x="124" y="289"/>
                  </a:cubicBezTo>
                  <a:cubicBezTo>
                    <a:pt x="123" y="285"/>
                    <a:pt x="123" y="271"/>
                    <a:pt x="123" y="271"/>
                  </a:cubicBezTo>
                  <a:cubicBezTo>
                    <a:pt x="122" y="248"/>
                    <a:pt x="122" y="248"/>
                    <a:pt x="122" y="248"/>
                  </a:cubicBezTo>
                  <a:cubicBezTo>
                    <a:pt x="121" y="213"/>
                    <a:pt x="121" y="213"/>
                    <a:pt x="121" y="213"/>
                  </a:cubicBezTo>
                  <a:cubicBezTo>
                    <a:pt x="120" y="176"/>
                    <a:pt x="120" y="176"/>
                    <a:pt x="120" y="176"/>
                  </a:cubicBezTo>
                  <a:cubicBezTo>
                    <a:pt x="120" y="150"/>
                    <a:pt x="120" y="150"/>
                    <a:pt x="120" y="150"/>
                  </a:cubicBezTo>
                  <a:cubicBezTo>
                    <a:pt x="120" y="116"/>
                    <a:pt x="120" y="116"/>
                    <a:pt x="120" y="116"/>
                  </a:cubicBezTo>
                  <a:cubicBezTo>
                    <a:pt x="119" y="90"/>
                    <a:pt x="119" y="90"/>
                    <a:pt x="119" y="90"/>
                  </a:cubicBezTo>
                  <a:cubicBezTo>
                    <a:pt x="120" y="60"/>
                    <a:pt x="120" y="60"/>
                    <a:pt x="120" y="60"/>
                  </a:cubicBezTo>
                  <a:cubicBezTo>
                    <a:pt x="121" y="34"/>
                    <a:pt x="121" y="34"/>
                    <a:pt x="121" y="34"/>
                  </a:cubicBezTo>
                  <a:cubicBezTo>
                    <a:pt x="139" y="33"/>
                    <a:pt x="139" y="33"/>
                    <a:pt x="139" y="33"/>
                  </a:cubicBezTo>
                  <a:cubicBezTo>
                    <a:pt x="150" y="33"/>
                    <a:pt x="150" y="33"/>
                    <a:pt x="150" y="33"/>
                  </a:cubicBezTo>
                  <a:cubicBezTo>
                    <a:pt x="150" y="38"/>
                    <a:pt x="150" y="38"/>
                    <a:pt x="150" y="38"/>
                  </a:cubicBezTo>
                  <a:cubicBezTo>
                    <a:pt x="151" y="78"/>
                    <a:pt x="151" y="78"/>
                    <a:pt x="151" y="78"/>
                  </a:cubicBezTo>
                  <a:cubicBezTo>
                    <a:pt x="152" y="115"/>
                    <a:pt x="152" y="115"/>
                    <a:pt x="152" y="115"/>
                  </a:cubicBezTo>
                  <a:cubicBezTo>
                    <a:pt x="152" y="115"/>
                    <a:pt x="153" y="148"/>
                    <a:pt x="153" y="147"/>
                  </a:cubicBezTo>
                  <a:cubicBezTo>
                    <a:pt x="153" y="147"/>
                    <a:pt x="152" y="185"/>
                    <a:pt x="152" y="185"/>
                  </a:cubicBezTo>
                  <a:cubicBezTo>
                    <a:pt x="152" y="223"/>
                    <a:pt x="152" y="223"/>
                    <a:pt x="152" y="223"/>
                  </a:cubicBezTo>
                  <a:cubicBezTo>
                    <a:pt x="153" y="260"/>
                    <a:pt x="153" y="260"/>
                    <a:pt x="153" y="260"/>
                  </a:cubicBezTo>
                  <a:cubicBezTo>
                    <a:pt x="154" y="295"/>
                    <a:pt x="154" y="295"/>
                    <a:pt x="154" y="295"/>
                  </a:cubicBezTo>
                  <a:cubicBezTo>
                    <a:pt x="155" y="314"/>
                    <a:pt x="155" y="314"/>
                    <a:pt x="155" y="314"/>
                  </a:cubicBezTo>
                  <a:cubicBezTo>
                    <a:pt x="155" y="314"/>
                    <a:pt x="161" y="314"/>
                    <a:pt x="164" y="314"/>
                  </a:cubicBezTo>
                  <a:cubicBezTo>
                    <a:pt x="167" y="313"/>
                    <a:pt x="174" y="313"/>
                    <a:pt x="176" y="313"/>
                  </a:cubicBezTo>
                  <a:cubicBezTo>
                    <a:pt x="179" y="313"/>
                    <a:pt x="188" y="314"/>
                    <a:pt x="188" y="314"/>
                  </a:cubicBezTo>
                  <a:cubicBezTo>
                    <a:pt x="188" y="302"/>
                    <a:pt x="188" y="302"/>
                    <a:pt x="188" y="302"/>
                  </a:cubicBezTo>
                  <a:cubicBezTo>
                    <a:pt x="186" y="266"/>
                    <a:pt x="186" y="266"/>
                    <a:pt x="186" y="266"/>
                  </a:cubicBezTo>
                  <a:cubicBezTo>
                    <a:pt x="185" y="236"/>
                    <a:pt x="185" y="236"/>
                    <a:pt x="185" y="236"/>
                  </a:cubicBezTo>
                  <a:cubicBezTo>
                    <a:pt x="184" y="205"/>
                    <a:pt x="184" y="205"/>
                    <a:pt x="184" y="205"/>
                  </a:cubicBezTo>
                  <a:cubicBezTo>
                    <a:pt x="184" y="167"/>
                    <a:pt x="184" y="167"/>
                    <a:pt x="184" y="167"/>
                  </a:cubicBezTo>
                  <a:cubicBezTo>
                    <a:pt x="183" y="135"/>
                    <a:pt x="183" y="135"/>
                    <a:pt x="183" y="135"/>
                  </a:cubicBezTo>
                  <a:cubicBezTo>
                    <a:pt x="183" y="135"/>
                    <a:pt x="183" y="98"/>
                    <a:pt x="183" y="99"/>
                  </a:cubicBezTo>
                  <a:cubicBezTo>
                    <a:pt x="183" y="99"/>
                    <a:pt x="182" y="72"/>
                    <a:pt x="182" y="72"/>
                  </a:cubicBezTo>
                  <a:cubicBezTo>
                    <a:pt x="181" y="46"/>
                    <a:pt x="181" y="46"/>
                    <a:pt x="181" y="46"/>
                  </a:cubicBezTo>
                  <a:cubicBezTo>
                    <a:pt x="180" y="32"/>
                    <a:pt x="180" y="32"/>
                    <a:pt x="180" y="32"/>
                  </a:cubicBezTo>
                  <a:cubicBezTo>
                    <a:pt x="200" y="31"/>
                    <a:pt x="200" y="31"/>
                    <a:pt x="200" y="31"/>
                  </a:cubicBezTo>
                  <a:cubicBezTo>
                    <a:pt x="201" y="20"/>
                    <a:pt x="201" y="20"/>
                    <a:pt x="201" y="20"/>
                  </a:cubicBezTo>
                  <a:cubicBezTo>
                    <a:pt x="201" y="20"/>
                    <a:pt x="203" y="5"/>
                    <a:pt x="192" y="2"/>
                  </a:cubicBezTo>
                  <a:cubicBezTo>
                    <a:pt x="175" y="1"/>
                    <a:pt x="175" y="1"/>
                    <a:pt x="175" y="1"/>
                  </a:cubicBezTo>
                  <a:cubicBezTo>
                    <a:pt x="161" y="1"/>
                    <a:pt x="161" y="1"/>
                    <a:pt x="161" y="1"/>
                  </a:cubicBezTo>
                  <a:cubicBezTo>
                    <a:pt x="134" y="0"/>
                    <a:pt x="134" y="0"/>
                    <a:pt x="134" y="0"/>
                  </a:cubicBezTo>
                  <a:cubicBezTo>
                    <a:pt x="96" y="0"/>
                    <a:pt x="96" y="0"/>
                    <a:pt x="96" y="0"/>
                  </a:cubicBezTo>
                  <a:cubicBezTo>
                    <a:pt x="57" y="0"/>
                    <a:pt x="57" y="0"/>
                    <a:pt x="57" y="0"/>
                  </a:cubicBezTo>
                  <a:cubicBezTo>
                    <a:pt x="17" y="1"/>
                    <a:pt x="17" y="1"/>
                    <a:pt x="17" y="1"/>
                  </a:cubicBezTo>
                  <a:cubicBezTo>
                    <a:pt x="17" y="1"/>
                    <a:pt x="9" y="1"/>
                    <a:pt x="7" y="3"/>
                  </a:cubicBezTo>
                  <a:cubicBezTo>
                    <a:pt x="5" y="5"/>
                    <a:pt x="1" y="8"/>
                    <a:pt x="1" y="11"/>
                  </a:cubicBezTo>
                  <a:close/>
                </a:path>
              </a:pathLst>
            </a:custGeom>
            <a:solidFill>
              <a:schemeClr val="accent1">
                <a:lumMod val="50000"/>
              </a:schemeClr>
            </a:solidFill>
            <a:ln>
              <a:noFill/>
            </a:ln>
          </p:spPr>
          <p:txBody>
            <a:bodyPr anchor="t" anchorCtr="0" bIns="45720" compatLnSpc="1" lIns="91440" numCol="1" rIns="91440" tIns="45720" vert="horz" wrap="square"/>
            <a:p>
              <a:endParaRPr altLang="en-US" dirty="0" lang="zh-CN">
                <a:ea typeface="Calibri" panose="020F0502020204030204" pitchFamily="34" charset="0"/>
              </a:endParaRPr>
            </a:p>
          </p:txBody>
        </p:sp>
        <p:sp>
          <p:nvSpPr>
            <p:cNvPr id="1048751" name="Freeform 645"/>
            <p:cNvSpPr/>
            <p:nvPr/>
          </p:nvSpPr>
          <p:spPr bwMode="auto">
            <a:xfrm rot="16806758">
              <a:off x="2136833" y="4817877"/>
              <a:ext cx="183963" cy="684539"/>
            </a:xfrm>
            <a:custGeom>
              <a:avLst/>
              <a:gdLst>
                <a:gd name="T0" fmla="*/ 0 w 12"/>
                <a:gd name="T1" fmla="*/ 1 h 54"/>
                <a:gd name="T2" fmla="*/ 6 w 12"/>
                <a:gd name="T3" fmla="*/ 25 h 54"/>
                <a:gd name="T4" fmla="*/ 8 w 12"/>
                <a:gd name="T5" fmla="*/ 40 h 54"/>
                <a:gd name="T6" fmla="*/ 10 w 12"/>
                <a:gd name="T7" fmla="*/ 52 h 54"/>
                <a:gd name="T8" fmla="*/ 10 w 12"/>
                <a:gd name="T9" fmla="*/ 53 h 54"/>
                <a:gd name="T10" fmla="*/ 12 w 12"/>
                <a:gd name="T11" fmla="*/ 49 h 54"/>
                <a:gd name="T12" fmla="*/ 9 w 12"/>
                <a:gd name="T13" fmla="*/ 34 h 54"/>
                <a:gd name="T14" fmla="*/ 6 w 12"/>
                <a:gd name="T15" fmla="*/ 19 h 54"/>
                <a:gd name="T16" fmla="*/ 2 w 12"/>
                <a:gd name="T17" fmla="*/ 1 h 54"/>
                <a:gd name="T18" fmla="*/ 0 w 12"/>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4">
                  <a:moveTo>
                    <a:pt x="0" y="1"/>
                  </a:moveTo>
                  <a:cubicBezTo>
                    <a:pt x="0" y="9"/>
                    <a:pt x="4" y="17"/>
                    <a:pt x="6" y="25"/>
                  </a:cubicBezTo>
                  <a:cubicBezTo>
                    <a:pt x="7" y="30"/>
                    <a:pt x="7" y="35"/>
                    <a:pt x="8" y="40"/>
                  </a:cubicBezTo>
                  <a:cubicBezTo>
                    <a:pt x="8" y="40"/>
                    <a:pt x="10" y="51"/>
                    <a:pt x="10" y="52"/>
                  </a:cubicBezTo>
                  <a:cubicBezTo>
                    <a:pt x="8" y="52"/>
                    <a:pt x="9" y="54"/>
                    <a:pt x="10" y="53"/>
                  </a:cubicBezTo>
                  <a:cubicBezTo>
                    <a:pt x="12" y="53"/>
                    <a:pt x="12" y="51"/>
                    <a:pt x="12" y="49"/>
                  </a:cubicBezTo>
                  <a:cubicBezTo>
                    <a:pt x="11" y="44"/>
                    <a:pt x="10" y="39"/>
                    <a:pt x="9" y="34"/>
                  </a:cubicBezTo>
                  <a:cubicBezTo>
                    <a:pt x="9" y="29"/>
                    <a:pt x="8" y="24"/>
                    <a:pt x="6" y="19"/>
                  </a:cubicBezTo>
                  <a:cubicBezTo>
                    <a:pt x="4" y="13"/>
                    <a:pt x="2" y="7"/>
                    <a:pt x="2" y="1"/>
                  </a:cubicBezTo>
                  <a:cubicBezTo>
                    <a:pt x="2" y="0"/>
                    <a:pt x="0" y="0"/>
                    <a:pt x="0" y="1"/>
                  </a:cubicBezTo>
                  <a:close/>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sp>
          <p:nvSpPr>
            <p:cNvPr id="1048752" name="Freeform 645"/>
            <p:cNvSpPr/>
            <p:nvPr/>
          </p:nvSpPr>
          <p:spPr bwMode="auto">
            <a:xfrm rot="988835">
              <a:off x="2107805" y="4767518"/>
              <a:ext cx="183963" cy="684539"/>
            </a:xfrm>
            <a:custGeom>
              <a:avLst/>
              <a:gdLst>
                <a:gd name="T0" fmla="*/ 0 w 12"/>
                <a:gd name="T1" fmla="*/ 1 h 54"/>
                <a:gd name="T2" fmla="*/ 6 w 12"/>
                <a:gd name="T3" fmla="*/ 25 h 54"/>
                <a:gd name="T4" fmla="*/ 8 w 12"/>
                <a:gd name="T5" fmla="*/ 40 h 54"/>
                <a:gd name="T6" fmla="*/ 10 w 12"/>
                <a:gd name="T7" fmla="*/ 52 h 54"/>
                <a:gd name="T8" fmla="*/ 10 w 12"/>
                <a:gd name="T9" fmla="*/ 53 h 54"/>
                <a:gd name="T10" fmla="*/ 12 w 12"/>
                <a:gd name="T11" fmla="*/ 49 h 54"/>
                <a:gd name="T12" fmla="*/ 9 w 12"/>
                <a:gd name="T13" fmla="*/ 34 h 54"/>
                <a:gd name="T14" fmla="*/ 6 w 12"/>
                <a:gd name="T15" fmla="*/ 19 h 54"/>
                <a:gd name="T16" fmla="*/ 2 w 12"/>
                <a:gd name="T17" fmla="*/ 1 h 54"/>
                <a:gd name="T18" fmla="*/ 0 w 12"/>
                <a:gd name="T19"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4">
                  <a:moveTo>
                    <a:pt x="0" y="1"/>
                  </a:moveTo>
                  <a:cubicBezTo>
                    <a:pt x="0" y="9"/>
                    <a:pt x="4" y="17"/>
                    <a:pt x="6" y="25"/>
                  </a:cubicBezTo>
                  <a:cubicBezTo>
                    <a:pt x="7" y="30"/>
                    <a:pt x="7" y="35"/>
                    <a:pt x="8" y="40"/>
                  </a:cubicBezTo>
                  <a:cubicBezTo>
                    <a:pt x="8" y="40"/>
                    <a:pt x="10" y="51"/>
                    <a:pt x="10" y="52"/>
                  </a:cubicBezTo>
                  <a:cubicBezTo>
                    <a:pt x="8" y="52"/>
                    <a:pt x="9" y="54"/>
                    <a:pt x="10" y="53"/>
                  </a:cubicBezTo>
                  <a:cubicBezTo>
                    <a:pt x="12" y="53"/>
                    <a:pt x="12" y="51"/>
                    <a:pt x="12" y="49"/>
                  </a:cubicBezTo>
                  <a:cubicBezTo>
                    <a:pt x="11" y="44"/>
                    <a:pt x="10" y="39"/>
                    <a:pt x="9" y="34"/>
                  </a:cubicBezTo>
                  <a:cubicBezTo>
                    <a:pt x="9" y="29"/>
                    <a:pt x="8" y="24"/>
                    <a:pt x="6" y="19"/>
                  </a:cubicBezTo>
                  <a:cubicBezTo>
                    <a:pt x="4" y="13"/>
                    <a:pt x="2" y="7"/>
                    <a:pt x="2" y="1"/>
                  </a:cubicBezTo>
                  <a:cubicBezTo>
                    <a:pt x="2" y="0"/>
                    <a:pt x="0" y="0"/>
                    <a:pt x="0" y="1"/>
                  </a:cubicBezTo>
                  <a:close/>
                </a:path>
              </a:pathLst>
            </a:custGeom>
            <a:solidFill>
              <a:schemeClr val="accent1"/>
            </a:solidFill>
            <a:ln>
              <a:noFill/>
            </a:ln>
          </p:spPr>
          <p:txBody>
            <a:bodyPr anchor="t" anchorCtr="0" bIns="45720" compatLnSpc="1" lIns="91440" numCol="1" rIns="91440" tIns="45720" vert="horz" wrap="square"/>
            <a:p>
              <a:endParaRPr altLang="en-US" lang="zh-CN">
                <a:ea typeface="Calibri" panose="020F050202020403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55" name="标题 1"/>
          <p:cNvSpPr>
            <a:spLocks noGrp="1"/>
          </p:cNvSpPr>
          <p:nvPr>
            <p:ph type="title"/>
          </p:nvPr>
        </p:nvSpPr>
        <p:spPr/>
        <p:txBody>
          <a:bodyPr/>
          <a:p>
            <a:r>
              <a:rPr altLang="en-US" dirty="0" lang="en-US"/>
              <a:t>F</a:t>
            </a:r>
            <a:r>
              <a:rPr altLang="en-US" dirty="0" lang="en-US"/>
              <a:t>a</a:t>
            </a:r>
            <a:r>
              <a:rPr altLang="en-US" dirty="0" lang="en-US"/>
              <a:t>k</a:t>
            </a:r>
            <a:r>
              <a:rPr altLang="en-US" dirty="0" lang="en-US"/>
              <a:t>t</a:t>
            </a:r>
            <a:r>
              <a:rPr altLang="en-US" dirty="0" lang="en-US"/>
              <a:t>o</a:t>
            </a:r>
            <a:r>
              <a:rPr altLang="en-US" dirty="0" lang="en-US"/>
              <a:t>r</a:t>
            </a:r>
            <a:r>
              <a:rPr altLang="en-US" dirty="0" lang="en-US"/>
              <a:t> </a:t>
            </a:r>
            <a:r>
              <a:rPr altLang="en-US" dirty="0" lang="en-US"/>
              <a:t>p</a:t>
            </a:r>
            <a:r>
              <a:rPr altLang="en-US" dirty="0" lang="en-US"/>
              <a:t>e</a:t>
            </a:r>
            <a:r>
              <a:rPr altLang="en-US" dirty="0" lang="en-US"/>
              <a:t>n</a:t>
            </a:r>
            <a:r>
              <a:rPr altLang="en-US" dirty="0" lang="en-US"/>
              <a:t>y</a:t>
            </a:r>
            <a:r>
              <a:rPr altLang="en-US" dirty="0" lang="en-US"/>
              <a:t>e</a:t>
            </a:r>
            <a:r>
              <a:rPr altLang="en-US" dirty="0" lang="en-US"/>
              <a:t>b</a:t>
            </a:r>
            <a:r>
              <a:rPr altLang="en-US" dirty="0" lang="en-US"/>
              <a:t>a</a:t>
            </a:r>
            <a:r>
              <a:rPr altLang="en-US" dirty="0" lang="en-US"/>
              <a:t>b</a:t>
            </a:r>
            <a:r>
              <a:rPr altLang="en-US" dirty="0" lang="en-US"/>
              <a:t> </a:t>
            </a:r>
            <a:r>
              <a:rPr altLang="en-US" dirty="0" lang="en-US"/>
              <a:t>s</a:t>
            </a:r>
            <a:r>
              <a:rPr altLang="en-US" dirty="0" lang="en-US"/>
              <a:t>a</a:t>
            </a:r>
            <a:r>
              <a:rPr altLang="en-US" dirty="0" lang="en-US"/>
              <a:t>l</a:t>
            </a:r>
            <a:r>
              <a:rPr altLang="en-US" dirty="0" lang="en-US"/>
              <a:t>a</a:t>
            </a:r>
            <a:r>
              <a:rPr altLang="en-US" dirty="0" lang="en-US"/>
              <a:t>h</a:t>
            </a:r>
            <a:r>
              <a:rPr altLang="en-US" dirty="0" lang="en-US"/>
              <a:t> </a:t>
            </a:r>
            <a:r>
              <a:rPr altLang="en-US" dirty="0" lang="en-US"/>
              <a:t>n</a:t>
            </a:r>
            <a:r>
              <a:rPr altLang="en-US" dirty="0" lang="en-US"/>
              <a:t>a</a:t>
            </a:r>
            <a:r>
              <a:rPr altLang="en-US" dirty="0" lang="en-US"/>
              <a:t>l</a:t>
            </a:r>
            <a:r>
              <a:rPr altLang="en-US" dirty="0" lang="en-US"/>
              <a:t>a</a:t>
            </a:r>
            <a:r>
              <a:rPr altLang="en-US" dirty="0" lang="en-US"/>
              <a:t>r</a:t>
            </a:r>
            <a:endParaRPr altLang="en-US" dirty="0" lang="zh-CN"/>
          </a:p>
        </p:txBody>
      </p:sp>
      <p:sp>
        <p:nvSpPr>
          <p:cNvPr id="1048756" name="任意多边形 31"/>
          <p:cNvSpPr/>
          <p:nvPr/>
        </p:nvSpPr>
        <p:spPr bwMode="auto">
          <a:xfrm>
            <a:off x="979419" y="1883925"/>
            <a:ext cx="5308885" cy="1220761"/>
          </a:xfrm>
          <a:custGeom>
            <a:avLst/>
            <a:gdLst>
              <a:gd name="connsiteX0" fmla="*/ 1853214 w 6042895"/>
              <a:gd name="connsiteY0" fmla="*/ 1129279 h 1498601"/>
              <a:gd name="connsiteX1" fmla="*/ 1829892 w 6042895"/>
              <a:gd name="connsiteY1" fmla="*/ 1163465 h 1498601"/>
              <a:gd name="connsiteX2" fmla="*/ 1795073 w 6042895"/>
              <a:gd name="connsiteY2" fmla="*/ 1207369 h 1498601"/>
              <a:gd name="connsiteX3" fmla="*/ 1756386 w 6042895"/>
              <a:gd name="connsiteY3" fmla="*/ 1251274 h 1498601"/>
              <a:gd name="connsiteX4" fmla="*/ 1713831 w 6042895"/>
              <a:gd name="connsiteY4" fmla="*/ 1282007 h 1498601"/>
              <a:gd name="connsiteX5" fmla="*/ 1651932 w 6042895"/>
              <a:gd name="connsiteY5" fmla="*/ 1311276 h 1498601"/>
              <a:gd name="connsiteX6" fmla="*/ 1590033 w 6042895"/>
              <a:gd name="connsiteY6" fmla="*/ 1334692 h 1498601"/>
              <a:gd name="connsiteX7" fmla="*/ 1512659 w 6042895"/>
              <a:gd name="connsiteY7" fmla="*/ 1356644 h 1498601"/>
              <a:gd name="connsiteX8" fmla="*/ 1431416 w 6042895"/>
              <a:gd name="connsiteY8" fmla="*/ 1374205 h 1498601"/>
              <a:gd name="connsiteX9" fmla="*/ 1350173 w 6042895"/>
              <a:gd name="connsiteY9" fmla="*/ 1388840 h 1498601"/>
              <a:gd name="connsiteX10" fmla="*/ 1257325 w 6042895"/>
              <a:gd name="connsiteY10" fmla="*/ 1394694 h 1498601"/>
              <a:gd name="connsiteX11" fmla="*/ 1164476 w 6042895"/>
              <a:gd name="connsiteY11" fmla="*/ 1394694 h 1498601"/>
              <a:gd name="connsiteX12" fmla="*/ 1128008 w 6042895"/>
              <a:gd name="connsiteY12" fmla="*/ 1389896 h 1498601"/>
              <a:gd name="connsiteX13" fmla="*/ 1141263 w 6042895"/>
              <a:gd name="connsiteY13" fmla="*/ 1404939 h 1498601"/>
              <a:gd name="connsiteX14" fmla="*/ 1191556 w 6042895"/>
              <a:gd name="connsiteY14" fmla="*/ 1432745 h 1498601"/>
              <a:gd name="connsiteX15" fmla="*/ 1249586 w 6042895"/>
              <a:gd name="connsiteY15" fmla="*/ 1450306 h 1498601"/>
              <a:gd name="connsiteX16" fmla="*/ 1319223 w 6042895"/>
              <a:gd name="connsiteY16" fmla="*/ 1464941 h 1498601"/>
              <a:gd name="connsiteX17" fmla="*/ 1396597 w 6042895"/>
              <a:gd name="connsiteY17" fmla="*/ 1473722 h 1498601"/>
              <a:gd name="connsiteX18" fmla="*/ 1477839 w 6042895"/>
              <a:gd name="connsiteY18" fmla="*/ 1478113 h 1498601"/>
              <a:gd name="connsiteX19" fmla="*/ 1562950 w 6042895"/>
              <a:gd name="connsiteY19" fmla="*/ 1475186 h 1498601"/>
              <a:gd name="connsiteX20" fmla="*/ 1644193 w 6042895"/>
              <a:gd name="connsiteY20" fmla="*/ 1469332 h 1498601"/>
              <a:gd name="connsiteX21" fmla="*/ 1717698 w 6042895"/>
              <a:gd name="connsiteY21" fmla="*/ 1459087 h 1498601"/>
              <a:gd name="connsiteX22" fmla="*/ 1806678 w 6042895"/>
              <a:gd name="connsiteY22" fmla="*/ 1438599 h 1498601"/>
              <a:gd name="connsiteX23" fmla="*/ 1884052 w 6042895"/>
              <a:gd name="connsiteY23" fmla="*/ 1413720 h 1498601"/>
              <a:gd name="connsiteX24" fmla="*/ 1938214 w 6042895"/>
              <a:gd name="connsiteY24" fmla="*/ 1384450 h 1498601"/>
              <a:gd name="connsiteX25" fmla="*/ 1984638 w 6042895"/>
              <a:gd name="connsiteY25" fmla="*/ 1352253 h 1498601"/>
              <a:gd name="connsiteX26" fmla="*/ 2023325 w 6042895"/>
              <a:gd name="connsiteY26" fmla="*/ 1317130 h 1498601"/>
              <a:gd name="connsiteX27" fmla="*/ 2050406 w 6042895"/>
              <a:gd name="connsiteY27" fmla="*/ 1282007 h 1498601"/>
              <a:gd name="connsiteX28" fmla="*/ 2077486 w 6042895"/>
              <a:gd name="connsiteY28" fmla="*/ 1243956 h 1498601"/>
              <a:gd name="connsiteX29" fmla="*/ 2085224 w 6042895"/>
              <a:gd name="connsiteY29" fmla="*/ 1241029 h 1498601"/>
              <a:gd name="connsiteX30" fmla="*/ 2089092 w 6042895"/>
              <a:gd name="connsiteY30" fmla="*/ 1238102 h 1498601"/>
              <a:gd name="connsiteX31" fmla="*/ 2015587 w 6042895"/>
              <a:gd name="connsiteY31" fmla="*/ 1213223 h 1498601"/>
              <a:gd name="connsiteX32" fmla="*/ 1953688 w 6042895"/>
              <a:gd name="connsiteY32" fmla="*/ 1185417 h 1498601"/>
              <a:gd name="connsiteX33" fmla="*/ 1895658 w 6042895"/>
              <a:gd name="connsiteY33" fmla="*/ 1151757 h 1498601"/>
              <a:gd name="connsiteX34" fmla="*/ 271913 w 6042895"/>
              <a:gd name="connsiteY34" fmla="*/ 1015026 h 1498601"/>
              <a:gd name="connsiteX35" fmla="*/ 313362 w 6042895"/>
              <a:gd name="connsiteY35" fmla="*/ 1046386 h 1498601"/>
              <a:gd name="connsiteX36" fmla="*/ 379130 w 6042895"/>
              <a:gd name="connsiteY36" fmla="*/ 1085900 h 1498601"/>
              <a:gd name="connsiteX37" fmla="*/ 460373 w 6042895"/>
              <a:gd name="connsiteY37" fmla="*/ 1118097 h 1498601"/>
              <a:gd name="connsiteX38" fmla="*/ 553221 w 6042895"/>
              <a:gd name="connsiteY38" fmla="*/ 1145903 h 1498601"/>
              <a:gd name="connsiteX39" fmla="*/ 657676 w 6042895"/>
              <a:gd name="connsiteY39" fmla="*/ 1163464 h 1498601"/>
              <a:gd name="connsiteX40" fmla="*/ 812424 w 6042895"/>
              <a:gd name="connsiteY40" fmla="*/ 1178099 h 1498601"/>
              <a:gd name="connsiteX41" fmla="*/ 982646 w 6042895"/>
              <a:gd name="connsiteY41" fmla="*/ 1182490 h 1498601"/>
              <a:gd name="connsiteX42" fmla="*/ 1152868 w 6042895"/>
              <a:gd name="connsiteY42" fmla="*/ 1182490 h 1498601"/>
              <a:gd name="connsiteX43" fmla="*/ 1299880 w 6042895"/>
              <a:gd name="connsiteY43" fmla="*/ 1182490 h 1498601"/>
              <a:gd name="connsiteX44" fmla="*/ 1299880 w 6042895"/>
              <a:gd name="connsiteY44" fmla="*/ 1147367 h 1498601"/>
              <a:gd name="connsiteX45" fmla="*/ 1299880 w 6042895"/>
              <a:gd name="connsiteY45" fmla="*/ 1106390 h 1498601"/>
              <a:gd name="connsiteX46" fmla="*/ 1199294 w 6042895"/>
              <a:gd name="connsiteY46" fmla="*/ 1106390 h 1498601"/>
              <a:gd name="connsiteX47" fmla="*/ 1071628 w 6042895"/>
              <a:gd name="connsiteY47" fmla="*/ 1104926 h 1498601"/>
              <a:gd name="connsiteX48" fmla="*/ 940092 w 6042895"/>
              <a:gd name="connsiteY48" fmla="*/ 1101999 h 1498601"/>
              <a:gd name="connsiteX49" fmla="*/ 808557 w 6042895"/>
              <a:gd name="connsiteY49" fmla="*/ 1096145 h 1498601"/>
              <a:gd name="connsiteX50" fmla="*/ 677021 w 6042895"/>
              <a:gd name="connsiteY50" fmla="*/ 1087364 h 1498601"/>
              <a:gd name="connsiteX51" fmla="*/ 553223 w 6042895"/>
              <a:gd name="connsiteY51" fmla="*/ 1075657 h 1498601"/>
              <a:gd name="connsiteX52" fmla="*/ 433294 w 6042895"/>
              <a:gd name="connsiteY52" fmla="*/ 1056631 h 1498601"/>
              <a:gd name="connsiteX53" fmla="*/ 324970 w 6042895"/>
              <a:gd name="connsiteY53" fmla="*/ 1031752 h 1498601"/>
              <a:gd name="connsiteX54" fmla="*/ 5787417 w 6042895"/>
              <a:gd name="connsiteY54" fmla="*/ 403427 h 1498601"/>
              <a:gd name="connsiteX55" fmla="*/ 5803036 w 6042895"/>
              <a:gd name="connsiteY55" fmla="*/ 456605 h 1498601"/>
              <a:gd name="connsiteX56" fmla="*/ 5810773 w 6042895"/>
              <a:gd name="connsiteY56" fmla="*/ 522462 h 1498601"/>
              <a:gd name="connsiteX57" fmla="*/ 5814643 w 6042895"/>
              <a:gd name="connsiteY57" fmla="*/ 598563 h 1498601"/>
              <a:gd name="connsiteX58" fmla="*/ 5818511 w 6042895"/>
              <a:gd name="connsiteY58" fmla="*/ 674664 h 1498601"/>
              <a:gd name="connsiteX59" fmla="*/ 5814643 w 6042895"/>
              <a:gd name="connsiteY59" fmla="*/ 749301 h 1498601"/>
              <a:gd name="connsiteX60" fmla="*/ 5791430 w 6042895"/>
              <a:gd name="connsiteY60" fmla="*/ 825402 h 1498601"/>
              <a:gd name="connsiteX61" fmla="*/ 5748875 w 6042895"/>
              <a:gd name="connsiteY61" fmla="*/ 898576 h 1498601"/>
              <a:gd name="connsiteX62" fmla="*/ 5694713 w 6042895"/>
              <a:gd name="connsiteY62" fmla="*/ 951261 h 1498601"/>
              <a:gd name="connsiteX63" fmla="*/ 5625077 w 6042895"/>
              <a:gd name="connsiteY63" fmla="*/ 999556 h 1498601"/>
              <a:gd name="connsiteX64" fmla="*/ 5536097 w 6042895"/>
              <a:gd name="connsiteY64" fmla="*/ 1041997 h 1498601"/>
              <a:gd name="connsiteX65" fmla="*/ 5431642 w 6042895"/>
              <a:gd name="connsiteY65" fmla="*/ 1080047 h 1498601"/>
              <a:gd name="connsiteX66" fmla="*/ 5311713 w 6042895"/>
              <a:gd name="connsiteY66" fmla="*/ 1107853 h 1498601"/>
              <a:gd name="connsiteX67" fmla="*/ 5176309 w 6042895"/>
              <a:gd name="connsiteY67" fmla="*/ 1132732 h 1498601"/>
              <a:gd name="connsiteX68" fmla="*/ 4998349 w 6042895"/>
              <a:gd name="connsiteY68" fmla="*/ 1151757 h 1498601"/>
              <a:gd name="connsiteX69" fmla="*/ 4816520 w 6042895"/>
              <a:gd name="connsiteY69" fmla="*/ 1162002 h 1498601"/>
              <a:gd name="connsiteX70" fmla="*/ 4630823 w 6042895"/>
              <a:gd name="connsiteY70" fmla="*/ 1166392 h 1498601"/>
              <a:gd name="connsiteX71" fmla="*/ 4445126 w 6042895"/>
              <a:gd name="connsiteY71" fmla="*/ 1166392 h 1498601"/>
              <a:gd name="connsiteX72" fmla="*/ 4259429 w 6042895"/>
              <a:gd name="connsiteY72" fmla="*/ 1162002 h 1498601"/>
              <a:gd name="connsiteX73" fmla="*/ 4019570 w 6042895"/>
              <a:gd name="connsiteY73" fmla="*/ 1151757 h 1498601"/>
              <a:gd name="connsiteX74" fmla="*/ 3775842 w 6042895"/>
              <a:gd name="connsiteY74" fmla="*/ 1140050 h 1498601"/>
              <a:gd name="connsiteX75" fmla="*/ 3447003 w 6042895"/>
              <a:gd name="connsiteY75" fmla="*/ 1126878 h 1498601"/>
              <a:gd name="connsiteX76" fmla="*/ 3114296 w 6042895"/>
              <a:gd name="connsiteY76" fmla="*/ 1122488 h 1498601"/>
              <a:gd name="connsiteX77" fmla="*/ 2781589 w 6042895"/>
              <a:gd name="connsiteY77" fmla="*/ 1122488 h 1498601"/>
              <a:gd name="connsiteX78" fmla="*/ 2448881 w 6042895"/>
              <a:gd name="connsiteY78" fmla="*/ 1126878 h 1498601"/>
              <a:gd name="connsiteX79" fmla="*/ 2139386 w 6042895"/>
              <a:gd name="connsiteY79" fmla="*/ 1128342 h 1498601"/>
              <a:gd name="connsiteX80" fmla="*/ 1913678 w 6042895"/>
              <a:gd name="connsiteY80" fmla="*/ 1127261 h 1498601"/>
              <a:gd name="connsiteX81" fmla="*/ 1949820 w 6042895"/>
              <a:gd name="connsiteY81" fmla="*/ 1147367 h 1498601"/>
              <a:gd name="connsiteX82" fmla="*/ 2019456 w 6042895"/>
              <a:gd name="connsiteY82" fmla="*/ 1182490 h 1498601"/>
              <a:gd name="connsiteX83" fmla="*/ 2096830 w 6042895"/>
              <a:gd name="connsiteY83" fmla="*/ 1216150 h 1498601"/>
              <a:gd name="connsiteX84" fmla="*/ 2170335 w 6042895"/>
              <a:gd name="connsiteY84" fmla="*/ 1233712 h 1498601"/>
              <a:gd name="connsiteX85" fmla="*/ 2259315 w 6042895"/>
              <a:gd name="connsiteY85" fmla="*/ 1246883 h 1498601"/>
              <a:gd name="connsiteX86" fmla="*/ 2348295 w 6042895"/>
              <a:gd name="connsiteY86" fmla="*/ 1254200 h 1498601"/>
              <a:gd name="connsiteX87" fmla="*/ 2437275 w 6042895"/>
              <a:gd name="connsiteY87" fmla="*/ 1257127 h 1498601"/>
              <a:gd name="connsiteX88" fmla="*/ 2700346 w 6042895"/>
              <a:gd name="connsiteY88" fmla="*/ 1261518 h 1498601"/>
              <a:gd name="connsiteX89" fmla="*/ 2963417 w 6042895"/>
              <a:gd name="connsiteY89" fmla="*/ 1262981 h 1498601"/>
              <a:gd name="connsiteX90" fmla="*/ 3222619 w 6042895"/>
              <a:gd name="connsiteY90" fmla="*/ 1262981 h 1498601"/>
              <a:gd name="connsiteX91" fmla="*/ 3853215 w 6042895"/>
              <a:gd name="connsiteY91" fmla="*/ 1276153 h 1498601"/>
              <a:gd name="connsiteX92" fmla="*/ 4479943 w 6042895"/>
              <a:gd name="connsiteY92" fmla="*/ 1289324 h 1498601"/>
              <a:gd name="connsiteX93" fmla="*/ 4657903 w 6042895"/>
              <a:gd name="connsiteY93" fmla="*/ 1292251 h 1498601"/>
              <a:gd name="connsiteX94" fmla="*/ 4839732 w 6042895"/>
              <a:gd name="connsiteY94" fmla="*/ 1287860 h 1498601"/>
              <a:gd name="connsiteX95" fmla="*/ 5017692 w 6042895"/>
              <a:gd name="connsiteY95" fmla="*/ 1276153 h 1498601"/>
              <a:gd name="connsiteX96" fmla="*/ 5191783 w 6042895"/>
              <a:gd name="connsiteY96" fmla="*/ 1254200 h 1498601"/>
              <a:gd name="connsiteX97" fmla="*/ 5365874 w 6042895"/>
              <a:gd name="connsiteY97" fmla="*/ 1226394 h 1498601"/>
              <a:gd name="connsiteX98" fmla="*/ 5524491 w 6042895"/>
              <a:gd name="connsiteY98" fmla="*/ 1192734 h 1498601"/>
              <a:gd name="connsiteX99" fmla="*/ 5640551 w 6042895"/>
              <a:gd name="connsiteY99" fmla="*/ 1160538 h 1498601"/>
              <a:gd name="connsiteX100" fmla="*/ 5733399 w 6042895"/>
              <a:gd name="connsiteY100" fmla="*/ 1122487 h 1498601"/>
              <a:gd name="connsiteX101" fmla="*/ 5803036 w 6042895"/>
              <a:gd name="connsiteY101" fmla="*/ 1080047 h 1498601"/>
              <a:gd name="connsiteX102" fmla="*/ 5853329 w 6042895"/>
              <a:gd name="connsiteY102" fmla="*/ 1027361 h 1498601"/>
              <a:gd name="connsiteX103" fmla="*/ 5903622 w 6042895"/>
              <a:gd name="connsiteY103" fmla="*/ 955651 h 1498601"/>
              <a:gd name="connsiteX104" fmla="*/ 5942309 w 6042895"/>
              <a:gd name="connsiteY104" fmla="*/ 881014 h 1498601"/>
              <a:gd name="connsiteX105" fmla="*/ 5969390 w 6042895"/>
              <a:gd name="connsiteY105" fmla="*/ 809303 h 1498601"/>
              <a:gd name="connsiteX106" fmla="*/ 5984865 w 6042895"/>
              <a:gd name="connsiteY106" fmla="*/ 747837 h 1498601"/>
              <a:gd name="connsiteX107" fmla="*/ 5988733 w 6042895"/>
              <a:gd name="connsiteY107" fmla="*/ 684908 h 1498601"/>
              <a:gd name="connsiteX108" fmla="*/ 5984865 w 6042895"/>
              <a:gd name="connsiteY108" fmla="*/ 623442 h 1498601"/>
              <a:gd name="connsiteX109" fmla="*/ 5950047 w 6042895"/>
              <a:gd name="connsiteY109" fmla="*/ 561976 h 1498601"/>
              <a:gd name="connsiteX110" fmla="*/ 5892016 w 6042895"/>
              <a:gd name="connsiteY110" fmla="*/ 488802 h 1498601"/>
              <a:gd name="connsiteX111" fmla="*/ 5810773 w 6042895"/>
              <a:gd name="connsiteY111" fmla="*/ 421482 h 1498601"/>
              <a:gd name="connsiteX112" fmla="*/ 2781589 w 6042895"/>
              <a:gd name="connsiteY112" fmla="*/ 20489 h 1498601"/>
              <a:gd name="connsiteX113" fmla="*/ 2348295 w 6042895"/>
              <a:gd name="connsiteY113" fmla="*/ 23416 h 1498601"/>
              <a:gd name="connsiteX114" fmla="*/ 1903396 w 6042895"/>
              <a:gd name="connsiteY114" fmla="*/ 27806 h 1498601"/>
              <a:gd name="connsiteX115" fmla="*/ 1682881 w 6042895"/>
              <a:gd name="connsiteY115" fmla="*/ 27806 h 1498601"/>
              <a:gd name="connsiteX116" fmla="*/ 1458497 w 6042895"/>
              <a:gd name="connsiteY116" fmla="*/ 27806 h 1498601"/>
              <a:gd name="connsiteX117" fmla="*/ 1230244 w 6042895"/>
              <a:gd name="connsiteY117" fmla="*/ 30733 h 1498601"/>
              <a:gd name="connsiteX118" fmla="*/ 1009729 w 6042895"/>
              <a:gd name="connsiteY118" fmla="*/ 40977 h 1498601"/>
              <a:gd name="connsiteX119" fmla="*/ 866587 w 6042895"/>
              <a:gd name="connsiteY119" fmla="*/ 51222 h 1498601"/>
              <a:gd name="connsiteX120" fmla="*/ 727314 w 6042895"/>
              <a:gd name="connsiteY120" fmla="*/ 70247 h 1498601"/>
              <a:gd name="connsiteX121" fmla="*/ 599647 w 6042895"/>
              <a:gd name="connsiteY121" fmla="*/ 96590 h 1498601"/>
              <a:gd name="connsiteX122" fmla="*/ 506799 w 6042895"/>
              <a:gd name="connsiteY122" fmla="*/ 125859 h 1498601"/>
              <a:gd name="connsiteX123" fmla="*/ 425556 w 6042895"/>
              <a:gd name="connsiteY123" fmla="*/ 160983 h 1498601"/>
              <a:gd name="connsiteX124" fmla="*/ 359788 w 6042895"/>
              <a:gd name="connsiteY124" fmla="*/ 200497 h 1498601"/>
              <a:gd name="connsiteX125" fmla="*/ 301758 w 6042895"/>
              <a:gd name="connsiteY125" fmla="*/ 241474 h 1498601"/>
              <a:gd name="connsiteX126" fmla="*/ 212778 w 6042895"/>
              <a:gd name="connsiteY126" fmla="*/ 320502 h 1498601"/>
              <a:gd name="connsiteX127" fmla="*/ 147010 w 6042895"/>
              <a:gd name="connsiteY127" fmla="*/ 400993 h 1498601"/>
              <a:gd name="connsiteX128" fmla="*/ 100586 w 6042895"/>
              <a:gd name="connsiteY128" fmla="*/ 482948 h 1498601"/>
              <a:gd name="connsiteX129" fmla="*/ 73505 w 6042895"/>
              <a:gd name="connsiteY129" fmla="*/ 566366 h 1498601"/>
              <a:gd name="connsiteX130" fmla="*/ 61899 w 6042895"/>
              <a:gd name="connsiteY130" fmla="*/ 649784 h 1498601"/>
              <a:gd name="connsiteX131" fmla="*/ 54162 w 6042895"/>
              <a:gd name="connsiteY131" fmla="*/ 693689 h 1498601"/>
              <a:gd name="connsiteX132" fmla="*/ 54162 w 6042895"/>
              <a:gd name="connsiteY132" fmla="*/ 737593 h 1498601"/>
              <a:gd name="connsiteX133" fmla="*/ 61899 w 6042895"/>
              <a:gd name="connsiteY133" fmla="*/ 780034 h 1498601"/>
              <a:gd name="connsiteX134" fmla="*/ 73505 w 6042895"/>
              <a:gd name="connsiteY134" fmla="*/ 823938 h 1498601"/>
              <a:gd name="connsiteX135" fmla="*/ 92849 w 6042895"/>
              <a:gd name="connsiteY135" fmla="*/ 866379 h 1498601"/>
              <a:gd name="connsiteX136" fmla="*/ 127667 w 6042895"/>
              <a:gd name="connsiteY136" fmla="*/ 908820 h 1498601"/>
              <a:gd name="connsiteX137" fmla="*/ 181829 w 6042895"/>
              <a:gd name="connsiteY137" fmla="*/ 945407 h 1498601"/>
              <a:gd name="connsiteX138" fmla="*/ 247596 w 6042895"/>
              <a:gd name="connsiteY138" fmla="*/ 980530 h 1498601"/>
              <a:gd name="connsiteX139" fmla="*/ 359788 w 6042895"/>
              <a:gd name="connsiteY139" fmla="*/ 1015654 h 1498601"/>
              <a:gd name="connsiteX140" fmla="*/ 479718 w 6042895"/>
              <a:gd name="connsiteY140" fmla="*/ 1041997 h 1498601"/>
              <a:gd name="connsiteX141" fmla="*/ 611253 w 6042895"/>
              <a:gd name="connsiteY141" fmla="*/ 1061022 h 1498601"/>
              <a:gd name="connsiteX142" fmla="*/ 754395 w 6042895"/>
              <a:gd name="connsiteY142" fmla="*/ 1072730 h 1498601"/>
              <a:gd name="connsiteX143" fmla="*/ 897536 w 6042895"/>
              <a:gd name="connsiteY143" fmla="*/ 1081510 h 1498601"/>
              <a:gd name="connsiteX144" fmla="*/ 1036809 w 6042895"/>
              <a:gd name="connsiteY144" fmla="*/ 1082974 h 1498601"/>
              <a:gd name="connsiteX145" fmla="*/ 1183820 w 6042895"/>
              <a:gd name="connsiteY145" fmla="*/ 1085901 h 1498601"/>
              <a:gd name="connsiteX146" fmla="*/ 1326961 w 6042895"/>
              <a:gd name="connsiteY146" fmla="*/ 1085901 h 1498601"/>
              <a:gd name="connsiteX147" fmla="*/ 1338567 w 6042895"/>
              <a:gd name="connsiteY147" fmla="*/ 1085901 h 1498601"/>
              <a:gd name="connsiteX148" fmla="*/ 1342436 w 6042895"/>
              <a:gd name="connsiteY148" fmla="*/ 1090291 h 1498601"/>
              <a:gd name="connsiteX149" fmla="*/ 1350173 w 6042895"/>
              <a:gd name="connsiteY149" fmla="*/ 1091755 h 1498601"/>
              <a:gd name="connsiteX150" fmla="*/ 1350173 w 6042895"/>
              <a:gd name="connsiteY150" fmla="*/ 1096145 h 1498601"/>
              <a:gd name="connsiteX151" fmla="*/ 1350173 w 6042895"/>
              <a:gd name="connsiteY151" fmla="*/ 1100536 h 1498601"/>
              <a:gd name="connsiteX152" fmla="*/ 1348239 w 6042895"/>
              <a:gd name="connsiteY152" fmla="*/ 1100901 h 1498601"/>
              <a:gd name="connsiteX153" fmla="*/ 1350173 w 6042895"/>
              <a:gd name="connsiteY153" fmla="*/ 1101999 h 1498601"/>
              <a:gd name="connsiteX154" fmla="*/ 1354042 w 6042895"/>
              <a:gd name="connsiteY154" fmla="*/ 1106389 h 1498601"/>
              <a:gd name="connsiteX155" fmla="*/ 1354042 w 6042895"/>
              <a:gd name="connsiteY155" fmla="*/ 1145903 h 1498601"/>
              <a:gd name="connsiteX156" fmla="*/ 1354042 w 6042895"/>
              <a:gd name="connsiteY156" fmla="*/ 1185417 h 1498601"/>
              <a:gd name="connsiteX157" fmla="*/ 1342436 w 6042895"/>
              <a:gd name="connsiteY157" fmla="*/ 1223467 h 1498601"/>
              <a:gd name="connsiteX158" fmla="*/ 1315355 w 6042895"/>
              <a:gd name="connsiteY158" fmla="*/ 1262981 h 1498601"/>
              <a:gd name="connsiteX159" fmla="*/ 1257325 w 6042895"/>
              <a:gd name="connsiteY159" fmla="*/ 1299568 h 1498601"/>
              <a:gd name="connsiteX160" fmla="*/ 1191557 w 6042895"/>
              <a:gd name="connsiteY160" fmla="*/ 1333228 h 1498601"/>
              <a:gd name="connsiteX161" fmla="*/ 1129658 w 6042895"/>
              <a:gd name="connsiteY161" fmla="*/ 1368352 h 1498601"/>
              <a:gd name="connsiteX162" fmla="*/ 1210900 w 6042895"/>
              <a:gd name="connsiteY162" fmla="*/ 1377132 h 1498601"/>
              <a:gd name="connsiteX163" fmla="*/ 1292143 w 6042895"/>
              <a:gd name="connsiteY163" fmla="*/ 1372742 h 1498601"/>
              <a:gd name="connsiteX164" fmla="*/ 1377254 w 6042895"/>
              <a:gd name="connsiteY164" fmla="*/ 1362498 h 1498601"/>
              <a:gd name="connsiteX165" fmla="*/ 1458497 w 6042895"/>
              <a:gd name="connsiteY165" fmla="*/ 1347863 h 1498601"/>
              <a:gd name="connsiteX166" fmla="*/ 1528133 w 6042895"/>
              <a:gd name="connsiteY166" fmla="*/ 1327374 h 1498601"/>
              <a:gd name="connsiteX167" fmla="*/ 1590033 w 6042895"/>
              <a:gd name="connsiteY167" fmla="*/ 1306886 h 1498601"/>
              <a:gd name="connsiteX168" fmla="*/ 1659669 w 6042895"/>
              <a:gd name="connsiteY168" fmla="*/ 1273226 h 1498601"/>
              <a:gd name="connsiteX169" fmla="*/ 1709962 w 6042895"/>
              <a:gd name="connsiteY169" fmla="*/ 1236639 h 1498601"/>
              <a:gd name="connsiteX170" fmla="*/ 1744780 w 6042895"/>
              <a:gd name="connsiteY170" fmla="*/ 1195661 h 1498601"/>
              <a:gd name="connsiteX171" fmla="*/ 1775730 w 6042895"/>
              <a:gd name="connsiteY171" fmla="*/ 1156148 h 1498601"/>
              <a:gd name="connsiteX172" fmla="*/ 1806679 w 6042895"/>
              <a:gd name="connsiteY172" fmla="*/ 1115171 h 1498601"/>
              <a:gd name="connsiteX173" fmla="*/ 1806679 w 6042895"/>
              <a:gd name="connsiteY173" fmla="*/ 1112243 h 1498601"/>
              <a:gd name="connsiteX174" fmla="*/ 1810547 w 6042895"/>
              <a:gd name="connsiteY174" fmla="*/ 1110780 h 1498601"/>
              <a:gd name="connsiteX175" fmla="*/ 1822154 w 6042895"/>
              <a:gd name="connsiteY175" fmla="*/ 1106390 h 1498601"/>
              <a:gd name="connsiteX176" fmla="*/ 1829890 w 6042895"/>
              <a:gd name="connsiteY176" fmla="*/ 1106390 h 1498601"/>
              <a:gd name="connsiteX177" fmla="*/ 1829892 w 6042895"/>
              <a:gd name="connsiteY177" fmla="*/ 1106389 h 1498601"/>
              <a:gd name="connsiteX178" fmla="*/ 1837629 w 6042895"/>
              <a:gd name="connsiteY178" fmla="*/ 1106389 h 1498601"/>
              <a:gd name="connsiteX179" fmla="*/ 1837790 w 6042895"/>
              <a:gd name="connsiteY179" fmla="*/ 1106410 h 1498601"/>
              <a:gd name="connsiteX180" fmla="*/ 1859808 w 6042895"/>
              <a:gd name="connsiteY180" fmla="*/ 1106519 h 1498601"/>
              <a:gd name="connsiteX181" fmla="*/ 1860840 w 6042895"/>
              <a:gd name="connsiteY181" fmla="*/ 1106389 h 1498601"/>
              <a:gd name="connsiteX182" fmla="*/ 1861956 w 6042895"/>
              <a:gd name="connsiteY182" fmla="*/ 1106530 h 1498601"/>
              <a:gd name="connsiteX183" fmla="*/ 2127780 w 6042895"/>
              <a:gd name="connsiteY183" fmla="*/ 1107853 h 1498601"/>
              <a:gd name="connsiteX184" fmla="*/ 2429538 w 6042895"/>
              <a:gd name="connsiteY184" fmla="*/ 1106390 h 1498601"/>
              <a:gd name="connsiteX185" fmla="*/ 2727427 w 6042895"/>
              <a:gd name="connsiteY185" fmla="*/ 1101999 h 1498601"/>
              <a:gd name="connsiteX186" fmla="*/ 3033053 w 6042895"/>
              <a:gd name="connsiteY186" fmla="*/ 1100536 h 1498601"/>
              <a:gd name="connsiteX187" fmla="*/ 3338680 w 6042895"/>
              <a:gd name="connsiteY187" fmla="*/ 1104926 h 1498601"/>
              <a:gd name="connsiteX188" fmla="*/ 3644307 w 6042895"/>
              <a:gd name="connsiteY188" fmla="*/ 1112243 h 1498601"/>
              <a:gd name="connsiteX189" fmla="*/ 3888034 w 6042895"/>
              <a:gd name="connsiteY189" fmla="*/ 1125415 h 1498601"/>
              <a:gd name="connsiteX190" fmla="*/ 4135631 w 6042895"/>
              <a:gd name="connsiteY190" fmla="*/ 1135659 h 1498601"/>
              <a:gd name="connsiteX191" fmla="*/ 4325197 w 6042895"/>
              <a:gd name="connsiteY191" fmla="*/ 1141513 h 1498601"/>
              <a:gd name="connsiteX192" fmla="*/ 4510893 w 6042895"/>
              <a:gd name="connsiteY192" fmla="*/ 1145903 h 1498601"/>
              <a:gd name="connsiteX193" fmla="*/ 4704328 w 6042895"/>
              <a:gd name="connsiteY193" fmla="*/ 1145903 h 1498601"/>
              <a:gd name="connsiteX194" fmla="*/ 4893894 w 6042895"/>
              <a:gd name="connsiteY194" fmla="*/ 1137123 h 1498601"/>
              <a:gd name="connsiteX195" fmla="*/ 5071853 w 6042895"/>
              <a:gd name="connsiteY195" fmla="*/ 1122488 h 1498601"/>
              <a:gd name="connsiteX196" fmla="*/ 5184045 w 6042895"/>
              <a:gd name="connsiteY196" fmla="*/ 1107853 h 1498601"/>
              <a:gd name="connsiteX197" fmla="*/ 5284631 w 6042895"/>
              <a:gd name="connsiteY197" fmla="*/ 1091755 h 1498601"/>
              <a:gd name="connsiteX198" fmla="*/ 5385217 w 6042895"/>
              <a:gd name="connsiteY198" fmla="*/ 1069803 h 1498601"/>
              <a:gd name="connsiteX199" fmla="*/ 5466460 w 6042895"/>
              <a:gd name="connsiteY199" fmla="*/ 1041997 h 1498601"/>
              <a:gd name="connsiteX200" fmla="*/ 5551571 w 6042895"/>
              <a:gd name="connsiteY200" fmla="*/ 1005410 h 1498601"/>
              <a:gd name="connsiteX201" fmla="*/ 5617339 w 6042895"/>
              <a:gd name="connsiteY201" fmla="*/ 964432 h 1498601"/>
              <a:gd name="connsiteX202" fmla="*/ 5671501 w 6042895"/>
              <a:gd name="connsiteY202" fmla="*/ 919064 h 1498601"/>
              <a:gd name="connsiteX203" fmla="*/ 5710187 w 6042895"/>
              <a:gd name="connsiteY203" fmla="*/ 870770 h 1498601"/>
              <a:gd name="connsiteX204" fmla="*/ 5745006 w 6042895"/>
              <a:gd name="connsiteY204" fmla="*/ 794669 h 1498601"/>
              <a:gd name="connsiteX205" fmla="*/ 5760481 w 6042895"/>
              <a:gd name="connsiteY205" fmla="*/ 718568 h 1498601"/>
              <a:gd name="connsiteX206" fmla="*/ 5760481 w 6042895"/>
              <a:gd name="connsiteY206" fmla="*/ 639540 h 1498601"/>
              <a:gd name="connsiteX207" fmla="*/ 5756612 w 6042895"/>
              <a:gd name="connsiteY207" fmla="*/ 563439 h 1498601"/>
              <a:gd name="connsiteX208" fmla="*/ 5756612 w 6042895"/>
              <a:gd name="connsiteY208" fmla="*/ 485875 h 1498601"/>
              <a:gd name="connsiteX209" fmla="*/ 5745006 w 6042895"/>
              <a:gd name="connsiteY209" fmla="*/ 427336 h 1498601"/>
              <a:gd name="connsiteX210" fmla="*/ 5729531 w 6042895"/>
              <a:gd name="connsiteY210" fmla="*/ 370260 h 1498601"/>
              <a:gd name="connsiteX211" fmla="*/ 5694713 w 6042895"/>
              <a:gd name="connsiteY211" fmla="*/ 314648 h 1498601"/>
              <a:gd name="connsiteX212" fmla="*/ 5640551 w 6042895"/>
              <a:gd name="connsiteY212" fmla="*/ 257572 h 1498601"/>
              <a:gd name="connsiteX213" fmla="*/ 5574783 w 6042895"/>
              <a:gd name="connsiteY213" fmla="*/ 206351 h 1498601"/>
              <a:gd name="connsiteX214" fmla="*/ 5481935 w 6042895"/>
              <a:gd name="connsiteY214" fmla="*/ 159519 h 1498601"/>
              <a:gd name="connsiteX215" fmla="*/ 5377480 w 6042895"/>
              <a:gd name="connsiteY215" fmla="*/ 118542 h 1498601"/>
              <a:gd name="connsiteX216" fmla="*/ 5253682 w 6042895"/>
              <a:gd name="connsiteY216" fmla="*/ 84882 h 1498601"/>
              <a:gd name="connsiteX217" fmla="*/ 5110541 w 6042895"/>
              <a:gd name="connsiteY217" fmla="*/ 58539 h 1498601"/>
              <a:gd name="connsiteX218" fmla="*/ 4963531 w 6042895"/>
              <a:gd name="connsiteY218" fmla="*/ 43904 h 1498601"/>
              <a:gd name="connsiteX219" fmla="*/ 4816520 w 6042895"/>
              <a:gd name="connsiteY219" fmla="*/ 33660 h 1498601"/>
              <a:gd name="connsiteX220" fmla="*/ 4665641 w 6042895"/>
              <a:gd name="connsiteY220" fmla="*/ 29270 h 1498601"/>
              <a:gd name="connsiteX221" fmla="*/ 4510893 w 6042895"/>
              <a:gd name="connsiteY221" fmla="*/ 27806 h 1498601"/>
              <a:gd name="connsiteX222" fmla="*/ 4189792 w 6042895"/>
              <a:gd name="connsiteY222" fmla="*/ 24879 h 1498601"/>
              <a:gd name="connsiteX223" fmla="*/ 3868691 w 6042895"/>
              <a:gd name="connsiteY223" fmla="*/ 27806 h 1498601"/>
              <a:gd name="connsiteX224" fmla="*/ 3547589 w 6042895"/>
              <a:gd name="connsiteY224" fmla="*/ 24879 h 1498601"/>
              <a:gd name="connsiteX225" fmla="*/ 3222619 w 6042895"/>
              <a:gd name="connsiteY225" fmla="*/ 23416 h 1498601"/>
              <a:gd name="connsiteX226" fmla="*/ 2684872 w 6042895"/>
              <a:gd name="connsiteY226" fmla="*/ 0 h 1498601"/>
              <a:gd name="connsiteX227" fmla="*/ 3013710 w 6042895"/>
              <a:gd name="connsiteY227" fmla="*/ 0 h 1498601"/>
              <a:gd name="connsiteX228" fmla="*/ 3338680 w 6042895"/>
              <a:gd name="connsiteY228" fmla="*/ 4390 h 1498601"/>
              <a:gd name="connsiteX229" fmla="*/ 3659781 w 6042895"/>
              <a:gd name="connsiteY229" fmla="*/ 5854 h 1498601"/>
              <a:gd name="connsiteX230" fmla="*/ 3977014 w 6042895"/>
              <a:gd name="connsiteY230" fmla="*/ 4390 h 1498601"/>
              <a:gd name="connsiteX231" fmla="*/ 4294247 w 6042895"/>
              <a:gd name="connsiteY231" fmla="*/ 4390 h 1498601"/>
              <a:gd name="connsiteX232" fmla="*/ 4611479 w 6042895"/>
              <a:gd name="connsiteY232" fmla="*/ 5854 h 1498601"/>
              <a:gd name="connsiteX233" fmla="*/ 4924843 w 6042895"/>
              <a:gd name="connsiteY233" fmla="*/ 20489 h 1498601"/>
              <a:gd name="connsiteX234" fmla="*/ 5067985 w 6042895"/>
              <a:gd name="connsiteY234" fmla="*/ 33660 h 1498601"/>
              <a:gd name="connsiteX235" fmla="*/ 5203389 w 6042895"/>
              <a:gd name="connsiteY235" fmla="*/ 54149 h 1498601"/>
              <a:gd name="connsiteX236" fmla="*/ 5331056 w 6042895"/>
              <a:gd name="connsiteY236" fmla="*/ 80491 h 1498601"/>
              <a:gd name="connsiteX237" fmla="*/ 5443248 w 6042895"/>
              <a:gd name="connsiteY237" fmla="*/ 114151 h 1498601"/>
              <a:gd name="connsiteX238" fmla="*/ 5543834 w 6042895"/>
              <a:gd name="connsiteY238" fmla="*/ 155129 h 1498601"/>
              <a:gd name="connsiteX239" fmla="*/ 5625077 w 6042895"/>
              <a:gd name="connsiteY239" fmla="*/ 201960 h 1498601"/>
              <a:gd name="connsiteX240" fmla="*/ 5698581 w 6042895"/>
              <a:gd name="connsiteY240" fmla="*/ 261963 h 1498601"/>
              <a:gd name="connsiteX241" fmla="*/ 5756612 w 6042895"/>
              <a:gd name="connsiteY241" fmla="*/ 326356 h 1498601"/>
              <a:gd name="connsiteX242" fmla="*/ 5762499 w 6042895"/>
              <a:gd name="connsiteY242" fmla="*/ 340355 h 1498601"/>
              <a:gd name="connsiteX243" fmla="*/ 5764349 w 6042895"/>
              <a:gd name="connsiteY243" fmla="*/ 342454 h 1498601"/>
              <a:gd name="connsiteX244" fmla="*/ 5841723 w 6042895"/>
              <a:gd name="connsiteY244" fmla="*/ 400993 h 1498601"/>
              <a:gd name="connsiteX245" fmla="*/ 5919097 w 6042895"/>
              <a:gd name="connsiteY245" fmla="*/ 460996 h 1498601"/>
              <a:gd name="connsiteX246" fmla="*/ 5977127 w 6042895"/>
              <a:gd name="connsiteY246" fmla="*/ 522462 h 1498601"/>
              <a:gd name="connsiteX247" fmla="*/ 6023551 w 6042895"/>
              <a:gd name="connsiteY247" fmla="*/ 586855 h 1498601"/>
              <a:gd name="connsiteX248" fmla="*/ 6042895 w 6042895"/>
              <a:gd name="connsiteY248" fmla="*/ 652711 h 1498601"/>
              <a:gd name="connsiteX249" fmla="*/ 6042895 w 6042895"/>
              <a:gd name="connsiteY249" fmla="*/ 718568 h 1498601"/>
              <a:gd name="connsiteX250" fmla="*/ 6015814 w 6042895"/>
              <a:gd name="connsiteY250" fmla="*/ 818084 h 1498601"/>
              <a:gd name="connsiteX251" fmla="*/ 5973259 w 6042895"/>
              <a:gd name="connsiteY251" fmla="*/ 914674 h 1498601"/>
              <a:gd name="connsiteX252" fmla="*/ 5946177 w 6042895"/>
              <a:gd name="connsiteY252" fmla="*/ 974676 h 1498601"/>
              <a:gd name="connsiteX253" fmla="*/ 5907491 w 6042895"/>
              <a:gd name="connsiteY253" fmla="*/ 1034679 h 1498601"/>
              <a:gd name="connsiteX254" fmla="*/ 5853329 w 6042895"/>
              <a:gd name="connsiteY254" fmla="*/ 1091754 h 1498601"/>
              <a:gd name="connsiteX255" fmla="*/ 5787561 w 6042895"/>
              <a:gd name="connsiteY255" fmla="*/ 1131268 h 1498601"/>
              <a:gd name="connsiteX256" fmla="*/ 5710187 w 6042895"/>
              <a:gd name="connsiteY256" fmla="*/ 1166392 h 1498601"/>
              <a:gd name="connsiteX257" fmla="*/ 5625077 w 6042895"/>
              <a:gd name="connsiteY257" fmla="*/ 1195661 h 1498601"/>
              <a:gd name="connsiteX258" fmla="*/ 5520621 w 6042895"/>
              <a:gd name="connsiteY258" fmla="*/ 1217614 h 1498601"/>
              <a:gd name="connsiteX259" fmla="*/ 5362005 w 6042895"/>
              <a:gd name="connsiteY259" fmla="*/ 1248347 h 1498601"/>
              <a:gd name="connsiteX260" fmla="*/ 5199520 w 6042895"/>
              <a:gd name="connsiteY260" fmla="*/ 1276153 h 1498601"/>
              <a:gd name="connsiteX261" fmla="*/ 5029298 w 6042895"/>
              <a:gd name="connsiteY261" fmla="*/ 1296641 h 1498601"/>
              <a:gd name="connsiteX262" fmla="*/ 4812651 w 6042895"/>
              <a:gd name="connsiteY262" fmla="*/ 1308349 h 1498601"/>
              <a:gd name="connsiteX263" fmla="*/ 4592136 w 6042895"/>
              <a:gd name="connsiteY263" fmla="*/ 1312740 h 1498601"/>
              <a:gd name="connsiteX264" fmla="*/ 4371620 w 6042895"/>
              <a:gd name="connsiteY264" fmla="*/ 1311276 h 1498601"/>
              <a:gd name="connsiteX265" fmla="*/ 4147236 w 6042895"/>
              <a:gd name="connsiteY265" fmla="*/ 1303959 h 1498601"/>
              <a:gd name="connsiteX266" fmla="*/ 3926721 w 6042895"/>
              <a:gd name="connsiteY266" fmla="*/ 1298105 h 1498601"/>
              <a:gd name="connsiteX267" fmla="*/ 3288387 w 6042895"/>
              <a:gd name="connsiteY267" fmla="*/ 1286397 h 1498601"/>
              <a:gd name="connsiteX268" fmla="*/ 2646184 w 6042895"/>
              <a:gd name="connsiteY268" fmla="*/ 1282007 h 1498601"/>
              <a:gd name="connsiteX269" fmla="*/ 2549467 w 6042895"/>
              <a:gd name="connsiteY269" fmla="*/ 1282007 h 1498601"/>
              <a:gd name="connsiteX270" fmla="*/ 2437275 w 6042895"/>
              <a:gd name="connsiteY270" fmla="*/ 1279080 h 1498601"/>
              <a:gd name="connsiteX271" fmla="*/ 2328951 w 6042895"/>
              <a:gd name="connsiteY271" fmla="*/ 1276153 h 1498601"/>
              <a:gd name="connsiteX272" fmla="*/ 2228365 w 6042895"/>
              <a:gd name="connsiteY272" fmla="*/ 1267372 h 1498601"/>
              <a:gd name="connsiteX273" fmla="*/ 2135517 w 6042895"/>
              <a:gd name="connsiteY273" fmla="*/ 1251273 h 1498601"/>
              <a:gd name="connsiteX274" fmla="*/ 2127779 w 6042895"/>
              <a:gd name="connsiteY274" fmla="*/ 1251273 h 1498601"/>
              <a:gd name="connsiteX275" fmla="*/ 2100699 w 6042895"/>
              <a:gd name="connsiteY275" fmla="*/ 1292251 h 1498601"/>
              <a:gd name="connsiteX276" fmla="*/ 2062012 w 6042895"/>
              <a:gd name="connsiteY276" fmla="*/ 1334692 h 1498601"/>
              <a:gd name="connsiteX277" fmla="*/ 2019456 w 6042895"/>
              <a:gd name="connsiteY277" fmla="*/ 1372742 h 1498601"/>
              <a:gd name="connsiteX278" fmla="*/ 1957557 w 6042895"/>
              <a:gd name="connsiteY278" fmla="*/ 1409329 h 1498601"/>
              <a:gd name="connsiteX279" fmla="*/ 1887921 w 6042895"/>
              <a:gd name="connsiteY279" fmla="*/ 1440062 h 1498601"/>
              <a:gd name="connsiteX280" fmla="*/ 1795072 w 6042895"/>
              <a:gd name="connsiteY280" fmla="*/ 1464941 h 1498601"/>
              <a:gd name="connsiteX281" fmla="*/ 1686749 w 6042895"/>
              <a:gd name="connsiteY281" fmla="*/ 1485430 h 1498601"/>
              <a:gd name="connsiteX282" fmla="*/ 1593900 w 6042895"/>
              <a:gd name="connsiteY282" fmla="*/ 1494211 h 1498601"/>
              <a:gd name="connsiteX283" fmla="*/ 1497183 w 6042895"/>
              <a:gd name="connsiteY283" fmla="*/ 1498601 h 1498601"/>
              <a:gd name="connsiteX284" fmla="*/ 1396597 w 6042895"/>
              <a:gd name="connsiteY284" fmla="*/ 1494211 h 1498601"/>
              <a:gd name="connsiteX285" fmla="*/ 1303748 w 6042895"/>
              <a:gd name="connsiteY285" fmla="*/ 1485430 h 1498601"/>
              <a:gd name="connsiteX286" fmla="*/ 1222506 w 6042895"/>
              <a:gd name="connsiteY286" fmla="*/ 1469332 h 1498601"/>
              <a:gd name="connsiteX287" fmla="*/ 1152869 w 6042895"/>
              <a:gd name="connsiteY287" fmla="*/ 1447379 h 1498601"/>
              <a:gd name="connsiteX288" fmla="*/ 1098707 w 6042895"/>
              <a:gd name="connsiteY288" fmla="*/ 1415183 h 1498601"/>
              <a:gd name="connsiteX289" fmla="*/ 1063889 w 6042895"/>
              <a:gd name="connsiteY289" fmla="*/ 1380059 h 1498601"/>
              <a:gd name="connsiteX290" fmla="*/ 1063889 w 6042895"/>
              <a:gd name="connsiteY290" fmla="*/ 1377133 h 1498601"/>
              <a:gd name="connsiteX291" fmla="*/ 1063889 w 6042895"/>
              <a:gd name="connsiteY291" fmla="*/ 1377132 h 1498601"/>
              <a:gd name="connsiteX292" fmla="*/ 1060021 w 6042895"/>
              <a:gd name="connsiteY292" fmla="*/ 1372742 h 1498601"/>
              <a:gd name="connsiteX293" fmla="*/ 1063890 w 6042895"/>
              <a:gd name="connsiteY293" fmla="*/ 1368352 h 1498601"/>
              <a:gd name="connsiteX294" fmla="*/ 1125789 w 6042895"/>
              <a:gd name="connsiteY294" fmla="*/ 1333228 h 1498601"/>
              <a:gd name="connsiteX295" fmla="*/ 1191557 w 6042895"/>
              <a:gd name="connsiteY295" fmla="*/ 1299568 h 1498601"/>
              <a:gd name="connsiteX296" fmla="*/ 1249587 w 6042895"/>
              <a:gd name="connsiteY296" fmla="*/ 1265908 h 1498601"/>
              <a:gd name="connsiteX297" fmla="*/ 1288274 w 6042895"/>
              <a:gd name="connsiteY297" fmla="*/ 1226394 h 1498601"/>
              <a:gd name="connsiteX298" fmla="*/ 1295152 w 6042895"/>
              <a:gd name="connsiteY298" fmla="*/ 1202978 h 1498601"/>
              <a:gd name="connsiteX299" fmla="*/ 1195424 w 6042895"/>
              <a:gd name="connsiteY299" fmla="*/ 1202978 h 1498601"/>
              <a:gd name="connsiteX300" fmla="*/ 1071626 w 6042895"/>
              <a:gd name="connsiteY300" fmla="*/ 1205905 h 1498601"/>
              <a:gd name="connsiteX301" fmla="*/ 943959 w 6042895"/>
              <a:gd name="connsiteY301" fmla="*/ 1202978 h 1498601"/>
              <a:gd name="connsiteX302" fmla="*/ 820161 w 6042895"/>
              <a:gd name="connsiteY302" fmla="*/ 1201515 h 1498601"/>
              <a:gd name="connsiteX303" fmla="*/ 692494 w 6042895"/>
              <a:gd name="connsiteY303" fmla="*/ 1191270 h 1498601"/>
              <a:gd name="connsiteX304" fmla="*/ 580302 w 6042895"/>
              <a:gd name="connsiteY304" fmla="*/ 1176636 h 1498601"/>
              <a:gd name="connsiteX305" fmla="*/ 479716 w 6042895"/>
              <a:gd name="connsiteY305" fmla="*/ 1153220 h 1498601"/>
              <a:gd name="connsiteX306" fmla="*/ 398474 w 6042895"/>
              <a:gd name="connsiteY306" fmla="*/ 1125414 h 1498601"/>
              <a:gd name="connsiteX307" fmla="*/ 324969 w 6042895"/>
              <a:gd name="connsiteY307" fmla="*/ 1090291 h 1498601"/>
              <a:gd name="connsiteX308" fmla="*/ 259201 w 6042895"/>
              <a:gd name="connsiteY308" fmla="*/ 1050777 h 1498601"/>
              <a:gd name="connsiteX309" fmla="*/ 208908 w 6042895"/>
              <a:gd name="connsiteY309" fmla="*/ 1011263 h 1498601"/>
              <a:gd name="connsiteX310" fmla="*/ 169116 w 6042895"/>
              <a:gd name="connsiteY310" fmla="*/ 974315 h 1498601"/>
              <a:gd name="connsiteX311" fmla="*/ 147010 w 6042895"/>
              <a:gd name="connsiteY311" fmla="*/ 964432 h 1498601"/>
              <a:gd name="connsiteX312" fmla="*/ 81243 w 6042895"/>
              <a:gd name="connsiteY312" fmla="*/ 919064 h 1498601"/>
              <a:gd name="connsiteX313" fmla="*/ 38687 w 6042895"/>
              <a:gd name="connsiteY313" fmla="*/ 864916 h 1498601"/>
              <a:gd name="connsiteX314" fmla="*/ 11606 w 6042895"/>
              <a:gd name="connsiteY314" fmla="*/ 807840 h 1498601"/>
              <a:gd name="connsiteX315" fmla="*/ 0 w 6042895"/>
              <a:gd name="connsiteY315" fmla="*/ 749301 h 1498601"/>
              <a:gd name="connsiteX316" fmla="*/ 0 w 6042895"/>
              <a:gd name="connsiteY316" fmla="*/ 692225 h 1498601"/>
              <a:gd name="connsiteX317" fmla="*/ 11606 w 6042895"/>
              <a:gd name="connsiteY317" fmla="*/ 602953 h 1498601"/>
              <a:gd name="connsiteX318" fmla="*/ 27081 w 6042895"/>
              <a:gd name="connsiteY318" fmla="*/ 513681 h 1498601"/>
              <a:gd name="connsiteX319" fmla="*/ 73505 w 6042895"/>
              <a:gd name="connsiteY319" fmla="*/ 427336 h 1498601"/>
              <a:gd name="connsiteX320" fmla="*/ 119930 w 6042895"/>
              <a:gd name="connsiteY320" fmla="*/ 360016 h 1498601"/>
              <a:gd name="connsiteX321" fmla="*/ 181829 w 6042895"/>
              <a:gd name="connsiteY321" fmla="*/ 295623 h 1498601"/>
              <a:gd name="connsiteX322" fmla="*/ 259203 w 6042895"/>
              <a:gd name="connsiteY322" fmla="*/ 231230 h 1498601"/>
              <a:gd name="connsiteX323" fmla="*/ 313364 w 6042895"/>
              <a:gd name="connsiteY323" fmla="*/ 191716 h 1498601"/>
              <a:gd name="connsiteX324" fmla="*/ 371395 w 6042895"/>
              <a:gd name="connsiteY324" fmla="*/ 155129 h 1498601"/>
              <a:gd name="connsiteX325" fmla="*/ 444900 w 6042895"/>
              <a:gd name="connsiteY325" fmla="*/ 121469 h 1498601"/>
              <a:gd name="connsiteX326" fmla="*/ 530011 w 6042895"/>
              <a:gd name="connsiteY326" fmla="*/ 90736 h 1498601"/>
              <a:gd name="connsiteX327" fmla="*/ 646072 w 6042895"/>
              <a:gd name="connsiteY327" fmla="*/ 62930 h 1498601"/>
              <a:gd name="connsiteX328" fmla="*/ 769870 w 6042895"/>
              <a:gd name="connsiteY328" fmla="*/ 40977 h 1498601"/>
              <a:gd name="connsiteX329" fmla="*/ 905274 w 6042895"/>
              <a:gd name="connsiteY329" fmla="*/ 27806 h 1498601"/>
              <a:gd name="connsiteX330" fmla="*/ 1044547 w 6042895"/>
              <a:gd name="connsiteY330" fmla="*/ 17562 h 1498601"/>
              <a:gd name="connsiteX331" fmla="*/ 1183820 w 6042895"/>
              <a:gd name="connsiteY331" fmla="*/ 13171 h 1498601"/>
              <a:gd name="connsiteX332" fmla="*/ 1319224 w 6042895"/>
              <a:gd name="connsiteY332" fmla="*/ 8781 h 1498601"/>
              <a:gd name="connsiteX333" fmla="*/ 1837628 w 6042895"/>
              <a:gd name="connsiteY333" fmla="*/ 4390 h 1498601"/>
              <a:gd name="connsiteX334" fmla="*/ 2352164 w 6042895"/>
              <a:gd name="connsiteY334" fmla="*/ 2927 h 149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Lst>
            <a:rect l="l" t="t" r="r" b="b"/>
            <a:pathLst>
              <a:path w="6042895" h="1498601">
                <a:moveTo>
                  <a:pt x="1853214" y="1129279"/>
                </a:moveTo>
                <a:lnTo>
                  <a:pt x="1829892" y="1163465"/>
                </a:lnTo>
                <a:lnTo>
                  <a:pt x="1795073" y="1207369"/>
                </a:lnTo>
                <a:lnTo>
                  <a:pt x="1756386" y="1251274"/>
                </a:lnTo>
                <a:lnTo>
                  <a:pt x="1713831" y="1282007"/>
                </a:lnTo>
                <a:lnTo>
                  <a:pt x="1651932" y="1311276"/>
                </a:lnTo>
                <a:lnTo>
                  <a:pt x="1590033" y="1334692"/>
                </a:lnTo>
                <a:lnTo>
                  <a:pt x="1512659" y="1356644"/>
                </a:lnTo>
                <a:lnTo>
                  <a:pt x="1431416" y="1374205"/>
                </a:lnTo>
                <a:lnTo>
                  <a:pt x="1350173" y="1388840"/>
                </a:lnTo>
                <a:lnTo>
                  <a:pt x="1257325" y="1394694"/>
                </a:lnTo>
                <a:lnTo>
                  <a:pt x="1164476" y="1394694"/>
                </a:lnTo>
                <a:lnTo>
                  <a:pt x="1128008" y="1389896"/>
                </a:lnTo>
                <a:lnTo>
                  <a:pt x="1141263" y="1404939"/>
                </a:lnTo>
                <a:lnTo>
                  <a:pt x="1191556" y="1432745"/>
                </a:lnTo>
                <a:lnTo>
                  <a:pt x="1249586" y="1450306"/>
                </a:lnTo>
                <a:lnTo>
                  <a:pt x="1319223" y="1464941"/>
                </a:lnTo>
                <a:lnTo>
                  <a:pt x="1396597" y="1473722"/>
                </a:lnTo>
                <a:lnTo>
                  <a:pt x="1477839" y="1478113"/>
                </a:lnTo>
                <a:lnTo>
                  <a:pt x="1562950" y="1475186"/>
                </a:lnTo>
                <a:lnTo>
                  <a:pt x="1644193" y="1469332"/>
                </a:lnTo>
                <a:lnTo>
                  <a:pt x="1717698" y="1459087"/>
                </a:lnTo>
                <a:lnTo>
                  <a:pt x="1806678" y="1438599"/>
                </a:lnTo>
                <a:lnTo>
                  <a:pt x="1884052" y="1413720"/>
                </a:lnTo>
                <a:lnTo>
                  <a:pt x="1938214" y="1384450"/>
                </a:lnTo>
                <a:lnTo>
                  <a:pt x="1984638" y="1352253"/>
                </a:lnTo>
                <a:lnTo>
                  <a:pt x="2023325" y="1317130"/>
                </a:lnTo>
                <a:lnTo>
                  <a:pt x="2050406" y="1282007"/>
                </a:lnTo>
                <a:lnTo>
                  <a:pt x="2077486" y="1243956"/>
                </a:lnTo>
                <a:lnTo>
                  <a:pt x="2085224" y="1241029"/>
                </a:lnTo>
                <a:lnTo>
                  <a:pt x="2089092" y="1238102"/>
                </a:lnTo>
                <a:lnTo>
                  <a:pt x="2015587" y="1213223"/>
                </a:lnTo>
                <a:lnTo>
                  <a:pt x="1953688" y="1185417"/>
                </a:lnTo>
                <a:lnTo>
                  <a:pt x="1895658" y="1151757"/>
                </a:lnTo>
                <a:close/>
                <a:moveTo>
                  <a:pt x="271913" y="1015026"/>
                </a:moveTo>
                <a:lnTo>
                  <a:pt x="313362" y="1046386"/>
                </a:lnTo>
                <a:lnTo>
                  <a:pt x="379130" y="1085900"/>
                </a:lnTo>
                <a:lnTo>
                  <a:pt x="460373" y="1118097"/>
                </a:lnTo>
                <a:lnTo>
                  <a:pt x="553221" y="1145903"/>
                </a:lnTo>
                <a:lnTo>
                  <a:pt x="657676" y="1163464"/>
                </a:lnTo>
                <a:lnTo>
                  <a:pt x="812424" y="1178099"/>
                </a:lnTo>
                <a:lnTo>
                  <a:pt x="982646" y="1182490"/>
                </a:lnTo>
                <a:lnTo>
                  <a:pt x="1152868" y="1182490"/>
                </a:lnTo>
                <a:lnTo>
                  <a:pt x="1299880" y="1182490"/>
                </a:lnTo>
                <a:lnTo>
                  <a:pt x="1299880" y="1147367"/>
                </a:lnTo>
                <a:lnTo>
                  <a:pt x="1299880" y="1106390"/>
                </a:lnTo>
                <a:lnTo>
                  <a:pt x="1199294" y="1106390"/>
                </a:lnTo>
                <a:lnTo>
                  <a:pt x="1071628" y="1104926"/>
                </a:lnTo>
                <a:lnTo>
                  <a:pt x="940092" y="1101999"/>
                </a:lnTo>
                <a:lnTo>
                  <a:pt x="808557" y="1096145"/>
                </a:lnTo>
                <a:lnTo>
                  <a:pt x="677021" y="1087364"/>
                </a:lnTo>
                <a:lnTo>
                  <a:pt x="553223" y="1075657"/>
                </a:lnTo>
                <a:lnTo>
                  <a:pt x="433294" y="1056631"/>
                </a:lnTo>
                <a:lnTo>
                  <a:pt x="324970" y="1031752"/>
                </a:lnTo>
                <a:close/>
                <a:moveTo>
                  <a:pt x="5787417" y="403427"/>
                </a:moveTo>
                <a:lnTo>
                  <a:pt x="5803036" y="456605"/>
                </a:lnTo>
                <a:lnTo>
                  <a:pt x="5810773" y="522462"/>
                </a:lnTo>
                <a:lnTo>
                  <a:pt x="5814643" y="598563"/>
                </a:lnTo>
                <a:lnTo>
                  <a:pt x="5818511" y="674664"/>
                </a:lnTo>
                <a:lnTo>
                  <a:pt x="5814643" y="749301"/>
                </a:lnTo>
                <a:lnTo>
                  <a:pt x="5791430" y="825402"/>
                </a:lnTo>
                <a:lnTo>
                  <a:pt x="5748875" y="898576"/>
                </a:lnTo>
                <a:lnTo>
                  <a:pt x="5694713" y="951261"/>
                </a:lnTo>
                <a:lnTo>
                  <a:pt x="5625077" y="999556"/>
                </a:lnTo>
                <a:lnTo>
                  <a:pt x="5536097" y="1041997"/>
                </a:lnTo>
                <a:lnTo>
                  <a:pt x="5431642" y="1080047"/>
                </a:lnTo>
                <a:lnTo>
                  <a:pt x="5311713" y="1107853"/>
                </a:lnTo>
                <a:lnTo>
                  <a:pt x="5176309" y="1132732"/>
                </a:lnTo>
                <a:lnTo>
                  <a:pt x="4998349" y="1151757"/>
                </a:lnTo>
                <a:lnTo>
                  <a:pt x="4816520" y="1162002"/>
                </a:lnTo>
                <a:lnTo>
                  <a:pt x="4630823" y="1166392"/>
                </a:lnTo>
                <a:lnTo>
                  <a:pt x="4445126" y="1166392"/>
                </a:lnTo>
                <a:lnTo>
                  <a:pt x="4259429" y="1162002"/>
                </a:lnTo>
                <a:lnTo>
                  <a:pt x="4019570" y="1151757"/>
                </a:lnTo>
                <a:lnTo>
                  <a:pt x="3775842" y="1140050"/>
                </a:lnTo>
                <a:lnTo>
                  <a:pt x="3447003" y="1126878"/>
                </a:lnTo>
                <a:lnTo>
                  <a:pt x="3114296" y="1122488"/>
                </a:lnTo>
                <a:lnTo>
                  <a:pt x="2781589" y="1122488"/>
                </a:lnTo>
                <a:lnTo>
                  <a:pt x="2448881" y="1126878"/>
                </a:lnTo>
                <a:lnTo>
                  <a:pt x="2139386" y="1128342"/>
                </a:lnTo>
                <a:lnTo>
                  <a:pt x="1913678" y="1127261"/>
                </a:lnTo>
                <a:lnTo>
                  <a:pt x="1949820" y="1147367"/>
                </a:lnTo>
                <a:lnTo>
                  <a:pt x="2019456" y="1182490"/>
                </a:lnTo>
                <a:lnTo>
                  <a:pt x="2096830" y="1216150"/>
                </a:lnTo>
                <a:lnTo>
                  <a:pt x="2170335" y="1233712"/>
                </a:lnTo>
                <a:lnTo>
                  <a:pt x="2259315" y="1246883"/>
                </a:lnTo>
                <a:lnTo>
                  <a:pt x="2348295" y="1254200"/>
                </a:lnTo>
                <a:lnTo>
                  <a:pt x="2437275" y="1257127"/>
                </a:lnTo>
                <a:lnTo>
                  <a:pt x="2700346" y="1261518"/>
                </a:lnTo>
                <a:lnTo>
                  <a:pt x="2963417" y="1262981"/>
                </a:lnTo>
                <a:lnTo>
                  <a:pt x="3222619" y="1262981"/>
                </a:lnTo>
                <a:lnTo>
                  <a:pt x="3853215" y="1276153"/>
                </a:lnTo>
                <a:lnTo>
                  <a:pt x="4479943" y="1289324"/>
                </a:lnTo>
                <a:lnTo>
                  <a:pt x="4657903" y="1292251"/>
                </a:lnTo>
                <a:lnTo>
                  <a:pt x="4839732" y="1287860"/>
                </a:lnTo>
                <a:lnTo>
                  <a:pt x="5017692" y="1276153"/>
                </a:lnTo>
                <a:lnTo>
                  <a:pt x="5191783" y="1254200"/>
                </a:lnTo>
                <a:lnTo>
                  <a:pt x="5365874" y="1226394"/>
                </a:lnTo>
                <a:lnTo>
                  <a:pt x="5524491" y="1192734"/>
                </a:lnTo>
                <a:lnTo>
                  <a:pt x="5640551" y="1160538"/>
                </a:lnTo>
                <a:lnTo>
                  <a:pt x="5733399" y="1122487"/>
                </a:lnTo>
                <a:lnTo>
                  <a:pt x="5803036" y="1080047"/>
                </a:lnTo>
                <a:lnTo>
                  <a:pt x="5853329" y="1027361"/>
                </a:lnTo>
                <a:lnTo>
                  <a:pt x="5903622" y="955651"/>
                </a:lnTo>
                <a:lnTo>
                  <a:pt x="5942309" y="881014"/>
                </a:lnTo>
                <a:lnTo>
                  <a:pt x="5969390" y="809303"/>
                </a:lnTo>
                <a:lnTo>
                  <a:pt x="5984865" y="747837"/>
                </a:lnTo>
                <a:lnTo>
                  <a:pt x="5988733" y="684908"/>
                </a:lnTo>
                <a:lnTo>
                  <a:pt x="5984865" y="623442"/>
                </a:lnTo>
                <a:lnTo>
                  <a:pt x="5950047" y="561976"/>
                </a:lnTo>
                <a:lnTo>
                  <a:pt x="5892016" y="488802"/>
                </a:lnTo>
                <a:lnTo>
                  <a:pt x="5810773" y="421482"/>
                </a:lnTo>
                <a:close/>
                <a:moveTo>
                  <a:pt x="2781589" y="20489"/>
                </a:moveTo>
                <a:lnTo>
                  <a:pt x="2348295" y="23416"/>
                </a:lnTo>
                <a:lnTo>
                  <a:pt x="1903396" y="27806"/>
                </a:lnTo>
                <a:lnTo>
                  <a:pt x="1682881" y="27806"/>
                </a:lnTo>
                <a:lnTo>
                  <a:pt x="1458497" y="27806"/>
                </a:lnTo>
                <a:lnTo>
                  <a:pt x="1230244" y="30733"/>
                </a:lnTo>
                <a:lnTo>
                  <a:pt x="1009729" y="40977"/>
                </a:lnTo>
                <a:lnTo>
                  <a:pt x="866587" y="51222"/>
                </a:lnTo>
                <a:lnTo>
                  <a:pt x="727314" y="70247"/>
                </a:lnTo>
                <a:lnTo>
                  <a:pt x="599647" y="96590"/>
                </a:lnTo>
                <a:lnTo>
                  <a:pt x="506799" y="125859"/>
                </a:lnTo>
                <a:lnTo>
                  <a:pt x="425556" y="160983"/>
                </a:lnTo>
                <a:lnTo>
                  <a:pt x="359788" y="200497"/>
                </a:lnTo>
                <a:lnTo>
                  <a:pt x="301758" y="241474"/>
                </a:lnTo>
                <a:lnTo>
                  <a:pt x="212778" y="320502"/>
                </a:lnTo>
                <a:lnTo>
                  <a:pt x="147010" y="400993"/>
                </a:lnTo>
                <a:lnTo>
                  <a:pt x="100586" y="482948"/>
                </a:lnTo>
                <a:lnTo>
                  <a:pt x="73505" y="566366"/>
                </a:lnTo>
                <a:lnTo>
                  <a:pt x="61899" y="649784"/>
                </a:lnTo>
                <a:lnTo>
                  <a:pt x="54162" y="693689"/>
                </a:lnTo>
                <a:lnTo>
                  <a:pt x="54162" y="737593"/>
                </a:lnTo>
                <a:lnTo>
                  <a:pt x="61899" y="780034"/>
                </a:lnTo>
                <a:lnTo>
                  <a:pt x="73505" y="823938"/>
                </a:lnTo>
                <a:lnTo>
                  <a:pt x="92849" y="866379"/>
                </a:lnTo>
                <a:lnTo>
                  <a:pt x="127667" y="908820"/>
                </a:lnTo>
                <a:lnTo>
                  <a:pt x="181829" y="945407"/>
                </a:lnTo>
                <a:lnTo>
                  <a:pt x="247596" y="980530"/>
                </a:lnTo>
                <a:lnTo>
                  <a:pt x="359788" y="1015654"/>
                </a:lnTo>
                <a:lnTo>
                  <a:pt x="479718" y="1041997"/>
                </a:lnTo>
                <a:lnTo>
                  <a:pt x="611253" y="1061022"/>
                </a:lnTo>
                <a:lnTo>
                  <a:pt x="754395" y="1072730"/>
                </a:lnTo>
                <a:lnTo>
                  <a:pt x="897536" y="1081510"/>
                </a:lnTo>
                <a:lnTo>
                  <a:pt x="1036809" y="1082974"/>
                </a:lnTo>
                <a:lnTo>
                  <a:pt x="1183820" y="1085901"/>
                </a:lnTo>
                <a:lnTo>
                  <a:pt x="1326961" y="1085901"/>
                </a:lnTo>
                <a:lnTo>
                  <a:pt x="1338567" y="1085901"/>
                </a:lnTo>
                <a:lnTo>
                  <a:pt x="1342436" y="1090291"/>
                </a:lnTo>
                <a:lnTo>
                  <a:pt x="1350173" y="1091755"/>
                </a:lnTo>
                <a:lnTo>
                  <a:pt x="1350173" y="1096145"/>
                </a:lnTo>
                <a:lnTo>
                  <a:pt x="1350173" y="1100536"/>
                </a:lnTo>
                <a:lnTo>
                  <a:pt x="1348239" y="1100901"/>
                </a:lnTo>
                <a:lnTo>
                  <a:pt x="1350173" y="1101999"/>
                </a:lnTo>
                <a:lnTo>
                  <a:pt x="1354042" y="1106389"/>
                </a:lnTo>
                <a:lnTo>
                  <a:pt x="1354042" y="1145903"/>
                </a:lnTo>
                <a:lnTo>
                  <a:pt x="1354042" y="1185417"/>
                </a:lnTo>
                <a:lnTo>
                  <a:pt x="1342436" y="1223467"/>
                </a:lnTo>
                <a:lnTo>
                  <a:pt x="1315355" y="1262981"/>
                </a:lnTo>
                <a:lnTo>
                  <a:pt x="1257325" y="1299568"/>
                </a:lnTo>
                <a:lnTo>
                  <a:pt x="1191557" y="1333228"/>
                </a:lnTo>
                <a:lnTo>
                  <a:pt x="1129658" y="1368352"/>
                </a:lnTo>
                <a:lnTo>
                  <a:pt x="1210900" y="1377132"/>
                </a:lnTo>
                <a:lnTo>
                  <a:pt x="1292143" y="1372742"/>
                </a:lnTo>
                <a:lnTo>
                  <a:pt x="1377254" y="1362498"/>
                </a:lnTo>
                <a:lnTo>
                  <a:pt x="1458497" y="1347863"/>
                </a:lnTo>
                <a:lnTo>
                  <a:pt x="1528133" y="1327374"/>
                </a:lnTo>
                <a:lnTo>
                  <a:pt x="1590033" y="1306886"/>
                </a:lnTo>
                <a:lnTo>
                  <a:pt x="1659669" y="1273226"/>
                </a:lnTo>
                <a:lnTo>
                  <a:pt x="1709962" y="1236639"/>
                </a:lnTo>
                <a:lnTo>
                  <a:pt x="1744780" y="1195661"/>
                </a:lnTo>
                <a:lnTo>
                  <a:pt x="1775730" y="1156148"/>
                </a:lnTo>
                <a:lnTo>
                  <a:pt x="1806679" y="1115171"/>
                </a:lnTo>
                <a:lnTo>
                  <a:pt x="1806679" y="1112243"/>
                </a:lnTo>
                <a:lnTo>
                  <a:pt x="1810547" y="1110780"/>
                </a:lnTo>
                <a:lnTo>
                  <a:pt x="1822154" y="1106390"/>
                </a:lnTo>
                <a:lnTo>
                  <a:pt x="1829890" y="1106390"/>
                </a:lnTo>
                <a:lnTo>
                  <a:pt x="1829892" y="1106389"/>
                </a:lnTo>
                <a:lnTo>
                  <a:pt x="1837629" y="1106389"/>
                </a:lnTo>
                <a:lnTo>
                  <a:pt x="1837790" y="1106410"/>
                </a:lnTo>
                <a:lnTo>
                  <a:pt x="1859808" y="1106519"/>
                </a:lnTo>
                <a:lnTo>
                  <a:pt x="1860840" y="1106389"/>
                </a:lnTo>
                <a:lnTo>
                  <a:pt x="1861956" y="1106530"/>
                </a:lnTo>
                <a:lnTo>
                  <a:pt x="2127780" y="1107853"/>
                </a:lnTo>
                <a:lnTo>
                  <a:pt x="2429538" y="1106390"/>
                </a:lnTo>
                <a:lnTo>
                  <a:pt x="2727427" y="1101999"/>
                </a:lnTo>
                <a:lnTo>
                  <a:pt x="3033053" y="1100536"/>
                </a:lnTo>
                <a:lnTo>
                  <a:pt x="3338680" y="1104926"/>
                </a:lnTo>
                <a:lnTo>
                  <a:pt x="3644307" y="1112243"/>
                </a:lnTo>
                <a:lnTo>
                  <a:pt x="3888034" y="1125415"/>
                </a:lnTo>
                <a:lnTo>
                  <a:pt x="4135631" y="1135659"/>
                </a:lnTo>
                <a:lnTo>
                  <a:pt x="4325197" y="1141513"/>
                </a:lnTo>
                <a:lnTo>
                  <a:pt x="4510893" y="1145903"/>
                </a:lnTo>
                <a:lnTo>
                  <a:pt x="4704328" y="1145903"/>
                </a:lnTo>
                <a:lnTo>
                  <a:pt x="4893894" y="1137123"/>
                </a:lnTo>
                <a:lnTo>
                  <a:pt x="5071853" y="1122488"/>
                </a:lnTo>
                <a:lnTo>
                  <a:pt x="5184045" y="1107853"/>
                </a:lnTo>
                <a:lnTo>
                  <a:pt x="5284631" y="1091755"/>
                </a:lnTo>
                <a:lnTo>
                  <a:pt x="5385217" y="1069803"/>
                </a:lnTo>
                <a:lnTo>
                  <a:pt x="5466460" y="1041997"/>
                </a:lnTo>
                <a:lnTo>
                  <a:pt x="5551571" y="1005410"/>
                </a:lnTo>
                <a:lnTo>
                  <a:pt x="5617339" y="964432"/>
                </a:lnTo>
                <a:lnTo>
                  <a:pt x="5671501" y="919064"/>
                </a:lnTo>
                <a:lnTo>
                  <a:pt x="5710187" y="870770"/>
                </a:lnTo>
                <a:lnTo>
                  <a:pt x="5745006" y="794669"/>
                </a:lnTo>
                <a:lnTo>
                  <a:pt x="5760481" y="718568"/>
                </a:lnTo>
                <a:lnTo>
                  <a:pt x="5760481" y="639540"/>
                </a:lnTo>
                <a:lnTo>
                  <a:pt x="5756612" y="563439"/>
                </a:lnTo>
                <a:lnTo>
                  <a:pt x="5756612" y="485875"/>
                </a:lnTo>
                <a:lnTo>
                  <a:pt x="5745006" y="427336"/>
                </a:lnTo>
                <a:lnTo>
                  <a:pt x="5729531" y="370260"/>
                </a:lnTo>
                <a:lnTo>
                  <a:pt x="5694713" y="314648"/>
                </a:lnTo>
                <a:lnTo>
                  <a:pt x="5640551" y="257572"/>
                </a:lnTo>
                <a:lnTo>
                  <a:pt x="5574783" y="206351"/>
                </a:lnTo>
                <a:lnTo>
                  <a:pt x="5481935" y="159519"/>
                </a:lnTo>
                <a:lnTo>
                  <a:pt x="5377480" y="118542"/>
                </a:lnTo>
                <a:lnTo>
                  <a:pt x="5253682" y="84882"/>
                </a:lnTo>
                <a:lnTo>
                  <a:pt x="5110541" y="58539"/>
                </a:lnTo>
                <a:lnTo>
                  <a:pt x="4963531" y="43904"/>
                </a:lnTo>
                <a:lnTo>
                  <a:pt x="4816520" y="33660"/>
                </a:lnTo>
                <a:lnTo>
                  <a:pt x="4665641" y="29270"/>
                </a:lnTo>
                <a:lnTo>
                  <a:pt x="4510893" y="27806"/>
                </a:lnTo>
                <a:lnTo>
                  <a:pt x="4189792" y="24879"/>
                </a:lnTo>
                <a:lnTo>
                  <a:pt x="3868691" y="27806"/>
                </a:lnTo>
                <a:lnTo>
                  <a:pt x="3547589" y="24879"/>
                </a:lnTo>
                <a:lnTo>
                  <a:pt x="3222619" y="23416"/>
                </a:lnTo>
                <a:close/>
                <a:moveTo>
                  <a:pt x="2684872" y="0"/>
                </a:moveTo>
                <a:lnTo>
                  <a:pt x="3013710" y="0"/>
                </a:lnTo>
                <a:lnTo>
                  <a:pt x="3338680" y="4390"/>
                </a:lnTo>
                <a:lnTo>
                  <a:pt x="3659781" y="5854"/>
                </a:lnTo>
                <a:lnTo>
                  <a:pt x="3977014" y="4390"/>
                </a:lnTo>
                <a:lnTo>
                  <a:pt x="4294247" y="4390"/>
                </a:lnTo>
                <a:lnTo>
                  <a:pt x="4611479" y="5854"/>
                </a:lnTo>
                <a:lnTo>
                  <a:pt x="4924843" y="20489"/>
                </a:lnTo>
                <a:lnTo>
                  <a:pt x="5067985" y="33660"/>
                </a:lnTo>
                <a:lnTo>
                  <a:pt x="5203389" y="54149"/>
                </a:lnTo>
                <a:lnTo>
                  <a:pt x="5331056" y="80491"/>
                </a:lnTo>
                <a:lnTo>
                  <a:pt x="5443248" y="114151"/>
                </a:lnTo>
                <a:lnTo>
                  <a:pt x="5543834" y="155129"/>
                </a:lnTo>
                <a:lnTo>
                  <a:pt x="5625077" y="201960"/>
                </a:lnTo>
                <a:lnTo>
                  <a:pt x="5698581" y="261963"/>
                </a:lnTo>
                <a:lnTo>
                  <a:pt x="5756612" y="326356"/>
                </a:lnTo>
                <a:lnTo>
                  <a:pt x="5762499" y="340355"/>
                </a:lnTo>
                <a:lnTo>
                  <a:pt x="5764349" y="342454"/>
                </a:lnTo>
                <a:lnTo>
                  <a:pt x="5841723" y="400993"/>
                </a:lnTo>
                <a:lnTo>
                  <a:pt x="5919097" y="460996"/>
                </a:lnTo>
                <a:lnTo>
                  <a:pt x="5977127" y="522462"/>
                </a:lnTo>
                <a:lnTo>
                  <a:pt x="6023551" y="586855"/>
                </a:lnTo>
                <a:lnTo>
                  <a:pt x="6042895" y="652711"/>
                </a:lnTo>
                <a:lnTo>
                  <a:pt x="6042895" y="718568"/>
                </a:lnTo>
                <a:lnTo>
                  <a:pt x="6015814" y="818084"/>
                </a:lnTo>
                <a:lnTo>
                  <a:pt x="5973259" y="914674"/>
                </a:lnTo>
                <a:lnTo>
                  <a:pt x="5946177" y="974676"/>
                </a:lnTo>
                <a:lnTo>
                  <a:pt x="5907491" y="1034679"/>
                </a:lnTo>
                <a:lnTo>
                  <a:pt x="5853329" y="1091754"/>
                </a:lnTo>
                <a:lnTo>
                  <a:pt x="5787561" y="1131268"/>
                </a:lnTo>
                <a:lnTo>
                  <a:pt x="5710187" y="1166392"/>
                </a:lnTo>
                <a:lnTo>
                  <a:pt x="5625077" y="1195661"/>
                </a:lnTo>
                <a:lnTo>
                  <a:pt x="5520621" y="1217614"/>
                </a:lnTo>
                <a:lnTo>
                  <a:pt x="5362005" y="1248347"/>
                </a:lnTo>
                <a:lnTo>
                  <a:pt x="5199520" y="1276153"/>
                </a:lnTo>
                <a:lnTo>
                  <a:pt x="5029298" y="1296641"/>
                </a:lnTo>
                <a:lnTo>
                  <a:pt x="4812651" y="1308349"/>
                </a:lnTo>
                <a:lnTo>
                  <a:pt x="4592136" y="1312740"/>
                </a:lnTo>
                <a:lnTo>
                  <a:pt x="4371620" y="1311276"/>
                </a:lnTo>
                <a:lnTo>
                  <a:pt x="4147236" y="1303959"/>
                </a:lnTo>
                <a:lnTo>
                  <a:pt x="3926721" y="1298105"/>
                </a:lnTo>
                <a:lnTo>
                  <a:pt x="3288387" y="1286397"/>
                </a:lnTo>
                <a:lnTo>
                  <a:pt x="2646184" y="1282007"/>
                </a:lnTo>
                <a:lnTo>
                  <a:pt x="2549467" y="1282007"/>
                </a:lnTo>
                <a:lnTo>
                  <a:pt x="2437275" y="1279080"/>
                </a:lnTo>
                <a:lnTo>
                  <a:pt x="2328951" y="1276153"/>
                </a:lnTo>
                <a:lnTo>
                  <a:pt x="2228365" y="1267372"/>
                </a:lnTo>
                <a:lnTo>
                  <a:pt x="2135517" y="1251273"/>
                </a:lnTo>
                <a:lnTo>
                  <a:pt x="2127779" y="1251273"/>
                </a:lnTo>
                <a:lnTo>
                  <a:pt x="2100699" y="1292251"/>
                </a:lnTo>
                <a:lnTo>
                  <a:pt x="2062012" y="1334692"/>
                </a:lnTo>
                <a:lnTo>
                  <a:pt x="2019456" y="1372742"/>
                </a:lnTo>
                <a:lnTo>
                  <a:pt x="1957557" y="1409329"/>
                </a:lnTo>
                <a:lnTo>
                  <a:pt x="1887921" y="1440062"/>
                </a:lnTo>
                <a:lnTo>
                  <a:pt x="1795072" y="1464941"/>
                </a:lnTo>
                <a:lnTo>
                  <a:pt x="1686749" y="1485430"/>
                </a:lnTo>
                <a:lnTo>
                  <a:pt x="1593900" y="1494211"/>
                </a:lnTo>
                <a:lnTo>
                  <a:pt x="1497183" y="1498601"/>
                </a:lnTo>
                <a:lnTo>
                  <a:pt x="1396597" y="1494211"/>
                </a:lnTo>
                <a:lnTo>
                  <a:pt x="1303748" y="1485430"/>
                </a:lnTo>
                <a:lnTo>
                  <a:pt x="1222506" y="1469332"/>
                </a:lnTo>
                <a:lnTo>
                  <a:pt x="1152869" y="1447379"/>
                </a:lnTo>
                <a:lnTo>
                  <a:pt x="1098707" y="1415183"/>
                </a:lnTo>
                <a:lnTo>
                  <a:pt x="1063889" y="1380059"/>
                </a:lnTo>
                <a:lnTo>
                  <a:pt x="1063889" y="1377133"/>
                </a:lnTo>
                <a:lnTo>
                  <a:pt x="1063889" y="1377132"/>
                </a:lnTo>
                <a:lnTo>
                  <a:pt x="1060021" y="1372742"/>
                </a:lnTo>
                <a:lnTo>
                  <a:pt x="1063890" y="1368352"/>
                </a:lnTo>
                <a:lnTo>
                  <a:pt x="1125789" y="1333228"/>
                </a:lnTo>
                <a:lnTo>
                  <a:pt x="1191557" y="1299568"/>
                </a:lnTo>
                <a:lnTo>
                  <a:pt x="1249587" y="1265908"/>
                </a:lnTo>
                <a:lnTo>
                  <a:pt x="1288274" y="1226394"/>
                </a:lnTo>
                <a:lnTo>
                  <a:pt x="1295152" y="1202978"/>
                </a:lnTo>
                <a:lnTo>
                  <a:pt x="1195424" y="1202978"/>
                </a:lnTo>
                <a:lnTo>
                  <a:pt x="1071626" y="1205905"/>
                </a:lnTo>
                <a:lnTo>
                  <a:pt x="943959" y="1202978"/>
                </a:lnTo>
                <a:lnTo>
                  <a:pt x="820161" y="1201515"/>
                </a:lnTo>
                <a:lnTo>
                  <a:pt x="692494" y="1191270"/>
                </a:lnTo>
                <a:lnTo>
                  <a:pt x="580302" y="1176636"/>
                </a:lnTo>
                <a:lnTo>
                  <a:pt x="479716" y="1153220"/>
                </a:lnTo>
                <a:lnTo>
                  <a:pt x="398474" y="1125414"/>
                </a:lnTo>
                <a:lnTo>
                  <a:pt x="324969" y="1090291"/>
                </a:lnTo>
                <a:lnTo>
                  <a:pt x="259201" y="1050777"/>
                </a:lnTo>
                <a:lnTo>
                  <a:pt x="208908" y="1011263"/>
                </a:lnTo>
                <a:lnTo>
                  <a:pt x="169116" y="974315"/>
                </a:lnTo>
                <a:lnTo>
                  <a:pt x="147010" y="964432"/>
                </a:lnTo>
                <a:lnTo>
                  <a:pt x="81243" y="919064"/>
                </a:lnTo>
                <a:lnTo>
                  <a:pt x="38687" y="864916"/>
                </a:lnTo>
                <a:lnTo>
                  <a:pt x="11606" y="807840"/>
                </a:lnTo>
                <a:lnTo>
                  <a:pt x="0" y="749301"/>
                </a:lnTo>
                <a:lnTo>
                  <a:pt x="0" y="692225"/>
                </a:lnTo>
                <a:lnTo>
                  <a:pt x="11606" y="602953"/>
                </a:lnTo>
                <a:lnTo>
                  <a:pt x="27081" y="513681"/>
                </a:lnTo>
                <a:lnTo>
                  <a:pt x="73505" y="427336"/>
                </a:lnTo>
                <a:lnTo>
                  <a:pt x="119930" y="360016"/>
                </a:lnTo>
                <a:lnTo>
                  <a:pt x="181829" y="295623"/>
                </a:lnTo>
                <a:lnTo>
                  <a:pt x="259203" y="231230"/>
                </a:lnTo>
                <a:lnTo>
                  <a:pt x="313364" y="191716"/>
                </a:lnTo>
                <a:lnTo>
                  <a:pt x="371395" y="155129"/>
                </a:lnTo>
                <a:lnTo>
                  <a:pt x="444900" y="121469"/>
                </a:lnTo>
                <a:lnTo>
                  <a:pt x="530011" y="90736"/>
                </a:lnTo>
                <a:lnTo>
                  <a:pt x="646072" y="62930"/>
                </a:lnTo>
                <a:lnTo>
                  <a:pt x="769870" y="40977"/>
                </a:lnTo>
                <a:lnTo>
                  <a:pt x="905274" y="27806"/>
                </a:lnTo>
                <a:lnTo>
                  <a:pt x="1044547" y="17562"/>
                </a:lnTo>
                <a:lnTo>
                  <a:pt x="1183820" y="13171"/>
                </a:lnTo>
                <a:lnTo>
                  <a:pt x="1319224" y="8781"/>
                </a:lnTo>
                <a:lnTo>
                  <a:pt x="1837628" y="4390"/>
                </a:lnTo>
                <a:lnTo>
                  <a:pt x="2352164" y="2927"/>
                </a:lnTo>
                <a:close/>
              </a:path>
            </a:pathLst>
          </a:custGeom>
          <a:solidFill>
            <a:schemeClr val="accent1"/>
          </a:solidFill>
          <a:ln w="0">
            <a:solidFill>
              <a:schemeClr val="accent1"/>
            </a:solidFill>
            <a:prstDash val="solid"/>
            <a:round/>
          </a:ln>
        </p:spPr>
        <p:txBody>
          <a:bodyPr anchor="ctr" anchorCtr="0" bIns="360000" compatLnSpc="1" lIns="0" numCol="1" rIns="0" tIns="45720" vert="horz" wrap="square">
            <a:no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zh-CN"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Deduksi yang Salah</a:t>
            </a:r>
            <a:endParaRPr altLang="en-US" dirty="0" sz="3200" lang="zh-CN">
              <a:solidFill>
                <a:schemeClr val="accent1"/>
              </a:solidFill>
              <a:latin typeface="Calibri" panose="020F0502020204030204" pitchFamily="34" charset="0"/>
              <a:ea typeface="Calibri" panose="020F0502020204030204" pitchFamily="34" charset="0"/>
            </a:endParaRPr>
          </a:p>
        </p:txBody>
      </p:sp>
      <p:sp>
        <p:nvSpPr>
          <p:cNvPr id="1048757" name="Freeform 7"/>
          <p:cNvSpPr>
            <a:spLocks noEditPoints="1" noChangeArrowheads="1"/>
          </p:cNvSpPr>
          <p:nvPr/>
        </p:nvSpPr>
        <p:spPr bwMode="auto">
          <a:xfrm>
            <a:off x="830932" y="3060361"/>
            <a:ext cx="842821" cy="536830"/>
          </a:xfrm>
          <a:custGeom>
            <a:avLst/>
            <a:gdLst>
              <a:gd name="T0" fmla="*/ 346 w 378"/>
              <a:gd name="T1" fmla="*/ 141 h 315"/>
              <a:gd name="T2" fmla="*/ 78 w 378"/>
              <a:gd name="T3" fmla="*/ 39 h 315"/>
              <a:gd name="T4" fmla="*/ 20 w 378"/>
              <a:gd name="T5" fmla="*/ 233 h 315"/>
              <a:gd name="T6" fmla="*/ 43 w 378"/>
              <a:gd name="T7" fmla="*/ 123 h 315"/>
              <a:gd name="T8" fmla="*/ 43 w 378"/>
              <a:gd name="T9" fmla="*/ 224 h 315"/>
              <a:gd name="T10" fmla="*/ 48 w 378"/>
              <a:gd name="T11" fmla="*/ 139 h 315"/>
              <a:gd name="T12" fmla="*/ 56 w 378"/>
              <a:gd name="T13" fmla="*/ 109 h 315"/>
              <a:gd name="T14" fmla="*/ 63 w 378"/>
              <a:gd name="T15" fmla="*/ 260 h 315"/>
              <a:gd name="T16" fmla="*/ 65 w 378"/>
              <a:gd name="T17" fmla="*/ 241 h 315"/>
              <a:gd name="T18" fmla="*/ 76 w 378"/>
              <a:gd name="T19" fmla="*/ 21 h 315"/>
              <a:gd name="T20" fmla="*/ 74 w 378"/>
              <a:gd name="T21" fmla="*/ 172 h 315"/>
              <a:gd name="T22" fmla="*/ 77 w 378"/>
              <a:gd name="T23" fmla="*/ 122 h 315"/>
              <a:gd name="T24" fmla="*/ 82 w 378"/>
              <a:gd name="T25" fmla="*/ 180 h 315"/>
              <a:gd name="T26" fmla="*/ 92 w 378"/>
              <a:gd name="T27" fmla="*/ 181 h 315"/>
              <a:gd name="T28" fmla="*/ 94 w 378"/>
              <a:gd name="T29" fmla="*/ 213 h 315"/>
              <a:gd name="T30" fmla="*/ 98 w 378"/>
              <a:gd name="T31" fmla="*/ 118 h 315"/>
              <a:gd name="T32" fmla="*/ 100 w 378"/>
              <a:gd name="T33" fmla="*/ 183 h 315"/>
              <a:gd name="T34" fmla="*/ 105 w 378"/>
              <a:gd name="T35" fmla="*/ 106 h 315"/>
              <a:gd name="T36" fmla="*/ 105 w 378"/>
              <a:gd name="T37" fmla="*/ 259 h 315"/>
              <a:gd name="T38" fmla="*/ 128 w 378"/>
              <a:gd name="T39" fmla="*/ 30 h 315"/>
              <a:gd name="T40" fmla="*/ 133 w 378"/>
              <a:gd name="T41" fmla="*/ 83 h 315"/>
              <a:gd name="T42" fmla="*/ 129 w 378"/>
              <a:gd name="T43" fmla="*/ 217 h 315"/>
              <a:gd name="T44" fmla="*/ 136 w 378"/>
              <a:gd name="T45" fmla="*/ 212 h 315"/>
              <a:gd name="T46" fmla="*/ 141 w 378"/>
              <a:gd name="T47" fmla="*/ 290 h 315"/>
              <a:gd name="T48" fmla="*/ 148 w 378"/>
              <a:gd name="T49" fmla="*/ 177 h 315"/>
              <a:gd name="T50" fmla="*/ 156 w 378"/>
              <a:gd name="T51" fmla="*/ 195 h 315"/>
              <a:gd name="T52" fmla="*/ 158 w 378"/>
              <a:gd name="T53" fmla="*/ 288 h 315"/>
              <a:gd name="T54" fmla="*/ 164 w 378"/>
              <a:gd name="T55" fmla="*/ 112 h 315"/>
              <a:gd name="T56" fmla="*/ 177 w 378"/>
              <a:gd name="T57" fmla="*/ 83 h 315"/>
              <a:gd name="T58" fmla="*/ 179 w 378"/>
              <a:gd name="T59" fmla="*/ 172 h 315"/>
              <a:gd name="T60" fmla="*/ 177 w 378"/>
              <a:gd name="T61" fmla="*/ 256 h 315"/>
              <a:gd name="T62" fmla="*/ 179 w 378"/>
              <a:gd name="T63" fmla="*/ 289 h 315"/>
              <a:gd name="T64" fmla="*/ 185 w 378"/>
              <a:gd name="T65" fmla="*/ 215 h 315"/>
              <a:gd name="T66" fmla="*/ 191 w 378"/>
              <a:gd name="T67" fmla="*/ 279 h 315"/>
              <a:gd name="T68" fmla="*/ 204 w 378"/>
              <a:gd name="T69" fmla="*/ 26 h 315"/>
              <a:gd name="T70" fmla="*/ 208 w 378"/>
              <a:gd name="T71" fmla="*/ 78 h 315"/>
              <a:gd name="T72" fmla="*/ 206 w 378"/>
              <a:gd name="T73" fmla="*/ 159 h 315"/>
              <a:gd name="T74" fmla="*/ 212 w 378"/>
              <a:gd name="T75" fmla="*/ 277 h 315"/>
              <a:gd name="T76" fmla="*/ 216 w 378"/>
              <a:gd name="T77" fmla="*/ 273 h 315"/>
              <a:gd name="T78" fmla="*/ 224 w 378"/>
              <a:gd name="T79" fmla="*/ 53 h 315"/>
              <a:gd name="T80" fmla="*/ 229 w 378"/>
              <a:gd name="T81" fmla="*/ 159 h 315"/>
              <a:gd name="T82" fmla="*/ 230 w 378"/>
              <a:gd name="T83" fmla="*/ 253 h 315"/>
              <a:gd name="T84" fmla="*/ 243 w 378"/>
              <a:gd name="T85" fmla="*/ 281 h 315"/>
              <a:gd name="T86" fmla="*/ 246 w 378"/>
              <a:gd name="T87" fmla="*/ 31 h 315"/>
              <a:gd name="T88" fmla="*/ 253 w 378"/>
              <a:gd name="T89" fmla="*/ 28 h 315"/>
              <a:gd name="T90" fmla="*/ 254 w 378"/>
              <a:gd name="T91" fmla="*/ 136 h 315"/>
              <a:gd name="T92" fmla="*/ 265 w 378"/>
              <a:gd name="T93" fmla="*/ 55 h 315"/>
              <a:gd name="T94" fmla="*/ 259 w 378"/>
              <a:gd name="T95" fmla="*/ 275 h 315"/>
              <a:gd name="T96" fmla="*/ 262 w 378"/>
              <a:gd name="T97" fmla="*/ 287 h 315"/>
              <a:gd name="T98" fmla="*/ 266 w 378"/>
              <a:gd name="T99" fmla="*/ 291 h 315"/>
              <a:gd name="T100" fmla="*/ 283 w 378"/>
              <a:gd name="T101" fmla="*/ 45 h 315"/>
              <a:gd name="T102" fmla="*/ 287 w 378"/>
              <a:gd name="T103" fmla="*/ 92 h 315"/>
              <a:gd name="T104" fmla="*/ 290 w 378"/>
              <a:gd name="T105" fmla="*/ 234 h 315"/>
              <a:gd name="T106" fmla="*/ 293 w 378"/>
              <a:gd name="T107" fmla="*/ 239 h 315"/>
              <a:gd name="T108" fmla="*/ 304 w 378"/>
              <a:gd name="T109" fmla="*/ 47 h 315"/>
              <a:gd name="T110" fmla="*/ 321 w 378"/>
              <a:gd name="T111" fmla="*/ 21 h 315"/>
              <a:gd name="T112" fmla="*/ 311 w 378"/>
              <a:gd name="T113" fmla="*/ 93 h 315"/>
              <a:gd name="T114" fmla="*/ 321 w 378"/>
              <a:gd name="T115" fmla="*/ 229 h 315"/>
              <a:gd name="T116" fmla="*/ 321 w 378"/>
              <a:gd name="T117" fmla="*/ 128 h 315"/>
              <a:gd name="T118" fmla="*/ 338 w 378"/>
              <a:gd name="T119" fmla="*/ 115 h 315"/>
              <a:gd name="T120" fmla="*/ 327 w 378"/>
              <a:gd name="T121" fmla="*/ 241 h 315"/>
              <a:gd name="T122" fmla="*/ 342 w 378"/>
              <a:gd name="T123" fmla="*/ 84 h 315"/>
              <a:gd name="T124" fmla="*/ 351 w 378"/>
              <a:gd name="T125" fmla="*/ 112 h 3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8"/>
              <a:gd name="T190" fmla="*/ 0 h 315"/>
              <a:gd name="T191" fmla="*/ 378 w 378"/>
              <a:gd name="T192" fmla="*/ 315 h 31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8" h="315">
                <a:moveTo>
                  <a:pt x="61" y="12"/>
                </a:moveTo>
                <a:cubicBezTo>
                  <a:pt x="65" y="3"/>
                  <a:pt x="78" y="6"/>
                  <a:pt x="81" y="14"/>
                </a:cubicBezTo>
                <a:cubicBezTo>
                  <a:pt x="85" y="12"/>
                  <a:pt x="89" y="15"/>
                  <a:pt x="91" y="17"/>
                </a:cubicBezTo>
                <a:cubicBezTo>
                  <a:pt x="93" y="14"/>
                  <a:pt x="93" y="9"/>
                  <a:pt x="95" y="6"/>
                </a:cubicBezTo>
                <a:cubicBezTo>
                  <a:pt x="96" y="5"/>
                  <a:pt x="98" y="2"/>
                  <a:pt x="100" y="2"/>
                </a:cubicBezTo>
                <a:cubicBezTo>
                  <a:pt x="101" y="2"/>
                  <a:pt x="105" y="5"/>
                  <a:pt x="106" y="6"/>
                </a:cubicBezTo>
                <a:cubicBezTo>
                  <a:pt x="107" y="8"/>
                  <a:pt x="107" y="11"/>
                  <a:pt x="108" y="13"/>
                </a:cubicBezTo>
                <a:cubicBezTo>
                  <a:pt x="110" y="15"/>
                  <a:pt x="111" y="17"/>
                  <a:pt x="113" y="18"/>
                </a:cubicBezTo>
                <a:cubicBezTo>
                  <a:pt x="118" y="18"/>
                  <a:pt x="122" y="20"/>
                  <a:pt x="126" y="23"/>
                </a:cubicBezTo>
                <a:cubicBezTo>
                  <a:pt x="130" y="20"/>
                  <a:pt x="135" y="18"/>
                  <a:pt x="137" y="24"/>
                </a:cubicBezTo>
                <a:cubicBezTo>
                  <a:pt x="143" y="25"/>
                  <a:pt x="150" y="17"/>
                  <a:pt x="155" y="26"/>
                </a:cubicBezTo>
                <a:cubicBezTo>
                  <a:pt x="157" y="25"/>
                  <a:pt x="158" y="23"/>
                  <a:pt x="161" y="22"/>
                </a:cubicBezTo>
                <a:cubicBezTo>
                  <a:pt x="164" y="22"/>
                  <a:pt x="167" y="24"/>
                  <a:pt x="169" y="24"/>
                </a:cubicBezTo>
                <a:cubicBezTo>
                  <a:pt x="171" y="23"/>
                  <a:pt x="172" y="17"/>
                  <a:pt x="174" y="14"/>
                </a:cubicBezTo>
                <a:cubicBezTo>
                  <a:pt x="176" y="12"/>
                  <a:pt x="179" y="13"/>
                  <a:pt x="182" y="13"/>
                </a:cubicBezTo>
                <a:cubicBezTo>
                  <a:pt x="186" y="12"/>
                  <a:pt x="189" y="10"/>
                  <a:pt x="195" y="12"/>
                </a:cubicBezTo>
                <a:cubicBezTo>
                  <a:pt x="198" y="12"/>
                  <a:pt x="201" y="15"/>
                  <a:pt x="203" y="17"/>
                </a:cubicBezTo>
                <a:cubicBezTo>
                  <a:pt x="207" y="8"/>
                  <a:pt x="220" y="8"/>
                  <a:pt x="224" y="15"/>
                </a:cubicBezTo>
                <a:cubicBezTo>
                  <a:pt x="228" y="14"/>
                  <a:pt x="230" y="14"/>
                  <a:pt x="233" y="15"/>
                </a:cubicBezTo>
                <a:cubicBezTo>
                  <a:pt x="235" y="12"/>
                  <a:pt x="236" y="8"/>
                  <a:pt x="238" y="5"/>
                </a:cubicBezTo>
                <a:cubicBezTo>
                  <a:pt x="251" y="0"/>
                  <a:pt x="259" y="12"/>
                  <a:pt x="261" y="29"/>
                </a:cubicBezTo>
                <a:cubicBezTo>
                  <a:pt x="262" y="29"/>
                  <a:pt x="263" y="27"/>
                  <a:pt x="264" y="27"/>
                </a:cubicBezTo>
                <a:cubicBezTo>
                  <a:pt x="264" y="25"/>
                  <a:pt x="264" y="21"/>
                  <a:pt x="265" y="20"/>
                </a:cubicBezTo>
                <a:cubicBezTo>
                  <a:pt x="271" y="19"/>
                  <a:pt x="271" y="24"/>
                  <a:pt x="274" y="27"/>
                </a:cubicBezTo>
                <a:cubicBezTo>
                  <a:pt x="276" y="19"/>
                  <a:pt x="282" y="8"/>
                  <a:pt x="289" y="8"/>
                </a:cubicBezTo>
                <a:cubicBezTo>
                  <a:pt x="292" y="9"/>
                  <a:pt x="297" y="11"/>
                  <a:pt x="297" y="16"/>
                </a:cubicBezTo>
                <a:cubicBezTo>
                  <a:pt x="302" y="18"/>
                  <a:pt x="304" y="22"/>
                  <a:pt x="307" y="27"/>
                </a:cubicBezTo>
                <a:cubicBezTo>
                  <a:pt x="311" y="22"/>
                  <a:pt x="316" y="15"/>
                  <a:pt x="323" y="18"/>
                </a:cubicBezTo>
                <a:cubicBezTo>
                  <a:pt x="330" y="15"/>
                  <a:pt x="336" y="21"/>
                  <a:pt x="338" y="27"/>
                </a:cubicBezTo>
                <a:cubicBezTo>
                  <a:pt x="341" y="22"/>
                  <a:pt x="347" y="17"/>
                  <a:pt x="352" y="23"/>
                </a:cubicBezTo>
                <a:cubicBezTo>
                  <a:pt x="362" y="19"/>
                  <a:pt x="368" y="30"/>
                  <a:pt x="373" y="37"/>
                </a:cubicBezTo>
                <a:cubicBezTo>
                  <a:pt x="378" y="54"/>
                  <a:pt x="367" y="69"/>
                  <a:pt x="361" y="82"/>
                </a:cubicBezTo>
                <a:cubicBezTo>
                  <a:pt x="360" y="89"/>
                  <a:pt x="358" y="96"/>
                  <a:pt x="356" y="103"/>
                </a:cubicBezTo>
                <a:cubicBezTo>
                  <a:pt x="356" y="104"/>
                  <a:pt x="356" y="104"/>
                  <a:pt x="355" y="104"/>
                </a:cubicBezTo>
                <a:cubicBezTo>
                  <a:pt x="355" y="106"/>
                  <a:pt x="354" y="110"/>
                  <a:pt x="353" y="111"/>
                </a:cubicBezTo>
                <a:cubicBezTo>
                  <a:pt x="353" y="113"/>
                  <a:pt x="353" y="115"/>
                  <a:pt x="352" y="117"/>
                </a:cubicBezTo>
                <a:cubicBezTo>
                  <a:pt x="351" y="119"/>
                  <a:pt x="351" y="119"/>
                  <a:pt x="351" y="119"/>
                </a:cubicBezTo>
                <a:cubicBezTo>
                  <a:pt x="351" y="121"/>
                  <a:pt x="352" y="125"/>
                  <a:pt x="350" y="125"/>
                </a:cubicBezTo>
                <a:cubicBezTo>
                  <a:pt x="350" y="126"/>
                  <a:pt x="350" y="129"/>
                  <a:pt x="349" y="130"/>
                </a:cubicBezTo>
                <a:cubicBezTo>
                  <a:pt x="348" y="131"/>
                  <a:pt x="348" y="131"/>
                  <a:pt x="348" y="131"/>
                </a:cubicBezTo>
                <a:cubicBezTo>
                  <a:pt x="348" y="133"/>
                  <a:pt x="348" y="136"/>
                  <a:pt x="347" y="138"/>
                </a:cubicBezTo>
                <a:cubicBezTo>
                  <a:pt x="347" y="139"/>
                  <a:pt x="346" y="140"/>
                  <a:pt x="346" y="141"/>
                </a:cubicBezTo>
                <a:cubicBezTo>
                  <a:pt x="346" y="145"/>
                  <a:pt x="347" y="148"/>
                  <a:pt x="347" y="152"/>
                </a:cubicBezTo>
                <a:cubicBezTo>
                  <a:pt x="350" y="151"/>
                  <a:pt x="351" y="146"/>
                  <a:pt x="353" y="146"/>
                </a:cubicBezTo>
                <a:cubicBezTo>
                  <a:pt x="354" y="144"/>
                  <a:pt x="356" y="142"/>
                  <a:pt x="357" y="144"/>
                </a:cubicBezTo>
                <a:cubicBezTo>
                  <a:pt x="353" y="147"/>
                  <a:pt x="351" y="153"/>
                  <a:pt x="347" y="157"/>
                </a:cubicBezTo>
                <a:cubicBezTo>
                  <a:pt x="348" y="181"/>
                  <a:pt x="349" y="208"/>
                  <a:pt x="347" y="229"/>
                </a:cubicBezTo>
                <a:cubicBezTo>
                  <a:pt x="346" y="236"/>
                  <a:pt x="344" y="242"/>
                  <a:pt x="344" y="247"/>
                </a:cubicBezTo>
                <a:cubicBezTo>
                  <a:pt x="342" y="252"/>
                  <a:pt x="341" y="258"/>
                  <a:pt x="339" y="262"/>
                </a:cubicBezTo>
                <a:cubicBezTo>
                  <a:pt x="339" y="264"/>
                  <a:pt x="338" y="265"/>
                  <a:pt x="337" y="266"/>
                </a:cubicBezTo>
                <a:cubicBezTo>
                  <a:pt x="336" y="269"/>
                  <a:pt x="336" y="273"/>
                  <a:pt x="334" y="276"/>
                </a:cubicBezTo>
                <a:cubicBezTo>
                  <a:pt x="332" y="286"/>
                  <a:pt x="327" y="297"/>
                  <a:pt x="322" y="303"/>
                </a:cubicBezTo>
                <a:cubicBezTo>
                  <a:pt x="318" y="308"/>
                  <a:pt x="311" y="314"/>
                  <a:pt x="304" y="309"/>
                </a:cubicBezTo>
                <a:cubicBezTo>
                  <a:pt x="300" y="311"/>
                  <a:pt x="292" y="311"/>
                  <a:pt x="289" y="307"/>
                </a:cubicBezTo>
                <a:cubicBezTo>
                  <a:pt x="288" y="304"/>
                  <a:pt x="287" y="303"/>
                  <a:pt x="285" y="301"/>
                </a:cubicBezTo>
                <a:cubicBezTo>
                  <a:pt x="279" y="307"/>
                  <a:pt x="267" y="315"/>
                  <a:pt x="259" y="306"/>
                </a:cubicBezTo>
                <a:cubicBezTo>
                  <a:pt x="254" y="307"/>
                  <a:pt x="250" y="304"/>
                  <a:pt x="248" y="299"/>
                </a:cubicBezTo>
                <a:cubicBezTo>
                  <a:pt x="237" y="306"/>
                  <a:pt x="213" y="315"/>
                  <a:pt x="212" y="290"/>
                </a:cubicBezTo>
                <a:cubicBezTo>
                  <a:pt x="206" y="291"/>
                  <a:pt x="203" y="303"/>
                  <a:pt x="195" y="299"/>
                </a:cubicBezTo>
                <a:cubicBezTo>
                  <a:pt x="184" y="308"/>
                  <a:pt x="166" y="310"/>
                  <a:pt x="157" y="299"/>
                </a:cubicBezTo>
                <a:cubicBezTo>
                  <a:pt x="151" y="299"/>
                  <a:pt x="149" y="304"/>
                  <a:pt x="142" y="303"/>
                </a:cubicBezTo>
                <a:cubicBezTo>
                  <a:pt x="135" y="303"/>
                  <a:pt x="131" y="296"/>
                  <a:pt x="127" y="288"/>
                </a:cubicBezTo>
                <a:cubicBezTo>
                  <a:pt x="121" y="291"/>
                  <a:pt x="111" y="296"/>
                  <a:pt x="109" y="286"/>
                </a:cubicBezTo>
                <a:cubicBezTo>
                  <a:pt x="105" y="286"/>
                  <a:pt x="102" y="288"/>
                  <a:pt x="99" y="289"/>
                </a:cubicBezTo>
                <a:cubicBezTo>
                  <a:pt x="96" y="296"/>
                  <a:pt x="92" y="301"/>
                  <a:pt x="86" y="303"/>
                </a:cubicBezTo>
                <a:cubicBezTo>
                  <a:pt x="79" y="306"/>
                  <a:pt x="72" y="300"/>
                  <a:pt x="67" y="294"/>
                </a:cubicBezTo>
                <a:cubicBezTo>
                  <a:pt x="62" y="297"/>
                  <a:pt x="53" y="296"/>
                  <a:pt x="48" y="292"/>
                </a:cubicBezTo>
                <a:cubicBezTo>
                  <a:pt x="44" y="294"/>
                  <a:pt x="39" y="295"/>
                  <a:pt x="35" y="293"/>
                </a:cubicBezTo>
                <a:cubicBezTo>
                  <a:pt x="31" y="292"/>
                  <a:pt x="25" y="289"/>
                  <a:pt x="22" y="285"/>
                </a:cubicBezTo>
                <a:cubicBezTo>
                  <a:pt x="20" y="283"/>
                  <a:pt x="18" y="280"/>
                  <a:pt x="15" y="282"/>
                </a:cubicBezTo>
                <a:cubicBezTo>
                  <a:pt x="1" y="277"/>
                  <a:pt x="0" y="256"/>
                  <a:pt x="4" y="232"/>
                </a:cubicBezTo>
                <a:cubicBezTo>
                  <a:pt x="5" y="219"/>
                  <a:pt x="8" y="207"/>
                  <a:pt x="11" y="197"/>
                </a:cubicBezTo>
                <a:cubicBezTo>
                  <a:pt x="13" y="193"/>
                  <a:pt x="13" y="190"/>
                  <a:pt x="15" y="188"/>
                </a:cubicBezTo>
                <a:cubicBezTo>
                  <a:pt x="15" y="186"/>
                  <a:pt x="16" y="187"/>
                  <a:pt x="15" y="185"/>
                </a:cubicBezTo>
                <a:cubicBezTo>
                  <a:pt x="15" y="184"/>
                  <a:pt x="17" y="184"/>
                  <a:pt x="17" y="183"/>
                </a:cubicBezTo>
                <a:cubicBezTo>
                  <a:pt x="25" y="159"/>
                  <a:pt x="34" y="135"/>
                  <a:pt x="44" y="112"/>
                </a:cubicBezTo>
                <a:cubicBezTo>
                  <a:pt x="44" y="86"/>
                  <a:pt x="38" y="65"/>
                  <a:pt x="40" y="42"/>
                </a:cubicBezTo>
                <a:cubicBezTo>
                  <a:pt x="41" y="40"/>
                  <a:pt x="40" y="38"/>
                  <a:pt x="41" y="35"/>
                </a:cubicBezTo>
                <a:cubicBezTo>
                  <a:pt x="42" y="28"/>
                  <a:pt x="47" y="23"/>
                  <a:pt x="48" y="16"/>
                </a:cubicBezTo>
                <a:cubicBezTo>
                  <a:pt x="51" y="14"/>
                  <a:pt x="53" y="11"/>
                  <a:pt x="56" y="10"/>
                </a:cubicBezTo>
                <a:cubicBezTo>
                  <a:pt x="58" y="11"/>
                  <a:pt x="60" y="11"/>
                  <a:pt x="61" y="12"/>
                </a:cubicBezTo>
                <a:close/>
                <a:moveTo>
                  <a:pt x="78" y="31"/>
                </a:moveTo>
                <a:cubicBezTo>
                  <a:pt x="76" y="30"/>
                  <a:pt x="76" y="33"/>
                  <a:pt x="75" y="35"/>
                </a:cubicBezTo>
                <a:cubicBezTo>
                  <a:pt x="76" y="36"/>
                  <a:pt x="77" y="38"/>
                  <a:pt x="78" y="39"/>
                </a:cubicBezTo>
                <a:cubicBezTo>
                  <a:pt x="78" y="37"/>
                  <a:pt x="79" y="33"/>
                  <a:pt x="78" y="31"/>
                </a:cubicBezTo>
                <a:cubicBezTo>
                  <a:pt x="78" y="31"/>
                  <a:pt x="77" y="33"/>
                  <a:pt x="77" y="32"/>
                </a:cubicBezTo>
                <a:cubicBezTo>
                  <a:pt x="77" y="31"/>
                  <a:pt x="77" y="31"/>
                  <a:pt x="78" y="31"/>
                </a:cubicBezTo>
                <a:close/>
                <a:moveTo>
                  <a:pt x="13" y="277"/>
                </a:moveTo>
                <a:cubicBezTo>
                  <a:pt x="7" y="267"/>
                  <a:pt x="6" y="252"/>
                  <a:pt x="5" y="239"/>
                </a:cubicBezTo>
                <a:cubicBezTo>
                  <a:pt x="4" y="255"/>
                  <a:pt x="4" y="270"/>
                  <a:pt x="13" y="277"/>
                </a:cubicBezTo>
                <a:close/>
                <a:moveTo>
                  <a:pt x="9" y="244"/>
                </a:moveTo>
                <a:cubicBezTo>
                  <a:pt x="10" y="241"/>
                  <a:pt x="10" y="237"/>
                  <a:pt x="9" y="234"/>
                </a:cubicBezTo>
                <a:cubicBezTo>
                  <a:pt x="9" y="238"/>
                  <a:pt x="9" y="241"/>
                  <a:pt x="9" y="244"/>
                </a:cubicBezTo>
                <a:close/>
                <a:moveTo>
                  <a:pt x="12" y="211"/>
                </a:moveTo>
                <a:cubicBezTo>
                  <a:pt x="12" y="215"/>
                  <a:pt x="11" y="222"/>
                  <a:pt x="12" y="227"/>
                </a:cubicBezTo>
                <a:cubicBezTo>
                  <a:pt x="13" y="222"/>
                  <a:pt x="14" y="220"/>
                  <a:pt x="16" y="215"/>
                </a:cubicBezTo>
                <a:cubicBezTo>
                  <a:pt x="20" y="202"/>
                  <a:pt x="22" y="186"/>
                  <a:pt x="28" y="175"/>
                </a:cubicBezTo>
                <a:cubicBezTo>
                  <a:pt x="27" y="173"/>
                  <a:pt x="27" y="174"/>
                  <a:pt x="28" y="173"/>
                </a:cubicBezTo>
                <a:cubicBezTo>
                  <a:pt x="29" y="171"/>
                  <a:pt x="30" y="168"/>
                  <a:pt x="30" y="166"/>
                </a:cubicBezTo>
                <a:cubicBezTo>
                  <a:pt x="24" y="179"/>
                  <a:pt x="16" y="195"/>
                  <a:pt x="12" y="211"/>
                </a:cubicBezTo>
                <a:close/>
                <a:moveTo>
                  <a:pt x="13" y="256"/>
                </a:moveTo>
                <a:cubicBezTo>
                  <a:pt x="14" y="252"/>
                  <a:pt x="14" y="247"/>
                  <a:pt x="12" y="244"/>
                </a:cubicBezTo>
                <a:cubicBezTo>
                  <a:pt x="12" y="248"/>
                  <a:pt x="11" y="254"/>
                  <a:pt x="13" y="256"/>
                </a:cubicBezTo>
                <a:close/>
                <a:moveTo>
                  <a:pt x="15" y="242"/>
                </a:moveTo>
                <a:cubicBezTo>
                  <a:pt x="17" y="235"/>
                  <a:pt x="17" y="226"/>
                  <a:pt x="17" y="219"/>
                </a:cubicBezTo>
                <a:cubicBezTo>
                  <a:pt x="15" y="226"/>
                  <a:pt x="10" y="236"/>
                  <a:pt x="15" y="242"/>
                </a:cubicBezTo>
                <a:close/>
                <a:moveTo>
                  <a:pt x="15" y="262"/>
                </a:moveTo>
                <a:cubicBezTo>
                  <a:pt x="14" y="262"/>
                  <a:pt x="14" y="262"/>
                  <a:pt x="14" y="261"/>
                </a:cubicBezTo>
                <a:cubicBezTo>
                  <a:pt x="13" y="261"/>
                  <a:pt x="13" y="261"/>
                  <a:pt x="13" y="262"/>
                </a:cubicBezTo>
                <a:cubicBezTo>
                  <a:pt x="15" y="268"/>
                  <a:pt x="16" y="273"/>
                  <a:pt x="21" y="273"/>
                </a:cubicBezTo>
                <a:cubicBezTo>
                  <a:pt x="26" y="272"/>
                  <a:pt x="29" y="268"/>
                  <a:pt x="31" y="263"/>
                </a:cubicBezTo>
                <a:cubicBezTo>
                  <a:pt x="29" y="263"/>
                  <a:pt x="30" y="261"/>
                  <a:pt x="30" y="260"/>
                </a:cubicBezTo>
                <a:cubicBezTo>
                  <a:pt x="26" y="259"/>
                  <a:pt x="22" y="258"/>
                  <a:pt x="19" y="258"/>
                </a:cubicBezTo>
                <a:cubicBezTo>
                  <a:pt x="18" y="260"/>
                  <a:pt x="17" y="262"/>
                  <a:pt x="15" y="262"/>
                </a:cubicBezTo>
                <a:close/>
                <a:moveTo>
                  <a:pt x="17" y="254"/>
                </a:moveTo>
                <a:cubicBezTo>
                  <a:pt x="17" y="254"/>
                  <a:pt x="17" y="253"/>
                  <a:pt x="16" y="252"/>
                </a:cubicBezTo>
                <a:cubicBezTo>
                  <a:pt x="16" y="253"/>
                  <a:pt x="15" y="256"/>
                  <a:pt x="16" y="257"/>
                </a:cubicBezTo>
                <a:cubicBezTo>
                  <a:pt x="16" y="256"/>
                  <a:pt x="17" y="256"/>
                  <a:pt x="17" y="254"/>
                </a:cubicBezTo>
                <a:close/>
                <a:moveTo>
                  <a:pt x="20" y="249"/>
                </a:moveTo>
                <a:cubicBezTo>
                  <a:pt x="21" y="249"/>
                  <a:pt x="21" y="247"/>
                  <a:pt x="21" y="246"/>
                </a:cubicBezTo>
                <a:cubicBezTo>
                  <a:pt x="20" y="244"/>
                  <a:pt x="20" y="242"/>
                  <a:pt x="19" y="240"/>
                </a:cubicBezTo>
                <a:cubicBezTo>
                  <a:pt x="19" y="244"/>
                  <a:pt x="18" y="248"/>
                  <a:pt x="20" y="249"/>
                </a:cubicBezTo>
                <a:close/>
                <a:moveTo>
                  <a:pt x="20" y="233"/>
                </a:moveTo>
                <a:cubicBezTo>
                  <a:pt x="21" y="235"/>
                  <a:pt x="22" y="239"/>
                  <a:pt x="23" y="241"/>
                </a:cubicBezTo>
                <a:cubicBezTo>
                  <a:pt x="29" y="230"/>
                  <a:pt x="31" y="212"/>
                  <a:pt x="35" y="196"/>
                </a:cubicBezTo>
                <a:cubicBezTo>
                  <a:pt x="29" y="207"/>
                  <a:pt x="24" y="220"/>
                  <a:pt x="20" y="233"/>
                </a:cubicBezTo>
                <a:close/>
                <a:moveTo>
                  <a:pt x="39" y="170"/>
                </a:moveTo>
                <a:cubicBezTo>
                  <a:pt x="30" y="183"/>
                  <a:pt x="22" y="202"/>
                  <a:pt x="21" y="224"/>
                </a:cubicBezTo>
                <a:cubicBezTo>
                  <a:pt x="26" y="205"/>
                  <a:pt x="37" y="190"/>
                  <a:pt x="39" y="170"/>
                </a:cubicBezTo>
                <a:close/>
                <a:moveTo>
                  <a:pt x="28" y="163"/>
                </a:moveTo>
                <a:cubicBezTo>
                  <a:pt x="27" y="168"/>
                  <a:pt x="24" y="171"/>
                  <a:pt x="22" y="176"/>
                </a:cubicBezTo>
                <a:cubicBezTo>
                  <a:pt x="25" y="173"/>
                  <a:pt x="27" y="167"/>
                  <a:pt x="28" y="163"/>
                </a:cubicBezTo>
                <a:close/>
                <a:moveTo>
                  <a:pt x="23" y="198"/>
                </a:moveTo>
                <a:cubicBezTo>
                  <a:pt x="23" y="197"/>
                  <a:pt x="22" y="200"/>
                  <a:pt x="23" y="200"/>
                </a:cubicBezTo>
                <a:cubicBezTo>
                  <a:pt x="23" y="199"/>
                  <a:pt x="23" y="199"/>
                  <a:pt x="23" y="198"/>
                </a:cubicBezTo>
                <a:close/>
                <a:moveTo>
                  <a:pt x="42" y="155"/>
                </a:moveTo>
                <a:cubicBezTo>
                  <a:pt x="42" y="154"/>
                  <a:pt x="41" y="155"/>
                  <a:pt x="41" y="154"/>
                </a:cubicBezTo>
                <a:cubicBezTo>
                  <a:pt x="42" y="153"/>
                  <a:pt x="41" y="151"/>
                  <a:pt x="41" y="149"/>
                </a:cubicBezTo>
                <a:cubicBezTo>
                  <a:pt x="34" y="163"/>
                  <a:pt x="27" y="179"/>
                  <a:pt x="23" y="197"/>
                </a:cubicBezTo>
                <a:cubicBezTo>
                  <a:pt x="28" y="182"/>
                  <a:pt x="35" y="168"/>
                  <a:pt x="42" y="155"/>
                </a:cubicBezTo>
                <a:close/>
                <a:moveTo>
                  <a:pt x="25" y="251"/>
                </a:moveTo>
                <a:cubicBezTo>
                  <a:pt x="25" y="250"/>
                  <a:pt x="24" y="250"/>
                  <a:pt x="24" y="250"/>
                </a:cubicBezTo>
                <a:cubicBezTo>
                  <a:pt x="23" y="250"/>
                  <a:pt x="22" y="252"/>
                  <a:pt x="22" y="253"/>
                </a:cubicBezTo>
                <a:cubicBezTo>
                  <a:pt x="23" y="254"/>
                  <a:pt x="24" y="252"/>
                  <a:pt x="25" y="251"/>
                </a:cubicBezTo>
                <a:close/>
                <a:moveTo>
                  <a:pt x="23" y="282"/>
                </a:moveTo>
                <a:cubicBezTo>
                  <a:pt x="29" y="286"/>
                  <a:pt x="33" y="291"/>
                  <a:pt x="42" y="290"/>
                </a:cubicBezTo>
                <a:cubicBezTo>
                  <a:pt x="40" y="286"/>
                  <a:pt x="37" y="284"/>
                  <a:pt x="35" y="280"/>
                </a:cubicBezTo>
                <a:cubicBezTo>
                  <a:pt x="33" y="278"/>
                  <a:pt x="33" y="274"/>
                  <a:pt x="30" y="273"/>
                </a:cubicBezTo>
                <a:cubicBezTo>
                  <a:pt x="28" y="276"/>
                  <a:pt x="25" y="278"/>
                  <a:pt x="23" y="282"/>
                </a:cubicBezTo>
                <a:close/>
                <a:moveTo>
                  <a:pt x="38" y="194"/>
                </a:moveTo>
                <a:cubicBezTo>
                  <a:pt x="37" y="197"/>
                  <a:pt x="36" y="199"/>
                  <a:pt x="35" y="203"/>
                </a:cubicBezTo>
                <a:cubicBezTo>
                  <a:pt x="35" y="204"/>
                  <a:pt x="36" y="206"/>
                  <a:pt x="35" y="207"/>
                </a:cubicBezTo>
                <a:cubicBezTo>
                  <a:pt x="35" y="208"/>
                  <a:pt x="34" y="209"/>
                  <a:pt x="34" y="210"/>
                </a:cubicBezTo>
                <a:cubicBezTo>
                  <a:pt x="33" y="212"/>
                  <a:pt x="34" y="215"/>
                  <a:pt x="34" y="215"/>
                </a:cubicBezTo>
                <a:cubicBezTo>
                  <a:pt x="34" y="216"/>
                  <a:pt x="33" y="218"/>
                  <a:pt x="33" y="219"/>
                </a:cubicBezTo>
                <a:cubicBezTo>
                  <a:pt x="31" y="226"/>
                  <a:pt x="27" y="238"/>
                  <a:pt x="25" y="243"/>
                </a:cubicBezTo>
                <a:cubicBezTo>
                  <a:pt x="25" y="245"/>
                  <a:pt x="26" y="247"/>
                  <a:pt x="28" y="248"/>
                </a:cubicBezTo>
                <a:cubicBezTo>
                  <a:pt x="31" y="244"/>
                  <a:pt x="32" y="238"/>
                  <a:pt x="33" y="232"/>
                </a:cubicBezTo>
                <a:cubicBezTo>
                  <a:pt x="32" y="217"/>
                  <a:pt x="36" y="206"/>
                  <a:pt x="41" y="196"/>
                </a:cubicBezTo>
                <a:cubicBezTo>
                  <a:pt x="41" y="194"/>
                  <a:pt x="43" y="192"/>
                  <a:pt x="43" y="190"/>
                </a:cubicBezTo>
                <a:cubicBezTo>
                  <a:pt x="44" y="185"/>
                  <a:pt x="43" y="181"/>
                  <a:pt x="44" y="176"/>
                </a:cubicBezTo>
                <a:cubicBezTo>
                  <a:pt x="40" y="181"/>
                  <a:pt x="39" y="187"/>
                  <a:pt x="38" y="194"/>
                </a:cubicBezTo>
                <a:close/>
                <a:moveTo>
                  <a:pt x="30" y="255"/>
                </a:moveTo>
                <a:cubicBezTo>
                  <a:pt x="30" y="254"/>
                  <a:pt x="30" y="254"/>
                  <a:pt x="30" y="253"/>
                </a:cubicBezTo>
                <a:cubicBezTo>
                  <a:pt x="28" y="252"/>
                  <a:pt x="27" y="253"/>
                  <a:pt x="27" y="255"/>
                </a:cubicBezTo>
                <a:cubicBezTo>
                  <a:pt x="27" y="256"/>
                  <a:pt x="29" y="256"/>
                  <a:pt x="30" y="255"/>
                </a:cubicBezTo>
                <a:close/>
                <a:moveTo>
                  <a:pt x="38" y="145"/>
                </a:moveTo>
                <a:cubicBezTo>
                  <a:pt x="41" y="140"/>
                  <a:pt x="45" y="132"/>
                  <a:pt x="43" y="123"/>
                </a:cubicBezTo>
                <a:cubicBezTo>
                  <a:pt x="40" y="132"/>
                  <a:pt x="36" y="140"/>
                  <a:pt x="33" y="148"/>
                </a:cubicBezTo>
                <a:cubicBezTo>
                  <a:pt x="33" y="148"/>
                  <a:pt x="32" y="149"/>
                  <a:pt x="32" y="148"/>
                </a:cubicBezTo>
                <a:cubicBezTo>
                  <a:pt x="31" y="151"/>
                  <a:pt x="30" y="151"/>
                  <a:pt x="31" y="154"/>
                </a:cubicBezTo>
                <a:cubicBezTo>
                  <a:pt x="33" y="151"/>
                  <a:pt x="35" y="146"/>
                  <a:pt x="38" y="145"/>
                </a:cubicBezTo>
                <a:close/>
                <a:moveTo>
                  <a:pt x="34" y="241"/>
                </a:moveTo>
                <a:cubicBezTo>
                  <a:pt x="34" y="243"/>
                  <a:pt x="33" y="244"/>
                  <a:pt x="33" y="246"/>
                </a:cubicBezTo>
                <a:cubicBezTo>
                  <a:pt x="34" y="245"/>
                  <a:pt x="36" y="242"/>
                  <a:pt x="34" y="241"/>
                </a:cubicBezTo>
                <a:close/>
                <a:moveTo>
                  <a:pt x="38" y="270"/>
                </a:moveTo>
                <a:cubicBezTo>
                  <a:pt x="36" y="271"/>
                  <a:pt x="35" y="268"/>
                  <a:pt x="34" y="270"/>
                </a:cubicBezTo>
                <a:cubicBezTo>
                  <a:pt x="34" y="273"/>
                  <a:pt x="37" y="271"/>
                  <a:pt x="38" y="270"/>
                </a:cubicBezTo>
                <a:close/>
                <a:moveTo>
                  <a:pt x="40" y="265"/>
                </a:moveTo>
                <a:cubicBezTo>
                  <a:pt x="39" y="263"/>
                  <a:pt x="40" y="260"/>
                  <a:pt x="40" y="259"/>
                </a:cubicBezTo>
                <a:cubicBezTo>
                  <a:pt x="37" y="259"/>
                  <a:pt x="36" y="262"/>
                  <a:pt x="36" y="265"/>
                </a:cubicBezTo>
                <a:cubicBezTo>
                  <a:pt x="37" y="265"/>
                  <a:pt x="38" y="265"/>
                  <a:pt x="40" y="265"/>
                </a:cubicBezTo>
                <a:close/>
                <a:moveTo>
                  <a:pt x="37" y="275"/>
                </a:moveTo>
                <a:cubicBezTo>
                  <a:pt x="36" y="279"/>
                  <a:pt x="40" y="280"/>
                  <a:pt x="41" y="284"/>
                </a:cubicBezTo>
                <a:cubicBezTo>
                  <a:pt x="44" y="284"/>
                  <a:pt x="44" y="288"/>
                  <a:pt x="48" y="288"/>
                </a:cubicBezTo>
                <a:cubicBezTo>
                  <a:pt x="45" y="284"/>
                  <a:pt x="42" y="281"/>
                  <a:pt x="40" y="274"/>
                </a:cubicBezTo>
                <a:cubicBezTo>
                  <a:pt x="38" y="274"/>
                  <a:pt x="38" y="275"/>
                  <a:pt x="37" y="275"/>
                </a:cubicBezTo>
                <a:close/>
                <a:moveTo>
                  <a:pt x="41" y="145"/>
                </a:moveTo>
                <a:cubicBezTo>
                  <a:pt x="42" y="145"/>
                  <a:pt x="42" y="143"/>
                  <a:pt x="42" y="143"/>
                </a:cubicBezTo>
                <a:cubicBezTo>
                  <a:pt x="41" y="143"/>
                  <a:pt x="41" y="144"/>
                  <a:pt x="41" y="145"/>
                </a:cubicBezTo>
                <a:close/>
                <a:moveTo>
                  <a:pt x="44" y="42"/>
                </a:moveTo>
                <a:cubicBezTo>
                  <a:pt x="42" y="53"/>
                  <a:pt x="44" y="71"/>
                  <a:pt x="45" y="82"/>
                </a:cubicBezTo>
                <a:cubicBezTo>
                  <a:pt x="45" y="85"/>
                  <a:pt x="44" y="89"/>
                  <a:pt x="46" y="91"/>
                </a:cubicBezTo>
                <a:cubicBezTo>
                  <a:pt x="46" y="72"/>
                  <a:pt x="46" y="51"/>
                  <a:pt x="46" y="33"/>
                </a:cubicBezTo>
                <a:cubicBezTo>
                  <a:pt x="45" y="35"/>
                  <a:pt x="44" y="40"/>
                  <a:pt x="44" y="42"/>
                </a:cubicBezTo>
                <a:close/>
                <a:moveTo>
                  <a:pt x="45" y="159"/>
                </a:moveTo>
                <a:cubicBezTo>
                  <a:pt x="41" y="164"/>
                  <a:pt x="41" y="170"/>
                  <a:pt x="41" y="175"/>
                </a:cubicBezTo>
                <a:cubicBezTo>
                  <a:pt x="43" y="171"/>
                  <a:pt x="45" y="165"/>
                  <a:pt x="45" y="159"/>
                </a:cubicBezTo>
                <a:close/>
                <a:moveTo>
                  <a:pt x="43" y="121"/>
                </a:moveTo>
                <a:cubicBezTo>
                  <a:pt x="44" y="121"/>
                  <a:pt x="44" y="119"/>
                  <a:pt x="43" y="119"/>
                </a:cubicBezTo>
                <a:cubicBezTo>
                  <a:pt x="43" y="120"/>
                  <a:pt x="43" y="120"/>
                  <a:pt x="43" y="121"/>
                </a:cubicBezTo>
                <a:close/>
                <a:moveTo>
                  <a:pt x="42" y="233"/>
                </a:moveTo>
                <a:cubicBezTo>
                  <a:pt x="42" y="233"/>
                  <a:pt x="43" y="229"/>
                  <a:pt x="43" y="228"/>
                </a:cubicBezTo>
                <a:cubicBezTo>
                  <a:pt x="42" y="228"/>
                  <a:pt x="41" y="233"/>
                  <a:pt x="42" y="233"/>
                </a:cubicBezTo>
                <a:close/>
                <a:moveTo>
                  <a:pt x="44" y="151"/>
                </a:moveTo>
                <a:cubicBezTo>
                  <a:pt x="45" y="150"/>
                  <a:pt x="45" y="150"/>
                  <a:pt x="45" y="148"/>
                </a:cubicBezTo>
                <a:cubicBezTo>
                  <a:pt x="44" y="148"/>
                  <a:pt x="44" y="148"/>
                  <a:pt x="44" y="148"/>
                </a:cubicBezTo>
                <a:cubicBezTo>
                  <a:pt x="44" y="150"/>
                  <a:pt x="43" y="151"/>
                  <a:pt x="44" y="151"/>
                </a:cubicBezTo>
                <a:close/>
                <a:moveTo>
                  <a:pt x="43" y="224"/>
                </a:moveTo>
                <a:cubicBezTo>
                  <a:pt x="43" y="224"/>
                  <a:pt x="43" y="225"/>
                  <a:pt x="43" y="224"/>
                </a:cubicBezTo>
                <a:cubicBezTo>
                  <a:pt x="43" y="226"/>
                  <a:pt x="43" y="225"/>
                  <a:pt x="43" y="227"/>
                </a:cubicBezTo>
                <a:cubicBezTo>
                  <a:pt x="44" y="227"/>
                  <a:pt x="44" y="225"/>
                  <a:pt x="43" y="224"/>
                </a:cubicBezTo>
                <a:close/>
                <a:moveTo>
                  <a:pt x="42" y="265"/>
                </a:moveTo>
                <a:cubicBezTo>
                  <a:pt x="46" y="264"/>
                  <a:pt x="50" y="264"/>
                  <a:pt x="52" y="262"/>
                </a:cubicBezTo>
                <a:cubicBezTo>
                  <a:pt x="50" y="258"/>
                  <a:pt x="46" y="254"/>
                  <a:pt x="42" y="258"/>
                </a:cubicBezTo>
                <a:cubicBezTo>
                  <a:pt x="42" y="260"/>
                  <a:pt x="42" y="264"/>
                  <a:pt x="42" y="265"/>
                </a:cubicBezTo>
                <a:close/>
                <a:moveTo>
                  <a:pt x="48" y="55"/>
                </a:moveTo>
                <a:cubicBezTo>
                  <a:pt x="47" y="71"/>
                  <a:pt x="48" y="84"/>
                  <a:pt x="48" y="99"/>
                </a:cubicBezTo>
                <a:cubicBezTo>
                  <a:pt x="49" y="99"/>
                  <a:pt x="49" y="96"/>
                  <a:pt x="50" y="95"/>
                </a:cubicBezTo>
                <a:cubicBezTo>
                  <a:pt x="49" y="85"/>
                  <a:pt x="52" y="76"/>
                  <a:pt x="53" y="66"/>
                </a:cubicBezTo>
                <a:cubicBezTo>
                  <a:pt x="54" y="54"/>
                  <a:pt x="53" y="42"/>
                  <a:pt x="56" y="29"/>
                </a:cubicBezTo>
                <a:cubicBezTo>
                  <a:pt x="54" y="28"/>
                  <a:pt x="52" y="29"/>
                  <a:pt x="50" y="29"/>
                </a:cubicBezTo>
                <a:cubicBezTo>
                  <a:pt x="48" y="37"/>
                  <a:pt x="48" y="47"/>
                  <a:pt x="48" y="55"/>
                </a:cubicBezTo>
                <a:close/>
                <a:moveTo>
                  <a:pt x="45" y="251"/>
                </a:moveTo>
                <a:cubicBezTo>
                  <a:pt x="49" y="250"/>
                  <a:pt x="50" y="241"/>
                  <a:pt x="50" y="236"/>
                </a:cubicBezTo>
                <a:cubicBezTo>
                  <a:pt x="50" y="238"/>
                  <a:pt x="49" y="238"/>
                  <a:pt x="49" y="240"/>
                </a:cubicBezTo>
                <a:cubicBezTo>
                  <a:pt x="48" y="241"/>
                  <a:pt x="40" y="248"/>
                  <a:pt x="45" y="251"/>
                </a:cubicBezTo>
                <a:close/>
                <a:moveTo>
                  <a:pt x="46" y="191"/>
                </a:moveTo>
                <a:cubicBezTo>
                  <a:pt x="44" y="195"/>
                  <a:pt x="44" y="202"/>
                  <a:pt x="45" y="209"/>
                </a:cubicBezTo>
                <a:cubicBezTo>
                  <a:pt x="46" y="204"/>
                  <a:pt x="47" y="196"/>
                  <a:pt x="46" y="191"/>
                </a:cubicBezTo>
                <a:close/>
                <a:moveTo>
                  <a:pt x="51" y="284"/>
                </a:moveTo>
                <a:cubicBezTo>
                  <a:pt x="54" y="279"/>
                  <a:pt x="56" y="273"/>
                  <a:pt x="57" y="265"/>
                </a:cubicBezTo>
                <a:cubicBezTo>
                  <a:pt x="52" y="268"/>
                  <a:pt x="48" y="271"/>
                  <a:pt x="43" y="273"/>
                </a:cubicBezTo>
                <a:cubicBezTo>
                  <a:pt x="44" y="278"/>
                  <a:pt x="47" y="282"/>
                  <a:pt x="51" y="284"/>
                </a:cubicBezTo>
                <a:close/>
                <a:moveTo>
                  <a:pt x="48" y="180"/>
                </a:moveTo>
                <a:cubicBezTo>
                  <a:pt x="47" y="180"/>
                  <a:pt x="47" y="178"/>
                  <a:pt x="47" y="176"/>
                </a:cubicBezTo>
                <a:cubicBezTo>
                  <a:pt x="45" y="177"/>
                  <a:pt x="46" y="183"/>
                  <a:pt x="46" y="185"/>
                </a:cubicBezTo>
                <a:cubicBezTo>
                  <a:pt x="46" y="183"/>
                  <a:pt x="48" y="182"/>
                  <a:pt x="48" y="180"/>
                </a:cubicBezTo>
                <a:close/>
                <a:moveTo>
                  <a:pt x="58" y="20"/>
                </a:moveTo>
                <a:cubicBezTo>
                  <a:pt x="58" y="18"/>
                  <a:pt x="59" y="18"/>
                  <a:pt x="59" y="16"/>
                </a:cubicBezTo>
                <a:cubicBezTo>
                  <a:pt x="56" y="13"/>
                  <a:pt x="51" y="16"/>
                  <a:pt x="50" y="20"/>
                </a:cubicBezTo>
                <a:cubicBezTo>
                  <a:pt x="53" y="20"/>
                  <a:pt x="55" y="19"/>
                  <a:pt x="58" y="20"/>
                </a:cubicBezTo>
                <a:close/>
                <a:moveTo>
                  <a:pt x="49" y="121"/>
                </a:moveTo>
                <a:cubicBezTo>
                  <a:pt x="48" y="117"/>
                  <a:pt x="50" y="113"/>
                  <a:pt x="48" y="111"/>
                </a:cubicBezTo>
                <a:cubicBezTo>
                  <a:pt x="48" y="115"/>
                  <a:pt x="48" y="118"/>
                  <a:pt x="49" y="121"/>
                </a:cubicBezTo>
                <a:close/>
                <a:moveTo>
                  <a:pt x="48" y="144"/>
                </a:moveTo>
                <a:cubicBezTo>
                  <a:pt x="49" y="144"/>
                  <a:pt x="49" y="143"/>
                  <a:pt x="50" y="142"/>
                </a:cubicBezTo>
                <a:cubicBezTo>
                  <a:pt x="49" y="141"/>
                  <a:pt x="49" y="143"/>
                  <a:pt x="49" y="143"/>
                </a:cubicBezTo>
                <a:cubicBezTo>
                  <a:pt x="48" y="143"/>
                  <a:pt x="49" y="139"/>
                  <a:pt x="48" y="140"/>
                </a:cubicBezTo>
                <a:cubicBezTo>
                  <a:pt x="48" y="142"/>
                  <a:pt x="48" y="142"/>
                  <a:pt x="48" y="144"/>
                </a:cubicBezTo>
                <a:close/>
                <a:moveTo>
                  <a:pt x="48" y="136"/>
                </a:moveTo>
                <a:cubicBezTo>
                  <a:pt x="47" y="136"/>
                  <a:pt x="48" y="138"/>
                  <a:pt x="48" y="139"/>
                </a:cubicBezTo>
                <a:cubicBezTo>
                  <a:pt x="49" y="140"/>
                  <a:pt x="48" y="137"/>
                  <a:pt x="48" y="136"/>
                </a:cubicBezTo>
                <a:close/>
                <a:moveTo>
                  <a:pt x="54" y="210"/>
                </a:moveTo>
                <a:cubicBezTo>
                  <a:pt x="51" y="220"/>
                  <a:pt x="47" y="229"/>
                  <a:pt x="46" y="238"/>
                </a:cubicBezTo>
                <a:cubicBezTo>
                  <a:pt x="50" y="231"/>
                  <a:pt x="54" y="219"/>
                  <a:pt x="54" y="210"/>
                </a:cubicBezTo>
                <a:close/>
                <a:moveTo>
                  <a:pt x="54" y="206"/>
                </a:moveTo>
                <a:cubicBezTo>
                  <a:pt x="54" y="206"/>
                  <a:pt x="54" y="207"/>
                  <a:pt x="54" y="207"/>
                </a:cubicBezTo>
                <a:cubicBezTo>
                  <a:pt x="54" y="205"/>
                  <a:pt x="55" y="201"/>
                  <a:pt x="54" y="198"/>
                </a:cubicBezTo>
                <a:cubicBezTo>
                  <a:pt x="49" y="205"/>
                  <a:pt x="47" y="214"/>
                  <a:pt x="47" y="225"/>
                </a:cubicBezTo>
                <a:cubicBezTo>
                  <a:pt x="49" y="218"/>
                  <a:pt x="51" y="211"/>
                  <a:pt x="54" y="206"/>
                </a:cubicBezTo>
                <a:close/>
                <a:moveTo>
                  <a:pt x="51" y="140"/>
                </a:moveTo>
                <a:cubicBezTo>
                  <a:pt x="54" y="137"/>
                  <a:pt x="56" y="132"/>
                  <a:pt x="54" y="126"/>
                </a:cubicBezTo>
                <a:cubicBezTo>
                  <a:pt x="53" y="128"/>
                  <a:pt x="51" y="130"/>
                  <a:pt x="50" y="132"/>
                </a:cubicBezTo>
                <a:cubicBezTo>
                  <a:pt x="51" y="134"/>
                  <a:pt x="50" y="138"/>
                  <a:pt x="51" y="140"/>
                </a:cubicBezTo>
                <a:close/>
                <a:moveTo>
                  <a:pt x="51" y="118"/>
                </a:moveTo>
                <a:cubicBezTo>
                  <a:pt x="55" y="117"/>
                  <a:pt x="53" y="106"/>
                  <a:pt x="53" y="101"/>
                </a:cubicBezTo>
                <a:cubicBezTo>
                  <a:pt x="50" y="103"/>
                  <a:pt x="51" y="113"/>
                  <a:pt x="51" y="118"/>
                </a:cubicBezTo>
                <a:close/>
                <a:moveTo>
                  <a:pt x="55" y="193"/>
                </a:moveTo>
                <a:cubicBezTo>
                  <a:pt x="54" y="190"/>
                  <a:pt x="55" y="183"/>
                  <a:pt x="54" y="179"/>
                </a:cubicBezTo>
                <a:cubicBezTo>
                  <a:pt x="53" y="187"/>
                  <a:pt x="50" y="194"/>
                  <a:pt x="49" y="201"/>
                </a:cubicBezTo>
                <a:cubicBezTo>
                  <a:pt x="52" y="199"/>
                  <a:pt x="52" y="193"/>
                  <a:pt x="55" y="193"/>
                </a:cubicBezTo>
                <a:close/>
                <a:moveTo>
                  <a:pt x="51" y="152"/>
                </a:moveTo>
                <a:cubicBezTo>
                  <a:pt x="52" y="150"/>
                  <a:pt x="56" y="142"/>
                  <a:pt x="55" y="139"/>
                </a:cubicBezTo>
                <a:cubicBezTo>
                  <a:pt x="55" y="141"/>
                  <a:pt x="53" y="140"/>
                  <a:pt x="54" y="139"/>
                </a:cubicBezTo>
                <a:cubicBezTo>
                  <a:pt x="54" y="140"/>
                  <a:pt x="52" y="142"/>
                  <a:pt x="53" y="143"/>
                </a:cubicBezTo>
                <a:cubicBezTo>
                  <a:pt x="52" y="145"/>
                  <a:pt x="49" y="151"/>
                  <a:pt x="51" y="152"/>
                </a:cubicBezTo>
                <a:close/>
                <a:moveTo>
                  <a:pt x="52" y="84"/>
                </a:moveTo>
                <a:cubicBezTo>
                  <a:pt x="52" y="86"/>
                  <a:pt x="52" y="88"/>
                  <a:pt x="52" y="90"/>
                </a:cubicBezTo>
                <a:cubicBezTo>
                  <a:pt x="53" y="89"/>
                  <a:pt x="53" y="85"/>
                  <a:pt x="52" y="84"/>
                </a:cubicBezTo>
                <a:close/>
                <a:moveTo>
                  <a:pt x="51" y="172"/>
                </a:moveTo>
                <a:cubicBezTo>
                  <a:pt x="56" y="169"/>
                  <a:pt x="54" y="158"/>
                  <a:pt x="54" y="153"/>
                </a:cubicBezTo>
                <a:cubicBezTo>
                  <a:pt x="50" y="157"/>
                  <a:pt x="50" y="164"/>
                  <a:pt x="51" y="172"/>
                </a:cubicBezTo>
                <a:close/>
                <a:moveTo>
                  <a:pt x="52" y="125"/>
                </a:moveTo>
                <a:cubicBezTo>
                  <a:pt x="53" y="125"/>
                  <a:pt x="55" y="122"/>
                  <a:pt x="54" y="120"/>
                </a:cubicBezTo>
                <a:cubicBezTo>
                  <a:pt x="54" y="122"/>
                  <a:pt x="51" y="123"/>
                  <a:pt x="52" y="125"/>
                </a:cubicBezTo>
                <a:close/>
                <a:moveTo>
                  <a:pt x="55" y="83"/>
                </a:moveTo>
                <a:cubicBezTo>
                  <a:pt x="60" y="77"/>
                  <a:pt x="58" y="69"/>
                  <a:pt x="57" y="59"/>
                </a:cubicBezTo>
                <a:cubicBezTo>
                  <a:pt x="55" y="65"/>
                  <a:pt x="54" y="76"/>
                  <a:pt x="55" y="83"/>
                </a:cubicBezTo>
                <a:close/>
                <a:moveTo>
                  <a:pt x="61" y="36"/>
                </a:moveTo>
                <a:cubicBezTo>
                  <a:pt x="60" y="35"/>
                  <a:pt x="60" y="31"/>
                  <a:pt x="58" y="31"/>
                </a:cubicBezTo>
                <a:cubicBezTo>
                  <a:pt x="56" y="37"/>
                  <a:pt x="56" y="47"/>
                  <a:pt x="55" y="54"/>
                </a:cubicBezTo>
                <a:cubicBezTo>
                  <a:pt x="57" y="48"/>
                  <a:pt x="59" y="42"/>
                  <a:pt x="61" y="36"/>
                </a:cubicBezTo>
                <a:close/>
                <a:moveTo>
                  <a:pt x="56" y="109"/>
                </a:moveTo>
                <a:cubicBezTo>
                  <a:pt x="56" y="102"/>
                  <a:pt x="58" y="94"/>
                  <a:pt x="57" y="89"/>
                </a:cubicBezTo>
                <a:cubicBezTo>
                  <a:pt x="55" y="95"/>
                  <a:pt x="54" y="101"/>
                  <a:pt x="56" y="109"/>
                </a:cubicBezTo>
                <a:close/>
                <a:moveTo>
                  <a:pt x="56" y="230"/>
                </a:moveTo>
                <a:cubicBezTo>
                  <a:pt x="56" y="241"/>
                  <a:pt x="50" y="246"/>
                  <a:pt x="52" y="255"/>
                </a:cubicBezTo>
                <a:cubicBezTo>
                  <a:pt x="54" y="256"/>
                  <a:pt x="57" y="256"/>
                  <a:pt x="58" y="255"/>
                </a:cubicBezTo>
                <a:cubicBezTo>
                  <a:pt x="60" y="245"/>
                  <a:pt x="58" y="234"/>
                  <a:pt x="59" y="224"/>
                </a:cubicBezTo>
                <a:cubicBezTo>
                  <a:pt x="58" y="226"/>
                  <a:pt x="57" y="228"/>
                  <a:pt x="56" y="230"/>
                </a:cubicBezTo>
                <a:close/>
                <a:moveTo>
                  <a:pt x="66" y="290"/>
                </a:moveTo>
                <a:cubicBezTo>
                  <a:pt x="65" y="289"/>
                  <a:pt x="65" y="286"/>
                  <a:pt x="64" y="284"/>
                </a:cubicBezTo>
                <a:cubicBezTo>
                  <a:pt x="62" y="285"/>
                  <a:pt x="59" y="288"/>
                  <a:pt x="56" y="288"/>
                </a:cubicBezTo>
                <a:cubicBezTo>
                  <a:pt x="54" y="289"/>
                  <a:pt x="52" y="287"/>
                  <a:pt x="51" y="290"/>
                </a:cubicBezTo>
                <a:cubicBezTo>
                  <a:pt x="51" y="290"/>
                  <a:pt x="51" y="290"/>
                  <a:pt x="51" y="290"/>
                </a:cubicBezTo>
                <a:cubicBezTo>
                  <a:pt x="55" y="292"/>
                  <a:pt x="62" y="294"/>
                  <a:pt x="66" y="290"/>
                </a:cubicBezTo>
                <a:close/>
                <a:moveTo>
                  <a:pt x="60" y="130"/>
                </a:moveTo>
                <a:cubicBezTo>
                  <a:pt x="59" y="132"/>
                  <a:pt x="58" y="133"/>
                  <a:pt x="57" y="135"/>
                </a:cubicBezTo>
                <a:cubicBezTo>
                  <a:pt x="58" y="135"/>
                  <a:pt x="57" y="137"/>
                  <a:pt x="58" y="137"/>
                </a:cubicBezTo>
                <a:cubicBezTo>
                  <a:pt x="58" y="136"/>
                  <a:pt x="58" y="136"/>
                  <a:pt x="58" y="135"/>
                </a:cubicBezTo>
                <a:cubicBezTo>
                  <a:pt x="58" y="135"/>
                  <a:pt x="58" y="136"/>
                  <a:pt x="57" y="135"/>
                </a:cubicBezTo>
                <a:cubicBezTo>
                  <a:pt x="58" y="134"/>
                  <a:pt x="60" y="132"/>
                  <a:pt x="60" y="130"/>
                </a:cubicBezTo>
                <a:close/>
                <a:moveTo>
                  <a:pt x="62" y="116"/>
                </a:moveTo>
                <a:cubicBezTo>
                  <a:pt x="60" y="120"/>
                  <a:pt x="56" y="123"/>
                  <a:pt x="57" y="130"/>
                </a:cubicBezTo>
                <a:cubicBezTo>
                  <a:pt x="59" y="126"/>
                  <a:pt x="64" y="123"/>
                  <a:pt x="62" y="116"/>
                </a:cubicBezTo>
                <a:close/>
                <a:moveTo>
                  <a:pt x="63" y="101"/>
                </a:moveTo>
                <a:cubicBezTo>
                  <a:pt x="60" y="106"/>
                  <a:pt x="57" y="110"/>
                  <a:pt x="58" y="117"/>
                </a:cubicBezTo>
                <a:cubicBezTo>
                  <a:pt x="62" y="114"/>
                  <a:pt x="66" y="108"/>
                  <a:pt x="63" y="101"/>
                </a:cubicBezTo>
                <a:close/>
                <a:moveTo>
                  <a:pt x="60" y="70"/>
                </a:moveTo>
                <a:cubicBezTo>
                  <a:pt x="63" y="62"/>
                  <a:pt x="64" y="51"/>
                  <a:pt x="62" y="43"/>
                </a:cubicBezTo>
                <a:cubicBezTo>
                  <a:pt x="59" y="49"/>
                  <a:pt x="59" y="61"/>
                  <a:pt x="60" y="70"/>
                </a:cubicBezTo>
                <a:close/>
                <a:moveTo>
                  <a:pt x="64" y="23"/>
                </a:moveTo>
                <a:cubicBezTo>
                  <a:pt x="63" y="21"/>
                  <a:pt x="63" y="19"/>
                  <a:pt x="61" y="18"/>
                </a:cubicBezTo>
                <a:cubicBezTo>
                  <a:pt x="61" y="19"/>
                  <a:pt x="60" y="19"/>
                  <a:pt x="60" y="21"/>
                </a:cubicBezTo>
                <a:cubicBezTo>
                  <a:pt x="62" y="21"/>
                  <a:pt x="63" y="23"/>
                  <a:pt x="64" y="23"/>
                </a:cubicBezTo>
                <a:close/>
                <a:moveTo>
                  <a:pt x="58" y="143"/>
                </a:moveTo>
                <a:cubicBezTo>
                  <a:pt x="58" y="144"/>
                  <a:pt x="57" y="145"/>
                  <a:pt x="58" y="146"/>
                </a:cubicBezTo>
                <a:cubicBezTo>
                  <a:pt x="58" y="146"/>
                  <a:pt x="58" y="143"/>
                  <a:pt x="58" y="143"/>
                </a:cubicBezTo>
                <a:close/>
                <a:moveTo>
                  <a:pt x="59" y="102"/>
                </a:moveTo>
                <a:cubicBezTo>
                  <a:pt x="60" y="98"/>
                  <a:pt x="63" y="94"/>
                  <a:pt x="62" y="91"/>
                </a:cubicBezTo>
                <a:cubicBezTo>
                  <a:pt x="62" y="92"/>
                  <a:pt x="62" y="92"/>
                  <a:pt x="62" y="92"/>
                </a:cubicBezTo>
                <a:cubicBezTo>
                  <a:pt x="61" y="90"/>
                  <a:pt x="61" y="88"/>
                  <a:pt x="60" y="88"/>
                </a:cubicBezTo>
                <a:cubicBezTo>
                  <a:pt x="60" y="93"/>
                  <a:pt x="58" y="97"/>
                  <a:pt x="59" y="102"/>
                </a:cubicBezTo>
                <a:close/>
                <a:moveTo>
                  <a:pt x="63" y="280"/>
                </a:moveTo>
                <a:cubicBezTo>
                  <a:pt x="62" y="272"/>
                  <a:pt x="62" y="266"/>
                  <a:pt x="63" y="260"/>
                </a:cubicBezTo>
                <a:cubicBezTo>
                  <a:pt x="61" y="259"/>
                  <a:pt x="61" y="261"/>
                  <a:pt x="60" y="261"/>
                </a:cubicBezTo>
                <a:cubicBezTo>
                  <a:pt x="59" y="269"/>
                  <a:pt x="57" y="278"/>
                  <a:pt x="55" y="284"/>
                </a:cubicBezTo>
                <a:cubicBezTo>
                  <a:pt x="58" y="284"/>
                  <a:pt x="60" y="282"/>
                  <a:pt x="63" y="280"/>
                </a:cubicBezTo>
                <a:close/>
                <a:moveTo>
                  <a:pt x="57" y="221"/>
                </a:moveTo>
                <a:cubicBezTo>
                  <a:pt x="60" y="217"/>
                  <a:pt x="61" y="212"/>
                  <a:pt x="62" y="204"/>
                </a:cubicBezTo>
                <a:cubicBezTo>
                  <a:pt x="62" y="199"/>
                  <a:pt x="62" y="194"/>
                  <a:pt x="61" y="191"/>
                </a:cubicBezTo>
                <a:cubicBezTo>
                  <a:pt x="57" y="200"/>
                  <a:pt x="56" y="210"/>
                  <a:pt x="57" y="221"/>
                </a:cubicBezTo>
                <a:close/>
                <a:moveTo>
                  <a:pt x="64" y="29"/>
                </a:moveTo>
                <a:cubicBezTo>
                  <a:pt x="64" y="27"/>
                  <a:pt x="62" y="26"/>
                  <a:pt x="61" y="26"/>
                </a:cubicBezTo>
                <a:cubicBezTo>
                  <a:pt x="63" y="27"/>
                  <a:pt x="63" y="28"/>
                  <a:pt x="64" y="29"/>
                </a:cubicBezTo>
                <a:close/>
                <a:moveTo>
                  <a:pt x="63" y="154"/>
                </a:moveTo>
                <a:cubicBezTo>
                  <a:pt x="61" y="157"/>
                  <a:pt x="60" y="160"/>
                  <a:pt x="58" y="165"/>
                </a:cubicBezTo>
                <a:cubicBezTo>
                  <a:pt x="61" y="164"/>
                  <a:pt x="64" y="160"/>
                  <a:pt x="63" y="154"/>
                </a:cubicBezTo>
                <a:close/>
                <a:moveTo>
                  <a:pt x="58" y="192"/>
                </a:moveTo>
                <a:cubicBezTo>
                  <a:pt x="59" y="188"/>
                  <a:pt x="62" y="184"/>
                  <a:pt x="61" y="181"/>
                </a:cubicBezTo>
                <a:cubicBezTo>
                  <a:pt x="60" y="183"/>
                  <a:pt x="59" y="186"/>
                  <a:pt x="58" y="188"/>
                </a:cubicBezTo>
                <a:cubicBezTo>
                  <a:pt x="59" y="189"/>
                  <a:pt x="57" y="191"/>
                  <a:pt x="58" y="192"/>
                </a:cubicBezTo>
                <a:close/>
                <a:moveTo>
                  <a:pt x="59" y="181"/>
                </a:moveTo>
                <a:cubicBezTo>
                  <a:pt x="59" y="180"/>
                  <a:pt x="60" y="178"/>
                  <a:pt x="61" y="177"/>
                </a:cubicBezTo>
                <a:cubicBezTo>
                  <a:pt x="61" y="178"/>
                  <a:pt x="61" y="179"/>
                  <a:pt x="62" y="179"/>
                </a:cubicBezTo>
                <a:cubicBezTo>
                  <a:pt x="62" y="174"/>
                  <a:pt x="62" y="169"/>
                  <a:pt x="63" y="165"/>
                </a:cubicBezTo>
                <a:cubicBezTo>
                  <a:pt x="59" y="166"/>
                  <a:pt x="57" y="175"/>
                  <a:pt x="59" y="181"/>
                </a:cubicBezTo>
                <a:close/>
                <a:moveTo>
                  <a:pt x="64" y="146"/>
                </a:moveTo>
                <a:cubicBezTo>
                  <a:pt x="65" y="141"/>
                  <a:pt x="63" y="135"/>
                  <a:pt x="65" y="129"/>
                </a:cubicBezTo>
                <a:cubicBezTo>
                  <a:pt x="63" y="129"/>
                  <a:pt x="64" y="132"/>
                  <a:pt x="63" y="132"/>
                </a:cubicBezTo>
                <a:cubicBezTo>
                  <a:pt x="63" y="139"/>
                  <a:pt x="59" y="149"/>
                  <a:pt x="59" y="156"/>
                </a:cubicBezTo>
                <a:cubicBezTo>
                  <a:pt x="60" y="152"/>
                  <a:pt x="63" y="150"/>
                  <a:pt x="64" y="146"/>
                </a:cubicBezTo>
                <a:close/>
                <a:moveTo>
                  <a:pt x="66" y="61"/>
                </a:moveTo>
                <a:cubicBezTo>
                  <a:pt x="65" y="67"/>
                  <a:pt x="63" y="73"/>
                  <a:pt x="62" y="78"/>
                </a:cubicBezTo>
                <a:cubicBezTo>
                  <a:pt x="60" y="82"/>
                  <a:pt x="64" y="87"/>
                  <a:pt x="63" y="92"/>
                </a:cubicBezTo>
                <a:cubicBezTo>
                  <a:pt x="70" y="82"/>
                  <a:pt x="66" y="68"/>
                  <a:pt x="67" y="51"/>
                </a:cubicBezTo>
                <a:cubicBezTo>
                  <a:pt x="65" y="53"/>
                  <a:pt x="66" y="57"/>
                  <a:pt x="66" y="61"/>
                </a:cubicBezTo>
                <a:close/>
                <a:moveTo>
                  <a:pt x="68" y="24"/>
                </a:moveTo>
                <a:cubicBezTo>
                  <a:pt x="69" y="19"/>
                  <a:pt x="70" y="11"/>
                  <a:pt x="75" y="12"/>
                </a:cubicBezTo>
                <a:cubicBezTo>
                  <a:pt x="71" y="8"/>
                  <a:pt x="65" y="10"/>
                  <a:pt x="63" y="15"/>
                </a:cubicBezTo>
                <a:cubicBezTo>
                  <a:pt x="66" y="16"/>
                  <a:pt x="66" y="22"/>
                  <a:pt x="68" y="24"/>
                </a:cubicBezTo>
                <a:close/>
                <a:moveTo>
                  <a:pt x="67" y="38"/>
                </a:moveTo>
                <a:cubicBezTo>
                  <a:pt x="67" y="36"/>
                  <a:pt x="66" y="36"/>
                  <a:pt x="66" y="34"/>
                </a:cubicBezTo>
                <a:cubicBezTo>
                  <a:pt x="65" y="34"/>
                  <a:pt x="66" y="38"/>
                  <a:pt x="67" y="38"/>
                </a:cubicBezTo>
                <a:close/>
                <a:moveTo>
                  <a:pt x="63" y="215"/>
                </a:moveTo>
                <a:cubicBezTo>
                  <a:pt x="63" y="225"/>
                  <a:pt x="60" y="237"/>
                  <a:pt x="63" y="248"/>
                </a:cubicBezTo>
                <a:cubicBezTo>
                  <a:pt x="63" y="245"/>
                  <a:pt x="65" y="243"/>
                  <a:pt x="65" y="241"/>
                </a:cubicBezTo>
                <a:cubicBezTo>
                  <a:pt x="66" y="237"/>
                  <a:pt x="65" y="234"/>
                  <a:pt x="65" y="231"/>
                </a:cubicBezTo>
                <a:cubicBezTo>
                  <a:pt x="66" y="219"/>
                  <a:pt x="73" y="210"/>
                  <a:pt x="72" y="197"/>
                </a:cubicBezTo>
                <a:cubicBezTo>
                  <a:pt x="69" y="202"/>
                  <a:pt x="66" y="209"/>
                  <a:pt x="63" y="215"/>
                </a:cubicBezTo>
                <a:close/>
                <a:moveTo>
                  <a:pt x="68" y="174"/>
                </a:moveTo>
                <a:cubicBezTo>
                  <a:pt x="66" y="177"/>
                  <a:pt x="64" y="181"/>
                  <a:pt x="64" y="184"/>
                </a:cubicBezTo>
                <a:cubicBezTo>
                  <a:pt x="63" y="189"/>
                  <a:pt x="64" y="194"/>
                  <a:pt x="64" y="198"/>
                </a:cubicBezTo>
                <a:cubicBezTo>
                  <a:pt x="65" y="196"/>
                  <a:pt x="66" y="191"/>
                  <a:pt x="68" y="186"/>
                </a:cubicBezTo>
                <a:cubicBezTo>
                  <a:pt x="71" y="179"/>
                  <a:pt x="74" y="175"/>
                  <a:pt x="72" y="165"/>
                </a:cubicBezTo>
                <a:cubicBezTo>
                  <a:pt x="70" y="166"/>
                  <a:pt x="69" y="170"/>
                  <a:pt x="68" y="174"/>
                </a:cubicBezTo>
                <a:close/>
                <a:moveTo>
                  <a:pt x="65" y="169"/>
                </a:moveTo>
                <a:cubicBezTo>
                  <a:pt x="67" y="164"/>
                  <a:pt x="72" y="160"/>
                  <a:pt x="71" y="154"/>
                </a:cubicBezTo>
                <a:cubicBezTo>
                  <a:pt x="68" y="157"/>
                  <a:pt x="63" y="160"/>
                  <a:pt x="65" y="169"/>
                </a:cubicBezTo>
                <a:close/>
                <a:moveTo>
                  <a:pt x="71" y="149"/>
                </a:moveTo>
                <a:cubicBezTo>
                  <a:pt x="70" y="146"/>
                  <a:pt x="70" y="142"/>
                  <a:pt x="69" y="139"/>
                </a:cubicBezTo>
                <a:cubicBezTo>
                  <a:pt x="67" y="145"/>
                  <a:pt x="64" y="149"/>
                  <a:pt x="65" y="156"/>
                </a:cubicBezTo>
                <a:cubicBezTo>
                  <a:pt x="67" y="154"/>
                  <a:pt x="69" y="152"/>
                  <a:pt x="71" y="149"/>
                </a:cubicBezTo>
                <a:close/>
                <a:moveTo>
                  <a:pt x="66" y="140"/>
                </a:moveTo>
                <a:cubicBezTo>
                  <a:pt x="70" y="136"/>
                  <a:pt x="68" y="128"/>
                  <a:pt x="67" y="122"/>
                </a:cubicBezTo>
                <a:cubicBezTo>
                  <a:pt x="66" y="128"/>
                  <a:pt x="66" y="133"/>
                  <a:pt x="66" y="140"/>
                </a:cubicBezTo>
                <a:close/>
                <a:moveTo>
                  <a:pt x="68" y="104"/>
                </a:moveTo>
                <a:cubicBezTo>
                  <a:pt x="72" y="100"/>
                  <a:pt x="73" y="92"/>
                  <a:pt x="71" y="85"/>
                </a:cubicBezTo>
                <a:cubicBezTo>
                  <a:pt x="68" y="89"/>
                  <a:pt x="67" y="99"/>
                  <a:pt x="68" y="104"/>
                </a:cubicBezTo>
                <a:close/>
                <a:moveTo>
                  <a:pt x="73" y="182"/>
                </a:moveTo>
                <a:cubicBezTo>
                  <a:pt x="69" y="188"/>
                  <a:pt x="66" y="197"/>
                  <a:pt x="65" y="205"/>
                </a:cubicBezTo>
                <a:cubicBezTo>
                  <a:pt x="68" y="197"/>
                  <a:pt x="74" y="193"/>
                  <a:pt x="73" y="182"/>
                </a:cubicBezTo>
                <a:close/>
                <a:moveTo>
                  <a:pt x="73" y="32"/>
                </a:moveTo>
                <a:cubicBezTo>
                  <a:pt x="73" y="29"/>
                  <a:pt x="74" y="29"/>
                  <a:pt x="73" y="27"/>
                </a:cubicBezTo>
                <a:cubicBezTo>
                  <a:pt x="72" y="27"/>
                  <a:pt x="71" y="27"/>
                  <a:pt x="70" y="28"/>
                </a:cubicBezTo>
                <a:cubicBezTo>
                  <a:pt x="71" y="29"/>
                  <a:pt x="72" y="31"/>
                  <a:pt x="73" y="32"/>
                </a:cubicBezTo>
                <a:close/>
                <a:moveTo>
                  <a:pt x="65" y="276"/>
                </a:moveTo>
                <a:cubicBezTo>
                  <a:pt x="67" y="275"/>
                  <a:pt x="68" y="271"/>
                  <a:pt x="69" y="269"/>
                </a:cubicBezTo>
                <a:cubicBezTo>
                  <a:pt x="68" y="267"/>
                  <a:pt x="66" y="265"/>
                  <a:pt x="66" y="262"/>
                </a:cubicBezTo>
                <a:cubicBezTo>
                  <a:pt x="64" y="265"/>
                  <a:pt x="65" y="272"/>
                  <a:pt x="65" y="276"/>
                </a:cubicBezTo>
                <a:close/>
                <a:moveTo>
                  <a:pt x="68" y="116"/>
                </a:moveTo>
                <a:cubicBezTo>
                  <a:pt x="69" y="122"/>
                  <a:pt x="70" y="126"/>
                  <a:pt x="71" y="130"/>
                </a:cubicBezTo>
                <a:cubicBezTo>
                  <a:pt x="74" y="125"/>
                  <a:pt x="76" y="116"/>
                  <a:pt x="73" y="109"/>
                </a:cubicBezTo>
                <a:cubicBezTo>
                  <a:pt x="72" y="112"/>
                  <a:pt x="70" y="114"/>
                  <a:pt x="68" y="116"/>
                </a:cubicBezTo>
                <a:close/>
                <a:moveTo>
                  <a:pt x="70" y="69"/>
                </a:moveTo>
                <a:cubicBezTo>
                  <a:pt x="70" y="71"/>
                  <a:pt x="69" y="73"/>
                  <a:pt x="70" y="75"/>
                </a:cubicBezTo>
                <a:cubicBezTo>
                  <a:pt x="71" y="71"/>
                  <a:pt x="72" y="71"/>
                  <a:pt x="70" y="69"/>
                </a:cubicBezTo>
                <a:close/>
                <a:moveTo>
                  <a:pt x="71" y="22"/>
                </a:moveTo>
                <a:cubicBezTo>
                  <a:pt x="73" y="23"/>
                  <a:pt x="74" y="21"/>
                  <a:pt x="76" y="21"/>
                </a:cubicBezTo>
                <a:cubicBezTo>
                  <a:pt x="76" y="14"/>
                  <a:pt x="70" y="17"/>
                  <a:pt x="71" y="22"/>
                </a:cubicBezTo>
                <a:close/>
                <a:moveTo>
                  <a:pt x="66" y="256"/>
                </a:moveTo>
                <a:cubicBezTo>
                  <a:pt x="67" y="259"/>
                  <a:pt x="68" y="263"/>
                  <a:pt x="70" y="264"/>
                </a:cubicBezTo>
                <a:cubicBezTo>
                  <a:pt x="70" y="258"/>
                  <a:pt x="72" y="254"/>
                  <a:pt x="71" y="250"/>
                </a:cubicBezTo>
                <a:cubicBezTo>
                  <a:pt x="69" y="253"/>
                  <a:pt x="67" y="254"/>
                  <a:pt x="66" y="256"/>
                </a:cubicBezTo>
                <a:close/>
                <a:moveTo>
                  <a:pt x="72" y="68"/>
                </a:moveTo>
                <a:cubicBezTo>
                  <a:pt x="75" y="62"/>
                  <a:pt x="76" y="53"/>
                  <a:pt x="78" y="45"/>
                </a:cubicBezTo>
                <a:cubicBezTo>
                  <a:pt x="77" y="43"/>
                  <a:pt x="75" y="41"/>
                  <a:pt x="73" y="38"/>
                </a:cubicBezTo>
                <a:cubicBezTo>
                  <a:pt x="71" y="47"/>
                  <a:pt x="70" y="57"/>
                  <a:pt x="72" y="68"/>
                </a:cubicBezTo>
                <a:close/>
                <a:moveTo>
                  <a:pt x="70" y="275"/>
                </a:moveTo>
                <a:cubicBezTo>
                  <a:pt x="66" y="277"/>
                  <a:pt x="65" y="286"/>
                  <a:pt x="69" y="289"/>
                </a:cubicBezTo>
                <a:cubicBezTo>
                  <a:pt x="71" y="288"/>
                  <a:pt x="72" y="286"/>
                  <a:pt x="73" y="284"/>
                </a:cubicBezTo>
                <a:cubicBezTo>
                  <a:pt x="73" y="283"/>
                  <a:pt x="72" y="281"/>
                  <a:pt x="71" y="279"/>
                </a:cubicBezTo>
                <a:cubicBezTo>
                  <a:pt x="71" y="277"/>
                  <a:pt x="71" y="274"/>
                  <a:pt x="70" y="275"/>
                </a:cubicBezTo>
                <a:cubicBezTo>
                  <a:pt x="70" y="275"/>
                  <a:pt x="70" y="275"/>
                  <a:pt x="70" y="275"/>
                </a:cubicBezTo>
                <a:close/>
                <a:moveTo>
                  <a:pt x="69" y="226"/>
                </a:moveTo>
                <a:cubicBezTo>
                  <a:pt x="68" y="226"/>
                  <a:pt x="68" y="229"/>
                  <a:pt x="68" y="230"/>
                </a:cubicBezTo>
                <a:cubicBezTo>
                  <a:pt x="69" y="230"/>
                  <a:pt x="68" y="227"/>
                  <a:pt x="69" y="226"/>
                </a:cubicBezTo>
                <a:close/>
                <a:moveTo>
                  <a:pt x="73" y="77"/>
                </a:moveTo>
                <a:cubicBezTo>
                  <a:pt x="76" y="76"/>
                  <a:pt x="77" y="65"/>
                  <a:pt x="77" y="60"/>
                </a:cubicBezTo>
                <a:cubicBezTo>
                  <a:pt x="75" y="66"/>
                  <a:pt x="73" y="71"/>
                  <a:pt x="73" y="77"/>
                </a:cubicBezTo>
                <a:close/>
                <a:moveTo>
                  <a:pt x="72" y="146"/>
                </a:moveTo>
                <a:cubicBezTo>
                  <a:pt x="74" y="147"/>
                  <a:pt x="75" y="143"/>
                  <a:pt x="77" y="142"/>
                </a:cubicBezTo>
                <a:cubicBezTo>
                  <a:pt x="77" y="143"/>
                  <a:pt x="76" y="143"/>
                  <a:pt x="77" y="144"/>
                </a:cubicBezTo>
                <a:cubicBezTo>
                  <a:pt x="77" y="143"/>
                  <a:pt x="77" y="143"/>
                  <a:pt x="77" y="143"/>
                </a:cubicBezTo>
                <a:cubicBezTo>
                  <a:pt x="78" y="142"/>
                  <a:pt x="77" y="141"/>
                  <a:pt x="77" y="140"/>
                </a:cubicBezTo>
                <a:cubicBezTo>
                  <a:pt x="77" y="140"/>
                  <a:pt x="78" y="140"/>
                  <a:pt x="78" y="139"/>
                </a:cubicBezTo>
                <a:cubicBezTo>
                  <a:pt x="75" y="139"/>
                  <a:pt x="77" y="129"/>
                  <a:pt x="75" y="125"/>
                </a:cubicBezTo>
                <a:cubicBezTo>
                  <a:pt x="72" y="132"/>
                  <a:pt x="71" y="137"/>
                  <a:pt x="72" y="146"/>
                </a:cubicBezTo>
                <a:close/>
                <a:moveTo>
                  <a:pt x="76" y="214"/>
                </a:moveTo>
                <a:cubicBezTo>
                  <a:pt x="74" y="222"/>
                  <a:pt x="70" y="231"/>
                  <a:pt x="69" y="241"/>
                </a:cubicBezTo>
                <a:cubicBezTo>
                  <a:pt x="73" y="234"/>
                  <a:pt x="74" y="225"/>
                  <a:pt x="76" y="214"/>
                </a:cubicBezTo>
                <a:close/>
                <a:moveTo>
                  <a:pt x="73" y="155"/>
                </a:moveTo>
                <a:cubicBezTo>
                  <a:pt x="72" y="155"/>
                  <a:pt x="73" y="153"/>
                  <a:pt x="72" y="154"/>
                </a:cubicBezTo>
                <a:cubicBezTo>
                  <a:pt x="71" y="154"/>
                  <a:pt x="72" y="157"/>
                  <a:pt x="73" y="155"/>
                </a:cubicBezTo>
                <a:close/>
                <a:moveTo>
                  <a:pt x="74" y="88"/>
                </a:moveTo>
                <a:cubicBezTo>
                  <a:pt x="74" y="85"/>
                  <a:pt x="75" y="83"/>
                  <a:pt x="75" y="80"/>
                </a:cubicBezTo>
                <a:cubicBezTo>
                  <a:pt x="73" y="81"/>
                  <a:pt x="73" y="86"/>
                  <a:pt x="74" y="88"/>
                </a:cubicBezTo>
                <a:close/>
                <a:moveTo>
                  <a:pt x="74" y="152"/>
                </a:moveTo>
                <a:cubicBezTo>
                  <a:pt x="74" y="151"/>
                  <a:pt x="75" y="150"/>
                  <a:pt x="75" y="148"/>
                </a:cubicBezTo>
                <a:cubicBezTo>
                  <a:pt x="74" y="149"/>
                  <a:pt x="72" y="151"/>
                  <a:pt x="74" y="152"/>
                </a:cubicBezTo>
                <a:close/>
                <a:moveTo>
                  <a:pt x="74" y="172"/>
                </a:moveTo>
                <a:cubicBezTo>
                  <a:pt x="80" y="168"/>
                  <a:pt x="79" y="160"/>
                  <a:pt x="78" y="150"/>
                </a:cubicBezTo>
                <a:cubicBezTo>
                  <a:pt x="73" y="154"/>
                  <a:pt x="73" y="164"/>
                  <a:pt x="74" y="172"/>
                </a:cubicBezTo>
                <a:close/>
                <a:moveTo>
                  <a:pt x="95" y="290"/>
                </a:moveTo>
                <a:cubicBezTo>
                  <a:pt x="91" y="289"/>
                  <a:pt x="88" y="286"/>
                  <a:pt x="87" y="280"/>
                </a:cubicBezTo>
                <a:cubicBezTo>
                  <a:pt x="84" y="283"/>
                  <a:pt x="81" y="288"/>
                  <a:pt x="77" y="286"/>
                </a:cubicBezTo>
                <a:cubicBezTo>
                  <a:pt x="74" y="288"/>
                  <a:pt x="72" y="290"/>
                  <a:pt x="70" y="293"/>
                </a:cubicBezTo>
                <a:cubicBezTo>
                  <a:pt x="76" y="303"/>
                  <a:pt x="92" y="302"/>
                  <a:pt x="95" y="290"/>
                </a:cubicBezTo>
                <a:close/>
                <a:moveTo>
                  <a:pt x="76" y="104"/>
                </a:moveTo>
                <a:cubicBezTo>
                  <a:pt x="76" y="107"/>
                  <a:pt x="76" y="112"/>
                  <a:pt x="77" y="115"/>
                </a:cubicBezTo>
                <a:cubicBezTo>
                  <a:pt x="78" y="110"/>
                  <a:pt x="81" y="105"/>
                  <a:pt x="82" y="99"/>
                </a:cubicBezTo>
                <a:cubicBezTo>
                  <a:pt x="81" y="99"/>
                  <a:pt x="81" y="99"/>
                  <a:pt x="81" y="97"/>
                </a:cubicBezTo>
                <a:cubicBezTo>
                  <a:pt x="78" y="99"/>
                  <a:pt x="78" y="103"/>
                  <a:pt x="76" y="104"/>
                </a:cubicBezTo>
                <a:close/>
                <a:moveTo>
                  <a:pt x="81" y="69"/>
                </a:moveTo>
                <a:cubicBezTo>
                  <a:pt x="77" y="73"/>
                  <a:pt x="78" y="82"/>
                  <a:pt x="77" y="89"/>
                </a:cubicBezTo>
                <a:cubicBezTo>
                  <a:pt x="79" y="83"/>
                  <a:pt x="80" y="77"/>
                  <a:pt x="81" y="69"/>
                </a:cubicBezTo>
                <a:close/>
                <a:moveTo>
                  <a:pt x="78" y="199"/>
                </a:moveTo>
                <a:cubicBezTo>
                  <a:pt x="76" y="203"/>
                  <a:pt x="73" y="208"/>
                  <a:pt x="74" y="214"/>
                </a:cubicBezTo>
                <a:cubicBezTo>
                  <a:pt x="76" y="209"/>
                  <a:pt x="78" y="205"/>
                  <a:pt x="78" y="199"/>
                </a:cubicBezTo>
                <a:close/>
                <a:moveTo>
                  <a:pt x="81" y="87"/>
                </a:moveTo>
                <a:cubicBezTo>
                  <a:pt x="79" y="91"/>
                  <a:pt x="77" y="95"/>
                  <a:pt x="77" y="99"/>
                </a:cubicBezTo>
                <a:cubicBezTo>
                  <a:pt x="78" y="95"/>
                  <a:pt x="82" y="94"/>
                  <a:pt x="81" y="87"/>
                </a:cubicBezTo>
                <a:close/>
                <a:moveTo>
                  <a:pt x="75" y="198"/>
                </a:moveTo>
                <a:cubicBezTo>
                  <a:pt x="77" y="194"/>
                  <a:pt x="80" y="190"/>
                  <a:pt x="79" y="183"/>
                </a:cubicBezTo>
                <a:cubicBezTo>
                  <a:pt x="76" y="187"/>
                  <a:pt x="73" y="194"/>
                  <a:pt x="75" y="198"/>
                </a:cubicBezTo>
                <a:close/>
                <a:moveTo>
                  <a:pt x="75" y="184"/>
                </a:moveTo>
                <a:cubicBezTo>
                  <a:pt x="77" y="183"/>
                  <a:pt x="77" y="180"/>
                  <a:pt x="79" y="181"/>
                </a:cubicBezTo>
                <a:cubicBezTo>
                  <a:pt x="78" y="177"/>
                  <a:pt x="81" y="173"/>
                  <a:pt x="79" y="170"/>
                </a:cubicBezTo>
                <a:cubicBezTo>
                  <a:pt x="76" y="173"/>
                  <a:pt x="73" y="178"/>
                  <a:pt x="75" y="184"/>
                </a:cubicBezTo>
                <a:close/>
                <a:moveTo>
                  <a:pt x="77" y="248"/>
                </a:moveTo>
                <a:cubicBezTo>
                  <a:pt x="72" y="247"/>
                  <a:pt x="74" y="255"/>
                  <a:pt x="73" y="258"/>
                </a:cubicBezTo>
                <a:cubicBezTo>
                  <a:pt x="75" y="256"/>
                  <a:pt x="76" y="251"/>
                  <a:pt x="77" y="248"/>
                </a:cubicBezTo>
                <a:close/>
                <a:moveTo>
                  <a:pt x="76" y="281"/>
                </a:moveTo>
                <a:cubicBezTo>
                  <a:pt x="77" y="281"/>
                  <a:pt x="78" y="279"/>
                  <a:pt x="78" y="278"/>
                </a:cubicBezTo>
                <a:cubicBezTo>
                  <a:pt x="76" y="277"/>
                  <a:pt x="75" y="275"/>
                  <a:pt x="73" y="274"/>
                </a:cubicBezTo>
                <a:cubicBezTo>
                  <a:pt x="74" y="277"/>
                  <a:pt x="74" y="280"/>
                  <a:pt x="76" y="281"/>
                </a:cubicBezTo>
                <a:close/>
                <a:moveTo>
                  <a:pt x="75" y="262"/>
                </a:moveTo>
                <a:cubicBezTo>
                  <a:pt x="75" y="264"/>
                  <a:pt x="73" y="267"/>
                  <a:pt x="73" y="268"/>
                </a:cubicBezTo>
                <a:cubicBezTo>
                  <a:pt x="74" y="272"/>
                  <a:pt x="78" y="272"/>
                  <a:pt x="80" y="275"/>
                </a:cubicBezTo>
                <a:cubicBezTo>
                  <a:pt x="81" y="273"/>
                  <a:pt x="82" y="271"/>
                  <a:pt x="82" y="269"/>
                </a:cubicBezTo>
                <a:cubicBezTo>
                  <a:pt x="81" y="263"/>
                  <a:pt x="80" y="257"/>
                  <a:pt x="79" y="252"/>
                </a:cubicBezTo>
                <a:cubicBezTo>
                  <a:pt x="78" y="255"/>
                  <a:pt x="77" y="258"/>
                  <a:pt x="75" y="262"/>
                </a:cubicBezTo>
                <a:close/>
                <a:moveTo>
                  <a:pt x="77" y="122"/>
                </a:moveTo>
                <a:cubicBezTo>
                  <a:pt x="78" y="127"/>
                  <a:pt x="78" y="132"/>
                  <a:pt x="79" y="138"/>
                </a:cubicBezTo>
                <a:cubicBezTo>
                  <a:pt x="84" y="132"/>
                  <a:pt x="83" y="118"/>
                  <a:pt x="81" y="111"/>
                </a:cubicBezTo>
                <a:cubicBezTo>
                  <a:pt x="80" y="114"/>
                  <a:pt x="78" y="118"/>
                  <a:pt x="77" y="122"/>
                </a:cubicBezTo>
                <a:close/>
                <a:moveTo>
                  <a:pt x="80" y="50"/>
                </a:moveTo>
                <a:cubicBezTo>
                  <a:pt x="79" y="50"/>
                  <a:pt x="79" y="53"/>
                  <a:pt x="80" y="53"/>
                </a:cubicBezTo>
                <a:cubicBezTo>
                  <a:pt x="82" y="54"/>
                  <a:pt x="80" y="62"/>
                  <a:pt x="79" y="65"/>
                </a:cubicBezTo>
                <a:cubicBezTo>
                  <a:pt x="83" y="63"/>
                  <a:pt x="83" y="54"/>
                  <a:pt x="80" y="50"/>
                </a:cubicBezTo>
                <a:close/>
                <a:moveTo>
                  <a:pt x="83" y="46"/>
                </a:moveTo>
                <a:cubicBezTo>
                  <a:pt x="81" y="46"/>
                  <a:pt x="82" y="43"/>
                  <a:pt x="83" y="43"/>
                </a:cubicBezTo>
                <a:cubicBezTo>
                  <a:pt x="82" y="43"/>
                  <a:pt x="82" y="43"/>
                  <a:pt x="81" y="42"/>
                </a:cubicBezTo>
                <a:cubicBezTo>
                  <a:pt x="81" y="44"/>
                  <a:pt x="81" y="47"/>
                  <a:pt x="83" y="46"/>
                </a:cubicBezTo>
                <a:close/>
                <a:moveTo>
                  <a:pt x="83" y="25"/>
                </a:moveTo>
                <a:cubicBezTo>
                  <a:pt x="86" y="27"/>
                  <a:pt x="88" y="24"/>
                  <a:pt x="91" y="25"/>
                </a:cubicBezTo>
                <a:cubicBezTo>
                  <a:pt x="91" y="24"/>
                  <a:pt x="91" y="23"/>
                  <a:pt x="91" y="22"/>
                </a:cubicBezTo>
                <a:cubicBezTo>
                  <a:pt x="89" y="19"/>
                  <a:pt x="85" y="16"/>
                  <a:pt x="82" y="18"/>
                </a:cubicBezTo>
                <a:cubicBezTo>
                  <a:pt x="82" y="20"/>
                  <a:pt x="83" y="22"/>
                  <a:pt x="83" y="25"/>
                </a:cubicBezTo>
                <a:close/>
                <a:moveTo>
                  <a:pt x="82" y="164"/>
                </a:moveTo>
                <a:cubicBezTo>
                  <a:pt x="84" y="158"/>
                  <a:pt x="83" y="151"/>
                  <a:pt x="83" y="143"/>
                </a:cubicBezTo>
                <a:cubicBezTo>
                  <a:pt x="78" y="145"/>
                  <a:pt x="81" y="158"/>
                  <a:pt x="82" y="164"/>
                </a:cubicBezTo>
                <a:close/>
                <a:moveTo>
                  <a:pt x="78" y="242"/>
                </a:moveTo>
                <a:cubicBezTo>
                  <a:pt x="79" y="242"/>
                  <a:pt x="79" y="240"/>
                  <a:pt x="79" y="240"/>
                </a:cubicBezTo>
                <a:cubicBezTo>
                  <a:pt x="79" y="240"/>
                  <a:pt x="77" y="241"/>
                  <a:pt x="78" y="242"/>
                </a:cubicBezTo>
                <a:close/>
                <a:moveTo>
                  <a:pt x="84" y="203"/>
                </a:moveTo>
                <a:cubicBezTo>
                  <a:pt x="81" y="215"/>
                  <a:pt x="80" y="223"/>
                  <a:pt x="79" y="234"/>
                </a:cubicBezTo>
                <a:cubicBezTo>
                  <a:pt x="83" y="227"/>
                  <a:pt x="84" y="213"/>
                  <a:pt x="84" y="203"/>
                </a:cubicBezTo>
                <a:close/>
                <a:moveTo>
                  <a:pt x="85" y="34"/>
                </a:moveTo>
                <a:cubicBezTo>
                  <a:pt x="84" y="36"/>
                  <a:pt x="85" y="40"/>
                  <a:pt x="86" y="42"/>
                </a:cubicBezTo>
                <a:cubicBezTo>
                  <a:pt x="86" y="38"/>
                  <a:pt x="86" y="32"/>
                  <a:pt x="83" y="33"/>
                </a:cubicBezTo>
                <a:cubicBezTo>
                  <a:pt x="84" y="34"/>
                  <a:pt x="84" y="34"/>
                  <a:pt x="85" y="34"/>
                </a:cubicBezTo>
                <a:close/>
                <a:moveTo>
                  <a:pt x="85" y="72"/>
                </a:moveTo>
                <a:cubicBezTo>
                  <a:pt x="84" y="77"/>
                  <a:pt x="81" y="83"/>
                  <a:pt x="83" y="88"/>
                </a:cubicBezTo>
                <a:cubicBezTo>
                  <a:pt x="84" y="87"/>
                  <a:pt x="85" y="84"/>
                  <a:pt x="86" y="82"/>
                </a:cubicBezTo>
                <a:cubicBezTo>
                  <a:pt x="86" y="82"/>
                  <a:pt x="85" y="82"/>
                  <a:pt x="85" y="81"/>
                </a:cubicBezTo>
                <a:cubicBezTo>
                  <a:pt x="85" y="75"/>
                  <a:pt x="86" y="72"/>
                  <a:pt x="86" y="67"/>
                </a:cubicBezTo>
                <a:cubicBezTo>
                  <a:pt x="85" y="67"/>
                  <a:pt x="85" y="70"/>
                  <a:pt x="85" y="72"/>
                </a:cubicBezTo>
                <a:close/>
                <a:moveTo>
                  <a:pt x="83" y="96"/>
                </a:moveTo>
                <a:cubicBezTo>
                  <a:pt x="84" y="94"/>
                  <a:pt x="84" y="93"/>
                  <a:pt x="84" y="92"/>
                </a:cubicBezTo>
                <a:cubicBezTo>
                  <a:pt x="83" y="92"/>
                  <a:pt x="82" y="95"/>
                  <a:pt x="83" y="96"/>
                </a:cubicBezTo>
                <a:close/>
                <a:moveTo>
                  <a:pt x="82" y="165"/>
                </a:moveTo>
                <a:cubicBezTo>
                  <a:pt x="81" y="166"/>
                  <a:pt x="82" y="169"/>
                  <a:pt x="81" y="171"/>
                </a:cubicBezTo>
                <a:cubicBezTo>
                  <a:pt x="83" y="171"/>
                  <a:pt x="82" y="166"/>
                  <a:pt x="82" y="165"/>
                </a:cubicBezTo>
                <a:close/>
                <a:moveTo>
                  <a:pt x="82" y="180"/>
                </a:moveTo>
                <a:cubicBezTo>
                  <a:pt x="82" y="179"/>
                  <a:pt x="82" y="178"/>
                  <a:pt x="82" y="177"/>
                </a:cubicBezTo>
                <a:cubicBezTo>
                  <a:pt x="82" y="177"/>
                  <a:pt x="81" y="180"/>
                  <a:pt x="82" y="180"/>
                </a:cubicBezTo>
                <a:close/>
                <a:moveTo>
                  <a:pt x="82" y="279"/>
                </a:moveTo>
                <a:cubicBezTo>
                  <a:pt x="81" y="279"/>
                  <a:pt x="80" y="280"/>
                  <a:pt x="80" y="281"/>
                </a:cubicBezTo>
                <a:cubicBezTo>
                  <a:pt x="81" y="282"/>
                  <a:pt x="82" y="280"/>
                  <a:pt x="82" y="279"/>
                </a:cubicBezTo>
                <a:close/>
                <a:moveTo>
                  <a:pt x="85" y="124"/>
                </a:moveTo>
                <a:cubicBezTo>
                  <a:pt x="87" y="118"/>
                  <a:pt x="91" y="112"/>
                  <a:pt x="91" y="105"/>
                </a:cubicBezTo>
                <a:cubicBezTo>
                  <a:pt x="91" y="106"/>
                  <a:pt x="91" y="106"/>
                  <a:pt x="91" y="106"/>
                </a:cubicBezTo>
                <a:cubicBezTo>
                  <a:pt x="90" y="101"/>
                  <a:pt x="90" y="94"/>
                  <a:pt x="88" y="89"/>
                </a:cubicBezTo>
                <a:cubicBezTo>
                  <a:pt x="84" y="98"/>
                  <a:pt x="84" y="113"/>
                  <a:pt x="85" y="124"/>
                </a:cubicBezTo>
                <a:close/>
                <a:moveTo>
                  <a:pt x="86" y="56"/>
                </a:moveTo>
                <a:cubicBezTo>
                  <a:pt x="87" y="57"/>
                  <a:pt x="86" y="60"/>
                  <a:pt x="88" y="62"/>
                </a:cubicBezTo>
                <a:cubicBezTo>
                  <a:pt x="90" y="54"/>
                  <a:pt x="91" y="47"/>
                  <a:pt x="90" y="38"/>
                </a:cubicBezTo>
                <a:cubicBezTo>
                  <a:pt x="87" y="42"/>
                  <a:pt x="88" y="50"/>
                  <a:pt x="86" y="56"/>
                </a:cubicBezTo>
                <a:close/>
                <a:moveTo>
                  <a:pt x="83" y="238"/>
                </a:moveTo>
                <a:cubicBezTo>
                  <a:pt x="83" y="237"/>
                  <a:pt x="83" y="235"/>
                  <a:pt x="84" y="235"/>
                </a:cubicBezTo>
                <a:cubicBezTo>
                  <a:pt x="83" y="235"/>
                  <a:pt x="83" y="237"/>
                  <a:pt x="82" y="238"/>
                </a:cubicBezTo>
                <a:cubicBezTo>
                  <a:pt x="82" y="238"/>
                  <a:pt x="83" y="238"/>
                  <a:pt x="83" y="238"/>
                </a:cubicBezTo>
                <a:close/>
                <a:moveTo>
                  <a:pt x="93" y="114"/>
                </a:moveTo>
                <a:cubicBezTo>
                  <a:pt x="91" y="113"/>
                  <a:pt x="90" y="117"/>
                  <a:pt x="90" y="119"/>
                </a:cubicBezTo>
                <a:cubicBezTo>
                  <a:pt x="88" y="123"/>
                  <a:pt x="86" y="127"/>
                  <a:pt x="85" y="132"/>
                </a:cubicBezTo>
                <a:cubicBezTo>
                  <a:pt x="88" y="127"/>
                  <a:pt x="91" y="121"/>
                  <a:pt x="93" y="114"/>
                </a:cubicBezTo>
                <a:close/>
                <a:moveTo>
                  <a:pt x="89" y="35"/>
                </a:moveTo>
                <a:cubicBezTo>
                  <a:pt x="89" y="34"/>
                  <a:pt x="89" y="34"/>
                  <a:pt x="90" y="33"/>
                </a:cubicBezTo>
                <a:cubicBezTo>
                  <a:pt x="89" y="32"/>
                  <a:pt x="88" y="32"/>
                  <a:pt x="87" y="31"/>
                </a:cubicBezTo>
                <a:cubicBezTo>
                  <a:pt x="87" y="32"/>
                  <a:pt x="88" y="35"/>
                  <a:pt x="89" y="35"/>
                </a:cubicBezTo>
                <a:close/>
                <a:moveTo>
                  <a:pt x="85" y="186"/>
                </a:moveTo>
                <a:cubicBezTo>
                  <a:pt x="83" y="185"/>
                  <a:pt x="84" y="188"/>
                  <a:pt x="84" y="188"/>
                </a:cubicBezTo>
                <a:cubicBezTo>
                  <a:pt x="85" y="188"/>
                  <a:pt x="85" y="187"/>
                  <a:pt x="85" y="186"/>
                </a:cubicBezTo>
                <a:close/>
                <a:moveTo>
                  <a:pt x="85" y="138"/>
                </a:moveTo>
                <a:cubicBezTo>
                  <a:pt x="84" y="143"/>
                  <a:pt x="86" y="149"/>
                  <a:pt x="86" y="156"/>
                </a:cubicBezTo>
                <a:cubicBezTo>
                  <a:pt x="88" y="155"/>
                  <a:pt x="89" y="151"/>
                  <a:pt x="91" y="152"/>
                </a:cubicBezTo>
                <a:cubicBezTo>
                  <a:pt x="94" y="144"/>
                  <a:pt x="93" y="138"/>
                  <a:pt x="92" y="128"/>
                </a:cubicBezTo>
                <a:cubicBezTo>
                  <a:pt x="90" y="132"/>
                  <a:pt x="86" y="133"/>
                  <a:pt x="85" y="138"/>
                </a:cubicBezTo>
                <a:close/>
                <a:moveTo>
                  <a:pt x="85" y="276"/>
                </a:moveTo>
                <a:cubicBezTo>
                  <a:pt x="86" y="274"/>
                  <a:pt x="84" y="274"/>
                  <a:pt x="84" y="273"/>
                </a:cubicBezTo>
                <a:cubicBezTo>
                  <a:pt x="84" y="274"/>
                  <a:pt x="83" y="275"/>
                  <a:pt x="83" y="276"/>
                </a:cubicBezTo>
                <a:cubicBezTo>
                  <a:pt x="84" y="276"/>
                  <a:pt x="85" y="277"/>
                  <a:pt x="85" y="276"/>
                </a:cubicBezTo>
                <a:close/>
                <a:moveTo>
                  <a:pt x="87" y="158"/>
                </a:moveTo>
                <a:cubicBezTo>
                  <a:pt x="87" y="160"/>
                  <a:pt x="86" y="160"/>
                  <a:pt x="86" y="162"/>
                </a:cubicBezTo>
                <a:cubicBezTo>
                  <a:pt x="87" y="161"/>
                  <a:pt x="88" y="159"/>
                  <a:pt x="87" y="158"/>
                </a:cubicBezTo>
                <a:close/>
                <a:moveTo>
                  <a:pt x="92" y="181"/>
                </a:moveTo>
                <a:cubicBezTo>
                  <a:pt x="90" y="186"/>
                  <a:pt x="88" y="190"/>
                  <a:pt x="87" y="194"/>
                </a:cubicBezTo>
                <a:cubicBezTo>
                  <a:pt x="87" y="203"/>
                  <a:pt x="85" y="213"/>
                  <a:pt x="85" y="220"/>
                </a:cubicBezTo>
                <a:cubicBezTo>
                  <a:pt x="89" y="209"/>
                  <a:pt x="92" y="196"/>
                  <a:pt x="92" y="181"/>
                </a:cubicBezTo>
                <a:close/>
                <a:moveTo>
                  <a:pt x="93" y="154"/>
                </a:moveTo>
                <a:cubicBezTo>
                  <a:pt x="93" y="153"/>
                  <a:pt x="93" y="153"/>
                  <a:pt x="93" y="153"/>
                </a:cubicBezTo>
                <a:cubicBezTo>
                  <a:pt x="91" y="158"/>
                  <a:pt x="88" y="163"/>
                  <a:pt x="86" y="168"/>
                </a:cubicBezTo>
                <a:cubicBezTo>
                  <a:pt x="87" y="169"/>
                  <a:pt x="86" y="172"/>
                  <a:pt x="87" y="174"/>
                </a:cubicBezTo>
                <a:cubicBezTo>
                  <a:pt x="90" y="169"/>
                  <a:pt x="94" y="163"/>
                  <a:pt x="93" y="154"/>
                </a:cubicBezTo>
                <a:close/>
                <a:moveTo>
                  <a:pt x="90" y="75"/>
                </a:moveTo>
                <a:cubicBezTo>
                  <a:pt x="91" y="72"/>
                  <a:pt x="90" y="67"/>
                  <a:pt x="90" y="62"/>
                </a:cubicBezTo>
                <a:cubicBezTo>
                  <a:pt x="88" y="65"/>
                  <a:pt x="88" y="72"/>
                  <a:pt x="90" y="75"/>
                </a:cubicBezTo>
                <a:close/>
                <a:moveTo>
                  <a:pt x="88" y="184"/>
                </a:moveTo>
                <a:cubicBezTo>
                  <a:pt x="87" y="184"/>
                  <a:pt x="87" y="185"/>
                  <a:pt x="87" y="186"/>
                </a:cubicBezTo>
                <a:cubicBezTo>
                  <a:pt x="88" y="187"/>
                  <a:pt x="88" y="185"/>
                  <a:pt x="88" y="184"/>
                </a:cubicBezTo>
                <a:close/>
                <a:moveTo>
                  <a:pt x="91" y="232"/>
                </a:moveTo>
                <a:cubicBezTo>
                  <a:pt x="86" y="237"/>
                  <a:pt x="85" y="249"/>
                  <a:pt x="86" y="257"/>
                </a:cubicBezTo>
                <a:cubicBezTo>
                  <a:pt x="89" y="249"/>
                  <a:pt x="89" y="240"/>
                  <a:pt x="91" y="232"/>
                </a:cubicBezTo>
                <a:close/>
                <a:moveTo>
                  <a:pt x="92" y="45"/>
                </a:moveTo>
                <a:cubicBezTo>
                  <a:pt x="93" y="44"/>
                  <a:pt x="94" y="42"/>
                  <a:pt x="94" y="40"/>
                </a:cubicBezTo>
                <a:cubicBezTo>
                  <a:pt x="93" y="39"/>
                  <a:pt x="93" y="37"/>
                  <a:pt x="92" y="36"/>
                </a:cubicBezTo>
                <a:cubicBezTo>
                  <a:pt x="92" y="39"/>
                  <a:pt x="91" y="43"/>
                  <a:pt x="92" y="45"/>
                </a:cubicBezTo>
                <a:close/>
                <a:moveTo>
                  <a:pt x="92" y="175"/>
                </a:moveTo>
                <a:cubicBezTo>
                  <a:pt x="91" y="178"/>
                  <a:pt x="89" y="180"/>
                  <a:pt x="89" y="183"/>
                </a:cubicBezTo>
                <a:cubicBezTo>
                  <a:pt x="90" y="181"/>
                  <a:pt x="92" y="177"/>
                  <a:pt x="92" y="175"/>
                </a:cubicBezTo>
                <a:close/>
                <a:moveTo>
                  <a:pt x="92" y="65"/>
                </a:moveTo>
                <a:cubicBezTo>
                  <a:pt x="94" y="59"/>
                  <a:pt x="94" y="54"/>
                  <a:pt x="95" y="47"/>
                </a:cubicBezTo>
                <a:cubicBezTo>
                  <a:pt x="91" y="49"/>
                  <a:pt x="91" y="61"/>
                  <a:pt x="92" y="65"/>
                </a:cubicBezTo>
                <a:close/>
                <a:moveTo>
                  <a:pt x="95" y="27"/>
                </a:moveTo>
                <a:cubicBezTo>
                  <a:pt x="94" y="25"/>
                  <a:pt x="94" y="24"/>
                  <a:pt x="93" y="23"/>
                </a:cubicBezTo>
                <a:cubicBezTo>
                  <a:pt x="92" y="25"/>
                  <a:pt x="93" y="28"/>
                  <a:pt x="95" y="27"/>
                </a:cubicBezTo>
                <a:close/>
                <a:moveTo>
                  <a:pt x="97" y="7"/>
                </a:moveTo>
                <a:cubicBezTo>
                  <a:pt x="94" y="12"/>
                  <a:pt x="92" y="22"/>
                  <a:pt x="97" y="24"/>
                </a:cubicBezTo>
                <a:cubicBezTo>
                  <a:pt x="101" y="22"/>
                  <a:pt x="100" y="14"/>
                  <a:pt x="104" y="13"/>
                </a:cubicBezTo>
                <a:cubicBezTo>
                  <a:pt x="105" y="9"/>
                  <a:pt x="102" y="6"/>
                  <a:pt x="97" y="7"/>
                </a:cubicBezTo>
                <a:close/>
                <a:moveTo>
                  <a:pt x="94" y="100"/>
                </a:moveTo>
                <a:cubicBezTo>
                  <a:pt x="95" y="98"/>
                  <a:pt x="96" y="94"/>
                  <a:pt x="96" y="93"/>
                </a:cubicBezTo>
                <a:cubicBezTo>
                  <a:pt x="96" y="93"/>
                  <a:pt x="96" y="93"/>
                  <a:pt x="96" y="92"/>
                </a:cubicBezTo>
                <a:cubicBezTo>
                  <a:pt x="96" y="84"/>
                  <a:pt x="96" y="76"/>
                  <a:pt x="97" y="67"/>
                </a:cubicBezTo>
                <a:cubicBezTo>
                  <a:pt x="90" y="73"/>
                  <a:pt x="93" y="91"/>
                  <a:pt x="94" y="100"/>
                </a:cubicBezTo>
                <a:close/>
                <a:moveTo>
                  <a:pt x="94" y="213"/>
                </a:moveTo>
                <a:cubicBezTo>
                  <a:pt x="93" y="218"/>
                  <a:pt x="91" y="221"/>
                  <a:pt x="90" y="227"/>
                </a:cubicBezTo>
                <a:cubicBezTo>
                  <a:pt x="92" y="224"/>
                  <a:pt x="96" y="217"/>
                  <a:pt x="94" y="213"/>
                </a:cubicBezTo>
                <a:close/>
                <a:moveTo>
                  <a:pt x="93" y="245"/>
                </a:moveTo>
                <a:cubicBezTo>
                  <a:pt x="91" y="252"/>
                  <a:pt x="90" y="256"/>
                  <a:pt x="89" y="264"/>
                </a:cubicBezTo>
                <a:cubicBezTo>
                  <a:pt x="91" y="258"/>
                  <a:pt x="93" y="252"/>
                  <a:pt x="93" y="245"/>
                </a:cubicBezTo>
                <a:close/>
                <a:moveTo>
                  <a:pt x="97" y="285"/>
                </a:moveTo>
                <a:cubicBezTo>
                  <a:pt x="97" y="284"/>
                  <a:pt x="98" y="284"/>
                  <a:pt x="98" y="284"/>
                </a:cubicBezTo>
                <a:cubicBezTo>
                  <a:pt x="95" y="285"/>
                  <a:pt x="91" y="280"/>
                  <a:pt x="89" y="281"/>
                </a:cubicBezTo>
                <a:cubicBezTo>
                  <a:pt x="91" y="284"/>
                  <a:pt x="93" y="287"/>
                  <a:pt x="97" y="285"/>
                </a:cubicBezTo>
                <a:close/>
                <a:moveTo>
                  <a:pt x="98" y="36"/>
                </a:moveTo>
                <a:cubicBezTo>
                  <a:pt x="98" y="34"/>
                  <a:pt x="97" y="29"/>
                  <a:pt x="96" y="30"/>
                </a:cubicBezTo>
                <a:cubicBezTo>
                  <a:pt x="97" y="32"/>
                  <a:pt x="97" y="35"/>
                  <a:pt x="98" y="36"/>
                </a:cubicBezTo>
                <a:close/>
                <a:moveTo>
                  <a:pt x="98" y="266"/>
                </a:moveTo>
                <a:cubicBezTo>
                  <a:pt x="96" y="263"/>
                  <a:pt x="96" y="260"/>
                  <a:pt x="94" y="257"/>
                </a:cubicBezTo>
                <a:cubicBezTo>
                  <a:pt x="93" y="261"/>
                  <a:pt x="92" y="267"/>
                  <a:pt x="90" y="271"/>
                </a:cubicBezTo>
                <a:cubicBezTo>
                  <a:pt x="93" y="275"/>
                  <a:pt x="96" y="269"/>
                  <a:pt x="98" y="266"/>
                </a:cubicBezTo>
                <a:close/>
                <a:moveTo>
                  <a:pt x="96" y="104"/>
                </a:moveTo>
                <a:cubicBezTo>
                  <a:pt x="96" y="104"/>
                  <a:pt x="96" y="104"/>
                  <a:pt x="95" y="103"/>
                </a:cubicBezTo>
                <a:cubicBezTo>
                  <a:pt x="95" y="105"/>
                  <a:pt x="94" y="108"/>
                  <a:pt x="95" y="111"/>
                </a:cubicBezTo>
                <a:cubicBezTo>
                  <a:pt x="96" y="108"/>
                  <a:pt x="95" y="106"/>
                  <a:pt x="96" y="104"/>
                </a:cubicBezTo>
                <a:close/>
                <a:moveTo>
                  <a:pt x="96" y="172"/>
                </a:moveTo>
                <a:cubicBezTo>
                  <a:pt x="93" y="183"/>
                  <a:pt x="95" y="193"/>
                  <a:pt x="92" y="205"/>
                </a:cubicBezTo>
                <a:cubicBezTo>
                  <a:pt x="98" y="199"/>
                  <a:pt x="96" y="182"/>
                  <a:pt x="96" y="172"/>
                </a:cubicBezTo>
                <a:close/>
                <a:moveTo>
                  <a:pt x="95" y="120"/>
                </a:moveTo>
                <a:cubicBezTo>
                  <a:pt x="96" y="119"/>
                  <a:pt x="96" y="119"/>
                  <a:pt x="97" y="118"/>
                </a:cubicBezTo>
                <a:cubicBezTo>
                  <a:pt x="95" y="118"/>
                  <a:pt x="96" y="116"/>
                  <a:pt x="95" y="115"/>
                </a:cubicBezTo>
                <a:cubicBezTo>
                  <a:pt x="95" y="117"/>
                  <a:pt x="95" y="117"/>
                  <a:pt x="95" y="120"/>
                </a:cubicBezTo>
                <a:close/>
                <a:moveTo>
                  <a:pt x="96" y="156"/>
                </a:moveTo>
                <a:cubicBezTo>
                  <a:pt x="96" y="154"/>
                  <a:pt x="96" y="153"/>
                  <a:pt x="96" y="151"/>
                </a:cubicBezTo>
                <a:cubicBezTo>
                  <a:pt x="95" y="152"/>
                  <a:pt x="95" y="156"/>
                  <a:pt x="96" y="156"/>
                </a:cubicBezTo>
                <a:close/>
                <a:moveTo>
                  <a:pt x="97" y="163"/>
                </a:moveTo>
                <a:cubicBezTo>
                  <a:pt x="96" y="165"/>
                  <a:pt x="96" y="166"/>
                  <a:pt x="95" y="168"/>
                </a:cubicBezTo>
                <a:cubicBezTo>
                  <a:pt x="96" y="167"/>
                  <a:pt x="98" y="164"/>
                  <a:pt x="97" y="163"/>
                </a:cubicBezTo>
                <a:close/>
                <a:moveTo>
                  <a:pt x="98" y="98"/>
                </a:moveTo>
                <a:cubicBezTo>
                  <a:pt x="97" y="98"/>
                  <a:pt x="98" y="100"/>
                  <a:pt x="97" y="101"/>
                </a:cubicBezTo>
                <a:cubicBezTo>
                  <a:pt x="98" y="101"/>
                  <a:pt x="98" y="99"/>
                  <a:pt x="98" y="98"/>
                </a:cubicBezTo>
                <a:close/>
                <a:moveTo>
                  <a:pt x="99" y="83"/>
                </a:moveTo>
                <a:cubicBezTo>
                  <a:pt x="98" y="83"/>
                  <a:pt x="99" y="86"/>
                  <a:pt x="98" y="84"/>
                </a:cubicBezTo>
                <a:cubicBezTo>
                  <a:pt x="98" y="85"/>
                  <a:pt x="98" y="86"/>
                  <a:pt x="98" y="87"/>
                </a:cubicBezTo>
                <a:cubicBezTo>
                  <a:pt x="99" y="87"/>
                  <a:pt x="99" y="85"/>
                  <a:pt x="99" y="83"/>
                </a:cubicBezTo>
                <a:close/>
                <a:moveTo>
                  <a:pt x="98" y="118"/>
                </a:moveTo>
                <a:cubicBezTo>
                  <a:pt x="98" y="116"/>
                  <a:pt x="99" y="116"/>
                  <a:pt x="100" y="115"/>
                </a:cubicBezTo>
                <a:cubicBezTo>
                  <a:pt x="100" y="111"/>
                  <a:pt x="100" y="110"/>
                  <a:pt x="99" y="106"/>
                </a:cubicBezTo>
                <a:cubicBezTo>
                  <a:pt x="97" y="107"/>
                  <a:pt x="97" y="115"/>
                  <a:pt x="98" y="118"/>
                </a:cubicBezTo>
                <a:close/>
                <a:moveTo>
                  <a:pt x="98" y="98"/>
                </a:moveTo>
                <a:cubicBezTo>
                  <a:pt x="99" y="97"/>
                  <a:pt x="99" y="96"/>
                  <a:pt x="99" y="95"/>
                </a:cubicBezTo>
                <a:cubicBezTo>
                  <a:pt x="97" y="95"/>
                  <a:pt x="97" y="98"/>
                  <a:pt x="98" y="98"/>
                </a:cubicBezTo>
                <a:close/>
                <a:moveTo>
                  <a:pt x="100" y="43"/>
                </a:moveTo>
                <a:cubicBezTo>
                  <a:pt x="100" y="42"/>
                  <a:pt x="100" y="39"/>
                  <a:pt x="100" y="39"/>
                </a:cubicBezTo>
                <a:cubicBezTo>
                  <a:pt x="99" y="40"/>
                  <a:pt x="99" y="43"/>
                  <a:pt x="100" y="43"/>
                </a:cubicBezTo>
                <a:close/>
                <a:moveTo>
                  <a:pt x="102" y="33"/>
                </a:moveTo>
                <a:cubicBezTo>
                  <a:pt x="102" y="33"/>
                  <a:pt x="103" y="33"/>
                  <a:pt x="104" y="32"/>
                </a:cubicBezTo>
                <a:cubicBezTo>
                  <a:pt x="103" y="30"/>
                  <a:pt x="106" y="25"/>
                  <a:pt x="104" y="23"/>
                </a:cubicBezTo>
                <a:cubicBezTo>
                  <a:pt x="101" y="25"/>
                  <a:pt x="98" y="30"/>
                  <a:pt x="102" y="33"/>
                </a:cubicBezTo>
                <a:close/>
                <a:moveTo>
                  <a:pt x="98" y="137"/>
                </a:moveTo>
                <a:cubicBezTo>
                  <a:pt x="100" y="136"/>
                  <a:pt x="100" y="133"/>
                  <a:pt x="101" y="134"/>
                </a:cubicBezTo>
                <a:cubicBezTo>
                  <a:pt x="102" y="133"/>
                  <a:pt x="101" y="133"/>
                  <a:pt x="101" y="133"/>
                </a:cubicBezTo>
                <a:cubicBezTo>
                  <a:pt x="102" y="130"/>
                  <a:pt x="101" y="122"/>
                  <a:pt x="100" y="118"/>
                </a:cubicBezTo>
                <a:cubicBezTo>
                  <a:pt x="96" y="121"/>
                  <a:pt x="98" y="132"/>
                  <a:pt x="98" y="137"/>
                </a:cubicBezTo>
                <a:close/>
                <a:moveTo>
                  <a:pt x="100" y="56"/>
                </a:moveTo>
                <a:cubicBezTo>
                  <a:pt x="101" y="56"/>
                  <a:pt x="101" y="54"/>
                  <a:pt x="102" y="54"/>
                </a:cubicBezTo>
                <a:cubicBezTo>
                  <a:pt x="102" y="55"/>
                  <a:pt x="102" y="55"/>
                  <a:pt x="103" y="56"/>
                </a:cubicBezTo>
                <a:cubicBezTo>
                  <a:pt x="103" y="54"/>
                  <a:pt x="102" y="53"/>
                  <a:pt x="102" y="50"/>
                </a:cubicBezTo>
                <a:cubicBezTo>
                  <a:pt x="97" y="55"/>
                  <a:pt x="100" y="70"/>
                  <a:pt x="100" y="79"/>
                </a:cubicBezTo>
                <a:cubicBezTo>
                  <a:pt x="103" y="72"/>
                  <a:pt x="100" y="62"/>
                  <a:pt x="100" y="56"/>
                </a:cubicBezTo>
                <a:close/>
                <a:moveTo>
                  <a:pt x="99" y="278"/>
                </a:moveTo>
                <a:cubicBezTo>
                  <a:pt x="100" y="276"/>
                  <a:pt x="101" y="275"/>
                  <a:pt x="101" y="271"/>
                </a:cubicBezTo>
                <a:cubicBezTo>
                  <a:pt x="98" y="273"/>
                  <a:pt x="97" y="275"/>
                  <a:pt x="95" y="276"/>
                </a:cubicBezTo>
                <a:cubicBezTo>
                  <a:pt x="96" y="277"/>
                  <a:pt x="97" y="278"/>
                  <a:pt x="99" y="278"/>
                </a:cubicBezTo>
                <a:close/>
                <a:moveTo>
                  <a:pt x="98" y="151"/>
                </a:moveTo>
                <a:cubicBezTo>
                  <a:pt x="100" y="148"/>
                  <a:pt x="103" y="145"/>
                  <a:pt x="102" y="139"/>
                </a:cubicBezTo>
                <a:cubicBezTo>
                  <a:pt x="99" y="141"/>
                  <a:pt x="98" y="144"/>
                  <a:pt x="98" y="151"/>
                </a:cubicBezTo>
                <a:close/>
                <a:moveTo>
                  <a:pt x="97" y="234"/>
                </a:moveTo>
                <a:cubicBezTo>
                  <a:pt x="99" y="237"/>
                  <a:pt x="97" y="242"/>
                  <a:pt x="96" y="246"/>
                </a:cubicBezTo>
                <a:cubicBezTo>
                  <a:pt x="96" y="252"/>
                  <a:pt x="97" y="257"/>
                  <a:pt x="100" y="261"/>
                </a:cubicBezTo>
                <a:cubicBezTo>
                  <a:pt x="101" y="258"/>
                  <a:pt x="103" y="253"/>
                  <a:pt x="103" y="248"/>
                </a:cubicBezTo>
                <a:cubicBezTo>
                  <a:pt x="104" y="238"/>
                  <a:pt x="104" y="224"/>
                  <a:pt x="103" y="218"/>
                </a:cubicBezTo>
                <a:cubicBezTo>
                  <a:pt x="101" y="223"/>
                  <a:pt x="99" y="229"/>
                  <a:pt x="97" y="234"/>
                </a:cubicBezTo>
                <a:close/>
                <a:moveTo>
                  <a:pt x="103" y="17"/>
                </a:moveTo>
                <a:cubicBezTo>
                  <a:pt x="103" y="18"/>
                  <a:pt x="103" y="19"/>
                  <a:pt x="103" y="19"/>
                </a:cubicBezTo>
                <a:cubicBezTo>
                  <a:pt x="100" y="21"/>
                  <a:pt x="103" y="20"/>
                  <a:pt x="105" y="19"/>
                </a:cubicBezTo>
                <a:cubicBezTo>
                  <a:pt x="105" y="18"/>
                  <a:pt x="105" y="17"/>
                  <a:pt x="103" y="17"/>
                </a:cubicBezTo>
                <a:close/>
                <a:moveTo>
                  <a:pt x="102" y="151"/>
                </a:moveTo>
                <a:cubicBezTo>
                  <a:pt x="101" y="154"/>
                  <a:pt x="99" y="157"/>
                  <a:pt x="99" y="160"/>
                </a:cubicBezTo>
                <a:cubicBezTo>
                  <a:pt x="100" y="158"/>
                  <a:pt x="103" y="154"/>
                  <a:pt x="102" y="151"/>
                </a:cubicBezTo>
                <a:close/>
                <a:moveTo>
                  <a:pt x="100" y="183"/>
                </a:moveTo>
                <a:cubicBezTo>
                  <a:pt x="99" y="184"/>
                  <a:pt x="100" y="186"/>
                  <a:pt x="100" y="187"/>
                </a:cubicBezTo>
                <a:cubicBezTo>
                  <a:pt x="100" y="184"/>
                  <a:pt x="102" y="185"/>
                  <a:pt x="101" y="183"/>
                </a:cubicBezTo>
                <a:cubicBezTo>
                  <a:pt x="101" y="184"/>
                  <a:pt x="101" y="184"/>
                  <a:pt x="101" y="184"/>
                </a:cubicBezTo>
                <a:cubicBezTo>
                  <a:pt x="101" y="177"/>
                  <a:pt x="103" y="166"/>
                  <a:pt x="102" y="159"/>
                </a:cubicBezTo>
                <a:cubicBezTo>
                  <a:pt x="98" y="165"/>
                  <a:pt x="100" y="176"/>
                  <a:pt x="100" y="183"/>
                </a:cubicBezTo>
                <a:close/>
                <a:moveTo>
                  <a:pt x="104" y="43"/>
                </a:moveTo>
                <a:cubicBezTo>
                  <a:pt x="106" y="54"/>
                  <a:pt x="106" y="68"/>
                  <a:pt x="103" y="81"/>
                </a:cubicBezTo>
                <a:cubicBezTo>
                  <a:pt x="103" y="82"/>
                  <a:pt x="104" y="82"/>
                  <a:pt x="104" y="83"/>
                </a:cubicBezTo>
                <a:cubicBezTo>
                  <a:pt x="103" y="91"/>
                  <a:pt x="99" y="103"/>
                  <a:pt x="103" y="111"/>
                </a:cubicBezTo>
                <a:cubicBezTo>
                  <a:pt x="105" y="85"/>
                  <a:pt x="107" y="61"/>
                  <a:pt x="115" y="39"/>
                </a:cubicBezTo>
                <a:cubicBezTo>
                  <a:pt x="112" y="38"/>
                  <a:pt x="110" y="36"/>
                  <a:pt x="106" y="36"/>
                </a:cubicBezTo>
                <a:cubicBezTo>
                  <a:pt x="105" y="38"/>
                  <a:pt x="104" y="40"/>
                  <a:pt x="104" y="43"/>
                </a:cubicBezTo>
                <a:close/>
                <a:moveTo>
                  <a:pt x="103" y="204"/>
                </a:moveTo>
                <a:cubicBezTo>
                  <a:pt x="101" y="208"/>
                  <a:pt x="99" y="212"/>
                  <a:pt x="100" y="219"/>
                </a:cubicBezTo>
                <a:cubicBezTo>
                  <a:pt x="103" y="214"/>
                  <a:pt x="104" y="209"/>
                  <a:pt x="103" y="204"/>
                </a:cubicBezTo>
                <a:close/>
                <a:moveTo>
                  <a:pt x="105" y="123"/>
                </a:moveTo>
                <a:cubicBezTo>
                  <a:pt x="107" y="119"/>
                  <a:pt x="111" y="113"/>
                  <a:pt x="114" y="107"/>
                </a:cubicBezTo>
                <a:cubicBezTo>
                  <a:pt x="115" y="105"/>
                  <a:pt x="117" y="102"/>
                  <a:pt x="117" y="100"/>
                </a:cubicBezTo>
                <a:cubicBezTo>
                  <a:pt x="118" y="96"/>
                  <a:pt x="116" y="92"/>
                  <a:pt x="116" y="89"/>
                </a:cubicBezTo>
                <a:cubicBezTo>
                  <a:pt x="114" y="92"/>
                  <a:pt x="113" y="93"/>
                  <a:pt x="114" y="96"/>
                </a:cubicBezTo>
                <a:cubicBezTo>
                  <a:pt x="113" y="96"/>
                  <a:pt x="113" y="96"/>
                  <a:pt x="113" y="96"/>
                </a:cubicBezTo>
                <a:cubicBezTo>
                  <a:pt x="111" y="102"/>
                  <a:pt x="108" y="107"/>
                  <a:pt x="105" y="112"/>
                </a:cubicBezTo>
                <a:cubicBezTo>
                  <a:pt x="105" y="117"/>
                  <a:pt x="104" y="119"/>
                  <a:pt x="105" y="123"/>
                </a:cubicBezTo>
                <a:close/>
                <a:moveTo>
                  <a:pt x="116" y="35"/>
                </a:moveTo>
                <a:cubicBezTo>
                  <a:pt x="116" y="32"/>
                  <a:pt x="115" y="29"/>
                  <a:pt x="114" y="27"/>
                </a:cubicBezTo>
                <a:cubicBezTo>
                  <a:pt x="112" y="27"/>
                  <a:pt x="110" y="30"/>
                  <a:pt x="108" y="31"/>
                </a:cubicBezTo>
                <a:cubicBezTo>
                  <a:pt x="107" y="31"/>
                  <a:pt x="106" y="32"/>
                  <a:pt x="107" y="32"/>
                </a:cubicBezTo>
                <a:cubicBezTo>
                  <a:pt x="110" y="31"/>
                  <a:pt x="113" y="34"/>
                  <a:pt x="116" y="35"/>
                </a:cubicBezTo>
                <a:close/>
                <a:moveTo>
                  <a:pt x="106" y="138"/>
                </a:moveTo>
                <a:cubicBezTo>
                  <a:pt x="105" y="134"/>
                  <a:pt x="108" y="133"/>
                  <a:pt x="109" y="129"/>
                </a:cubicBezTo>
                <a:cubicBezTo>
                  <a:pt x="107" y="132"/>
                  <a:pt x="104" y="134"/>
                  <a:pt x="105" y="139"/>
                </a:cubicBezTo>
                <a:cubicBezTo>
                  <a:pt x="105" y="138"/>
                  <a:pt x="105" y="138"/>
                  <a:pt x="106" y="138"/>
                </a:cubicBezTo>
                <a:close/>
                <a:moveTo>
                  <a:pt x="117" y="113"/>
                </a:moveTo>
                <a:cubicBezTo>
                  <a:pt x="116" y="109"/>
                  <a:pt x="119" y="108"/>
                  <a:pt x="118" y="106"/>
                </a:cubicBezTo>
                <a:cubicBezTo>
                  <a:pt x="117" y="108"/>
                  <a:pt x="117" y="106"/>
                  <a:pt x="116" y="106"/>
                </a:cubicBezTo>
                <a:cubicBezTo>
                  <a:pt x="116" y="110"/>
                  <a:pt x="113" y="113"/>
                  <a:pt x="111" y="116"/>
                </a:cubicBezTo>
                <a:cubicBezTo>
                  <a:pt x="110" y="122"/>
                  <a:pt x="106" y="126"/>
                  <a:pt x="105" y="131"/>
                </a:cubicBezTo>
                <a:cubicBezTo>
                  <a:pt x="109" y="125"/>
                  <a:pt x="112" y="118"/>
                  <a:pt x="117" y="113"/>
                </a:cubicBezTo>
                <a:close/>
                <a:moveTo>
                  <a:pt x="115" y="82"/>
                </a:moveTo>
                <a:cubicBezTo>
                  <a:pt x="115" y="78"/>
                  <a:pt x="114" y="74"/>
                  <a:pt x="114" y="70"/>
                </a:cubicBezTo>
                <a:cubicBezTo>
                  <a:pt x="114" y="61"/>
                  <a:pt x="115" y="51"/>
                  <a:pt x="117" y="43"/>
                </a:cubicBezTo>
                <a:cubicBezTo>
                  <a:pt x="109" y="61"/>
                  <a:pt x="107" y="82"/>
                  <a:pt x="105" y="106"/>
                </a:cubicBezTo>
                <a:cubicBezTo>
                  <a:pt x="108" y="103"/>
                  <a:pt x="114" y="89"/>
                  <a:pt x="115" y="82"/>
                </a:cubicBezTo>
                <a:close/>
                <a:moveTo>
                  <a:pt x="112" y="22"/>
                </a:moveTo>
                <a:cubicBezTo>
                  <a:pt x="111" y="22"/>
                  <a:pt x="109" y="22"/>
                  <a:pt x="108" y="22"/>
                </a:cubicBezTo>
                <a:cubicBezTo>
                  <a:pt x="108" y="24"/>
                  <a:pt x="108" y="25"/>
                  <a:pt x="107" y="27"/>
                </a:cubicBezTo>
                <a:cubicBezTo>
                  <a:pt x="109" y="26"/>
                  <a:pt x="111" y="25"/>
                  <a:pt x="112" y="22"/>
                </a:cubicBezTo>
                <a:close/>
                <a:moveTo>
                  <a:pt x="104" y="154"/>
                </a:moveTo>
                <a:cubicBezTo>
                  <a:pt x="105" y="161"/>
                  <a:pt x="104" y="170"/>
                  <a:pt x="105" y="177"/>
                </a:cubicBezTo>
                <a:cubicBezTo>
                  <a:pt x="107" y="174"/>
                  <a:pt x="109" y="169"/>
                  <a:pt x="110" y="164"/>
                </a:cubicBezTo>
                <a:cubicBezTo>
                  <a:pt x="112" y="160"/>
                  <a:pt x="114" y="157"/>
                  <a:pt x="115" y="153"/>
                </a:cubicBezTo>
                <a:cubicBezTo>
                  <a:pt x="116" y="147"/>
                  <a:pt x="115" y="139"/>
                  <a:pt x="116" y="131"/>
                </a:cubicBezTo>
                <a:cubicBezTo>
                  <a:pt x="112" y="138"/>
                  <a:pt x="108" y="147"/>
                  <a:pt x="104" y="154"/>
                </a:cubicBezTo>
                <a:close/>
                <a:moveTo>
                  <a:pt x="116" y="125"/>
                </a:moveTo>
                <a:cubicBezTo>
                  <a:pt x="116" y="123"/>
                  <a:pt x="117" y="121"/>
                  <a:pt x="116" y="121"/>
                </a:cubicBezTo>
                <a:cubicBezTo>
                  <a:pt x="112" y="130"/>
                  <a:pt x="108" y="138"/>
                  <a:pt x="104" y="147"/>
                </a:cubicBezTo>
                <a:cubicBezTo>
                  <a:pt x="105" y="148"/>
                  <a:pt x="105" y="148"/>
                  <a:pt x="105" y="148"/>
                </a:cubicBezTo>
                <a:cubicBezTo>
                  <a:pt x="108" y="140"/>
                  <a:pt x="112" y="133"/>
                  <a:pt x="116" y="125"/>
                </a:cubicBezTo>
                <a:close/>
                <a:moveTo>
                  <a:pt x="104" y="278"/>
                </a:moveTo>
                <a:cubicBezTo>
                  <a:pt x="104" y="277"/>
                  <a:pt x="104" y="276"/>
                  <a:pt x="103" y="276"/>
                </a:cubicBezTo>
                <a:cubicBezTo>
                  <a:pt x="103" y="276"/>
                  <a:pt x="103" y="277"/>
                  <a:pt x="102" y="278"/>
                </a:cubicBezTo>
                <a:cubicBezTo>
                  <a:pt x="103" y="278"/>
                  <a:pt x="103" y="278"/>
                  <a:pt x="104" y="278"/>
                </a:cubicBezTo>
                <a:close/>
                <a:moveTo>
                  <a:pt x="112" y="171"/>
                </a:moveTo>
                <a:cubicBezTo>
                  <a:pt x="113" y="169"/>
                  <a:pt x="115" y="167"/>
                  <a:pt x="114" y="164"/>
                </a:cubicBezTo>
                <a:cubicBezTo>
                  <a:pt x="111" y="172"/>
                  <a:pt x="106" y="178"/>
                  <a:pt x="105" y="188"/>
                </a:cubicBezTo>
                <a:cubicBezTo>
                  <a:pt x="108" y="186"/>
                  <a:pt x="110" y="176"/>
                  <a:pt x="112" y="171"/>
                </a:cubicBezTo>
                <a:close/>
                <a:moveTo>
                  <a:pt x="106" y="273"/>
                </a:moveTo>
                <a:cubicBezTo>
                  <a:pt x="105" y="269"/>
                  <a:pt x="107" y="267"/>
                  <a:pt x="106" y="263"/>
                </a:cubicBezTo>
                <a:cubicBezTo>
                  <a:pt x="104" y="265"/>
                  <a:pt x="103" y="271"/>
                  <a:pt x="106" y="273"/>
                </a:cubicBezTo>
                <a:close/>
                <a:moveTo>
                  <a:pt x="106" y="204"/>
                </a:moveTo>
                <a:cubicBezTo>
                  <a:pt x="108" y="200"/>
                  <a:pt x="110" y="194"/>
                  <a:pt x="112" y="190"/>
                </a:cubicBezTo>
                <a:cubicBezTo>
                  <a:pt x="112" y="186"/>
                  <a:pt x="114" y="180"/>
                  <a:pt x="113" y="178"/>
                </a:cubicBezTo>
                <a:cubicBezTo>
                  <a:pt x="112" y="183"/>
                  <a:pt x="103" y="194"/>
                  <a:pt x="106" y="204"/>
                </a:cubicBezTo>
                <a:close/>
                <a:moveTo>
                  <a:pt x="105" y="213"/>
                </a:moveTo>
                <a:cubicBezTo>
                  <a:pt x="105" y="215"/>
                  <a:pt x="106" y="217"/>
                  <a:pt x="106" y="220"/>
                </a:cubicBezTo>
                <a:cubicBezTo>
                  <a:pt x="106" y="226"/>
                  <a:pt x="106" y="231"/>
                  <a:pt x="106" y="236"/>
                </a:cubicBezTo>
                <a:cubicBezTo>
                  <a:pt x="109" y="223"/>
                  <a:pt x="110" y="211"/>
                  <a:pt x="111" y="197"/>
                </a:cubicBezTo>
                <a:cubicBezTo>
                  <a:pt x="109" y="203"/>
                  <a:pt x="106" y="207"/>
                  <a:pt x="105" y="213"/>
                </a:cubicBezTo>
                <a:close/>
                <a:moveTo>
                  <a:pt x="123" y="170"/>
                </a:moveTo>
                <a:cubicBezTo>
                  <a:pt x="120" y="176"/>
                  <a:pt x="117" y="181"/>
                  <a:pt x="115" y="188"/>
                </a:cubicBezTo>
                <a:cubicBezTo>
                  <a:pt x="114" y="191"/>
                  <a:pt x="114" y="196"/>
                  <a:pt x="114" y="200"/>
                </a:cubicBezTo>
                <a:cubicBezTo>
                  <a:pt x="113" y="204"/>
                  <a:pt x="112" y="208"/>
                  <a:pt x="112" y="212"/>
                </a:cubicBezTo>
                <a:cubicBezTo>
                  <a:pt x="112" y="213"/>
                  <a:pt x="112" y="214"/>
                  <a:pt x="112" y="215"/>
                </a:cubicBezTo>
                <a:cubicBezTo>
                  <a:pt x="110" y="229"/>
                  <a:pt x="106" y="243"/>
                  <a:pt x="105" y="259"/>
                </a:cubicBezTo>
                <a:cubicBezTo>
                  <a:pt x="117" y="239"/>
                  <a:pt x="123" y="203"/>
                  <a:pt x="123" y="170"/>
                </a:cubicBezTo>
                <a:close/>
                <a:moveTo>
                  <a:pt x="122" y="248"/>
                </a:moveTo>
                <a:cubicBezTo>
                  <a:pt x="122" y="241"/>
                  <a:pt x="122" y="237"/>
                  <a:pt x="123" y="231"/>
                </a:cubicBezTo>
                <a:cubicBezTo>
                  <a:pt x="124" y="224"/>
                  <a:pt x="128" y="217"/>
                  <a:pt x="126" y="213"/>
                </a:cubicBezTo>
                <a:cubicBezTo>
                  <a:pt x="124" y="218"/>
                  <a:pt x="122" y="223"/>
                  <a:pt x="120" y="228"/>
                </a:cubicBezTo>
                <a:cubicBezTo>
                  <a:pt x="118" y="234"/>
                  <a:pt x="117" y="240"/>
                  <a:pt x="115" y="246"/>
                </a:cubicBezTo>
                <a:cubicBezTo>
                  <a:pt x="112" y="253"/>
                  <a:pt x="107" y="263"/>
                  <a:pt x="109" y="273"/>
                </a:cubicBezTo>
                <a:cubicBezTo>
                  <a:pt x="110" y="272"/>
                  <a:pt x="110" y="272"/>
                  <a:pt x="110" y="272"/>
                </a:cubicBezTo>
                <a:cubicBezTo>
                  <a:pt x="114" y="268"/>
                  <a:pt x="117" y="252"/>
                  <a:pt x="122" y="248"/>
                </a:cubicBezTo>
                <a:close/>
                <a:moveTo>
                  <a:pt x="119" y="33"/>
                </a:moveTo>
                <a:cubicBezTo>
                  <a:pt x="120" y="31"/>
                  <a:pt x="122" y="29"/>
                  <a:pt x="123" y="26"/>
                </a:cubicBezTo>
                <a:cubicBezTo>
                  <a:pt x="121" y="26"/>
                  <a:pt x="119" y="25"/>
                  <a:pt x="117" y="25"/>
                </a:cubicBezTo>
                <a:cubicBezTo>
                  <a:pt x="117" y="29"/>
                  <a:pt x="118" y="31"/>
                  <a:pt x="119" y="33"/>
                </a:cubicBezTo>
                <a:close/>
                <a:moveTo>
                  <a:pt x="117" y="72"/>
                </a:moveTo>
                <a:cubicBezTo>
                  <a:pt x="117" y="67"/>
                  <a:pt x="119" y="60"/>
                  <a:pt x="119" y="54"/>
                </a:cubicBezTo>
                <a:cubicBezTo>
                  <a:pt x="118" y="52"/>
                  <a:pt x="119" y="49"/>
                  <a:pt x="117" y="49"/>
                </a:cubicBezTo>
                <a:cubicBezTo>
                  <a:pt x="117" y="58"/>
                  <a:pt x="116" y="65"/>
                  <a:pt x="117" y="72"/>
                </a:cubicBezTo>
                <a:close/>
                <a:moveTo>
                  <a:pt x="117" y="84"/>
                </a:moveTo>
                <a:cubicBezTo>
                  <a:pt x="118" y="85"/>
                  <a:pt x="118" y="86"/>
                  <a:pt x="118" y="87"/>
                </a:cubicBezTo>
                <a:cubicBezTo>
                  <a:pt x="118" y="91"/>
                  <a:pt x="118" y="84"/>
                  <a:pt x="119" y="82"/>
                </a:cubicBezTo>
                <a:cubicBezTo>
                  <a:pt x="118" y="81"/>
                  <a:pt x="119" y="79"/>
                  <a:pt x="119" y="78"/>
                </a:cubicBezTo>
                <a:cubicBezTo>
                  <a:pt x="118" y="80"/>
                  <a:pt x="117" y="82"/>
                  <a:pt x="117" y="84"/>
                </a:cubicBezTo>
                <a:close/>
                <a:moveTo>
                  <a:pt x="116" y="181"/>
                </a:moveTo>
                <a:cubicBezTo>
                  <a:pt x="118" y="175"/>
                  <a:pt x="121" y="169"/>
                  <a:pt x="122" y="163"/>
                </a:cubicBezTo>
                <a:cubicBezTo>
                  <a:pt x="120" y="169"/>
                  <a:pt x="114" y="173"/>
                  <a:pt x="116" y="181"/>
                </a:cubicBezTo>
                <a:close/>
                <a:moveTo>
                  <a:pt x="125" y="275"/>
                </a:moveTo>
                <a:cubicBezTo>
                  <a:pt x="123" y="271"/>
                  <a:pt x="126" y="262"/>
                  <a:pt x="123" y="260"/>
                </a:cubicBezTo>
                <a:cubicBezTo>
                  <a:pt x="121" y="267"/>
                  <a:pt x="117" y="274"/>
                  <a:pt x="114" y="279"/>
                </a:cubicBezTo>
                <a:cubicBezTo>
                  <a:pt x="118" y="282"/>
                  <a:pt x="122" y="280"/>
                  <a:pt x="125" y="275"/>
                </a:cubicBezTo>
                <a:close/>
                <a:moveTo>
                  <a:pt x="119" y="156"/>
                </a:moveTo>
                <a:cubicBezTo>
                  <a:pt x="117" y="156"/>
                  <a:pt x="116" y="159"/>
                  <a:pt x="117" y="161"/>
                </a:cubicBezTo>
                <a:cubicBezTo>
                  <a:pt x="119" y="157"/>
                  <a:pt x="122" y="153"/>
                  <a:pt x="122" y="149"/>
                </a:cubicBezTo>
                <a:cubicBezTo>
                  <a:pt x="120" y="150"/>
                  <a:pt x="120" y="154"/>
                  <a:pt x="118" y="154"/>
                </a:cubicBezTo>
                <a:cubicBezTo>
                  <a:pt x="119" y="155"/>
                  <a:pt x="119" y="155"/>
                  <a:pt x="119" y="156"/>
                </a:cubicBezTo>
                <a:close/>
                <a:moveTo>
                  <a:pt x="118" y="145"/>
                </a:moveTo>
                <a:cubicBezTo>
                  <a:pt x="123" y="139"/>
                  <a:pt x="121" y="132"/>
                  <a:pt x="120" y="123"/>
                </a:cubicBezTo>
                <a:cubicBezTo>
                  <a:pt x="117" y="130"/>
                  <a:pt x="118" y="136"/>
                  <a:pt x="118" y="145"/>
                </a:cubicBezTo>
                <a:close/>
                <a:moveTo>
                  <a:pt x="123" y="32"/>
                </a:moveTo>
                <a:cubicBezTo>
                  <a:pt x="122" y="33"/>
                  <a:pt x="120" y="34"/>
                  <a:pt x="120" y="37"/>
                </a:cubicBezTo>
                <a:cubicBezTo>
                  <a:pt x="120" y="41"/>
                  <a:pt x="123" y="44"/>
                  <a:pt x="125" y="47"/>
                </a:cubicBezTo>
                <a:cubicBezTo>
                  <a:pt x="127" y="42"/>
                  <a:pt x="130" y="41"/>
                  <a:pt x="131" y="35"/>
                </a:cubicBezTo>
                <a:cubicBezTo>
                  <a:pt x="130" y="33"/>
                  <a:pt x="129" y="31"/>
                  <a:pt x="128" y="30"/>
                </a:cubicBezTo>
                <a:cubicBezTo>
                  <a:pt x="126" y="29"/>
                  <a:pt x="124" y="31"/>
                  <a:pt x="123" y="32"/>
                </a:cubicBezTo>
                <a:close/>
                <a:moveTo>
                  <a:pt x="121" y="57"/>
                </a:moveTo>
                <a:cubicBezTo>
                  <a:pt x="122" y="55"/>
                  <a:pt x="122" y="53"/>
                  <a:pt x="123" y="51"/>
                </a:cubicBezTo>
                <a:cubicBezTo>
                  <a:pt x="122" y="50"/>
                  <a:pt x="122" y="48"/>
                  <a:pt x="121" y="47"/>
                </a:cubicBezTo>
                <a:cubicBezTo>
                  <a:pt x="121" y="51"/>
                  <a:pt x="121" y="53"/>
                  <a:pt x="121" y="57"/>
                </a:cubicBezTo>
                <a:close/>
                <a:moveTo>
                  <a:pt x="121" y="91"/>
                </a:moveTo>
                <a:cubicBezTo>
                  <a:pt x="127" y="86"/>
                  <a:pt x="126" y="69"/>
                  <a:pt x="124" y="61"/>
                </a:cubicBezTo>
                <a:cubicBezTo>
                  <a:pt x="121" y="71"/>
                  <a:pt x="121" y="81"/>
                  <a:pt x="121" y="91"/>
                </a:cubicBezTo>
                <a:close/>
                <a:moveTo>
                  <a:pt x="125" y="99"/>
                </a:moveTo>
                <a:cubicBezTo>
                  <a:pt x="123" y="105"/>
                  <a:pt x="120" y="107"/>
                  <a:pt x="121" y="114"/>
                </a:cubicBezTo>
                <a:cubicBezTo>
                  <a:pt x="123" y="111"/>
                  <a:pt x="126" y="105"/>
                  <a:pt x="125" y="99"/>
                </a:cubicBezTo>
                <a:close/>
                <a:moveTo>
                  <a:pt x="122" y="251"/>
                </a:moveTo>
                <a:cubicBezTo>
                  <a:pt x="121" y="254"/>
                  <a:pt x="118" y="257"/>
                  <a:pt x="118" y="261"/>
                </a:cubicBezTo>
                <a:cubicBezTo>
                  <a:pt x="120" y="259"/>
                  <a:pt x="123" y="254"/>
                  <a:pt x="122" y="251"/>
                </a:cubicBezTo>
                <a:close/>
                <a:moveTo>
                  <a:pt x="122" y="163"/>
                </a:moveTo>
                <a:cubicBezTo>
                  <a:pt x="123" y="161"/>
                  <a:pt x="122" y="160"/>
                  <a:pt x="123" y="158"/>
                </a:cubicBezTo>
                <a:cubicBezTo>
                  <a:pt x="121" y="159"/>
                  <a:pt x="121" y="160"/>
                  <a:pt x="120" y="162"/>
                </a:cubicBezTo>
                <a:cubicBezTo>
                  <a:pt x="122" y="161"/>
                  <a:pt x="121" y="163"/>
                  <a:pt x="122" y="163"/>
                </a:cubicBezTo>
                <a:close/>
                <a:moveTo>
                  <a:pt x="123" y="133"/>
                </a:moveTo>
                <a:cubicBezTo>
                  <a:pt x="127" y="128"/>
                  <a:pt x="125" y="122"/>
                  <a:pt x="125" y="113"/>
                </a:cubicBezTo>
                <a:cubicBezTo>
                  <a:pt x="120" y="117"/>
                  <a:pt x="122" y="125"/>
                  <a:pt x="123" y="133"/>
                </a:cubicBezTo>
                <a:close/>
                <a:moveTo>
                  <a:pt x="127" y="207"/>
                </a:moveTo>
                <a:cubicBezTo>
                  <a:pt x="127" y="207"/>
                  <a:pt x="127" y="206"/>
                  <a:pt x="127" y="206"/>
                </a:cubicBezTo>
                <a:cubicBezTo>
                  <a:pt x="129" y="197"/>
                  <a:pt x="126" y="188"/>
                  <a:pt x="127" y="180"/>
                </a:cubicBezTo>
                <a:cubicBezTo>
                  <a:pt x="125" y="178"/>
                  <a:pt x="126" y="174"/>
                  <a:pt x="125" y="171"/>
                </a:cubicBezTo>
                <a:cubicBezTo>
                  <a:pt x="125" y="190"/>
                  <a:pt x="124" y="204"/>
                  <a:pt x="122" y="218"/>
                </a:cubicBezTo>
                <a:cubicBezTo>
                  <a:pt x="123" y="215"/>
                  <a:pt x="125" y="212"/>
                  <a:pt x="126" y="209"/>
                </a:cubicBezTo>
                <a:cubicBezTo>
                  <a:pt x="126" y="209"/>
                  <a:pt x="126" y="210"/>
                  <a:pt x="127" y="209"/>
                </a:cubicBezTo>
                <a:cubicBezTo>
                  <a:pt x="126" y="207"/>
                  <a:pt x="126" y="208"/>
                  <a:pt x="127" y="207"/>
                </a:cubicBezTo>
                <a:close/>
                <a:moveTo>
                  <a:pt x="124" y="145"/>
                </a:moveTo>
                <a:cubicBezTo>
                  <a:pt x="125" y="145"/>
                  <a:pt x="127" y="142"/>
                  <a:pt x="125" y="141"/>
                </a:cubicBezTo>
                <a:cubicBezTo>
                  <a:pt x="125" y="142"/>
                  <a:pt x="124" y="143"/>
                  <a:pt x="124" y="144"/>
                </a:cubicBezTo>
                <a:cubicBezTo>
                  <a:pt x="124" y="144"/>
                  <a:pt x="124" y="145"/>
                  <a:pt x="124" y="145"/>
                </a:cubicBezTo>
                <a:close/>
                <a:moveTo>
                  <a:pt x="125" y="156"/>
                </a:moveTo>
                <a:cubicBezTo>
                  <a:pt x="125" y="155"/>
                  <a:pt x="127" y="154"/>
                  <a:pt x="126" y="153"/>
                </a:cubicBezTo>
                <a:cubicBezTo>
                  <a:pt x="126" y="154"/>
                  <a:pt x="124" y="155"/>
                  <a:pt x="125" y="156"/>
                </a:cubicBezTo>
                <a:close/>
                <a:moveTo>
                  <a:pt x="126" y="150"/>
                </a:moveTo>
                <a:cubicBezTo>
                  <a:pt x="126" y="152"/>
                  <a:pt x="125" y="152"/>
                  <a:pt x="125" y="154"/>
                </a:cubicBezTo>
                <a:cubicBezTo>
                  <a:pt x="126" y="154"/>
                  <a:pt x="127" y="151"/>
                  <a:pt x="126" y="150"/>
                </a:cubicBezTo>
                <a:close/>
                <a:moveTo>
                  <a:pt x="133" y="83"/>
                </a:moveTo>
                <a:cubicBezTo>
                  <a:pt x="131" y="89"/>
                  <a:pt x="127" y="93"/>
                  <a:pt x="127" y="100"/>
                </a:cubicBezTo>
                <a:cubicBezTo>
                  <a:pt x="130" y="96"/>
                  <a:pt x="133" y="89"/>
                  <a:pt x="133" y="83"/>
                </a:cubicBezTo>
                <a:close/>
                <a:moveTo>
                  <a:pt x="127" y="120"/>
                </a:moveTo>
                <a:cubicBezTo>
                  <a:pt x="128" y="113"/>
                  <a:pt x="129" y="109"/>
                  <a:pt x="129" y="103"/>
                </a:cubicBezTo>
                <a:cubicBezTo>
                  <a:pt x="127" y="106"/>
                  <a:pt x="127" y="115"/>
                  <a:pt x="127" y="120"/>
                </a:cubicBezTo>
                <a:close/>
                <a:moveTo>
                  <a:pt x="135" y="46"/>
                </a:moveTo>
                <a:cubicBezTo>
                  <a:pt x="133" y="46"/>
                  <a:pt x="131" y="48"/>
                  <a:pt x="130" y="50"/>
                </a:cubicBezTo>
                <a:cubicBezTo>
                  <a:pt x="129" y="59"/>
                  <a:pt x="128" y="69"/>
                  <a:pt x="128" y="78"/>
                </a:cubicBezTo>
                <a:cubicBezTo>
                  <a:pt x="131" y="69"/>
                  <a:pt x="136" y="57"/>
                  <a:pt x="135" y="46"/>
                </a:cubicBezTo>
                <a:close/>
                <a:moveTo>
                  <a:pt x="127" y="167"/>
                </a:moveTo>
                <a:cubicBezTo>
                  <a:pt x="127" y="165"/>
                  <a:pt x="127" y="161"/>
                  <a:pt x="126" y="160"/>
                </a:cubicBezTo>
                <a:cubicBezTo>
                  <a:pt x="126" y="162"/>
                  <a:pt x="126" y="166"/>
                  <a:pt x="127" y="167"/>
                </a:cubicBezTo>
                <a:close/>
                <a:moveTo>
                  <a:pt x="138" y="120"/>
                </a:moveTo>
                <a:cubicBezTo>
                  <a:pt x="137" y="119"/>
                  <a:pt x="137" y="121"/>
                  <a:pt x="137" y="121"/>
                </a:cubicBezTo>
                <a:cubicBezTo>
                  <a:pt x="137" y="120"/>
                  <a:pt x="137" y="119"/>
                  <a:pt x="136" y="118"/>
                </a:cubicBezTo>
                <a:cubicBezTo>
                  <a:pt x="134" y="125"/>
                  <a:pt x="129" y="129"/>
                  <a:pt x="129" y="137"/>
                </a:cubicBezTo>
                <a:cubicBezTo>
                  <a:pt x="132" y="131"/>
                  <a:pt x="137" y="127"/>
                  <a:pt x="138" y="120"/>
                </a:cubicBezTo>
                <a:close/>
                <a:moveTo>
                  <a:pt x="130" y="150"/>
                </a:moveTo>
                <a:cubicBezTo>
                  <a:pt x="128" y="155"/>
                  <a:pt x="129" y="160"/>
                  <a:pt x="129" y="165"/>
                </a:cubicBezTo>
                <a:cubicBezTo>
                  <a:pt x="130" y="175"/>
                  <a:pt x="130" y="185"/>
                  <a:pt x="131" y="194"/>
                </a:cubicBezTo>
                <a:cubicBezTo>
                  <a:pt x="133" y="189"/>
                  <a:pt x="136" y="184"/>
                  <a:pt x="137" y="177"/>
                </a:cubicBezTo>
                <a:cubicBezTo>
                  <a:pt x="137" y="164"/>
                  <a:pt x="137" y="150"/>
                  <a:pt x="137" y="137"/>
                </a:cubicBezTo>
                <a:cubicBezTo>
                  <a:pt x="135" y="141"/>
                  <a:pt x="131" y="146"/>
                  <a:pt x="130" y="150"/>
                </a:cubicBezTo>
                <a:close/>
                <a:moveTo>
                  <a:pt x="132" y="30"/>
                </a:moveTo>
                <a:cubicBezTo>
                  <a:pt x="133" y="30"/>
                  <a:pt x="133" y="29"/>
                  <a:pt x="133" y="28"/>
                </a:cubicBezTo>
                <a:cubicBezTo>
                  <a:pt x="133" y="29"/>
                  <a:pt x="132" y="28"/>
                  <a:pt x="132" y="29"/>
                </a:cubicBezTo>
                <a:cubicBezTo>
                  <a:pt x="132" y="29"/>
                  <a:pt x="132" y="29"/>
                  <a:pt x="132" y="30"/>
                </a:cubicBezTo>
                <a:close/>
                <a:moveTo>
                  <a:pt x="137" y="94"/>
                </a:moveTo>
                <a:cubicBezTo>
                  <a:pt x="135" y="93"/>
                  <a:pt x="136" y="89"/>
                  <a:pt x="135" y="87"/>
                </a:cubicBezTo>
                <a:cubicBezTo>
                  <a:pt x="131" y="95"/>
                  <a:pt x="131" y="108"/>
                  <a:pt x="130" y="117"/>
                </a:cubicBezTo>
                <a:cubicBezTo>
                  <a:pt x="134" y="111"/>
                  <a:pt x="136" y="101"/>
                  <a:pt x="137" y="94"/>
                </a:cubicBezTo>
                <a:close/>
                <a:moveTo>
                  <a:pt x="134" y="72"/>
                </a:moveTo>
                <a:cubicBezTo>
                  <a:pt x="133" y="73"/>
                  <a:pt x="131" y="78"/>
                  <a:pt x="131" y="79"/>
                </a:cubicBezTo>
                <a:cubicBezTo>
                  <a:pt x="132" y="77"/>
                  <a:pt x="133" y="74"/>
                  <a:pt x="134" y="72"/>
                </a:cubicBezTo>
                <a:close/>
                <a:moveTo>
                  <a:pt x="136" y="111"/>
                </a:moveTo>
                <a:cubicBezTo>
                  <a:pt x="137" y="111"/>
                  <a:pt x="138" y="108"/>
                  <a:pt x="137" y="108"/>
                </a:cubicBezTo>
                <a:cubicBezTo>
                  <a:pt x="134" y="112"/>
                  <a:pt x="133" y="119"/>
                  <a:pt x="130" y="123"/>
                </a:cubicBezTo>
                <a:cubicBezTo>
                  <a:pt x="131" y="124"/>
                  <a:pt x="131" y="124"/>
                  <a:pt x="131" y="124"/>
                </a:cubicBezTo>
                <a:cubicBezTo>
                  <a:pt x="133" y="120"/>
                  <a:pt x="135" y="116"/>
                  <a:pt x="136" y="111"/>
                </a:cubicBezTo>
                <a:close/>
                <a:moveTo>
                  <a:pt x="128" y="262"/>
                </a:moveTo>
                <a:cubicBezTo>
                  <a:pt x="129" y="257"/>
                  <a:pt x="130" y="251"/>
                  <a:pt x="129" y="245"/>
                </a:cubicBezTo>
                <a:cubicBezTo>
                  <a:pt x="128" y="249"/>
                  <a:pt x="126" y="258"/>
                  <a:pt x="128" y="262"/>
                </a:cubicBezTo>
                <a:close/>
                <a:moveTo>
                  <a:pt x="128" y="232"/>
                </a:moveTo>
                <a:cubicBezTo>
                  <a:pt x="131" y="230"/>
                  <a:pt x="130" y="221"/>
                  <a:pt x="129" y="217"/>
                </a:cubicBezTo>
                <a:cubicBezTo>
                  <a:pt x="129" y="222"/>
                  <a:pt x="128" y="228"/>
                  <a:pt x="128" y="232"/>
                </a:cubicBezTo>
                <a:close/>
                <a:moveTo>
                  <a:pt x="128" y="279"/>
                </a:moveTo>
                <a:cubicBezTo>
                  <a:pt x="129" y="279"/>
                  <a:pt x="129" y="278"/>
                  <a:pt x="130" y="278"/>
                </a:cubicBezTo>
                <a:cubicBezTo>
                  <a:pt x="131" y="275"/>
                  <a:pt x="130" y="273"/>
                  <a:pt x="129" y="272"/>
                </a:cubicBezTo>
                <a:cubicBezTo>
                  <a:pt x="128" y="275"/>
                  <a:pt x="127" y="277"/>
                  <a:pt x="128" y="279"/>
                </a:cubicBezTo>
                <a:close/>
                <a:moveTo>
                  <a:pt x="136" y="35"/>
                </a:moveTo>
                <a:cubicBezTo>
                  <a:pt x="136" y="33"/>
                  <a:pt x="137" y="31"/>
                  <a:pt x="136" y="29"/>
                </a:cubicBezTo>
                <a:cubicBezTo>
                  <a:pt x="135" y="30"/>
                  <a:pt x="135" y="32"/>
                  <a:pt x="134" y="32"/>
                </a:cubicBezTo>
                <a:cubicBezTo>
                  <a:pt x="135" y="33"/>
                  <a:pt x="135" y="34"/>
                  <a:pt x="136" y="35"/>
                </a:cubicBezTo>
                <a:close/>
                <a:moveTo>
                  <a:pt x="135" y="192"/>
                </a:moveTo>
                <a:cubicBezTo>
                  <a:pt x="133" y="195"/>
                  <a:pt x="132" y="199"/>
                  <a:pt x="131" y="204"/>
                </a:cubicBezTo>
                <a:cubicBezTo>
                  <a:pt x="134" y="202"/>
                  <a:pt x="136" y="198"/>
                  <a:pt x="135" y="192"/>
                </a:cubicBezTo>
                <a:close/>
                <a:moveTo>
                  <a:pt x="135" y="294"/>
                </a:moveTo>
                <a:cubicBezTo>
                  <a:pt x="134" y="292"/>
                  <a:pt x="131" y="288"/>
                  <a:pt x="133" y="285"/>
                </a:cubicBezTo>
                <a:cubicBezTo>
                  <a:pt x="132" y="285"/>
                  <a:pt x="131" y="286"/>
                  <a:pt x="130" y="286"/>
                </a:cubicBezTo>
                <a:cubicBezTo>
                  <a:pt x="131" y="290"/>
                  <a:pt x="133" y="294"/>
                  <a:pt x="135" y="294"/>
                </a:cubicBezTo>
                <a:close/>
                <a:moveTo>
                  <a:pt x="132" y="243"/>
                </a:moveTo>
                <a:cubicBezTo>
                  <a:pt x="134" y="235"/>
                  <a:pt x="136" y="225"/>
                  <a:pt x="138" y="216"/>
                </a:cubicBezTo>
                <a:cubicBezTo>
                  <a:pt x="136" y="222"/>
                  <a:pt x="134" y="228"/>
                  <a:pt x="132" y="235"/>
                </a:cubicBezTo>
                <a:cubicBezTo>
                  <a:pt x="133" y="235"/>
                  <a:pt x="133" y="235"/>
                  <a:pt x="133" y="235"/>
                </a:cubicBezTo>
                <a:cubicBezTo>
                  <a:pt x="131" y="237"/>
                  <a:pt x="133" y="240"/>
                  <a:pt x="132" y="243"/>
                </a:cubicBezTo>
                <a:close/>
                <a:moveTo>
                  <a:pt x="133" y="213"/>
                </a:moveTo>
                <a:cubicBezTo>
                  <a:pt x="133" y="211"/>
                  <a:pt x="134" y="209"/>
                  <a:pt x="133" y="207"/>
                </a:cubicBezTo>
                <a:cubicBezTo>
                  <a:pt x="132" y="208"/>
                  <a:pt x="132" y="211"/>
                  <a:pt x="133" y="213"/>
                </a:cubicBezTo>
                <a:close/>
                <a:moveTo>
                  <a:pt x="133" y="259"/>
                </a:moveTo>
                <a:cubicBezTo>
                  <a:pt x="133" y="260"/>
                  <a:pt x="133" y="263"/>
                  <a:pt x="134" y="264"/>
                </a:cubicBezTo>
                <a:cubicBezTo>
                  <a:pt x="133" y="266"/>
                  <a:pt x="132" y="272"/>
                  <a:pt x="134" y="273"/>
                </a:cubicBezTo>
                <a:cubicBezTo>
                  <a:pt x="134" y="266"/>
                  <a:pt x="134" y="259"/>
                  <a:pt x="135" y="250"/>
                </a:cubicBezTo>
                <a:cubicBezTo>
                  <a:pt x="134" y="252"/>
                  <a:pt x="134" y="255"/>
                  <a:pt x="133" y="259"/>
                </a:cubicBezTo>
                <a:close/>
                <a:moveTo>
                  <a:pt x="139" y="42"/>
                </a:moveTo>
                <a:cubicBezTo>
                  <a:pt x="141" y="48"/>
                  <a:pt x="138" y="53"/>
                  <a:pt x="140" y="57"/>
                </a:cubicBezTo>
                <a:cubicBezTo>
                  <a:pt x="141" y="51"/>
                  <a:pt x="143" y="46"/>
                  <a:pt x="143" y="40"/>
                </a:cubicBezTo>
                <a:cubicBezTo>
                  <a:pt x="142" y="41"/>
                  <a:pt x="140" y="40"/>
                  <a:pt x="139" y="42"/>
                </a:cubicBezTo>
                <a:close/>
                <a:moveTo>
                  <a:pt x="139" y="108"/>
                </a:moveTo>
                <a:cubicBezTo>
                  <a:pt x="141" y="105"/>
                  <a:pt x="142" y="99"/>
                  <a:pt x="139" y="95"/>
                </a:cubicBezTo>
                <a:cubicBezTo>
                  <a:pt x="138" y="99"/>
                  <a:pt x="138" y="104"/>
                  <a:pt x="139" y="108"/>
                </a:cubicBezTo>
                <a:close/>
                <a:moveTo>
                  <a:pt x="143" y="36"/>
                </a:moveTo>
                <a:cubicBezTo>
                  <a:pt x="144" y="33"/>
                  <a:pt x="143" y="32"/>
                  <a:pt x="141" y="32"/>
                </a:cubicBezTo>
                <a:cubicBezTo>
                  <a:pt x="141" y="34"/>
                  <a:pt x="140" y="34"/>
                  <a:pt x="140" y="37"/>
                </a:cubicBezTo>
                <a:cubicBezTo>
                  <a:pt x="141" y="37"/>
                  <a:pt x="142" y="36"/>
                  <a:pt x="143" y="36"/>
                </a:cubicBezTo>
                <a:close/>
                <a:moveTo>
                  <a:pt x="147" y="183"/>
                </a:moveTo>
                <a:cubicBezTo>
                  <a:pt x="142" y="190"/>
                  <a:pt x="136" y="198"/>
                  <a:pt x="136" y="212"/>
                </a:cubicBezTo>
                <a:cubicBezTo>
                  <a:pt x="140" y="203"/>
                  <a:pt x="144" y="193"/>
                  <a:pt x="147" y="183"/>
                </a:cubicBezTo>
                <a:close/>
                <a:moveTo>
                  <a:pt x="147" y="298"/>
                </a:moveTo>
                <a:cubicBezTo>
                  <a:pt x="145" y="297"/>
                  <a:pt x="144" y="296"/>
                  <a:pt x="142" y="294"/>
                </a:cubicBezTo>
                <a:cubicBezTo>
                  <a:pt x="136" y="295"/>
                  <a:pt x="137" y="287"/>
                  <a:pt x="135" y="284"/>
                </a:cubicBezTo>
                <a:cubicBezTo>
                  <a:pt x="136" y="291"/>
                  <a:pt x="140" y="301"/>
                  <a:pt x="147" y="298"/>
                </a:cubicBezTo>
                <a:close/>
                <a:moveTo>
                  <a:pt x="139" y="117"/>
                </a:moveTo>
                <a:cubicBezTo>
                  <a:pt x="140" y="114"/>
                  <a:pt x="142" y="110"/>
                  <a:pt x="142" y="108"/>
                </a:cubicBezTo>
                <a:cubicBezTo>
                  <a:pt x="140" y="110"/>
                  <a:pt x="138" y="113"/>
                  <a:pt x="139" y="117"/>
                </a:cubicBezTo>
                <a:close/>
                <a:moveTo>
                  <a:pt x="139" y="142"/>
                </a:moveTo>
                <a:cubicBezTo>
                  <a:pt x="139" y="152"/>
                  <a:pt x="139" y="165"/>
                  <a:pt x="139" y="176"/>
                </a:cubicBezTo>
                <a:cubicBezTo>
                  <a:pt x="140" y="170"/>
                  <a:pt x="144" y="167"/>
                  <a:pt x="145" y="162"/>
                </a:cubicBezTo>
                <a:cubicBezTo>
                  <a:pt x="145" y="157"/>
                  <a:pt x="144" y="148"/>
                  <a:pt x="144" y="140"/>
                </a:cubicBezTo>
                <a:cubicBezTo>
                  <a:pt x="143" y="134"/>
                  <a:pt x="143" y="130"/>
                  <a:pt x="143" y="126"/>
                </a:cubicBezTo>
                <a:cubicBezTo>
                  <a:pt x="139" y="130"/>
                  <a:pt x="139" y="134"/>
                  <a:pt x="139" y="142"/>
                </a:cubicBezTo>
                <a:close/>
                <a:moveTo>
                  <a:pt x="141" y="72"/>
                </a:moveTo>
                <a:cubicBezTo>
                  <a:pt x="141" y="82"/>
                  <a:pt x="140" y="92"/>
                  <a:pt x="143" y="99"/>
                </a:cubicBezTo>
                <a:cubicBezTo>
                  <a:pt x="143" y="84"/>
                  <a:pt x="143" y="72"/>
                  <a:pt x="144" y="58"/>
                </a:cubicBezTo>
                <a:cubicBezTo>
                  <a:pt x="142" y="61"/>
                  <a:pt x="139" y="68"/>
                  <a:pt x="141" y="72"/>
                </a:cubicBezTo>
                <a:close/>
                <a:moveTo>
                  <a:pt x="143" y="184"/>
                </a:moveTo>
                <a:cubicBezTo>
                  <a:pt x="144" y="183"/>
                  <a:pt x="147" y="179"/>
                  <a:pt x="146" y="182"/>
                </a:cubicBezTo>
                <a:cubicBezTo>
                  <a:pt x="146" y="176"/>
                  <a:pt x="146" y="173"/>
                  <a:pt x="145" y="168"/>
                </a:cubicBezTo>
                <a:cubicBezTo>
                  <a:pt x="144" y="171"/>
                  <a:pt x="142" y="173"/>
                  <a:pt x="141" y="175"/>
                </a:cubicBezTo>
                <a:cubicBezTo>
                  <a:pt x="141" y="176"/>
                  <a:pt x="142" y="176"/>
                  <a:pt x="142" y="177"/>
                </a:cubicBezTo>
                <a:cubicBezTo>
                  <a:pt x="141" y="179"/>
                  <a:pt x="139" y="181"/>
                  <a:pt x="138" y="184"/>
                </a:cubicBezTo>
                <a:cubicBezTo>
                  <a:pt x="138" y="186"/>
                  <a:pt x="138" y="190"/>
                  <a:pt x="138" y="193"/>
                </a:cubicBezTo>
                <a:cubicBezTo>
                  <a:pt x="139" y="192"/>
                  <a:pt x="141" y="187"/>
                  <a:pt x="143" y="184"/>
                </a:cubicBezTo>
                <a:close/>
                <a:moveTo>
                  <a:pt x="137" y="273"/>
                </a:moveTo>
                <a:cubicBezTo>
                  <a:pt x="139" y="273"/>
                  <a:pt x="137" y="268"/>
                  <a:pt x="136" y="267"/>
                </a:cubicBezTo>
                <a:cubicBezTo>
                  <a:pt x="137" y="269"/>
                  <a:pt x="137" y="271"/>
                  <a:pt x="137" y="273"/>
                </a:cubicBezTo>
                <a:close/>
                <a:moveTo>
                  <a:pt x="147" y="194"/>
                </a:moveTo>
                <a:cubicBezTo>
                  <a:pt x="146" y="195"/>
                  <a:pt x="147" y="198"/>
                  <a:pt x="145" y="198"/>
                </a:cubicBezTo>
                <a:cubicBezTo>
                  <a:pt x="146" y="202"/>
                  <a:pt x="144" y="204"/>
                  <a:pt x="143" y="206"/>
                </a:cubicBezTo>
                <a:cubicBezTo>
                  <a:pt x="142" y="212"/>
                  <a:pt x="141" y="218"/>
                  <a:pt x="140" y="224"/>
                </a:cubicBezTo>
                <a:cubicBezTo>
                  <a:pt x="140" y="226"/>
                  <a:pt x="140" y="227"/>
                  <a:pt x="140" y="229"/>
                </a:cubicBezTo>
                <a:cubicBezTo>
                  <a:pt x="139" y="232"/>
                  <a:pt x="138" y="235"/>
                  <a:pt x="138" y="238"/>
                </a:cubicBezTo>
                <a:cubicBezTo>
                  <a:pt x="137" y="249"/>
                  <a:pt x="137" y="259"/>
                  <a:pt x="141" y="269"/>
                </a:cubicBezTo>
                <a:cubicBezTo>
                  <a:pt x="142" y="265"/>
                  <a:pt x="141" y="259"/>
                  <a:pt x="141" y="254"/>
                </a:cubicBezTo>
                <a:cubicBezTo>
                  <a:pt x="141" y="242"/>
                  <a:pt x="143" y="230"/>
                  <a:pt x="145" y="221"/>
                </a:cubicBezTo>
                <a:cubicBezTo>
                  <a:pt x="145" y="218"/>
                  <a:pt x="146" y="214"/>
                  <a:pt x="148" y="214"/>
                </a:cubicBezTo>
                <a:cubicBezTo>
                  <a:pt x="148" y="215"/>
                  <a:pt x="148" y="215"/>
                  <a:pt x="148" y="215"/>
                </a:cubicBezTo>
                <a:cubicBezTo>
                  <a:pt x="148" y="209"/>
                  <a:pt x="148" y="201"/>
                  <a:pt x="147" y="194"/>
                </a:cubicBezTo>
                <a:close/>
                <a:moveTo>
                  <a:pt x="141" y="290"/>
                </a:moveTo>
                <a:cubicBezTo>
                  <a:pt x="141" y="290"/>
                  <a:pt x="142" y="289"/>
                  <a:pt x="142" y="288"/>
                </a:cubicBezTo>
                <a:cubicBezTo>
                  <a:pt x="141" y="287"/>
                  <a:pt x="139" y="287"/>
                  <a:pt x="140" y="284"/>
                </a:cubicBezTo>
                <a:cubicBezTo>
                  <a:pt x="139" y="285"/>
                  <a:pt x="139" y="283"/>
                  <a:pt x="138" y="283"/>
                </a:cubicBezTo>
                <a:cubicBezTo>
                  <a:pt x="138" y="286"/>
                  <a:pt x="139" y="289"/>
                  <a:pt x="141" y="290"/>
                </a:cubicBezTo>
                <a:close/>
                <a:moveTo>
                  <a:pt x="149" y="35"/>
                </a:moveTo>
                <a:cubicBezTo>
                  <a:pt x="150" y="32"/>
                  <a:pt x="151" y="30"/>
                  <a:pt x="153" y="28"/>
                </a:cubicBezTo>
                <a:cubicBezTo>
                  <a:pt x="150" y="27"/>
                  <a:pt x="148" y="26"/>
                  <a:pt x="145" y="27"/>
                </a:cubicBezTo>
                <a:cubicBezTo>
                  <a:pt x="146" y="30"/>
                  <a:pt x="147" y="33"/>
                  <a:pt x="149" y="35"/>
                </a:cubicBezTo>
                <a:close/>
                <a:moveTo>
                  <a:pt x="147" y="48"/>
                </a:moveTo>
                <a:cubicBezTo>
                  <a:pt x="146" y="47"/>
                  <a:pt x="146" y="48"/>
                  <a:pt x="146" y="47"/>
                </a:cubicBezTo>
                <a:cubicBezTo>
                  <a:pt x="146" y="46"/>
                  <a:pt x="147" y="42"/>
                  <a:pt x="147" y="39"/>
                </a:cubicBezTo>
                <a:cubicBezTo>
                  <a:pt x="146" y="39"/>
                  <a:pt x="146" y="40"/>
                  <a:pt x="146" y="40"/>
                </a:cubicBezTo>
                <a:cubicBezTo>
                  <a:pt x="145" y="43"/>
                  <a:pt x="146" y="45"/>
                  <a:pt x="145" y="45"/>
                </a:cubicBezTo>
                <a:cubicBezTo>
                  <a:pt x="146" y="47"/>
                  <a:pt x="144" y="48"/>
                  <a:pt x="145" y="50"/>
                </a:cubicBezTo>
                <a:cubicBezTo>
                  <a:pt x="145" y="50"/>
                  <a:pt x="146" y="49"/>
                  <a:pt x="147" y="48"/>
                </a:cubicBezTo>
                <a:close/>
                <a:moveTo>
                  <a:pt x="147" y="87"/>
                </a:moveTo>
                <a:cubicBezTo>
                  <a:pt x="149" y="76"/>
                  <a:pt x="151" y="59"/>
                  <a:pt x="150" y="50"/>
                </a:cubicBezTo>
                <a:cubicBezTo>
                  <a:pt x="146" y="52"/>
                  <a:pt x="146" y="60"/>
                  <a:pt x="145" y="68"/>
                </a:cubicBezTo>
                <a:cubicBezTo>
                  <a:pt x="145" y="77"/>
                  <a:pt x="145" y="85"/>
                  <a:pt x="145" y="93"/>
                </a:cubicBezTo>
                <a:cubicBezTo>
                  <a:pt x="146" y="92"/>
                  <a:pt x="147" y="89"/>
                  <a:pt x="147" y="87"/>
                </a:cubicBezTo>
                <a:close/>
                <a:moveTo>
                  <a:pt x="160" y="52"/>
                </a:moveTo>
                <a:cubicBezTo>
                  <a:pt x="159" y="59"/>
                  <a:pt x="157" y="64"/>
                  <a:pt x="156" y="70"/>
                </a:cubicBezTo>
                <a:cubicBezTo>
                  <a:pt x="154" y="77"/>
                  <a:pt x="152" y="84"/>
                  <a:pt x="149" y="91"/>
                </a:cubicBezTo>
                <a:cubicBezTo>
                  <a:pt x="149" y="91"/>
                  <a:pt x="149" y="92"/>
                  <a:pt x="148" y="92"/>
                </a:cubicBezTo>
                <a:cubicBezTo>
                  <a:pt x="148" y="97"/>
                  <a:pt x="144" y="103"/>
                  <a:pt x="145" y="110"/>
                </a:cubicBezTo>
                <a:cubicBezTo>
                  <a:pt x="155" y="97"/>
                  <a:pt x="161" y="72"/>
                  <a:pt x="160" y="52"/>
                </a:cubicBezTo>
                <a:close/>
                <a:moveTo>
                  <a:pt x="147" y="157"/>
                </a:moveTo>
                <a:cubicBezTo>
                  <a:pt x="148" y="154"/>
                  <a:pt x="150" y="152"/>
                  <a:pt x="151" y="148"/>
                </a:cubicBezTo>
                <a:cubicBezTo>
                  <a:pt x="148" y="140"/>
                  <a:pt x="148" y="131"/>
                  <a:pt x="145" y="124"/>
                </a:cubicBezTo>
                <a:cubicBezTo>
                  <a:pt x="145" y="134"/>
                  <a:pt x="145" y="148"/>
                  <a:pt x="147" y="157"/>
                </a:cubicBezTo>
                <a:close/>
                <a:moveTo>
                  <a:pt x="146" y="119"/>
                </a:moveTo>
                <a:cubicBezTo>
                  <a:pt x="149" y="127"/>
                  <a:pt x="150" y="138"/>
                  <a:pt x="152" y="146"/>
                </a:cubicBezTo>
                <a:cubicBezTo>
                  <a:pt x="154" y="142"/>
                  <a:pt x="153" y="137"/>
                  <a:pt x="153" y="132"/>
                </a:cubicBezTo>
                <a:cubicBezTo>
                  <a:pt x="153" y="122"/>
                  <a:pt x="155" y="112"/>
                  <a:pt x="155" y="104"/>
                </a:cubicBezTo>
                <a:cubicBezTo>
                  <a:pt x="151" y="107"/>
                  <a:pt x="149" y="113"/>
                  <a:pt x="146" y="119"/>
                </a:cubicBezTo>
                <a:close/>
                <a:moveTo>
                  <a:pt x="148" y="44"/>
                </a:moveTo>
                <a:cubicBezTo>
                  <a:pt x="148" y="45"/>
                  <a:pt x="148" y="45"/>
                  <a:pt x="148" y="46"/>
                </a:cubicBezTo>
                <a:cubicBezTo>
                  <a:pt x="149" y="46"/>
                  <a:pt x="150" y="44"/>
                  <a:pt x="148" y="44"/>
                </a:cubicBezTo>
                <a:close/>
                <a:moveTo>
                  <a:pt x="144" y="260"/>
                </a:moveTo>
                <a:cubicBezTo>
                  <a:pt x="149" y="250"/>
                  <a:pt x="148" y="235"/>
                  <a:pt x="148" y="219"/>
                </a:cubicBezTo>
                <a:cubicBezTo>
                  <a:pt x="145" y="230"/>
                  <a:pt x="144" y="248"/>
                  <a:pt x="144" y="260"/>
                </a:cubicBezTo>
                <a:close/>
                <a:moveTo>
                  <a:pt x="148" y="177"/>
                </a:moveTo>
                <a:cubicBezTo>
                  <a:pt x="151" y="173"/>
                  <a:pt x="152" y="167"/>
                  <a:pt x="154" y="162"/>
                </a:cubicBezTo>
                <a:cubicBezTo>
                  <a:pt x="152" y="163"/>
                  <a:pt x="152" y="156"/>
                  <a:pt x="151" y="155"/>
                </a:cubicBezTo>
                <a:cubicBezTo>
                  <a:pt x="146" y="160"/>
                  <a:pt x="147" y="170"/>
                  <a:pt x="148" y="177"/>
                </a:cubicBezTo>
                <a:close/>
                <a:moveTo>
                  <a:pt x="151" y="43"/>
                </a:moveTo>
                <a:cubicBezTo>
                  <a:pt x="152" y="44"/>
                  <a:pt x="154" y="43"/>
                  <a:pt x="155" y="42"/>
                </a:cubicBezTo>
                <a:cubicBezTo>
                  <a:pt x="154" y="42"/>
                  <a:pt x="152" y="39"/>
                  <a:pt x="151" y="41"/>
                </a:cubicBezTo>
                <a:cubicBezTo>
                  <a:pt x="152" y="41"/>
                  <a:pt x="151" y="43"/>
                  <a:pt x="151" y="43"/>
                </a:cubicBezTo>
                <a:close/>
                <a:moveTo>
                  <a:pt x="157" y="39"/>
                </a:moveTo>
                <a:cubicBezTo>
                  <a:pt x="156" y="36"/>
                  <a:pt x="155" y="34"/>
                  <a:pt x="155" y="31"/>
                </a:cubicBezTo>
                <a:cubicBezTo>
                  <a:pt x="153" y="32"/>
                  <a:pt x="152" y="34"/>
                  <a:pt x="151" y="36"/>
                </a:cubicBezTo>
                <a:cubicBezTo>
                  <a:pt x="153" y="37"/>
                  <a:pt x="155" y="38"/>
                  <a:pt x="157" y="39"/>
                </a:cubicBezTo>
                <a:close/>
                <a:moveTo>
                  <a:pt x="151" y="294"/>
                </a:moveTo>
                <a:cubicBezTo>
                  <a:pt x="150" y="292"/>
                  <a:pt x="146" y="291"/>
                  <a:pt x="147" y="288"/>
                </a:cubicBezTo>
                <a:cubicBezTo>
                  <a:pt x="142" y="291"/>
                  <a:pt x="149" y="296"/>
                  <a:pt x="151" y="294"/>
                </a:cubicBezTo>
                <a:close/>
                <a:moveTo>
                  <a:pt x="152" y="70"/>
                </a:moveTo>
                <a:cubicBezTo>
                  <a:pt x="152" y="71"/>
                  <a:pt x="152" y="72"/>
                  <a:pt x="152" y="72"/>
                </a:cubicBezTo>
                <a:cubicBezTo>
                  <a:pt x="151" y="72"/>
                  <a:pt x="150" y="74"/>
                  <a:pt x="151" y="75"/>
                </a:cubicBezTo>
                <a:cubicBezTo>
                  <a:pt x="152" y="75"/>
                  <a:pt x="152" y="76"/>
                  <a:pt x="152" y="75"/>
                </a:cubicBezTo>
                <a:cubicBezTo>
                  <a:pt x="154" y="67"/>
                  <a:pt x="158" y="56"/>
                  <a:pt x="156" y="46"/>
                </a:cubicBezTo>
                <a:cubicBezTo>
                  <a:pt x="155" y="45"/>
                  <a:pt x="154" y="47"/>
                  <a:pt x="153" y="48"/>
                </a:cubicBezTo>
                <a:cubicBezTo>
                  <a:pt x="153" y="56"/>
                  <a:pt x="154" y="64"/>
                  <a:pt x="152" y="70"/>
                </a:cubicBezTo>
                <a:close/>
                <a:moveTo>
                  <a:pt x="147" y="278"/>
                </a:moveTo>
                <a:cubicBezTo>
                  <a:pt x="147" y="276"/>
                  <a:pt x="148" y="276"/>
                  <a:pt x="148" y="274"/>
                </a:cubicBezTo>
                <a:cubicBezTo>
                  <a:pt x="147" y="275"/>
                  <a:pt x="147" y="275"/>
                  <a:pt x="146" y="277"/>
                </a:cubicBezTo>
                <a:lnTo>
                  <a:pt x="147" y="278"/>
                </a:lnTo>
                <a:close/>
                <a:moveTo>
                  <a:pt x="150" y="202"/>
                </a:moveTo>
                <a:cubicBezTo>
                  <a:pt x="153" y="195"/>
                  <a:pt x="158" y="185"/>
                  <a:pt x="154" y="176"/>
                </a:cubicBezTo>
                <a:cubicBezTo>
                  <a:pt x="152" y="182"/>
                  <a:pt x="147" y="192"/>
                  <a:pt x="150" y="202"/>
                </a:cubicBezTo>
                <a:close/>
                <a:moveTo>
                  <a:pt x="152" y="290"/>
                </a:moveTo>
                <a:cubicBezTo>
                  <a:pt x="152" y="287"/>
                  <a:pt x="148" y="286"/>
                  <a:pt x="148" y="287"/>
                </a:cubicBezTo>
                <a:cubicBezTo>
                  <a:pt x="149" y="288"/>
                  <a:pt x="150" y="289"/>
                  <a:pt x="152" y="290"/>
                </a:cubicBezTo>
                <a:close/>
                <a:moveTo>
                  <a:pt x="150" y="215"/>
                </a:moveTo>
                <a:cubicBezTo>
                  <a:pt x="151" y="223"/>
                  <a:pt x="150" y="233"/>
                  <a:pt x="151" y="241"/>
                </a:cubicBezTo>
                <a:cubicBezTo>
                  <a:pt x="150" y="242"/>
                  <a:pt x="150" y="248"/>
                  <a:pt x="150" y="250"/>
                </a:cubicBezTo>
                <a:cubicBezTo>
                  <a:pt x="151" y="247"/>
                  <a:pt x="152" y="243"/>
                  <a:pt x="153" y="240"/>
                </a:cubicBezTo>
                <a:cubicBezTo>
                  <a:pt x="153" y="240"/>
                  <a:pt x="153" y="241"/>
                  <a:pt x="154" y="240"/>
                </a:cubicBezTo>
                <a:cubicBezTo>
                  <a:pt x="153" y="239"/>
                  <a:pt x="154" y="238"/>
                  <a:pt x="153" y="238"/>
                </a:cubicBezTo>
                <a:cubicBezTo>
                  <a:pt x="154" y="237"/>
                  <a:pt x="154" y="236"/>
                  <a:pt x="154" y="235"/>
                </a:cubicBezTo>
                <a:cubicBezTo>
                  <a:pt x="155" y="228"/>
                  <a:pt x="156" y="218"/>
                  <a:pt x="157" y="211"/>
                </a:cubicBezTo>
                <a:cubicBezTo>
                  <a:pt x="156" y="211"/>
                  <a:pt x="156" y="210"/>
                  <a:pt x="156" y="210"/>
                </a:cubicBezTo>
                <a:cubicBezTo>
                  <a:pt x="156" y="208"/>
                  <a:pt x="156" y="208"/>
                  <a:pt x="157" y="206"/>
                </a:cubicBezTo>
                <a:cubicBezTo>
                  <a:pt x="155" y="204"/>
                  <a:pt x="156" y="200"/>
                  <a:pt x="156" y="195"/>
                </a:cubicBezTo>
                <a:cubicBezTo>
                  <a:pt x="153" y="201"/>
                  <a:pt x="150" y="207"/>
                  <a:pt x="150" y="215"/>
                </a:cubicBezTo>
                <a:close/>
                <a:moveTo>
                  <a:pt x="154" y="155"/>
                </a:moveTo>
                <a:cubicBezTo>
                  <a:pt x="154" y="153"/>
                  <a:pt x="154" y="149"/>
                  <a:pt x="154" y="149"/>
                </a:cubicBezTo>
                <a:cubicBezTo>
                  <a:pt x="152" y="149"/>
                  <a:pt x="153" y="154"/>
                  <a:pt x="154" y="155"/>
                </a:cubicBezTo>
                <a:close/>
                <a:moveTo>
                  <a:pt x="156" y="137"/>
                </a:moveTo>
                <a:cubicBezTo>
                  <a:pt x="156" y="135"/>
                  <a:pt x="157" y="133"/>
                  <a:pt x="158" y="132"/>
                </a:cubicBezTo>
                <a:cubicBezTo>
                  <a:pt x="159" y="129"/>
                  <a:pt x="158" y="127"/>
                  <a:pt x="160" y="126"/>
                </a:cubicBezTo>
                <a:cubicBezTo>
                  <a:pt x="158" y="120"/>
                  <a:pt x="158" y="111"/>
                  <a:pt x="158" y="103"/>
                </a:cubicBezTo>
                <a:cubicBezTo>
                  <a:pt x="156" y="112"/>
                  <a:pt x="155" y="128"/>
                  <a:pt x="156" y="137"/>
                </a:cubicBezTo>
                <a:close/>
                <a:moveTo>
                  <a:pt x="165" y="38"/>
                </a:moveTo>
                <a:cubicBezTo>
                  <a:pt x="166" y="34"/>
                  <a:pt x="167" y="31"/>
                  <a:pt x="168" y="28"/>
                </a:cubicBezTo>
                <a:cubicBezTo>
                  <a:pt x="165" y="26"/>
                  <a:pt x="160" y="25"/>
                  <a:pt x="158" y="29"/>
                </a:cubicBezTo>
                <a:cubicBezTo>
                  <a:pt x="161" y="31"/>
                  <a:pt x="163" y="35"/>
                  <a:pt x="165" y="38"/>
                </a:cubicBezTo>
                <a:close/>
                <a:moveTo>
                  <a:pt x="153" y="271"/>
                </a:moveTo>
                <a:cubicBezTo>
                  <a:pt x="153" y="266"/>
                  <a:pt x="155" y="263"/>
                  <a:pt x="155" y="258"/>
                </a:cubicBezTo>
                <a:cubicBezTo>
                  <a:pt x="153" y="259"/>
                  <a:pt x="152" y="267"/>
                  <a:pt x="153" y="271"/>
                </a:cubicBezTo>
                <a:close/>
                <a:moveTo>
                  <a:pt x="156" y="155"/>
                </a:moveTo>
                <a:cubicBezTo>
                  <a:pt x="158" y="150"/>
                  <a:pt x="160" y="145"/>
                  <a:pt x="159" y="140"/>
                </a:cubicBezTo>
                <a:cubicBezTo>
                  <a:pt x="159" y="139"/>
                  <a:pt x="160" y="137"/>
                  <a:pt x="159" y="137"/>
                </a:cubicBezTo>
                <a:cubicBezTo>
                  <a:pt x="156" y="141"/>
                  <a:pt x="155" y="148"/>
                  <a:pt x="156" y="155"/>
                </a:cubicBezTo>
                <a:close/>
                <a:moveTo>
                  <a:pt x="154" y="285"/>
                </a:moveTo>
                <a:cubicBezTo>
                  <a:pt x="160" y="285"/>
                  <a:pt x="160" y="277"/>
                  <a:pt x="160" y="272"/>
                </a:cubicBezTo>
                <a:cubicBezTo>
                  <a:pt x="157" y="276"/>
                  <a:pt x="151" y="278"/>
                  <a:pt x="154" y="285"/>
                </a:cubicBezTo>
                <a:close/>
                <a:moveTo>
                  <a:pt x="160" y="41"/>
                </a:moveTo>
                <a:cubicBezTo>
                  <a:pt x="161" y="42"/>
                  <a:pt x="162" y="42"/>
                  <a:pt x="163" y="42"/>
                </a:cubicBezTo>
                <a:cubicBezTo>
                  <a:pt x="162" y="39"/>
                  <a:pt x="161" y="37"/>
                  <a:pt x="159" y="35"/>
                </a:cubicBezTo>
                <a:cubicBezTo>
                  <a:pt x="158" y="36"/>
                  <a:pt x="160" y="38"/>
                  <a:pt x="160" y="41"/>
                </a:cubicBezTo>
                <a:close/>
                <a:moveTo>
                  <a:pt x="158" y="182"/>
                </a:moveTo>
                <a:cubicBezTo>
                  <a:pt x="159" y="179"/>
                  <a:pt x="160" y="169"/>
                  <a:pt x="158" y="166"/>
                </a:cubicBezTo>
                <a:cubicBezTo>
                  <a:pt x="156" y="173"/>
                  <a:pt x="157" y="177"/>
                  <a:pt x="158" y="182"/>
                </a:cubicBezTo>
                <a:close/>
                <a:moveTo>
                  <a:pt x="156" y="248"/>
                </a:moveTo>
                <a:cubicBezTo>
                  <a:pt x="155" y="249"/>
                  <a:pt x="156" y="250"/>
                  <a:pt x="155" y="251"/>
                </a:cubicBezTo>
                <a:cubicBezTo>
                  <a:pt x="156" y="252"/>
                  <a:pt x="156" y="248"/>
                  <a:pt x="156" y="248"/>
                </a:cubicBezTo>
                <a:close/>
                <a:moveTo>
                  <a:pt x="167" y="251"/>
                </a:moveTo>
                <a:cubicBezTo>
                  <a:pt x="168" y="251"/>
                  <a:pt x="167" y="253"/>
                  <a:pt x="168" y="252"/>
                </a:cubicBezTo>
                <a:cubicBezTo>
                  <a:pt x="168" y="245"/>
                  <a:pt x="169" y="240"/>
                  <a:pt x="170" y="233"/>
                </a:cubicBezTo>
                <a:cubicBezTo>
                  <a:pt x="167" y="236"/>
                  <a:pt x="166" y="240"/>
                  <a:pt x="164" y="244"/>
                </a:cubicBezTo>
                <a:cubicBezTo>
                  <a:pt x="162" y="247"/>
                  <a:pt x="159" y="249"/>
                  <a:pt x="158" y="253"/>
                </a:cubicBezTo>
                <a:cubicBezTo>
                  <a:pt x="157" y="259"/>
                  <a:pt x="158" y="265"/>
                  <a:pt x="155" y="272"/>
                </a:cubicBezTo>
                <a:cubicBezTo>
                  <a:pt x="162" y="269"/>
                  <a:pt x="163" y="258"/>
                  <a:pt x="167" y="251"/>
                </a:cubicBezTo>
                <a:close/>
                <a:moveTo>
                  <a:pt x="156" y="290"/>
                </a:moveTo>
                <a:cubicBezTo>
                  <a:pt x="157" y="289"/>
                  <a:pt x="157" y="289"/>
                  <a:pt x="158" y="288"/>
                </a:cubicBezTo>
                <a:cubicBezTo>
                  <a:pt x="156" y="288"/>
                  <a:pt x="155" y="288"/>
                  <a:pt x="155" y="289"/>
                </a:cubicBezTo>
                <a:cubicBezTo>
                  <a:pt x="155" y="289"/>
                  <a:pt x="155" y="291"/>
                  <a:pt x="156" y="290"/>
                </a:cubicBezTo>
                <a:close/>
                <a:moveTo>
                  <a:pt x="163" y="50"/>
                </a:moveTo>
                <a:cubicBezTo>
                  <a:pt x="163" y="49"/>
                  <a:pt x="163" y="48"/>
                  <a:pt x="164" y="46"/>
                </a:cubicBezTo>
                <a:cubicBezTo>
                  <a:pt x="163" y="46"/>
                  <a:pt x="161" y="45"/>
                  <a:pt x="161" y="46"/>
                </a:cubicBezTo>
                <a:cubicBezTo>
                  <a:pt x="162" y="47"/>
                  <a:pt x="162" y="50"/>
                  <a:pt x="163" y="50"/>
                </a:cubicBezTo>
                <a:close/>
                <a:moveTo>
                  <a:pt x="161" y="101"/>
                </a:moveTo>
                <a:cubicBezTo>
                  <a:pt x="161" y="109"/>
                  <a:pt x="161" y="117"/>
                  <a:pt x="161" y="123"/>
                </a:cubicBezTo>
                <a:cubicBezTo>
                  <a:pt x="162" y="121"/>
                  <a:pt x="163" y="118"/>
                  <a:pt x="164" y="116"/>
                </a:cubicBezTo>
                <a:cubicBezTo>
                  <a:pt x="164" y="114"/>
                  <a:pt x="163" y="117"/>
                  <a:pt x="162" y="115"/>
                </a:cubicBezTo>
                <a:cubicBezTo>
                  <a:pt x="162" y="108"/>
                  <a:pt x="162" y="102"/>
                  <a:pt x="162" y="93"/>
                </a:cubicBezTo>
                <a:cubicBezTo>
                  <a:pt x="160" y="95"/>
                  <a:pt x="161" y="99"/>
                  <a:pt x="161" y="101"/>
                </a:cubicBezTo>
                <a:close/>
                <a:moveTo>
                  <a:pt x="160" y="192"/>
                </a:moveTo>
                <a:cubicBezTo>
                  <a:pt x="160" y="201"/>
                  <a:pt x="158" y="210"/>
                  <a:pt x="159" y="217"/>
                </a:cubicBezTo>
                <a:cubicBezTo>
                  <a:pt x="161" y="205"/>
                  <a:pt x="163" y="187"/>
                  <a:pt x="162" y="177"/>
                </a:cubicBezTo>
                <a:cubicBezTo>
                  <a:pt x="160" y="181"/>
                  <a:pt x="160" y="186"/>
                  <a:pt x="160" y="192"/>
                </a:cubicBezTo>
                <a:close/>
                <a:moveTo>
                  <a:pt x="168" y="231"/>
                </a:moveTo>
                <a:cubicBezTo>
                  <a:pt x="169" y="231"/>
                  <a:pt x="168" y="233"/>
                  <a:pt x="169" y="233"/>
                </a:cubicBezTo>
                <a:cubicBezTo>
                  <a:pt x="171" y="226"/>
                  <a:pt x="170" y="212"/>
                  <a:pt x="169" y="202"/>
                </a:cubicBezTo>
                <a:cubicBezTo>
                  <a:pt x="169" y="202"/>
                  <a:pt x="170" y="202"/>
                  <a:pt x="170" y="201"/>
                </a:cubicBezTo>
                <a:cubicBezTo>
                  <a:pt x="169" y="201"/>
                  <a:pt x="169" y="201"/>
                  <a:pt x="168" y="200"/>
                </a:cubicBezTo>
                <a:cubicBezTo>
                  <a:pt x="166" y="206"/>
                  <a:pt x="163" y="212"/>
                  <a:pt x="161" y="218"/>
                </a:cubicBezTo>
                <a:cubicBezTo>
                  <a:pt x="161" y="219"/>
                  <a:pt x="162" y="219"/>
                  <a:pt x="162" y="219"/>
                </a:cubicBezTo>
                <a:cubicBezTo>
                  <a:pt x="159" y="228"/>
                  <a:pt x="159" y="237"/>
                  <a:pt x="158" y="246"/>
                </a:cubicBezTo>
                <a:cubicBezTo>
                  <a:pt x="163" y="243"/>
                  <a:pt x="165" y="236"/>
                  <a:pt x="168" y="231"/>
                </a:cubicBezTo>
                <a:close/>
                <a:moveTo>
                  <a:pt x="162" y="138"/>
                </a:moveTo>
                <a:cubicBezTo>
                  <a:pt x="162" y="135"/>
                  <a:pt x="164" y="135"/>
                  <a:pt x="164" y="131"/>
                </a:cubicBezTo>
                <a:cubicBezTo>
                  <a:pt x="162" y="132"/>
                  <a:pt x="163" y="128"/>
                  <a:pt x="163" y="127"/>
                </a:cubicBezTo>
                <a:cubicBezTo>
                  <a:pt x="161" y="130"/>
                  <a:pt x="161" y="135"/>
                  <a:pt x="162" y="138"/>
                </a:cubicBezTo>
                <a:close/>
                <a:moveTo>
                  <a:pt x="162" y="160"/>
                </a:moveTo>
                <a:cubicBezTo>
                  <a:pt x="159" y="163"/>
                  <a:pt x="162" y="170"/>
                  <a:pt x="160" y="173"/>
                </a:cubicBezTo>
                <a:cubicBezTo>
                  <a:pt x="163" y="171"/>
                  <a:pt x="163" y="165"/>
                  <a:pt x="162" y="160"/>
                </a:cubicBezTo>
                <a:close/>
                <a:moveTo>
                  <a:pt x="177" y="292"/>
                </a:moveTo>
                <a:cubicBezTo>
                  <a:pt x="175" y="287"/>
                  <a:pt x="167" y="293"/>
                  <a:pt x="164" y="292"/>
                </a:cubicBezTo>
                <a:cubicBezTo>
                  <a:pt x="163" y="292"/>
                  <a:pt x="161" y="290"/>
                  <a:pt x="161" y="290"/>
                </a:cubicBezTo>
                <a:cubicBezTo>
                  <a:pt x="160" y="290"/>
                  <a:pt x="159" y="294"/>
                  <a:pt x="158" y="294"/>
                </a:cubicBezTo>
                <a:cubicBezTo>
                  <a:pt x="164" y="297"/>
                  <a:pt x="172" y="296"/>
                  <a:pt x="177" y="292"/>
                </a:cubicBezTo>
                <a:close/>
                <a:moveTo>
                  <a:pt x="165" y="79"/>
                </a:moveTo>
                <a:cubicBezTo>
                  <a:pt x="166" y="76"/>
                  <a:pt x="171" y="72"/>
                  <a:pt x="169" y="66"/>
                </a:cubicBezTo>
                <a:cubicBezTo>
                  <a:pt x="166" y="69"/>
                  <a:pt x="163" y="74"/>
                  <a:pt x="165" y="79"/>
                </a:cubicBezTo>
                <a:close/>
                <a:moveTo>
                  <a:pt x="164" y="92"/>
                </a:moveTo>
                <a:cubicBezTo>
                  <a:pt x="164" y="99"/>
                  <a:pt x="165" y="105"/>
                  <a:pt x="164" y="112"/>
                </a:cubicBezTo>
                <a:cubicBezTo>
                  <a:pt x="168" y="107"/>
                  <a:pt x="170" y="92"/>
                  <a:pt x="169" y="84"/>
                </a:cubicBezTo>
                <a:cubicBezTo>
                  <a:pt x="167" y="86"/>
                  <a:pt x="165" y="89"/>
                  <a:pt x="164" y="92"/>
                </a:cubicBezTo>
                <a:close/>
                <a:moveTo>
                  <a:pt x="169" y="76"/>
                </a:moveTo>
                <a:cubicBezTo>
                  <a:pt x="168" y="79"/>
                  <a:pt x="166" y="82"/>
                  <a:pt x="164" y="85"/>
                </a:cubicBezTo>
                <a:cubicBezTo>
                  <a:pt x="166" y="82"/>
                  <a:pt x="169" y="82"/>
                  <a:pt x="169" y="76"/>
                </a:cubicBezTo>
                <a:close/>
                <a:moveTo>
                  <a:pt x="168" y="58"/>
                </a:moveTo>
                <a:cubicBezTo>
                  <a:pt x="165" y="59"/>
                  <a:pt x="166" y="63"/>
                  <a:pt x="165" y="65"/>
                </a:cubicBezTo>
                <a:cubicBezTo>
                  <a:pt x="166" y="65"/>
                  <a:pt x="169" y="61"/>
                  <a:pt x="168" y="58"/>
                </a:cubicBezTo>
                <a:close/>
                <a:moveTo>
                  <a:pt x="168" y="50"/>
                </a:moveTo>
                <a:cubicBezTo>
                  <a:pt x="167" y="50"/>
                  <a:pt x="167" y="49"/>
                  <a:pt x="167" y="49"/>
                </a:cubicBezTo>
                <a:cubicBezTo>
                  <a:pt x="165" y="51"/>
                  <a:pt x="166" y="53"/>
                  <a:pt x="165" y="56"/>
                </a:cubicBezTo>
                <a:cubicBezTo>
                  <a:pt x="168" y="55"/>
                  <a:pt x="166" y="50"/>
                  <a:pt x="168" y="50"/>
                </a:cubicBezTo>
                <a:close/>
                <a:moveTo>
                  <a:pt x="163" y="271"/>
                </a:moveTo>
                <a:cubicBezTo>
                  <a:pt x="163" y="273"/>
                  <a:pt x="162" y="275"/>
                  <a:pt x="163" y="276"/>
                </a:cubicBezTo>
                <a:cubicBezTo>
                  <a:pt x="163" y="272"/>
                  <a:pt x="166" y="269"/>
                  <a:pt x="165" y="266"/>
                </a:cubicBezTo>
                <a:cubicBezTo>
                  <a:pt x="164" y="267"/>
                  <a:pt x="162" y="269"/>
                  <a:pt x="161" y="271"/>
                </a:cubicBezTo>
                <a:cubicBezTo>
                  <a:pt x="162" y="271"/>
                  <a:pt x="163" y="270"/>
                  <a:pt x="163" y="271"/>
                </a:cubicBezTo>
                <a:close/>
                <a:moveTo>
                  <a:pt x="167" y="118"/>
                </a:moveTo>
                <a:cubicBezTo>
                  <a:pt x="165" y="118"/>
                  <a:pt x="165" y="121"/>
                  <a:pt x="165" y="124"/>
                </a:cubicBezTo>
                <a:cubicBezTo>
                  <a:pt x="166" y="123"/>
                  <a:pt x="166" y="119"/>
                  <a:pt x="167" y="118"/>
                </a:cubicBezTo>
                <a:close/>
                <a:moveTo>
                  <a:pt x="165" y="179"/>
                </a:moveTo>
                <a:cubicBezTo>
                  <a:pt x="164" y="188"/>
                  <a:pt x="164" y="196"/>
                  <a:pt x="163" y="202"/>
                </a:cubicBezTo>
                <a:cubicBezTo>
                  <a:pt x="166" y="197"/>
                  <a:pt x="167" y="185"/>
                  <a:pt x="165" y="179"/>
                </a:cubicBezTo>
                <a:close/>
                <a:moveTo>
                  <a:pt x="168" y="44"/>
                </a:moveTo>
                <a:cubicBezTo>
                  <a:pt x="170" y="45"/>
                  <a:pt x="170" y="49"/>
                  <a:pt x="173" y="49"/>
                </a:cubicBezTo>
                <a:cubicBezTo>
                  <a:pt x="172" y="42"/>
                  <a:pt x="176" y="33"/>
                  <a:pt x="171" y="31"/>
                </a:cubicBezTo>
                <a:cubicBezTo>
                  <a:pt x="168" y="34"/>
                  <a:pt x="168" y="38"/>
                  <a:pt x="168" y="44"/>
                </a:cubicBezTo>
                <a:close/>
                <a:moveTo>
                  <a:pt x="169" y="151"/>
                </a:moveTo>
                <a:cubicBezTo>
                  <a:pt x="167" y="153"/>
                  <a:pt x="165" y="156"/>
                  <a:pt x="165" y="161"/>
                </a:cubicBezTo>
                <a:cubicBezTo>
                  <a:pt x="168" y="159"/>
                  <a:pt x="170" y="155"/>
                  <a:pt x="169" y="151"/>
                </a:cubicBezTo>
                <a:close/>
                <a:moveTo>
                  <a:pt x="174" y="286"/>
                </a:moveTo>
                <a:cubicBezTo>
                  <a:pt x="173" y="281"/>
                  <a:pt x="172" y="276"/>
                  <a:pt x="172" y="270"/>
                </a:cubicBezTo>
                <a:cubicBezTo>
                  <a:pt x="168" y="275"/>
                  <a:pt x="165" y="280"/>
                  <a:pt x="163" y="287"/>
                </a:cubicBezTo>
                <a:cubicBezTo>
                  <a:pt x="167" y="289"/>
                  <a:pt x="170" y="286"/>
                  <a:pt x="174" y="286"/>
                </a:cubicBezTo>
                <a:close/>
                <a:moveTo>
                  <a:pt x="168" y="182"/>
                </a:moveTo>
                <a:cubicBezTo>
                  <a:pt x="170" y="179"/>
                  <a:pt x="170" y="172"/>
                  <a:pt x="170" y="167"/>
                </a:cubicBezTo>
                <a:cubicBezTo>
                  <a:pt x="170" y="165"/>
                  <a:pt x="170" y="162"/>
                  <a:pt x="169" y="161"/>
                </a:cubicBezTo>
                <a:cubicBezTo>
                  <a:pt x="165" y="166"/>
                  <a:pt x="166" y="176"/>
                  <a:pt x="168" y="182"/>
                </a:cubicBezTo>
                <a:close/>
                <a:moveTo>
                  <a:pt x="172" y="117"/>
                </a:moveTo>
                <a:cubicBezTo>
                  <a:pt x="172" y="117"/>
                  <a:pt x="172" y="117"/>
                  <a:pt x="171" y="117"/>
                </a:cubicBezTo>
                <a:cubicBezTo>
                  <a:pt x="172" y="104"/>
                  <a:pt x="175" y="96"/>
                  <a:pt x="175" y="85"/>
                </a:cubicBezTo>
                <a:cubicBezTo>
                  <a:pt x="176" y="85"/>
                  <a:pt x="177" y="84"/>
                  <a:pt x="177" y="83"/>
                </a:cubicBezTo>
                <a:cubicBezTo>
                  <a:pt x="174" y="84"/>
                  <a:pt x="175" y="81"/>
                  <a:pt x="175" y="79"/>
                </a:cubicBezTo>
                <a:cubicBezTo>
                  <a:pt x="172" y="97"/>
                  <a:pt x="170" y="112"/>
                  <a:pt x="167" y="128"/>
                </a:cubicBezTo>
                <a:cubicBezTo>
                  <a:pt x="169" y="125"/>
                  <a:pt x="171" y="121"/>
                  <a:pt x="172" y="117"/>
                </a:cubicBezTo>
                <a:close/>
                <a:moveTo>
                  <a:pt x="184" y="301"/>
                </a:moveTo>
                <a:cubicBezTo>
                  <a:pt x="183" y="299"/>
                  <a:pt x="181" y="299"/>
                  <a:pt x="179" y="297"/>
                </a:cubicBezTo>
                <a:cubicBezTo>
                  <a:pt x="175" y="299"/>
                  <a:pt x="168" y="299"/>
                  <a:pt x="164" y="300"/>
                </a:cubicBezTo>
                <a:cubicBezTo>
                  <a:pt x="170" y="304"/>
                  <a:pt x="177" y="302"/>
                  <a:pt x="184" y="301"/>
                </a:cubicBezTo>
                <a:close/>
                <a:moveTo>
                  <a:pt x="175" y="29"/>
                </a:moveTo>
                <a:cubicBezTo>
                  <a:pt x="174" y="27"/>
                  <a:pt x="176" y="24"/>
                  <a:pt x="175" y="22"/>
                </a:cubicBezTo>
                <a:cubicBezTo>
                  <a:pt x="174" y="24"/>
                  <a:pt x="173" y="24"/>
                  <a:pt x="172" y="26"/>
                </a:cubicBezTo>
                <a:cubicBezTo>
                  <a:pt x="173" y="27"/>
                  <a:pt x="174" y="30"/>
                  <a:pt x="175" y="29"/>
                </a:cubicBezTo>
                <a:close/>
                <a:moveTo>
                  <a:pt x="171" y="154"/>
                </a:moveTo>
                <a:cubicBezTo>
                  <a:pt x="172" y="158"/>
                  <a:pt x="171" y="163"/>
                  <a:pt x="172" y="167"/>
                </a:cubicBezTo>
                <a:cubicBezTo>
                  <a:pt x="174" y="158"/>
                  <a:pt x="177" y="148"/>
                  <a:pt x="178" y="140"/>
                </a:cubicBezTo>
                <a:cubicBezTo>
                  <a:pt x="176" y="145"/>
                  <a:pt x="174" y="150"/>
                  <a:pt x="171" y="154"/>
                </a:cubicBezTo>
                <a:close/>
                <a:moveTo>
                  <a:pt x="179" y="130"/>
                </a:moveTo>
                <a:cubicBezTo>
                  <a:pt x="176" y="134"/>
                  <a:pt x="172" y="137"/>
                  <a:pt x="172" y="142"/>
                </a:cubicBezTo>
                <a:cubicBezTo>
                  <a:pt x="173" y="140"/>
                  <a:pt x="173" y="142"/>
                  <a:pt x="174" y="142"/>
                </a:cubicBezTo>
                <a:cubicBezTo>
                  <a:pt x="174" y="141"/>
                  <a:pt x="175" y="140"/>
                  <a:pt x="174" y="140"/>
                </a:cubicBezTo>
                <a:cubicBezTo>
                  <a:pt x="176" y="138"/>
                  <a:pt x="177" y="134"/>
                  <a:pt x="179" y="130"/>
                </a:cubicBezTo>
                <a:close/>
                <a:moveTo>
                  <a:pt x="179" y="125"/>
                </a:moveTo>
                <a:cubicBezTo>
                  <a:pt x="179" y="126"/>
                  <a:pt x="179" y="127"/>
                  <a:pt x="180" y="127"/>
                </a:cubicBezTo>
                <a:cubicBezTo>
                  <a:pt x="182" y="124"/>
                  <a:pt x="181" y="120"/>
                  <a:pt x="181" y="115"/>
                </a:cubicBezTo>
                <a:cubicBezTo>
                  <a:pt x="177" y="121"/>
                  <a:pt x="173" y="127"/>
                  <a:pt x="173" y="134"/>
                </a:cubicBezTo>
                <a:cubicBezTo>
                  <a:pt x="175" y="131"/>
                  <a:pt x="177" y="127"/>
                  <a:pt x="179" y="125"/>
                </a:cubicBezTo>
                <a:close/>
                <a:moveTo>
                  <a:pt x="176" y="31"/>
                </a:moveTo>
                <a:cubicBezTo>
                  <a:pt x="176" y="30"/>
                  <a:pt x="176" y="29"/>
                  <a:pt x="175" y="29"/>
                </a:cubicBezTo>
                <a:cubicBezTo>
                  <a:pt x="175" y="31"/>
                  <a:pt x="175" y="31"/>
                  <a:pt x="176" y="31"/>
                </a:cubicBezTo>
                <a:close/>
                <a:moveTo>
                  <a:pt x="177" y="46"/>
                </a:moveTo>
                <a:cubicBezTo>
                  <a:pt x="177" y="44"/>
                  <a:pt x="176" y="41"/>
                  <a:pt x="175" y="40"/>
                </a:cubicBezTo>
                <a:cubicBezTo>
                  <a:pt x="175" y="42"/>
                  <a:pt x="175" y="46"/>
                  <a:pt x="175" y="47"/>
                </a:cubicBezTo>
                <a:cubicBezTo>
                  <a:pt x="175" y="47"/>
                  <a:pt x="176" y="46"/>
                  <a:pt x="177" y="46"/>
                </a:cubicBezTo>
                <a:close/>
                <a:moveTo>
                  <a:pt x="181" y="135"/>
                </a:moveTo>
                <a:cubicBezTo>
                  <a:pt x="182" y="138"/>
                  <a:pt x="179" y="143"/>
                  <a:pt x="179" y="148"/>
                </a:cubicBezTo>
                <a:cubicBezTo>
                  <a:pt x="177" y="158"/>
                  <a:pt x="173" y="172"/>
                  <a:pt x="172" y="182"/>
                </a:cubicBezTo>
                <a:cubicBezTo>
                  <a:pt x="176" y="176"/>
                  <a:pt x="180" y="163"/>
                  <a:pt x="184" y="154"/>
                </a:cubicBezTo>
                <a:cubicBezTo>
                  <a:pt x="184" y="153"/>
                  <a:pt x="185" y="153"/>
                  <a:pt x="185" y="151"/>
                </a:cubicBezTo>
                <a:cubicBezTo>
                  <a:pt x="185" y="149"/>
                  <a:pt x="185" y="147"/>
                  <a:pt x="184" y="145"/>
                </a:cubicBezTo>
                <a:cubicBezTo>
                  <a:pt x="184" y="143"/>
                  <a:pt x="184" y="140"/>
                  <a:pt x="184" y="138"/>
                </a:cubicBezTo>
                <a:cubicBezTo>
                  <a:pt x="184" y="136"/>
                  <a:pt x="184" y="133"/>
                  <a:pt x="183" y="131"/>
                </a:cubicBezTo>
                <a:cubicBezTo>
                  <a:pt x="182" y="132"/>
                  <a:pt x="182" y="134"/>
                  <a:pt x="181" y="135"/>
                </a:cubicBezTo>
                <a:close/>
                <a:moveTo>
                  <a:pt x="179" y="172"/>
                </a:moveTo>
                <a:cubicBezTo>
                  <a:pt x="177" y="176"/>
                  <a:pt x="177" y="179"/>
                  <a:pt x="175" y="183"/>
                </a:cubicBezTo>
                <a:cubicBezTo>
                  <a:pt x="175" y="184"/>
                  <a:pt x="174" y="184"/>
                  <a:pt x="174" y="185"/>
                </a:cubicBezTo>
                <a:cubicBezTo>
                  <a:pt x="171" y="192"/>
                  <a:pt x="172" y="198"/>
                  <a:pt x="172" y="206"/>
                </a:cubicBezTo>
                <a:cubicBezTo>
                  <a:pt x="172" y="210"/>
                  <a:pt x="172" y="213"/>
                  <a:pt x="172" y="217"/>
                </a:cubicBezTo>
                <a:cubicBezTo>
                  <a:pt x="174" y="215"/>
                  <a:pt x="174" y="211"/>
                  <a:pt x="175" y="208"/>
                </a:cubicBezTo>
                <a:cubicBezTo>
                  <a:pt x="178" y="198"/>
                  <a:pt x="182" y="190"/>
                  <a:pt x="185" y="183"/>
                </a:cubicBezTo>
                <a:cubicBezTo>
                  <a:pt x="185" y="177"/>
                  <a:pt x="186" y="166"/>
                  <a:pt x="185" y="158"/>
                </a:cubicBezTo>
                <a:cubicBezTo>
                  <a:pt x="184" y="163"/>
                  <a:pt x="181" y="167"/>
                  <a:pt x="179" y="172"/>
                </a:cubicBezTo>
                <a:close/>
                <a:moveTo>
                  <a:pt x="176" y="102"/>
                </a:moveTo>
                <a:cubicBezTo>
                  <a:pt x="177" y="100"/>
                  <a:pt x="178" y="96"/>
                  <a:pt x="177" y="95"/>
                </a:cubicBezTo>
                <a:cubicBezTo>
                  <a:pt x="175" y="98"/>
                  <a:pt x="174" y="107"/>
                  <a:pt x="174" y="111"/>
                </a:cubicBezTo>
                <a:cubicBezTo>
                  <a:pt x="175" y="109"/>
                  <a:pt x="176" y="105"/>
                  <a:pt x="176" y="102"/>
                </a:cubicBezTo>
                <a:close/>
                <a:moveTo>
                  <a:pt x="176" y="55"/>
                </a:moveTo>
                <a:cubicBezTo>
                  <a:pt x="177" y="55"/>
                  <a:pt x="177" y="55"/>
                  <a:pt x="178" y="54"/>
                </a:cubicBezTo>
                <a:cubicBezTo>
                  <a:pt x="178" y="53"/>
                  <a:pt x="178" y="52"/>
                  <a:pt x="177" y="50"/>
                </a:cubicBezTo>
                <a:cubicBezTo>
                  <a:pt x="176" y="50"/>
                  <a:pt x="176" y="51"/>
                  <a:pt x="176" y="51"/>
                </a:cubicBezTo>
                <a:cubicBezTo>
                  <a:pt x="175" y="53"/>
                  <a:pt x="176" y="54"/>
                  <a:pt x="176" y="55"/>
                </a:cubicBezTo>
                <a:close/>
                <a:moveTo>
                  <a:pt x="177" y="32"/>
                </a:moveTo>
                <a:cubicBezTo>
                  <a:pt x="177" y="37"/>
                  <a:pt x="179" y="40"/>
                  <a:pt x="180" y="45"/>
                </a:cubicBezTo>
                <a:cubicBezTo>
                  <a:pt x="182" y="45"/>
                  <a:pt x="183" y="41"/>
                  <a:pt x="183" y="38"/>
                </a:cubicBezTo>
                <a:cubicBezTo>
                  <a:pt x="184" y="36"/>
                  <a:pt x="184" y="32"/>
                  <a:pt x="184" y="30"/>
                </a:cubicBezTo>
                <a:cubicBezTo>
                  <a:pt x="182" y="29"/>
                  <a:pt x="178" y="30"/>
                  <a:pt x="177" y="32"/>
                </a:cubicBezTo>
                <a:close/>
                <a:moveTo>
                  <a:pt x="183" y="26"/>
                </a:moveTo>
                <a:cubicBezTo>
                  <a:pt x="183" y="23"/>
                  <a:pt x="181" y="22"/>
                  <a:pt x="180" y="22"/>
                </a:cubicBezTo>
                <a:cubicBezTo>
                  <a:pt x="178" y="24"/>
                  <a:pt x="177" y="26"/>
                  <a:pt x="177" y="29"/>
                </a:cubicBezTo>
                <a:cubicBezTo>
                  <a:pt x="179" y="27"/>
                  <a:pt x="180" y="25"/>
                  <a:pt x="183" y="26"/>
                </a:cubicBezTo>
                <a:close/>
                <a:moveTo>
                  <a:pt x="177" y="66"/>
                </a:moveTo>
                <a:cubicBezTo>
                  <a:pt x="178" y="65"/>
                  <a:pt x="179" y="62"/>
                  <a:pt x="178" y="60"/>
                </a:cubicBezTo>
                <a:cubicBezTo>
                  <a:pt x="178" y="61"/>
                  <a:pt x="177" y="63"/>
                  <a:pt x="176" y="63"/>
                </a:cubicBezTo>
                <a:cubicBezTo>
                  <a:pt x="176" y="65"/>
                  <a:pt x="177" y="65"/>
                  <a:pt x="177" y="66"/>
                </a:cubicBezTo>
                <a:close/>
                <a:moveTo>
                  <a:pt x="176" y="118"/>
                </a:moveTo>
                <a:cubicBezTo>
                  <a:pt x="177" y="115"/>
                  <a:pt x="179" y="113"/>
                  <a:pt x="180" y="109"/>
                </a:cubicBezTo>
                <a:cubicBezTo>
                  <a:pt x="178" y="111"/>
                  <a:pt x="176" y="115"/>
                  <a:pt x="176" y="118"/>
                </a:cubicBezTo>
                <a:close/>
                <a:moveTo>
                  <a:pt x="174" y="237"/>
                </a:moveTo>
                <a:cubicBezTo>
                  <a:pt x="174" y="232"/>
                  <a:pt x="176" y="227"/>
                  <a:pt x="176" y="221"/>
                </a:cubicBezTo>
                <a:cubicBezTo>
                  <a:pt x="173" y="225"/>
                  <a:pt x="173" y="231"/>
                  <a:pt x="174" y="237"/>
                </a:cubicBezTo>
                <a:close/>
                <a:moveTo>
                  <a:pt x="179" y="76"/>
                </a:moveTo>
                <a:cubicBezTo>
                  <a:pt x="178" y="74"/>
                  <a:pt x="179" y="70"/>
                  <a:pt x="179" y="70"/>
                </a:cubicBezTo>
                <a:cubicBezTo>
                  <a:pt x="178" y="69"/>
                  <a:pt x="177" y="75"/>
                  <a:pt x="178" y="77"/>
                </a:cubicBezTo>
                <a:cubicBezTo>
                  <a:pt x="178" y="77"/>
                  <a:pt x="179" y="76"/>
                  <a:pt x="179" y="76"/>
                </a:cubicBezTo>
                <a:close/>
                <a:moveTo>
                  <a:pt x="177" y="272"/>
                </a:moveTo>
                <a:cubicBezTo>
                  <a:pt x="176" y="267"/>
                  <a:pt x="177" y="261"/>
                  <a:pt x="177" y="256"/>
                </a:cubicBezTo>
                <a:cubicBezTo>
                  <a:pt x="175" y="260"/>
                  <a:pt x="173" y="268"/>
                  <a:pt x="177" y="272"/>
                </a:cubicBezTo>
                <a:close/>
                <a:moveTo>
                  <a:pt x="177" y="216"/>
                </a:moveTo>
                <a:cubicBezTo>
                  <a:pt x="177" y="216"/>
                  <a:pt x="177" y="217"/>
                  <a:pt x="177" y="217"/>
                </a:cubicBezTo>
                <a:cubicBezTo>
                  <a:pt x="178" y="214"/>
                  <a:pt x="178" y="211"/>
                  <a:pt x="179" y="208"/>
                </a:cubicBezTo>
                <a:cubicBezTo>
                  <a:pt x="180" y="204"/>
                  <a:pt x="183" y="199"/>
                  <a:pt x="182" y="195"/>
                </a:cubicBezTo>
                <a:cubicBezTo>
                  <a:pt x="180" y="202"/>
                  <a:pt x="178" y="209"/>
                  <a:pt x="175" y="217"/>
                </a:cubicBezTo>
                <a:cubicBezTo>
                  <a:pt x="176" y="217"/>
                  <a:pt x="176" y="215"/>
                  <a:pt x="177" y="216"/>
                </a:cubicBezTo>
                <a:close/>
                <a:moveTo>
                  <a:pt x="177" y="246"/>
                </a:moveTo>
                <a:cubicBezTo>
                  <a:pt x="176" y="247"/>
                  <a:pt x="174" y="250"/>
                  <a:pt x="175" y="252"/>
                </a:cubicBezTo>
                <a:cubicBezTo>
                  <a:pt x="176" y="250"/>
                  <a:pt x="176" y="248"/>
                  <a:pt x="177" y="246"/>
                </a:cubicBezTo>
                <a:close/>
                <a:moveTo>
                  <a:pt x="177" y="286"/>
                </a:moveTo>
                <a:cubicBezTo>
                  <a:pt x="179" y="285"/>
                  <a:pt x="180" y="285"/>
                  <a:pt x="181" y="284"/>
                </a:cubicBezTo>
                <a:cubicBezTo>
                  <a:pt x="180" y="282"/>
                  <a:pt x="176" y="277"/>
                  <a:pt x="175" y="278"/>
                </a:cubicBezTo>
                <a:cubicBezTo>
                  <a:pt x="176" y="280"/>
                  <a:pt x="176" y="283"/>
                  <a:pt x="177" y="286"/>
                </a:cubicBezTo>
                <a:close/>
                <a:moveTo>
                  <a:pt x="177" y="235"/>
                </a:moveTo>
                <a:cubicBezTo>
                  <a:pt x="177" y="236"/>
                  <a:pt x="176" y="237"/>
                  <a:pt x="177" y="238"/>
                </a:cubicBezTo>
                <a:cubicBezTo>
                  <a:pt x="177" y="237"/>
                  <a:pt x="178" y="236"/>
                  <a:pt x="177" y="235"/>
                </a:cubicBezTo>
                <a:close/>
                <a:moveTo>
                  <a:pt x="179" y="231"/>
                </a:moveTo>
                <a:cubicBezTo>
                  <a:pt x="179" y="225"/>
                  <a:pt x="182" y="219"/>
                  <a:pt x="182" y="212"/>
                </a:cubicBezTo>
                <a:cubicBezTo>
                  <a:pt x="179" y="217"/>
                  <a:pt x="179" y="224"/>
                  <a:pt x="177" y="230"/>
                </a:cubicBezTo>
                <a:cubicBezTo>
                  <a:pt x="178" y="230"/>
                  <a:pt x="178" y="231"/>
                  <a:pt x="179" y="231"/>
                </a:cubicBezTo>
                <a:close/>
                <a:moveTo>
                  <a:pt x="182" y="99"/>
                </a:moveTo>
                <a:cubicBezTo>
                  <a:pt x="187" y="91"/>
                  <a:pt x="187" y="77"/>
                  <a:pt x="187" y="64"/>
                </a:cubicBezTo>
                <a:cubicBezTo>
                  <a:pt x="182" y="72"/>
                  <a:pt x="179" y="87"/>
                  <a:pt x="182" y="99"/>
                </a:cubicBezTo>
                <a:close/>
                <a:moveTo>
                  <a:pt x="181" y="68"/>
                </a:moveTo>
                <a:cubicBezTo>
                  <a:pt x="183" y="65"/>
                  <a:pt x="185" y="62"/>
                  <a:pt x="186" y="59"/>
                </a:cubicBezTo>
                <a:cubicBezTo>
                  <a:pt x="185" y="58"/>
                  <a:pt x="184" y="58"/>
                  <a:pt x="183" y="58"/>
                </a:cubicBezTo>
                <a:cubicBezTo>
                  <a:pt x="182" y="60"/>
                  <a:pt x="181" y="64"/>
                  <a:pt x="181" y="68"/>
                </a:cubicBezTo>
                <a:close/>
                <a:moveTo>
                  <a:pt x="183" y="114"/>
                </a:moveTo>
                <a:cubicBezTo>
                  <a:pt x="183" y="112"/>
                  <a:pt x="183" y="112"/>
                  <a:pt x="182" y="112"/>
                </a:cubicBezTo>
                <a:cubicBezTo>
                  <a:pt x="182" y="113"/>
                  <a:pt x="182" y="114"/>
                  <a:pt x="183" y="114"/>
                </a:cubicBezTo>
                <a:close/>
                <a:moveTo>
                  <a:pt x="185" y="46"/>
                </a:moveTo>
                <a:cubicBezTo>
                  <a:pt x="186" y="50"/>
                  <a:pt x="184" y="52"/>
                  <a:pt x="184" y="55"/>
                </a:cubicBezTo>
                <a:cubicBezTo>
                  <a:pt x="186" y="55"/>
                  <a:pt x="186" y="54"/>
                  <a:pt x="187" y="55"/>
                </a:cubicBezTo>
                <a:cubicBezTo>
                  <a:pt x="188" y="49"/>
                  <a:pt x="187" y="41"/>
                  <a:pt x="186" y="36"/>
                </a:cubicBezTo>
                <a:cubicBezTo>
                  <a:pt x="186" y="40"/>
                  <a:pt x="183" y="44"/>
                  <a:pt x="185" y="46"/>
                </a:cubicBezTo>
                <a:close/>
                <a:moveTo>
                  <a:pt x="186" y="280"/>
                </a:moveTo>
                <a:cubicBezTo>
                  <a:pt x="187" y="279"/>
                  <a:pt x="188" y="275"/>
                  <a:pt x="189" y="273"/>
                </a:cubicBezTo>
                <a:cubicBezTo>
                  <a:pt x="185" y="265"/>
                  <a:pt x="184" y="253"/>
                  <a:pt x="183" y="243"/>
                </a:cubicBezTo>
                <a:cubicBezTo>
                  <a:pt x="180" y="253"/>
                  <a:pt x="175" y="279"/>
                  <a:pt x="186" y="280"/>
                </a:cubicBezTo>
                <a:close/>
                <a:moveTo>
                  <a:pt x="181" y="289"/>
                </a:moveTo>
                <a:cubicBezTo>
                  <a:pt x="180" y="288"/>
                  <a:pt x="179" y="289"/>
                  <a:pt x="179" y="289"/>
                </a:cubicBezTo>
                <a:cubicBezTo>
                  <a:pt x="179" y="289"/>
                  <a:pt x="179" y="290"/>
                  <a:pt x="179" y="290"/>
                </a:cubicBezTo>
                <a:cubicBezTo>
                  <a:pt x="180" y="290"/>
                  <a:pt x="180" y="289"/>
                  <a:pt x="181" y="289"/>
                </a:cubicBezTo>
                <a:close/>
                <a:moveTo>
                  <a:pt x="187" y="26"/>
                </a:moveTo>
                <a:cubicBezTo>
                  <a:pt x="190" y="28"/>
                  <a:pt x="192" y="31"/>
                  <a:pt x="195" y="32"/>
                </a:cubicBezTo>
                <a:cubicBezTo>
                  <a:pt x="195" y="28"/>
                  <a:pt x="202" y="24"/>
                  <a:pt x="202" y="20"/>
                </a:cubicBezTo>
                <a:cubicBezTo>
                  <a:pt x="201" y="19"/>
                  <a:pt x="200" y="18"/>
                  <a:pt x="198" y="17"/>
                </a:cubicBezTo>
                <a:cubicBezTo>
                  <a:pt x="194" y="15"/>
                  <a:pt x="189" y="14"/>
                  <a:pt x="186" y="15"/>
                </a:cubicBezTo>
                <a:cubicBezTo>
                  <a:pt x="187" y="19"/>
                  <a:pt x="188" y="23"/>
                  <a:pt x="187" y="26"/>
                </a:cubicBezTo>
                <a:close/>
                <a:moveTo>
                  <a:pt x="186" y="120"/>
                </a:moveTo>
                <a:cubicBezTo>
                  <a:pt x="185" y="121"/>
                  <a:pt x="185" y="121"/>
                  <a:pt x="185" y="123"/>
                </a:cubicBezTo>
                <a:cubicBezTo>
                  <a:pt x="185" y="123"/>
                  <a:pt x="186" y="121"/>
                  <a:pt x="186" y="120"/>
                </a:cubicBezTo>
                <a:close/>
                <a:moveTo>
                  <a:pt x="185" y="129"/>
                </a:moveTo>
                <a:cubicBezTo>
                  <a:pt x="184" y="134"/>
                  <a:pt x="187" y="140"/>
                  <a:pt x="187" y="146"/>
                </a:cubicBezTo>
                <a:cubicBezTo>
                  <a:pt x="188" y="142"/>
                  <a:pt x="191" y="139"/>
                  <a:pt x="192" y="134"/>
                </a:cubicBezTo>
                <a:cubicBezTo>
                  <a:pt x="192" y="129"/>
                  <a:pt x="191" y="123"/>
                  <a:pt x="191" y="117"/>
                </a:cubicBezTo>
                <a:cubicBezTo>
                  <a:pt x="190" y="122"/>
                  <a:pt x="185" y="124"/>
                  <a:pt x="185" y="129"/>
                </a:cubicBezTo>
                <a:close/>
                <a:moveTo>
                  <a:pt x="186" y="109"/>
                </a:moveTo>
                <a:cubicBezTo>
                  <a:pt x="188" y="104"/>
                  <a:pt x="193" y="96"/>
                  <a:pt x="191" y="90"/>
                </a:cubicBezTo>
                <a:cubicBezTo>
                  <a:pt x="189" y="95"/>
                  <a:pt x="186" y="101"/>
                  <a:pt x="186" y="109"/>
                </a:cubicBezTo>
                <a:close/>
                <a:moveTo>
                  <a:pt x="184" y="225"/>
                </a:moveTo>
                <a:cubicBezTo>
                  <a:pt x="186" y="223"/>
                  <a:pt x="187" y="220"/>
                  <a:pt x="187" y="218"/>
                </a:cubicBezTo>
                <a:cubicBezTo>
                  <a:pt x="185" y="221"/>
                  <a:pt x="184" y="223"/>
                  <a:pt x="184" y="227"/>
                </a:cubicBezTo>
                <a:cubicBezTo>
                  <a:pt x="185" y="228"/>
                  <a:pt x="184" y="226"/>
                  <a:pt x="184" y="225"/>
                </a:cubicBezTo>
                <a:close/>
                <a:moveTo>
                  <a:pt x="190" y="53"/>
                </a:moveTo>
                <a:cubicBezTo>
                  <a:pt x="194" y="51"/>
                  <a:pt x="192" y="41"/>
                  <a:pt x="194" y="37"/>
                </a:cubicBezTo>
                <a:cubicBezTo>
                  <a:pt x="193" y="35"/>
                  <a:pt x="190" y="31"/>
                  <a:pt x="188" y="32"/>
                </a:cubicBezTo>
                <a:cubicBezTo>
                  <a:pt x="190" y="38"/>
                  <a:pt x="190" y="48"/>
                  <a:pt x="190" y="53"/>
                </a:cubicBezTo>
                <a:close/>
                <a:moveTo>
                  <a:pt x="190" y="290"/>
                </a:moveTo>
                <a:cubicBezTo>
                  <a:pt x="188" y="292"/>
                  <a:pt x="185" y="294"/>
                  <a:pt x="182" y="295"/>
                </a:cubicBezTo>
                <a:cubicBezTo>
                  <a:pt x="186" y="299"/>
                  <a:pt x="189" y="294"/>
                  <a:pt x="190" y="290"/>
                </a:cubicBezTo>
                <a:close/>
                <a:moveTo>
                  <a:pt x="189" y="112"/>
                </a:moveTo>
                <a:cubicBezTo>
                  <a:pt x="189" y="112"/>
                  <a:pt x="189" y="113"/>
                  <a:pt x="189" y="113"/>
                </a:cubicBezTo>
                <a:cubicBezTo>
                  <a:pt x="192" y="114"/>
                  <a:pt x="191" y="107"/>
                  <a:pt x="190" y="105"/>
                </a:cubicBezTo>
                <a:cubicBezTo>
                  <a:pt x="190" y="108"/>
                  <a:pt x="187" y="112"/>
                  <a:pt x="188" y="114"/>
                </a:cubicBezTo>
                <a:cubicBezTo>
                  <a:pt x="188" y="113"/>
                  <a:pt x="188" y="112"/>
                  <a:pt x="189" y="112"/>
                </a:cubicBezTo>
                <a:close/>
                <a:moveTo>
                  <a:pt x="185" y="234"/>
                </a:moveTo>
                <a:cubicBezTo>
                  <a:pt x="186" y="246"/>
                  <a:pt x="187" y="259"/>
                  <a:pt x="191" y="268"/>
                </a:cubicBezTo>
                <a:cubicBezTo>
                  <a:pt x="197" y="252"/>
                  <a:pt x="194" y="227"/>
                  <a:pt x="194" y="208"/>
                </a:cubicBezTo>
                <a:cubicBezTo>
                  <a:pt x="190" y="216"/>
                  <a:pt x="187" y="224"/>
                  <a:pt x="185" y="234"/>
                </a:cubicBezTo>
                <a:close/>
                <a:moveTo>
                  <a:pt x="194" y="188"/>
                </a:moveTo>
                <a:cubicBezTo>
                  <a:pt x="190" y="194"/>
                  <a:pt x="185" y="202"/>
                  <a:pt x="186" y="212"/>
                </a:cubicBezTo>
                <a:cubicBezTo>
                  <a:pt x="185" y="212"/>
                  <a:pt x="185" y="215"/>
                  <a:pt x="185" y="215"/>
                </a:cubicBezTo>
                <a:cubicBezTo>
                  <a:pt x="187" y="212"/>
                  <a:pt x="189" y="209"/>
                  <a:pt x="192" y="205"/>
                </a:cubicBezTo>
                <a:cubicBezTo>
                  <a:pt x="192" y="205"/>
                  <a:pt x="192" y="206"/>
                  <a:pt x="193" y="206"/>
                </a:cubicBezTo>
                <a:cubicBezTo>
                  <a:pt x="194" y="200"/>
                  <a:pt x="194" y="196"/>
                  <a:pt x="194" y="188"/>
                </a:cubicBezTo>
                <a:close/>
                <a:moveTo>
                  <a:pt x="192" y="142"/>
                </a:moveTo>
                <a:cubicBezTo>
                  <a:pt x="189" y="147"/>
                  <a:pt x="186" y="153"/>
                  <a:pt x="188" y="161"/>
                </a:cubicBezTo>
                <a:cubicBezTo>
                  <a:pt x="188" y="161"/>
                  <a:pt x="188" y="161"/>
                  <a:pt x="188" y="160"/>
                </a:cubicBezTo>
                <a:cubicBezTo>
                  <a:pt x="190" y="154"/>
                  <a:pt x="192" y="148"/>
                  <a:pt x="192" y="142"/>
                </a:cubicBezTo>
                <a:close/>
                <a:moveTo>
                  <a:pt x="191" y="72"/>
                </a:moveTo>
                <a:cubicBezTo>
                  <a:pt x="191" y="67"/>
                  <a:pt x="193" y="61"/>
                  <a:pt x="190" y="60"/>
                </a:cubicBezTo>
                <a:cubicBezTo>
                  <a:pt x="190" y="71"/>
                  <a:pt x="189" y="75"/>
                  <a:pt x="190" y="83"/>
                </a:cubicBezTo>
                <a:cubicBezTo>
                  <a:pt x="192" y="80"/>
                  <a:pt x="191" y="76"/>
                  <a:pt x="191" y="72"/>
                </a:cubicBezTo>
                <a:close/>
                <a:moveTo>
                  <a:pt x="187" y="195"/>
                </a:moveTo>
                <a:cubicBezTo>
                  <a:pt x="189" y="189"/>
                  <a:pt x="195" y="182"/>
                  <a:pt x="192" y="176"/>
                </a:cubicBezTo>
                <a:cubicBezTo>
                  <a:pt x="190" y="182"/>
                  <a:pt x="187" y="188"/>
                  <a:pt x="187" y="195"/>
                </a:cubicBezTo>
                <a:close/>
                <a:moveTo>
                  <a:pt x="192" y="156"/>
                </a:moveTo>
                <a:cubicBezTo>
                  <a:pt x="190" y="161"/>
                  <a:pt x="190" y="167"/>
                  <a:pt x="188" y="172"/>
                </a:cubicBezTo>
                <a:cubicBezTo>
                  <a:pt x="191" y="168"/>
                  <a:pt x="194" y="163"/>
                  <a:pt x="192" y="156"/>
                </a:cubicBezTo>
                <a:close/>
                <a:moveTo>
                  <a:pt x="193" y="70"/>
                </a:moveTo>
                <a:cubicBezTo>
                  <a:pt x="194" y="69"/>
                  <a:pt x="195" y="64"/>
                  <a:pt x="193" y="63"/>
                </a:cubicBezTo>
                <a:cubicBezTo>
                  <a:pt x="193" y="66"/>
                  <a:pt x="193" y="68"/>
                  <a:pt x="193" y="70"/>
                </a:cubicBezTo>
                <a:close/>
                <a:moveTo>
                  <a:pt x="193" y="91"/>
                </a:moveTo>
                <a:cubicBezTo>
                  <a:pt x="193" y="90"/>
                  <a:pt x="194" y="91"/>
                  <a:pt x="194" y="91"/>
                </a:cubicBezTo>
                <a:cubicBezTo>
                  <a:pt x="193" y="88"/>
                  <a:pt x="196" y="82"/>
                  <a:pt x="194" y="80"/>
                </a:cubicBezTo>
                <a:cubicBezTo>
                  <a:pt x="193" y="83"/>
                  <a:pt x="193" y="87"/>
                  <a:pt x="193" y="91"/>
                </a:cubicBezTo>
                <a:close/>
                <a:moveTo>
                  <a:pt x="196" y="58"/>
                </a:moveTo>
                <a:cubicBezTo>
                  <a:pt x="195" y="56"/>
                  <a:pt x="196" y="56"/>
                  <a:pt x="196" y="53"/>
                </a:cubicBezTo>
                <a:cubicBezTo>
                  <a:pt x="194" y="53"/>
                  <a:pt x="194" y="56"/>
                  <a:pt x="193" y="58"/>
                </a:cubicBezTo>
                <a:cubicBezTo>
                  <a:pt x="194" y="58"/>
                  <a:pt x="194" y="59"/>
                  <a:pt x="196" y="58"/>
                </a:cubicBezTo>
                <a:close/>
                <a:moveTo>
                  <a:pt x="193" y="106"/>
                </a:moveTo>
                <a:cubicBezTo>
                  <a:pt x="195" y="104"/>
                  <a:pt x="195" y="100"/>
                  <a:pt x="194" y="96"/>
                </a:cubicBezTo>
                <a:cubicBezTo>
                  <a:pt x="192" y="97"/>
                  <a:pt x="193" y="104"/>
                  <a:pt x="193" y="106"/>
                </a:cubicBezTo>
                <a:close/>
                <a:moveTo>
                  <a:pt x="197" y="43"/>
                </a:moveTo>
                <a:cubicBezTo>
                  <a:pt x="196" y="42"/>
                  <a:pt x="196" y="40"/>
                  <a:pt x="195" y="40"/>
                </a:cubicBezTo>
                <a:cubicBezTo>
                  <a:pt x="195" y="43"/>
                  <a:pt x="194" y="47"/>
                  <a:pt x="194" y="50"/>
                </a:cubicBezTo>
                <a:cubicBezTo>
                  <a:pt x="197" y="49"/>
                  <a:pt x="196" y="46"/>
                  <a:pt x="197" y="43"/>
                </a:cubicBezTo>
                <a:close/>
                <a:moveTo>
                  <a:pt x="194" y="129"/>
                </a:moveTo>
                <a:cubicBezTo>
                  <a:pt x="195" y="127"/>
                  <a:pt x="196" y="124"/>
                  <a:pt x="197" y="122"/>
                </a:cubicBezTo>
                <a:cubicBezTo>
                  <a:pt x="194" y="121"/>
                  <a:pt x="196" y="114"/>
                  <a:pt x="194" y="110"/>
                </a:cubicBezTo>
                <a:cubicBezTo>
                  <a:pt x="192" y="114"/>
                  <a:pt x="193" y="125"/>
                  <a:pt x="194" y="129"/>
                </a:cubicBezTo>
                <a:close/>
                <a:moveTo>
                  <a:pt x="191" y="279"/>
                </a:moveTo>
                <a:cubicBezTo>
                  <a:pt x="191" y="277"/>
                  <a:pt x="190" y="279"/>
                  <a:pt x="189" y="280"/>
                </a:cubicBezTo>
                <a:cubicBezTo>
                  <a:pt x="190" y="280"/>
                  <a:pt x="190" y="279"/>
                  <a:pt x="191" y="279"/>
                </a:cubicBezTo>
                <a:close/>
                <a:moveTo>
                  <a:pt x="193" y="296"/>
                </a:moveTo>
                <a:cubicBezTo>
                  <a:pt x="193" y="294"/>
                  <a:pt x="193" y="293"/>
                  <a:pt x="192" y="293"/>
                </a:cubicBezTo>
                <a:cubicBezTo>
                  <a:pt x="192" y="295"/>
                  <a:pt x="190" y="297"/>
                  <a:pt x="190" y="298"/>
                </a:cubicBezTo>
                <a:cubicBezTo>
                  <a:pt x="191" y="297"/>
                  <a:pt x="192" y="297"/>
                  <a:pt x="193" y="296"/>
                </a:cubicBezTo>
                <a:close/>
                <a:moveTo>
                  <a:pt x="196" y="131"/>
                </a:moveTo>
                <a:cubicBezTo>
                  <a:pt x="195" y="134"/>
                  <a:pt x="194" y="135"/>
                  <a:pt x="194" y="139"/>
                </a:cubicBezTo>
                <a:cubicBezTo>
                  <a:pt x="195" y="137"/>
                  <a:pt x="196" y="133"/>
                  <a:pt x="196" y="131"/>
                </a:cubicBezTo>
                <a:close/>
                <a:moveTo>
                  <a:pt x="194" y="159"/>
                </a:moveTo>
                <a:cubicBezTo>
                  <a:pt x="196" y="159"/>
                  <a:pt x="196" y="156"/>
                  <a:pt x="197" y="157"/>
                </a:cubicBezTo>
                <a:cubicBezTo>
                  <a:pt x="197" y="156"/>
                  <a:pt x="198" y="156"/>
                  <a:pt x="198" y="155"/>
                </a:cubicBezTo>
                <a:cubicBezTo>
                  <a:pt x="197" y="154"/>
                  <a:pt x="197" y="154"/>
                  <a:pt x="197" y="154"/>
                </a:cubicBezTo>
                <a:cubicBezTo>
                  <a:pt x="198" y="150"/>
                  <a:pt x="198" y="143"/>
                  <a:pt x="196" y="139"/>
                </a:cubicBezTo>
                <a:cubicBezTo>
                  <a:pt x="194" y="145"/>
                  <a:pt x="194" y="151"/>
                  <a:pt x="194" y="159"/>
                </a:cubicBezTo>
                <a:close/>
                <a:moveTo>
                  <a:pt x="198" y="37"/>
                </a:moveTo>
                <a:cubicBezTo>
                  <a:pt x="198" y="36"/>
                  <a:pt x="199" y="33"/>
                  <a:pt x="198" y="33"/>
                </a:cubicBezTo>
                <a:cubicBezTo>
                  <a:pt x="197" y="33"/>
                  <a:pt x="196" y="36"/>
                  <a:pt x="198" y="37"/>
                </a:cubicBezTo>
                <a:close/>
                <a:moveTo>
                  <a:pt x="198" y="161"/>
                </a:moveTo>
                <a:cubicBezTo>
                  <a:pt x="196" y="165"/>
                  <a:pt x="194" y="171"/>
                  <a:pt x="195" y="177"/>
                </a:cubicBezTo>
                <a:cubicBezTo>
                  <a:pt x="197" y="174"/>
                  <a:pt x="201" y="166"/>
                  <a:pt x="198" y="161"/>
                </a:cubicBezTo>
                <a:close/>
                <a:moveTo>
                  <a:pt x="201" y="65"/>
                </a:moveTo>
                <a:cubicBezTo>
                  <a:pt x="199" y="68"/>
                  <a:pt x="197" y="73"/>
                  <a:pt x="197" y="77"/>
                </a:cubicBezTo>
                <a:cubicBezTo>
                  <a:pt x="199" y="73"/>
                  <a:pt x="200" y="70"/>
                  <a:pt x="201" y="65"/>
                </a:cubicBezTo>
                <a:close/>
                <a:moveTo>
                  <a:pt x="200" y="53"/>
                </a:moveTo>
                <a:cubicBezTo>
                  <a:pt x="199" y="55"/>
                  <a:pt x="199" y="60"/>
                  <a:pt x="198" y="63"/>
                </a:cubicBezTo>
                <a:cubicBezTo>
                  <a:pt x="201" y="62"/>
                  <a:pt x="200" y="56"/>
                  <a:pt x="200" y="53"/>
                </a:cubicBezTo>
                <a:close/>
                <a:moveTo>
                  <a:pt x="195" y="195"/>
                </a:moveTo>
                <a:cubicBezTo>
                  <a:pt x="197" y="194"/>
                  <a:pt x="197" y="192"/>
                  <a:pt x="199" y="193"/>
                </a:cubicBezTo>
                <a:cubicBezTo>
                  <a:pt x="199" y="186"/>
                  <a:pt x="200" y="182"/>
                  <a:pt x="199" y="174"/>
                </a:cubicBezTo>
                <a:cubicBezTo>
                  <a:pt x="196" y="179"/>
                  <a:pt x="195" y="187"/>
                  <a:pt x="195" y="195"/>
                </a:cubicBezTo>
                <a:close/>
                <a:moveTo>
                  <a:pt x="197" y="118"/>
                </a:moveTo>
                <a:cubicBezTo>
                  <a:pt x="199" y="118"/>
                  <a:pt x="198" y="116"/>
                  <a:pt x="198" y="115"/>
                </a:cubicBezTo>
                <a:cubicBezTo>
                  <a:pt x="199" y="115"/>
                  <a:pt x="199" y="114"/>
                  <a:pt x="200" y="112"/>
                </a:cubicBezTo>
                <a:cubicBezTo>
                  <a:pt x="199" y="112"/>
                  <a:pt x="198" y="113"/>
                  <a:pt x="198" y="113"/>
                </a:cubicBezTo>
                <a:cubicBezTo>
                  <a:pt x="198" y="112"/>
                  <a:pt x="198" y="110"/>
                  <a:pt x="197" y="110"/>
                </a:cubicBezTo>
                <a:cubicBezTo>
                  <a:pt x="197" y="113"/>
                  <a:pt x="197" y="116"/>
                  <a:pt x="197" y="118"/>
                </a:cubicBezTo>
                <a:close/>
                <a:moveTo>
                  <a:pt x="198" y="92"/>
                </a:moveTo>
                <a:cubicBezTo>
                  <a:pt x="198" y="87"/>
                  <a:pt x="201" y="81"/>
                  <a:pt x="200" y="77"/>
                </a:cubicBezTo>
                <a:cubicBezTo>
                  <a:pt x="199" y="81"/>
                  <a:pt x="196" y="87"/>
                  <a:pt x="198" y="92"/>
                </a:cubicBezTo>
                <a:close/>
                <a:moveTo>
                  <a:pt x="204" y="26"/>
                </a:moveTo>
                <a:cubicBezTo>
                  <a:pt x="200" y="29"/>
                  <a:pt x="200" y="35"/>
                  <a:pt x="199" y="41"/>
                </a:cubicBezTo>
                <a:cubicBezTo>
                  <a:pt x="201" y="36"/>
                  <a:pt x="203" y="30"/>
                  <a:pt x="207" y="26"/>
                </a:cubicBezTo>
                <a:cubicBezTo>
                  <a:pt x="206" y="26"/>
                  <a:pt x="205" y="25"/>
                  <a:pt x="204" y="26"/>
                </a:cubicBezTo>
                <a:close/>
                <a:moveTo>
                  <a:pt x="198" y="127"/>
                </a:moveTo>
                <a:cubicBezTo>
                  <a:pt x="198" y="125"/>
                  <a:pt x="199" y="124"/>
                  <a:pt x="199" y="122"/>
                </a:cubicBezTo>
                <a:cubicBezTo>
                  <a:pt x="198" y="123"/>
                  <a:pt x="197" y="126"/>
                  <a:pt x="198" y="127"/>
                </a:cubicBezTo>
                <a:close/>
                <a:moveTo>
                  <a:pt x="197" y="226"/>
                </a:moveTo>
                <a:cubicBezTo>
                  <a:pt x="198" y="216"/>
                  <a:pt x="198" y="209"/>
                  <a:pt x="199" y="199"/>
                </a:cubicBezTo>
                <a:cubicBezTo>
                  <a:pt x="194" y="204"/>
                  <a:pt x="197" y="218"/>
                  <a:pt x="197" y="226"/>
                </a:cubicBezTo>
                <a:close/>
                <a:moveTo>
                  <a:pt x="201" y="93"/>
                </a:moveTo>
                <a:cubicBezTo>
                  <a:pt x="199" y="94"/>
                  <a:pt x="199" y="97"/>
                  <a:pt x="198" y="101"/>
                </a:cubicBezTo>
                <a:cubicBezTo>
                  <a:pt x="201" y="101"/>
                  <a:pt x="201" y="96"/>
                  <a:pt x="201" y="93"/>
                </a:cubicBezTo>
                <a:close/>
                <a:moveTo>
                  <a:pt x="200" y="111"/>
                </a:moveTo>
                <a:cubicBezTo>
                  <a:pt x="202" y="110"/>
                  <a:pt x="200" y="106"/>
                  <a:pt x="201" y="104"/>
                </a:cubicBezTo>
                <a:cubicBezTo>
                  <a:pt x="200" y="103"/>
                  <a:pt x="200" y="104"/>
                  <a:pt x="199" y="104"/>
                </a:cubicBezTo>
                <a:cubicBezTo>
                  <a:pt x="199" y="107"/>
                  <a:pt x="200" y="109"/>
                  <a:pt x="200" y="111"/>
                </a:cubicBezTo>
                <a:close/>
                <a:moveTo>
                  <a:pt x="200" y="148"/>
                </a:moveTo>
                <a:cubicBezTo>
                  <a:pt x="201" y="148"/>
                  <a:pt x="201" y="147"/>
                  <a:pt x="201" y="146"/>
                </a:cubicBezTo>
                <a:cubicBezTo>
                  <a:pt x="201" y="146"/>
                  <a:pt x="200" y="147"/>
                  <a:pt x="200" y="146"/>
                </a:cubicBezTo>
                <a:cubicBezTo>
                  <a:pt x="199" y="140"/>
                  <a:pt x="201" y="135"/>
                  <a:pt x="200" y="130"/>
                </a:cubicBezTo>
                <a:cubicBezTo>
                  <a:pt x="197" y="135"/>
                  <a:pt x="199" y="142"/>
                  <a:pt x="200" y="148"/>
                </a:cubicBezTo>
                <a:close/>
                <a:moveTo>
                  <a:pt x="195" y="293"/>
                </a:moveTo>
                <a:cubicBezTo>
                  <a:pt x="197" y="293"/>
                  <a:pt x="198" y="291"/>
                  <a:pt x="198" y="289"/>
                </a:cubicBezTo>
                <a:cubicBezTo>
                  <a:pt x="197" y="288"/>
                  <a:pt x="197" y="289"/>
                  <a:pt x="195" y="289"/>
                </a:cubicBezTo>
                <a:cubicBezTo>
                  <a:pt x="195" y="291"/>
                  <a:pt x="196" y="291"/>
                  <a:pt x="195" y="293"/>
                </a:cubicBezTo>
                <a:close/>
                <a:moveTo>
                  <a:pt x="205" y="47"/>
                </a:moveTo>
                <a:cubicBezTo>
                  <a:pt x="205" y="39"/>
                  <a:pt x="210" y="35"/>
                  <a:pt x="209" y="29"/>
                </a:cubicBezTo>
                <a:cubicBezTo>
                  <a:pt x="208" y="30"/>
                  <a:pt x="207" y="31"/>
                  <a:pt x="206" y="31"/>
                </a:cubicBezTo>
                <a:cubicBezTo>
                  <a:pt x="206" y="31"/>
                  <a:pt x="206" y="31"/>
                  <a:pt x="206" y="31"/>
                </a:cubicBezTo>
                <a:cubicBezTo>
                  <a:pt x="205" y="36"/>
                  <a:pt x="201" y="39"/>
                  <a:pt x="201" y="47"/>
                </a:cubicBezTo>
                <a:cubicBezTo>
                  <a:pt x="203" y="46"/>
                  <a:pt x="203" y="47"/>
                  <a:pt x="205" y="47"/>
                </a:cubicBezTo>
                <a:close/>
                <a:moveTo>
                  <a:pt x="203" y="224"/>
                </a:moveTo>
                <a:cubicBezTo>
                  <a:pt x="200" y="240"/>
                  <a:pt x="196" y="254"/>
                  <a:pt x="196" y="274"/>
                </a:cubicBezTo>
                <a:cubicBezTo>
                  <a:pt x="204" y="263"/>
                  <a:pt x="207" y="241"/>
                  <a:pt x="203" y="224"/>
                </a:cubicBezTo>
                <a:close/>
                <a:moveTo>
                  <a:pt x="197" y="282"/>
                </a:moveTo>
                <a:cubicBezTo>
                  <a:pt x="197" y="284"/>
                  <a:pt x="200" y="286"/>
                  <a:pt x="201" y="284"/>
                </a:cubicBezTo>
                <a:cubicBezTo>
                  <a:pt x="201" y="281"/>
                  <a:pt x="204" y="278"/>
                  <a:pt x="203" y="274"/>
                </a:cubicBezTo>
                <a:cubicBezTo>
                  <a:pt x="202" y="276"/>
                  <a:pt x="196" y="279"/>
                  <a:pt x="197" y="282"/>
                </a:cubicBezTo>
                <a:close/>
                <a:moveTo>
                  <a:pt x="202" y="117"/>
                </a:moveTo>
                <a:cubicBezTo>
                  <a:pt x="202" y="117"/>
                  <a:pt x="201" y="116"/>
                  <a:pt x="201" y="116"/>
                </a:cubicBezTo>
                <a:cubicBezTo>
                  <a:pt x="201" y="117"/>
                  <a:pt x="201" y="117"/>
                  <a:pt x="201" y="118"/>
                </a:cubicBezTo>
                <a:cubicBezTo>
                  <a:pt x="202" y="119"/>
                  <a:pt x="201" y="117"/>
                  <a:pt x="202" y="117"/>
                </a:cubicBezTo>
                <a:close/>
                <a:moveTo>
                  <a:pt x="203" y="74"/>
                </a:moveTo>
                <a:cubicBezTo>
                  <a:pt x="203" y="82"/>
                  <a:pt x="202" y="89"/>
                  <a:pt x="203" y="96"/>
                </a:cubicBezTo>
                <a:cubicBezTo>
                  <a:pt x="206" y="93"/>
                  <a:pt x="207" y="86"/>
                  <a:pt x="208" y="78"/>
                </a:cubicBezTo>
                <a:cubicBezTo>
                  <a:pt x="208" y="75"/>
                  <a:pt x="212" y="55"/>
                  <a:pt x="208" y="55"/>
                </a:cubicBezTo>
                <a:cubicBezTo>
                  <a:pt x="207" y="55"/>
                  <a:pt x="207" y="57"/>
                  <a:pt x="207" y="59"/>
                </a:cubicBezTo>
                <a:cubicBezTo>
                  <a:pt x="206" y="62"/>
                  <a:pt x="204" y="63"/>
                  <a:pt x="204" y="66"/>
                </a:cubicBezTo>
                <a:cubicBezTo>
                  <a:pt x="203" y="69"/>
                  <a:pt x="204" y="72"/>
                  <a:pt x="202" y="74"/>
                </a:cubicBezTo>
                <a:lnTo>
                  <a:pt x="203" y="74"/>
                </a:lnTo>
                <a:close/>
                <a:moveTo>
                  <a:pt x="203" y="217"/>
                </a:moveTo>
                <a:cubicBezTo>
                  <a:pt x="204" y="210"/>
                  <a:pt x="203" y="207"/>
                  <a:pt x="202" y="202"/>
                </a:cubicBezTo>
                <a:cubicBezTo>
                  <a:pt x="202" y="199"/>
                  <a:pt x="203" y="195"/>
                  <a:pt x="201" y="193"/>
                </a:cubicBezTo>
                <a:cubicBezTo>
                  <a:pt x="201" y="208"/>
                  <a:pt x="200" y="218"/>
                  <a:pt x="199" y="233"/>
                </a:cubicBezTo>
                <a:cubicBezTo>
                  <a:pt x="200" y="228"/>
                  <a:pt x="203" y="223"/>
                  <a:pt x="203" y="217"/>
                </a:cubicBezTo>
                <a:close/>
                <a:moveTo>
                  <a:pt x="203" y="292"/>
                </a:moveTo>
                <a:cubicBezTo>
                  <a:pt x="203" y="292"/>
                  <a:pt x="202" y="291"/>
                  <a:pt x="201" y="291"/>
                </a:cubicBezTo>
                <a:cubicBezTo>
                  <a:pt x="200" y="293"/>
                  <a:pt x="199" y="294"/>
                  <a:pt x="198" y="296"/>
                </a:cubicBezTo>
                <a:cubicBezTo>
                  <a:pt x="200" y="295"/>
                  <a:pt x="202" y="294"/>
                  <a:pt x="203" y="292"/>
                </a:cubicBezTo>
                <a:close/>
                <a:moveTo>
                  <a:pt x="214" y="99"/>
                </a:moveTo>
                <a:cubicBezTo>
                  <a:pt x="212" y="102"/>
                  <a:pt x="210" y="106"/>
                  <a:pt x="208" y="110"/>
                </a:cubicBezTo>
                <a:cubicBezTo>
                  <a:pt x="208" y="111"/>
                  <a:pt x="207" y="111"/>
                  <a:pt x="206" y="112"/>
                </a:cubicBezTo>
                <a:cubicBezTo>
                  <a:pt x="206" y="113"/>
                  <a:pt x="205" y="116"/>
                  <a:pt x="204" y="118"/>
                </a:cubicBezTo>
                <a:cubicBezTo>
                  <a:pt x="201" y="125"/>
                  <a:pt x="203" y="132"/>
                  <a:pt x="205" y="139"/>
                </a:cubicBezTo>
                <a:cubicBezTo>
                  <a:pt x="210" y="129"/>
                  <a:pt x="215" y="120"/>
                  <a:pt x="220" y="109"/>
                </a:cubicBezTo>
                <a:cubicBezTo>
                  <a:pt x="219" y="108"/>
                  <a:pt x="218" y="110"/>
                  <a:pt x="218" y="109"/>
                </a:cubicBezTo>
                <a:cubicBezTo>
                  <a:pt x="218" y="104"/>
                  <a:pt x="217" y="98"/>
                  <a:pt x="216" y="95"/>
                </a:cubicBezTo>
                <a:cubicBezTo>
                  <a:pt x="215" y="96"/>
                  <a:pt x="214" y="97"/>
                  <a:pt x="214" y="99"/>
                </a:cubicBezTo>
                <a:close/>
                <a:moveTo>
                  <a:pt x="203" y="115"/>
                </a:moveTo>
                <a:cubicBezTo>
                  <a:pt x="204" y="111"/>
                  <a:pt x="207" y="108"/>
                  <a:pt x="208" y="103"/>
                </a:cubicBezTo>
                <a:cubicBezTo>
                  <a:pt x="209" y="104"/>
                  <a:pt x="208" y="102"/>
                  <a:pt x="209" y="103"/>
                </a:cubicBezTo>
                <a:cubicBezTo>
                  <a:pt x="210" y="96"/>
                  <a:pt x="216" y="94"/>
                  <a:pt x="215" y="88"/>
                </a:cubicBezTo>
                <a:cubicBezTo>
                  <a:pt x="212" y="91"/>
                  <a:pt x="209" y="93"/>
                  <a:pt x="207" y="96"/>
                </a:cubicBezTo>
                <a:cubicBezTo>
                  <a:pt x="207" y="102"/>
                  <a:pt x="202" y="107"/>
                  <a:pt x="203" y="115"/>
                </a:cubicBezTo>
                <a:close/>
                <a:moveTo>
                  <a:pt x="202" y="161"/>
                </a:moveTo>
                <a:cubicBezTo>
                  <a:pt x="204" y="157"/>
                  <a:pt x="206" y="153"/>
                  <a:pt x="204" y="148"/>
                </a:cubicBezTo>
                <a:cubicBezTo>
                  <a:pt x="202" y="151"/>
                  <a:pt x="202" y="157"/>
                  <a:pt x="202" y="161"/>
                </a:cubicBezTo>
                <a:close/>
                <a:moveTo>
                  <a:pt x="203" y="143"/>
                </a:moveTo>
                <a:cubicBezTo>
                  <a:pt x="203" y="142"/>
                  <a:pt x="203" y="140"/>
                  <a:pt x="202" y="140"/>
                </a:cubicBezTo>
                <a:cubicBezTo>
                  <a:pt x="202" y="141"/>
                  <a:pt x="202" y="143"/>
                  <a:pt x="203" y="143"/>
                </a:cubicBezTo>
                <a:close/>
                <a:moveTo>
                  <a:pt x="213" y="26"/>
                </a:moveTo>
                <a:cubicBezTo>
                  <a:pt x="214" y="21"/>
                  <a:pt x="217" y="19"/>
                  <a:pt x="221" y="17"/>
                </a:cubicBezTo>
                <a:cubicBezTo>
                  <a:pt x="218" y="12"/>
                  <a:pt x="208" y="13"/>
                  <a:pt x="205" y="18"/>
                </a:cubicBezTo>
                <a:cubicBezTo>
                  <a:pt x="206" y="23"/>
                  <a:pt x="212" y="22"/>
                  <a:pt x="213" y="26"/>
                </a:cubicBezTo>
                <a:close/>
                <a:moveTo>
                  <a:pt x="206" y="159"/>
                </a:moveTo>
                <a:cubicBezTo>
                  <a:pt x="203" y="164"/>
                  <a:pt x="201" y="173"/>
                  <a:pt x="203" y="180"/>
                </a:cubicBezTo>
                <a:cubicBezTo>
                  <a:pt x="206" y="173"/>
                  <a:pt x="209" y="167"/>
                  <a:pt x="206" y="159"/>
                </a:cubicBezTo>
                <a:close/>
                <a:moveTo>
                  <a:pt x="203" y="191"/>
                </a:moveTo>
                <a:cubicBezTo>
                  <a:pt x="204" y="196"/>
                  <a:pt x="205" y="204"/>
                  <a:pt x="205" y="209"/>
                </a:cubicBezTo>
                <a:cubicBezTo>
                  <a:pt x="209" y="201"/>
                  <a:pt x="210" y="191"/>
                  <a:pt x="208" y="180"/>
                </a:cubicBezTo>
                <a:cubicBezTo>
                  <a:pt x="208" y="183"/>
                  <a:pt x="203" y="187"/>
                  <a:pt x="203" y="191"/>
                </a:cubicBezTo>
                <a:close/>
                <a:moveTo>
                  <a:pt x="204" y="211"/>
                </a:moveTo>
                <a:cubicBezTo>
                  <a:pt x="204" y="212"/>
                  <a:pt x="204" y="212"/>
                  <a:pt x="204" y="213"/>
                </a:cubicBezTo>
                <a:cubicBezTo>
                  <a:pt x="205" y="213"/>
                  <a:pt x="205" y="211"/>
                  <a:pt x="204" y="211"/>
                </a:cubicBezTo>
                <a:close/>
                <a:moveTo>
                  <a:pt x="207" y="150"/>
                </a:moveTo>
                <a:cubicBezTo>
                  <a:pt x="210" y="142"/>
                  <a:pt x="214" y="134"/>
                  <a:pt x="216" y="126"/>
                </a:cubicBezTo>
                <a:cubicBezTo>
                  <a:pt x="214" y="133"/>
                  <a:pt x="203" y="141"/>
                  <a:pt x="207" y="150"/>
                </a:cubicBezTo>
                <a:close/>
                <a:moveTo>
                  <a:pt x="208" y="173"/>
                </a:moveTo>
                <a:cubicBezTo>
                  <a:pt x="207" y="175"/>
                  <a:pt x="206" y="177"/>
                  <a:pt x="205" y="180"/>
                </a:cubicBezTo>
                <a:cubicBezTo>
                  <a:pt x="207" y="179"/>
                  <a:pt x="209" y="177"/>
                  <a:pt x="208" y="173"/>
                </a:cubicBezTo>
                <a:close/>
                <a:moveTo>
                  <a:pt x="207" y="286"/>
                </a:moveTo>
                <a:cubicBezTo>
                  <a:pt x="207" y="288"/>
                  <a:pt x="204" y="286"/>
                  <a:pt x="203" y="288"/>
                </a:cubicBezTo>
                <a:cubicBezTo>
                  <a:pt x="204" y="288"/>
                  <a:pt x="208" y="288"/>
                  <a:pt x="207" y="286"/>
                </a:cubicBezTo>
                <a:close/>
                <a:moveTo>
                  <a:pt x="214" y="84"/>
                </a:moveTo>
                <a:cubicBezTo>
                  <a:pt x="213" y="80"/>
                  <a:pt x="213" y="75"/>
                  <a:pt x="212" y="71"/>
                </a:cubicBezTo>
                <a:cubicBezTo>
                  <a:pt x="211" y="78"/>
                  <a:pt x="210" y="85"/>
                  <a:pt x="208" y="90"/>
                </a:cubicBezTo>
                <a:cubicBezTo>
                  <a:pt x="211" y="89"/>
                  <a:pt x="213" y="86"/>
                  <a:pt x="214" y="84"/>
                </a:cubicBezTo>
                <a:close/>
                <a:moveTo>
                  <a:pt x="207" y="234"/>
                </a:moveTo>
                <a:cubicBezTo>
                  <a:pt x="208" y="224"/>
                  <a:pt x="209" y="217"/>
                  <a:pt x="209" y="205"/>
                </a:cubicBezTo>
                <a:cubicBezTo>
                  <a:pt x="205" y="213"/>
                  <a:pt x="206" y="223"/>
                  <a:pt x="207" y="234"/>
                </a:cubicBezTo>
                <a:close/>
                <a:moveTo>
                  <a:pt x="207" y="282"/>
                </a:moveTo>
                <a:cubicBezTo>
                  <a:pt x="206" y="281"/>
                  <a:pt x="206" y="280"/>
                  <a:pt x="205" y="279"/>
                </a:cubicBezTo>
                <a:cubicBezTo>
                  <a:pt x="205" y="281"/>
                  <a:pt x="204" y="281"/>
                  <a:pt x="204" y="283"/>
                </a:cubicBezTo>
                <a:cubicBezTo>
                  <a:pt x="205" y="283"/>
                  <a:pt x="206" y="282"/>
                  <a:pt x="207" y="282"/>
                </a:cubicBezTo>
                <a:close/>
                <a:moveTo>
                  <a:pt x="211" y="52"/>
                </a:moveTo>
                <a:cubicBezTo>
                  <a:pt x="213" y="61"/>
                  <a:pt x="214" y="73"/>
                  <a:pt x="216" y="82"/>
                </a:cubicBezTo>
                <a:cubicBezTo>
                  <a:pt x="217" y="82"/>
                  <a:pt x="217" y="81"/>
                  <a:pt x="218" y="81"/>
                </a:cubicBezTo>
                <a:cubicBezTo>
                  <a:pt x="219" y="73"/>
                  <a:pt x="219" y="67"/>
                  <a:pt x="220" y="61"/>
                </a:cubicBezTo>
                <a:cubicBezTo>
                  <a:pt x="218" y="54"/>
                  <a:pt x="216" y="48"/>
                  <a:pt x="213" y="42"/>
                </a:cubicBezTo>
                <a:cubicBezTo>
                  <a:pt x="212" y="46"/>
                  <a:pt x="210" y="46"/>
                  <a:pt x="211" y="51"/>
                </a:cubicBezTo>
                <a:cubicBezTo>
                  <a:pt x="210" y="50"/>
                  <a:pt x="210" y="49"/>
                  <a:pt x="210" y="51"/>
                </a:cubicBezTo>
                <a:cubicBezTo>
                  <a:pt x="210" y="51"/>
                  <a:pt x="210" y="52"/>
                  <a:pt x="211" y="52"/>
                </a:cubicBezTo>
                <a:close/>
                <a:moveTo>
                  <a:pt x="216" y="134"/>
                </a:moveTo>
                <a:cubicBezTo>
                  <a:pt x="215" y="138"/>
                  <a:pt x="212" y="142"/>
                  <a:pt x="211" y="147"/>
                </a:cubicBezTo>
                <a:cubicBezTo>
                  <a:pt x="210" y="149"/>
                  <a:pt x="208" y="154"/>
                  <a:pt x="208" y="155"/>
                </a:cubicBezTo>
                <a:cubicBezTo>
                  <a:pt x="207" y="158"/>
                  <a:pt x="208" y="161"/>
                  <a:pt x="210" y="163"/>
                </a:cubicBezTo>
                <a:cubicBezTo>
                  <a:pt x="213" y="151"/>
                  <a:pt x="220" y="143"/>
                  <a:pt x="219" y="128"/>
                </a:cubicBezTo>
                <a:cubicBezTo>
                  <a:pt x="217" y="129"/>
                  <a:pt x="217" y="131"/>
                  <a:pt x="216" y="134"/>
                </a:cubicBezTo>
                <a:close/>
                <a:moveTo>
                  <a:pt x="212" y="277"/>
                </a:moveTo>
                <a:cubicBezTo>
                  <a:pt x="212" y="269"/>
                  <a:pt x="214" y="265"/>
                  <a:pt x="214" y="259"/>
                </a:cubicBezTo>
                <a:cubicBezTo>
                  <a:pt x="214" y="260"/>
                  <a:pt x="207" y="269"/>
                  <a:pt x="207" y="271"/>
                </a:cubicBezTo>
                <a:cubicBezTo>
                  <a:pt x="206" y="274"/>
                  <a:pt x="208" y="278"/>
                  <a:pt x="210" y="279"/>
                </a:cubicBezTo>
                <a:cubicBezTo>
                  <a:pt x="211" y="278"/>
                  <a:pt x="212" y="278"/>
                  <a:pt x="212" y="277"/>
                </a:cubicBezTo>
                <a:close/>
                <a:moveTo>
                  <a:pt x="210" y="246"/>
                </a:moveTo>
                <a:cubicBezTo>
                  <a:pt x="210" y="247"/>
                  <a:pt x="209" y="247"/>
                  <a:pt x="209" y="249"/>
                </a:cubicBezTo>
                <a:cubicBezTo>
                  <a:pt x="209" y="253"/>
                  <a:pt x="206" y="258"/>
                  <a:pt x="207" y="263"/>
                </a:cubicBezTo>
                <a:cubicBezTo>
                  <a:pt x="209" y="262"/>
                  <a:pt x="210" y="258"/>
                  <a:pt x="212" y="255"/>
                </a:cubicBezTo>
                <a:cubicBezTo>
                  <a:pt x="215" y="249"/>
                  <a:pt x="218" y="244"/>
                  <a:pt x="218" y="237"/>
                </a:cubicBezTo>
                <a:cubicBezTo>
                  <a:pt x="220" y="233"/>
                  <a:pt x="219" y="225"/>
                  <a:pt x="222" y="223"/>
                </a:cubicBezTo>
                <a:cubicBezTo>
                  <a:pt x="222" y="219"/>
                  <a:pt x="225" y="215"/>
                  <a:pt x="225" y="210"/>
                </a:cubicBezTo>
                <a:cubicBezTo>
                  <a:pt x="226" y="204"/>
                  <a:pt x="225" y="198"/>
                  <a:pt x="225" y="194"/>
                </a:cubicBezTo>
                <a:cubicBezTo>
                  <a:pt x="219" y="209"/>
                  <a:pt x="214" y="227"/>
                  <a:pt x="210" y="246"/>
                </a:cubicBezTo>
                <a:close/>
                <a:moveTo>
                  <a:pt x="210" y="169"/>
                </a:moveTo>
                <a:cubicBezTo>
                  <a:pt x="211" y="170"/>
                  <a:pt x="209" y="172"/>
                  <a:pt x="210" y="173"/>
                </a:cubicBezTo>
                <a:cubicBezTo>
                  <a:pt x="214" y="164"/>
                  <a:pt x="222" y="158"/>
                  <a:pt x="218" y="145"/>
                </a:cubicBezTo>
                <a:cubicBezTo>
                  <a:pt x="215" y="153"/>
                  <a:pt x="213" y="160"/>
                  <a:pt x="210" y="169"/>
                </a:cubicBezTo>
                <a:close/>
                <a:moveTo>
                  <a:pt x="211" y="178"/>
                </a:moveTo>
                <a:cubicBezTo>
                  <a:pt x="210" y="181"/>
                  <a:pt x="212" y="184"/>
                  <a:pt x="211" y="188"/>
                </a:cubicBezTo>
                <a:cubicBezTo>
                  <a:pt x="214" y="180"/>
                  <a:pt x="218" y="174"/>
                  <a:pt x="219" y="164"/>
                </a:cubicBezTo>
                <a:cubicBezTo>
                  <a:pt x="217" y="167"/>
                  <a:pt x="211" y="173"/>
                  <a:pt x="211" y="178"/>
                </a:cubicBezTo>
                <a:close/>
                <a:moveTo>
                  <a:pt x="214" y="38"/>
                </a:moveTo>
                <a:cubicBezTo>
                  <a:pt x="217" y="43"/>
                  <a:pt x="218" y="49"/>
                  <a:pt x="221" y="54"/>
                </a:cubicBezTo>
                <a:cubicBezTo>
                  <a:pt x="223" y="45"/>
                  <a:pt x="226" y="38"/>
                  <a:pt x="229" y="30"/>
                </a:cubicBezTo>
                <a:cubicBezTo>
                  <a:pt x="225" y="26"/>
                  <a:pt x="219" y="27"/>
                  <a:pt x="216" y="30"/>
                </a:cubicBezTo>
                <a:cubicBezTo>
                  <a:pt x="216" y="32"/>
                  <a:pt x="215" y="35"/>
                  <a:pt x="214" y="38"/>
                </a:cubicBezTo>
                <a:close/>
                <a:moveTo>
                  <a:pt x="212" y="225"/>
                </a:moveTo>
                <a:cubicBezTo>
                  <a:pt x="215" y="210"/>
                  <a:pt x="218" y="192"/>
                  <a:pt x="218" y="175"/>
                </a:cubicBezTo>
                <a:cubicBezTo>
                  <a:pt x="216" y="183"/>
                  <a:pt x="212" y="189"/>
                  <a:pt x="211" y="197"/>
                </a:cubicBezTo>
                <a:cubicBezTo>
                  <a:pt x="211" y="203"/>
                  <a:pt x="212" y="211"/>
                  <a:pt x="211" y="217"/>
                </a:cubicBezTo>
                <a:cubicBezTo>
                  <a:pt x="212" y="221"/>
                  <a:pt x="210" y="226"/>
                  <a:pt x="210" y="231"/>
                </a:cubicBezTo>
                <a:cubicBezTo>
                  <a:pt x="211" y="230"/>
                  <a:pt x="212" y="227"/>
                  <a:pt x="212" y="225"/>
                </a:cubicBezTo>
                <a:close/>
                <a:moveTo>
                  <a:pt x="228" y="24"/>
                </a:moveTo>
                <a:cubicBezTo>
                  <a:pt x="227" y="22"/>
                  <a:pt x="226" y="20"/>
                  <a:pt x="224" y="19"/>
                </a:cubicBezTo>
                <a:cubicBezTo>
                  <a:pt x="222" y="21"/>
                  <a:pt x="219" y="21"/>
                  <a:pt x="218" y="24"/>
                </a:cubicBezTo>
                <a:cubicBezTo>
                  <a:pt x="221" y="22"/>
                  <a:pt x="225" y="24"/>
                  <a:pt x="228" y="24"/>
                </a:cubicBezTo>
                <a:close/>
                <a:moveTo>
                  <a:pt x="218" y="85"/>
                </a:moveTo>
                <a:cubicBezTo>
                  <a:pt x="218" y="86"/>
                  <a:pt x="216" y="85"/>
                  <a:pt x="217" y="87"/>
                </a:cubicBezTo>
                <a:cubicBezTo>
                  <a:pt x="218" y="87"/>
                  <a:pt x="218" y="85"/>
                  <a:pt x="218" y="85"/>
                </a:cubicBezTo>
                <a:close/>
                <a:moveTo>
                  <a:pt x="216" y="273"/>
                </a:moveTo>
                <a:cubicBezTo>
                  <a:pt x="216" y="270"/>
                  <a:pt x="217" y="268"/>
                  <a:pt x="216" y="265"/>
                </a:cubicBezTo>
                <a:cubicBezTo>
                  <a:pt x="216" y="266"/>
                  <a:pt x="214" y="270"/>
                  <a:pt x="216" y="273"/>
                </a:cubicBezTo>
                <a:close/>
                <a:moveTo>
                  <a:pt x="215" y="289"/>
                </a:moveTo>
                <a:cubicBezTo>
                  <a:pt x="215" y="293"/>
                  <a:pt x="217" y="298"/>
                  <a:pt x="219" y="300"/>
                </a:cubicBezTo>
                <a:cubicBezTo>
                  <a:pt x="223" y="304"/>
                  <a:pt x="231" y="302"/>
                  <a:pt x="234" y="301"/>
                </a:cubicBezTo>
                <a:cubicBezTo>
                  <a:pt x="235" y="301"/>
                  <a:pt x="234" y="301"/>
                  <a:pt x="235" y="300"/>
                </a:cubicBezTo>
                <a:cubicBezTo>
                  <a:pt x="239" y="299"/>
                  <a:pt x="244" y="298"/>
                  <a:pt x="246" y="296"/>
                </a:cubicBezTo>
                <a:cubicBezTo>
                  <a:pt x="246" y="294"/>
                  <a:pt x="245" y="294"/>
                  <a:pt x="245" y="293"/>
                </a:cubicBezTo>
                <a:cubicBezTo>
                  <a:pt x="242" y="295"/>
                  <a:pt x="237" y="292"/>
                  <a:pt x="235" y="289"/>
                </a:cubicBezTo>
                <a:cubicBezTo>
                  <a:pt x="228" y="290"/>
                  <a:pt x="227" y="286"/>
                  <a:pt x="222" y="285"/>
                </a:cubicBezTo>
                <a:cubicBezTo>
                  <a:pt x="221" y="284"/>
                  <a:pt x="220" y="283"/>
                  <a:pt x="219" y="282"/>
                </a:cubicBezTo>
                <a:cubicBezTo>
                  <a:pt x="218" y="285"/>
                  <a:pt x="215" y="285"/>
                  <a:pt x="215" y="289"/>
                </a:cubicBezTo>
                <a:close/>
                <a:moveTo>
                  <a:pt x="220" y="108"/>
                </a:moveTo>
                <a:cubicBezTo>
                  <a:pt x="222" y="107"/>
                  <a:pt x="221" y="104"/>
                  <a:pt x="222" y="103"/>
                </a:cubicBezTo>
                <a:cubicBezTo>
                  <a:pt x="219" y="101"/>
                  <a:pt x="222" y="91"/>
                  <a:pt x="221" y="86"/>
                </a:cubicBezTo>
                <a:cubicBezTo>
                  <a:pt x="219" y="92"/>
                  <a:pt x="220" y="99"/>
                  <a:pt x="220" y="108"/>
                </a:cubicBezTo>
                <a:close/>
                <a:moveTo>
                  <a:pt x="221" y="78"/>
                </a:moveTo>
                <a:cubicBezTo>
                  <a:pt x="222" y="76"/>
                  <a:pt x="222" y="69"/>
                  <a:pt x="222" y="67"/>
                </a:cubicBezTo>
                <a:cubicBezTo>
                  <a:pt x="220" y="70"/>
                  <a:pt x="222" y="73"/>
                  <a:pt x="220" y="74"/>
                </a:cubicBezTo>
                <a:cubicBezTo>
                  <a:pt x="222" y="75"/>
                  <a:pt x="220" y="76"/>
                  <a:pt x="221" y="78"/>
                </a:cubicBezTo>
                <a:close/>
                <a:moveTo>
                  <a:pt x="219" y="197"/>
                </a:moveTo>
                <a:cubicBezTo>
                  <a:pt x="219" y="200"/>
                  <a:pt x="217" y="203"/>
                  <a:pt x="218" y="206"/>
                </a:cubicBezTo>
                <a:cubicBezTo>
                  <a:pt x="218" y="206"/>
                  <a:pt x="218" y="206"/>
                  <a:pt x="218" y="206"/>
                </a:cubicBezTo>
                <a:cubicBezTo>
                  <a:pt x="220" y="199"/>
                  <a:pt x="224" y="193"/>
                  <a:pt x="225" y="185"/>
                </a:cubicBezTo>
                <a:cubicBezTo>
                  <a:pt x="226" y="180"/>
                  <a:pt x="225" y="166"/>
                  <a:pt x="224" y="159"/>
                </a:cubicBezTo>
                <a:cubicBezTo>
                  <a:pt x="219" y="169"/>
                  <a:pt x="221" y="184"/>
                  <a:pt x="219" y="197"/>
                </a:cubicBezTo>
                <a:close/>
                <a:moveTo>
                  <a:pt x="221" y="131"/>
                </a:moveTo>
                <a:cubicBezTo>
                  <a:pt x="222" y="128"/>
                  <a:pt x="222" y="125"/>
                  <a:pt x="221" y="123"/>
                </a:cubicBezTo>
                <a:cubicBezTo>
                  <a:pt x="221" y="126"/>
                  <a:pt x="220" y="128"/>
                  <a:pt x="221" y="131"/>
                </a:cubicBezTo>
                <a:close/>
                <a:moveTo>
                  <a:pt x="222" y="123"/>
                </a:moveTo>
                <a:cubicBezTo>
                  <a:pt x="222" y="122"/>
                  <a:pt x="222" y="121"/>
                  <a:pt x="221" y="121"/>
                </a:cubicBezTo>
                <a:cubicBezTo>
                  <a:pt x="221" y="122"/>
                  <a:pt x="220" y="121"/>
                  <a:pt x="220" y="123"/>
                </a:cubicBezTo>
                <a:cubicBezTo>
                  <a:pt x="221" y="123"/>
                  <a:pt x="221" y="123"/>
                  <a:pt x="222" y="123"/>
                </a:cubicBezTo>
                <a:close/>
                <a:moveTo>
                  <a:pt x="221" y="160"/>
                </a:moveTo>
                <a:cubicBezTo>
                  <a:pt x="221" y="161"/>
                  <a:pt x="221" y="161"/>
                  <a:pt x="221" y="161"/>
                </a:cubicBezTo>
                <a:cubicBezTo>
                  <a:pt x="221" y="160"/>
                  <a:pt x="222" y="159"/>
                  <a:pt x="222" y="158"/>
                </a:cubicBezTo>
                <a:cubicBezTo>
                  <a:pt x="222" y="159"/>
                  <a:pt x="220" y="160"/>
                  <a:pt x="221" y="160"/>
                </a:cubicBezTo>
                <a:close/>
                <a:moveTo>
                  <a:pt x="221" y="154"/>
                </a:moveTo>
                <a:cubicBezTo>
                  <a:pt x="225" y="150"/>
                  <a:pt x="223" y="140"/>
                  <a:pt x="222" y="135"/>
                </a:cubicBezTo>
                <a:cubicBezTo>
                  <a:pt x="220" y="141"/>
                  <a:pt x="221" y="148"/>
                  <a:pt x="221" y="154"/>
                </a:cubicBezTo>
                <a:close/>
                <a:moveTo>
                  <a:pt x="224" y="53"/>
                </a:moveTo>
                <a:cubicBezTo>
                  <a:pt x="224" y="55"/>
                  <a:pt x="222" y="59"/>
                  <a:pt x="224" y="62"/>
                </a:cubicBezTo>
                <a:cubicBezTo>
                  <a:pt x="225" y="56"/>
                  <a:pt x="227" y="49"/>
                  <a:pt x="227" y="43"/>
                </a:cubicBezTo>
                <a:cubicBezTo>
                  <a:pt x="226" y="45"/>
                  <a:pt x="225" y="49"/>
                  <a:pt x="224" y="53"/>
                </a:cubicBezTo>
                <a:close/>
                <a:moveTo>
                  <a:pt x="219" y="263"/>
                </a:moveTo>
                <a:cubicBezTo>
                  <a:pt x="223" y="252"/>
                  <a:pt x="225" y="240"/>
                  <a:pt x="225" y="228"/>
                </a:cubicBezTo>
                <a:cubicBezTo>
                  <a:pt x="222" y="238"/>
                  <a:pt x="217" y="249"/>
                  <a:pt x="219" y="263"/>
                </a:cubicBezTo>
                <a:close/>
                <a:moveTo>
                  <a:pt x="223" y="121"/>
                </a:moveTo>
                <a:cubicBezTo>
                  <a:pt x="226" y="120"/>
                  <a:pt x="225" y="114"/>
                  <a:pt x="226" y="111"/>
                </a:cubicBezTo>
                <a:cubicBezTo>
                  <a:pt x="225" y="111"/>
                  <a:pt x="226" y="109"/>
                  <a:pt x="225" y="109"/>
                </a:cubicBezTo>
                <a:cubicBezTo>
                  <a:pt x="225" y="112"/>
                  <a:pt x="222" y="115"/>
                  <a:pt x="223" y="121"/>
                </a:cubicBezTo>
                <a:close/>
                <a:moveTo>
                  <a:pt x="225" y="105"/>
                </a:moveTo>
                <a:cubicBezTo>
                  <a:pt x="225" y="106"/>
                  <a:pt x="225" y="107"/>
                  <a:pt x="224" y="108"/>
                </a:cubicBezTo>
                <a:cubicBezTo>
                  <a:pt x="225" y="108"/>
                  <a:pt x="226" y="106"/>
                  <a:pt x="225" y="105"/>
                </a:cubicBezTo>
                <a:close/>
                <a:moveTo>
                  <a:pt x="231" y="22"/>
                </a:moveTo>
                <a:cubicBezTo>
                  <a:pt x="231" y="21"/>
                  <a:pt x="232" y="21"/>
                  <a:pt x="232" y="19"/>
                </a:cubicBezTo>
                <a:cubicBezTo>
                  <a:pt x="231" y="18"/>
                  <a:pt x="229" y="18"/>
                  <a:pt x="228" y="19"/>
                </a:cubicBezTo>
                <a:cubicBezTo>
                  <a:pt x="229" y="20"/>
                  <a:pt x="229" y="22"/>
                  <a:pt x="231" y="22"/>
                </a:cubicBezTo>
                <a:close/>
                <a:moveTo>
                  <a:pt x="227" y="88"/>
                </a:moveTo>
                <a:cubicBezTo>
                  <a:pt x="228" y="83"/>
                  <a:pt x="229" y="78"/>
                  <a:pt x="230" y="72"/>
                </a:cubicBezTo>
                <a:cubicBezTo>
                  <a:pt x="228" y="72"/>
                  <a:pt x="228" y="75"/>
                  <a:pt x="227" y="76"/>
                </a:cubicBezTo>
                <a:cubicBezTo>
                  <a:pt x="227" y="79"/>
                  <a:pt x="227" y="85"/>
                  <a:pt x="227" y="88"/>
                </a:cubicBezTo>
                <a:close/>
                <a:moveTo>
                  <a:pt x="232" y="67"/>
                </a:moveTo>
                <a:cubicBezTo>
                  <a:pt x="234" y="60"/>
                  <a:pt x="234" y="55"/>
                  <a:pt x="234" y="48"/>
                </a:cubicBezTo>
                <a:cubicBezTo>
                  <a:pt x="228" y="50"/>
                  <a:pt x="227" y="62"/>
                  <a:pt x="227" y="71"/>
                </a:cubicBezTo>
                <a:cubicBezTo>
                  <a:pt x="229" y="71"/>
                  <a:pt x="229" y="66"/>
                  <a:pt x="232" y="67"/>
                </a:cubicBezTo>
                <a:close/>
                <a:moveTo>
                  <a:pt x="222" y="278"/>
                </a:moveTo>
                <a:cubicBezTo>
                  <a:pt x="223" y="283"/>
                  <a:pt x="229" y="280"/>
                  <a:pt x="229" y="276"/>
                </a:cubicBezTo>
                <a:cubicBezTo>
                  <a:pt x="230" y="274"/>
                  <a:pt x="228" y="271"/>
                  <a:pt x="228" y="269"/>
                </a:cubicBezTo>
                <a:cubicBezTo>
                  <a:pt x="227" y="272"/>
                  <a:pt x="222" y="274"/>
                  <a:pt x="222" y="278"/>
                </a:cubicBezTo>
                <a:close/>
                <a:moveTo>
                  <a:pt x="227" y="142"/>
                </a:moveTo>
                <a:cubicBezTo>
                  <a:pt x="230" y="140"/>
                  <a:pt x="227" y="132"/>
                  <a:pt x="227" y="128"/>
                </a:cubicBezTo>
                <a:cubicBezTo>
                  <a:pt x="227" y="134"/>
                  <a:pt x="226" y="138"/>
                  <a:pt x="227" y="142"/>
                </a:cubicBezTo>
                <a:close/>
                <a:moveTo>
                  <a:pt x="233" y="43"/>
                </a:moveTo>
                <a:cubicBezTo>
                  <a:pt x="233" y="39"/>
                  <a:pt x="232" y="36"/>
                  <a:pt x="232" y="33"/>
                </a:cubicBezTo>
                <a:cubicBezTo>
                  <a:pt x="229" y="37"/>
                  <a:pt x="229" y="42"/>
                  <a:pt x="229" y="47"/>
                </a:cubicBezTo>
                <a:cubicBezTo>
                  <a:pt x="230" y="48"/>
                  <a:pt x="232" y="44"/>
                  <a:pt x="233" y="43"/>
                </a:cubicBezTo>
                <a:close/>
                <a:moveTo>
                  <a:pt x="231" y="92"/>
                </a:moveTo>
                <a:cubicBezTo>
                  <a:pt x="230" y="95"/>
                  <a:pt x="229" y="99"/>
                  <a:pt x="228" y="102"/>
                </a:cubicBezTo>
                <a:cubicBezTo>
                  <a:pt x="231" y="103"/>
                  <a:pt x="231" y="95"/>
                  <a:pt x="231" y="92"/>
                </a:cubicBezTo>
                <a:close/>
                <a:moveTo>
                  <a:pt x="225" y="253"/>
                </a:moveTo>
                <a:cubicBezTo>
                  <a:pt x="225" y="254"/>
                  <a:pt x="225" y="255"/>
                  <a:pt x="225" y="256"/>
                </a:cubicBezTo>
                <a:cubicBezTo>
                  <a:pt x="226" y="256"/>
                  <a:pt x="226" y="253"/>
                  <a:pt x="225" y="253"/>
                </a:cubicBezTo>
                <a:close/>
                <a:moveTo>
                  <a:pt x="229" y="159"/>
                </a:moveTo>
                <a:cubicBezTo>
                  <a:pt x="229" y="156"/>
                  <a:pt x="229" y="153"/>
                  <a:pt x="229" y="149"/>
                </a:cubicBezTo>
                <a:cubicBezTo>
                  <a:pt x="226" y="150"/>
                  <a:pt x="228" y="157"/>
                  <a:pt x="229" y="159"/>
                </a:cubicBezTo>
                <a:close/>
                <a:moveTo>
                  <a:pt x="227" y="188"/>
                </a:moveTo>
                <a:cubicBezTo>
                  <a:pt x="227" y="188"/>
                  <a:pt x="227" y="192"/>
                  <a:pt x="228" y="191"/>
                </a:cubicBezTo>
                <a:cubicBezTo>
                  <a:pt x="228" y="189"/>
                  <a:pt x="227" y="185"/>
                  <a:pt x="227" y="188"/>
                </a:cubicBezTo>
                <a:close/>
                <a:moveTo>
                  <a:pt x="226" y="248"/>
                </a:moveTo>
                <a:cubicBezTo>
                  <a:pt x="227" y="248"/>
                  <a:pt x="227" y="246"/>
                  <a:pt x="226" y="245"/>
                </a:cubicBezTo>
                <a:cubicBezTo>
                  <a:pt x="226" y="246"/>
                  <a:pt x="225" y="248"/>
                  <a:pt x="226" y="248"/>
                </a:cubicBezTo>
                <a:close/>
                <a:moveTo>
                  <a:pt x="229" y="112"/>
                </a:moveTo>
                <a:cubicBezTo>
                  <a:pt x="229" y="121"/>
                  <a:pt x="230" y="128"/>
                  <a:pt x="230" y="136"/>
                </a:cubicBezTo>
                <a:cubicBezTo>
                  <a:pt x="234" y="131"/>
                  <a:pt x="238" y="124"/>
                  <a:pt x="240" y="118"/>
                </a:cubicBezTo>
                <a:cubicBezTo>
                  <a:pt x="241" y="116"/>
                  <a:pt x="239" y="107"/>
                  <a:pt x="239" y="103"/>
                </a:cubicBezTo>
                <a:cubicBezTo>
                  <a:pt x="239" y="100"/>
                  <a:pt x="239" y="98"/>
                  <a:pt x="238" y="95"/>
                </a:cubicBezTo>
                <a:cubicBezTo>
                  <a:pt x="233" y="98"/>
                  <a:pt x="231" y="106"/>
                  <a:pt x="229" y="112"/>
                </a:cubicBezTo>
                <a:close/>
                <a:moveTo>
                  <a:pt x="233" y="72"/>
                </a:moveTo>
                <a:cubicBezTo>
                  <a:pt x="231" y="76"/>
                  <a:pt x="230" y="85"/>
                  <a:pt x="230" y="89"/>
                </a:cubicBezTo>
                <a:cubicBezTo>
                  <a:pt x="233" y="85"/>
                  <a:pt x="233" y="79"/>
                  <a:pt x="233" y="72"/>
                </a:cubicBezTo>
                <a:close/>
                <a:moveTo>
                  <a:pt x="229" y="162"/>
                </a:moveTo>
                <a:cubicBezTo>
                  <a:pt x="229" y="162"/>
                  <a:pt x="229" y="160"/>
                  <a:pt x="228" y="160"/>
                </a:cubicBezTo>
                <a:cubicBezTo>
                  <a:pt x="229" y="160"/>
                  <a:pt x="228" y="162"/>
                  <a:pt x="229" y="162"/>
                </a:cubicBezTo>
                <a:close/>
                <a:moveTo>
                  <a:pt x="236" y="21"/>
                </a:moveTo>
                <a:cubicBezTo>
                  <a:pt x="236" y="20"/>
                  <a:pt x="235" y="20"/>
                  <a:pt x="234" y="20"/>
                </a:cubicBezTo>
                <a:cubicBezTo>
                  <a:pt x="233" y="22"/>
                  <a:pt x="233" y="22"/>
                  <a:pt x="233" y="25"/>
                </a:cubicBezTo>
                <a:cubicBezTo>
                  <a:pt x="234" y="24"/>
                  <a:pt x="235" y="22"/>
                  <a:pt x="236" y="21"/>
                </a:cubicBezTo>
                <a:close/>
                <a:moveTo>
                  <a:pt x="230" y="176"/>
                </a:moveTo>
                <a:cubicBezTo>
                  <a:pt x="231" y="180"/>
                  <a:pt x="230" y="189"/>
                  <a:pt x="231" y="193"/>
                </a:cubicBezTo>
                <a:cubicBezTo>
                  <a:pt x="232" y="187"/>
                  <a:pt x="234" y="179"/>
                  <a:pt x="232" y="172"/>
                </a:cubicBezTo>
                <a:cubicBezTo>
                  <a:pt x="231" y="173"/>
                  <a:pt x="231" y="176"/>
                  <a:pt x="230" y="176"/>
                </a:cubicBezTo>
                <a:close/>
                <a:moveTo>
                  <a:pt x="231" y="168"/>
                </a:moveTo>
                <a:cubicBezTo>
                  <a:pt x="231" y="166"/>
                  <a:pt x="233" y="163"/>
                  <a:pt x="232" y="162"/>
                </a:cubicBezTo>
                <a:cubicBezTo>
                  <a:pt x="232" y="164"/>
                  <a:pt x="231" y="162"/>
                  <a:pt x="231" y="162"/>
                </a:cubicBezTo>
                <a:cubicBezTo>
                  <a:pt x="231" y="163"/>
                  <a:pt x="230" y="167"/>
                  <a:pt x="231" y="168"/>
                </a:cubicBezTo>
                <a:close/>
                <a:moveTo>
                  <a:pt x="235" y="136"/>
                </a:moveTo>
                <a:cubicBezTo>
                  <a:pt x="233" y="139"/>
                  <a:pt x="231" y="141"/>
                  <a:pt x="231" y="145"/>
                </a:cubicBezTo>
                <a:cubicBezTo>
                  <a:pt x="232" y="150"/>
                  <a:pt x="232" y="157"/>
                  <a:pt x="234" y="161"/>
                </a:cubicBezTo>
                <a:cubicBezTo>
                  <a:pt x="237" y="148"/>
                  <a:pt x="242" y="136"/>
                  <a:pt x="241" y="123"/>
                </a:cubicBezTo>
                <a:cubicBezTo>
                  <a:pt x="239" y="125"/>
                  <a:pt x="237" y="131"/>
                  <a:pt x="235" y="136"/>
                </a:cubicBezTo>
                <a:close/>
                <a:moveTo>
                  <a:pt x="232" y="285"/>
                </a:moveTo>
                <a:cubicBezTo>
                  <a:pt x="232" y="283"/>
                  <a:pt x="231" y="283"/>
                  <a:pt x="231" y="281"/>
                </a:cubicBezTo>
                <a:cubicBezTo>
                  <a:pt x="230" y="282"/>
                  <a:pt x="228" y="282"/>
                  <a:pt x="228" y="284"/>
                </a:cubicBezTo>
                <a:cubicBezTo>
                  <a:pt x="229" y="285"/>
                  <a:pt x="230" y="284"/>
                  <a:pt x="232" y="285"/>
                </a:cubicBezTo>
                <a:close/>
                <a:moveTo>
                  <a:pt x="230" y="253"/>
                </a:moveTo>
                <a:cubicBezTo>
                  <a:pt x="232" y="250"/>
                  <a:pt x="235" y="239"/>
                  <a:pt x="231" y="236"/>
                </a:cubicBezTo>
                <a:cubicBezTo>
                  <a:pt x="230" y="240"/>
                  <a:pt x="230" y="251"/>
                  <a:pt x="230" y="253"/>
                </a:cubicBezTo>
                <a:close/>
                <a:moveTo>
                  <a:pt x="239" y="18"/>
                </a:moveTo>
                <a:cubicBezTo>
                  <a:pt x="242" y="15"/>
                  <a:pt x="250" y="12"/>
                  <a:pt x="253" y="18"/>
                </a:cubicBezTo>
                <a:cubicBezTo>
                  <a:pt x="255" y="18"/>
                  <a:pt x="255" y="20"/>
                  <a:pt x="257" y="21"/>
                </a:cubicBezTo>
                <a:cubicBezTo>
                  <a:pt x="255" y="8"/>
                  <a:pt x="239" y="2"/>
                  <a:pt x="235" y="16"/>
                </a:cubicBezTo>
                <a:cubicBezTo>
                  <a:pt x="237" y="17"/>
                  <a:pt x="238" y="17"/>
                  <a:pt x="239" y="18"/>
                </a:cubicBezTo>
                <a:close/>
                <a:moveTo>
                  <a:pt x="238" y="91"/>
                </a:moveTo>
                <a:cubicBezTo>
                  <a:pt x="238" y="88"/>
                  <a:pt x="237" y="85"/>
                  <a:pt x="237" y="81"/>
                </a:cubicBezTo>
                <a:cubicBezTo>
                  <a:pt x="234" y="84"/>
                  <a:pt x="235" y="92"/>
                  <a:pt x="234" y="96"/>
                </a:cubicBezTo>
                <a:cubicBezTo>
                  <a:pt x="235" y="94"/>
                  <a:pt x="237" y="93"/>
                  <a:pt x="238" y="91"/>
                </a:cubicBezTo>
                <a:close/>
                <a:moveTo>
                  <a:pt x="232" y="274"/>
                </a:moveTo>
                <a:cubicBezTo>
                  <a:pt x="238" y="267"/>
                  <a:pt x="243" y="259"/>
                  <a:pt x="245" y="245"/>
                </a:cubicBezTo>
                <a:cubicBezTo>
                  <a:pt x="241" y="246"/>
                  <a:pt x="237" y="246"/>
                  <a:pt x="235" y="244"/>
                </a:cubicBezTo>
                <a:cubicBezTo>
                  <a:pt x="234" y="255"/>
                  <a:pt x="227" y="265"/>
                  <a:pt x="232" y="274"/>
                </a:cubicBezTo>
                <a:close/>
                <a:moveTo>
                  <a:pt x="241" y="38"/>
                </a:moveTo>
                <a:cubicBezTo>
                  <a:pt x="242" y="35"/>
                  <a:pt x="244" y="32"/>
                  <a:pt x="245" y="29"/>
                </a:cubicBezTo>
                <a:cubicBezTo>
                  <a:pt x="243" y="27"/>
                  <a:pt x="242" y="24"/>
                  <a:pt x="239" y="24"/>
                </a:cubicBezTo>
                <a:cubicBezTo>
                  <a:pt x="238" y="25"/>
                  <a:pt x="238" y="29"/>
                  <a:pt x="236" y="31"/>
                </a:cubicBezTo>
                <a:cubicBezTo>
                  <a:pt x="238" y="32"/>
                  <a:pt x="238" y="37"/>
                  <a:pt x="241" y="38"/>
                </a:cubicBezTo>
                <a:close/>
                <a:moveTo>
                  <a:pt x="236" y="38"/>
                </a:moveTo>
                <a:cubicBezTo>
                  <a:pt x="236" y="39"/>
                  <a:pt x="236" y="39"/>
                  <a:pt x="236" y="40"/>
                </a:cubicBezTo>
                <a:cubicBezTo>
                  <a:pt x="238" y="41"/>
                  <a:pt x="237" y="38"/>
                  <a:pt x="236" y="38"/>
                </a:cubicBezTo>
                <a:close/>
                <a:moveTo>
                  <a:pt x="237" y="48"/>
                </a:moveTo>
                <a:cubicBezTo>
                  <a:pt x="237" y="46"/>
                  <a:pt x="238" y="46"/>
                  <a:pt x="238" y="44"/>
                </a:cubicBezTo>
                <a:cubicBezTo>
                  <a:pt x="237" y="44"/>
                  <a:pt x="237" y="45"/>
                  <a:pt x="237" y="45"/>
                </a:cubicBezTo>
                <a:cubicBezTo>
                  <a:pt x="236" y="46"/>
                  <a:pt x="236" y="48"/>
                  <a:pt x="237" y="48"/>
                </a:cubicBezTo>
                <a:close/>
                <a:moveTo>
                  <a:pt x="234" y="232"/>
                </a:moveTo>
                <a:cubicBezTo>
                  <a:pt x="234" y="227"/>
                  <a:pt x="235" y="221"/>
                  <a:pt x="234" y="215"/>
                </a:cubicBezTo>
                <a:cubicBezTo>
                  <a:pt x="233" y="219"/>
                  <a:pt x="231" y="228"/>
                  <a:pt x="234" y="232"/>
                </a:cubicBezTo>
                <a:close/>
                <a:moveTo>
                  <a:pt x="234" y="170"/>
                </a:moveTo>
                <a:cubicBezTo>
                  <a:pt x="235" y="168"/>
                  <a:pt x="236" y="165"/>
                  <a:pt x="235" y="164"/>
                </a:cubicBezTo>
                <a:cubicBezTo>
                  <a:pt x="234" y="165"/>
                  <a:pt x="233" y="168"/>
                  <a:pt x="234" y="170"/>
                </a:cubicBezTo>
                <a:close/>
                <a:moveTo>
                  <a:pt x="234" y="201"/>
                </a:moveTo>
                <a:cubicBezTo>
                  <a:pt x="234" y="199"/>
                  <a:pt x="235" y="199"/>
                  <a:pt x="234" y="197"/>
                </a:cubicBezTo>
                <a:cubicBezTo>
                  <a:pt x="233" y="199"/>
                  <a:pt x="234" y="200"/>
                  <a:pt x="234" y="201"/>
                </a:cubicBezTo>
                <a:close/>
                <a:moveTo>
                  <a:pt x="237" y="56"/>
                </a:moveTo>
                <a:cubicBezTo>
                  <a:pt x="238" y="52"/>
                  <a:pt x="242" y="51"/>
                  <a:pt x="240" y="47"/>
                </a:cubicBezTo>
                <a:cubicBezTo>
                  <a:pt x="239" y="49"/>
                  <a:pt x="237" y="54"/>
                  <a:pt x="237" y="56"/>
                </a:cubicBezTo>
                <a:close/>
                <a:moveTo>
                  <a:pt x="238" y="71"/>
                </a:moveTo>
                <a:cubicBezTo>
                  <a:pt x="239" y="67"/>
                  <a:pt x="242" y="63"/>
                  <a:pt x="242" y="60"/>
                </a:cubicBezTo>
                <a:cubicBezTo>
                  <a:pt x="240" y="62"/>
                  <a:pt x="235" y="65"/>
                  <a:pt x="238" y="71"/>
                </a:cubicBezTo>
                <a:close/>
                <a:moveTo>
                  <a:pt x="233" y="279"/>
                </a:moveTo>
                <a:cubicBezTo>
                  <a:pt x="234" y="286"/>
                  <a:pt x="240" y="285"/>
                  <a:pt x="243" y="281"/>
                </a:cubicBezTo>
                <a:cubicBezTo>
                  <a:pt x="242" y="277"/>
                  <a:pt x="244" y="268"/>
                  <a:pt x="243" y="263"/>
                </a:cubicBezTo>
                <a:cubicBezTo>
                  <a:pt x="241" y="270"/>
                  <a:pt x="237" y="274"/>
                  <a:pt x="233" y="279"/>
                </a:cubicBezTo>
                <a:close/>
                <a:moveTo>
                  <a:pt x="238" y="76"/>
                </a:moveTo>
                <a:cubicBezTo>
                  <a:pt x="239" y="79"/>
                  <a:pt x="239" y="85"/>
                  <a:pt x="240" y="89"/>
                </a:cubicBezTo>
                <a:cubicBezTo>
                  <a:pt x="241" y="84"/>
                  <a:pt x="246" y="83"/>
                  <a:pt x="247" y="78"/>
                </a:cubicBezTo>
                <a:cubicBezTo>
                  <a:pt x="248" y="72"/>
                  <a:pt x="245" y="68"/>
                  <a:pt x="245" y="61"/>
                </a:cubicBezTo>
                <a:cubicBezTo>
                  <a:pt x="242" y="66"/>
                  <a:pt x="241" y="73"/>
                  <a:pt x="238" y="76"/>
                </a:cubicBezTo>
                <a:close/>
                <a:moveTo>
                  <a:pt x="237" y="174"/>
                </a:moveTo>
                <a:cubicBezTo>
                  <a:pt x="240" y="168"/>
                  <a:pt x="244" y="154"/>
                  <a:pt x="243" y="144"/>
                </a:cubicBezTo>
                <a:cubicBezTo>
                  <a:pt x="244" y="143"/>
                  <a:pt x="244" y="143"/>
                  <a:pt x="244" y="142"/>
                </a:cubicBezTo>
                <a:cubicBezTo>
                  <a:pt x="242" y="143"/>
                  <a:pt x="244" y="140"/>
                  <a:pt x="242" y="139"/>
                </a:cubicBezTo>
                <a:cubicBezTo>
                  <a:pt x="240" y="151"/>
                  <a:pt x="238" y="163"/>
                  <a:pt x="237" y="174"/>
                </a:cubicBezTo>
                <a:close/>
                <a:moveTo>
                  <a:pt x="248" y="171"/>
                </a:moveTo>
                <a:cubicBezTo>
                  <a:pt x="244" y="175"/>
                  <a:pt x="242" y="183"/>
                  <a:pt x="238" y="187"/>
                </a:cubicBezTo>
                <a:cubicBezTo>
                  <a:pt x="238" y="189"/>
                  <a:pt x="237" y="191"/>
                  <a:pt x="237" y="193"/>
                </a:cubicBezTo>
                <a:cubicBezTo>
                  <a:pt x="236" y="196"/>
                  <a:pt x="237" y="198"/>
                  <a:pt x="237" y="200"/>
                </a:cubicBezTo>
                <a:cubicBezTo>
                  <a:pt x="241" y="191"/>
                  <a:pt x="245" y="180"/>
                  <a:pt x="248" y="171"/>
                </a:cubicBezTo>
                <a:close/>
                <a:moveTo>
                  <a:pt x="239" y="201"/>
                </a:moveTo>
                <a:cubicBezTo>
                  <a:pt x="236" y="209"/>
                  <a:pt x="237" y="214"/>
                  <a:pt x="236" y="225"/>
                </a:cubicBezTo>
                <a:cubicBezTo>
                  <a:pt x="236" y="230"/>
                  <a:pt x="236" y="236"/>
                  <a:pt x="236" y="240"/>
                </a:cubicBezTo>
                <a:cubicBezTo>
                  <a:pt x="238" y="242"/>
                  <a:pt x="242" y="242"/>
                  <a:pt x="245" y="240"/>
                </a:cubicBezTo>
                <a:cubicBezTo>
                  <a:pt x="249" y="222"/>
                  <a:pt x="249" y="199"/>
                  <a:pt x="247" y="182"/>
                </a:cubicBezTo>
                <a:cubicBezTo>
                  <a:pt x="245" y="188"/>
                  <a:pt x="241" y="195"/>
                  <a:pt x="239" y="201"/>
                </a:cubicBezTo>
                <a:close/>
                <a:moveTo>
                  <a:pt x="240" y="94"/>
                </a:moveTo>
                <a:cubicBezTo>
                  <a:pt x="241" y="99"/>
                  <a:pt x="241" y="110"/>
                  <a:pt x="243" y="114"/>
                </a:cubicBezTo>
                <a:cubicBezTo>
                  <a:pt x="244" y="112"/>
                  <a:pt x="246" y="109"/>
                  <a:pt x="247" y="106"/>
                </a:cubicBezTo>
                <a:cubicBezTo>
                  <a:pt x="249" y="98"/>
                  <a:pt x="248" y="89"/>
                  <a:pt x="248" y="81"/>
                </a:cubicBezTo>
                <a:cubicBezTo>
                  <a:pt x="246" y="85"/>
                  <a:pt x="239" y="90"/>
                  <a:pt x="240" y="94"/>
                </a:cubicBezTo>
                <a:close/>
                <a:moveTo>
                  <a:pt x="243" y="46"/>
                </a:moveTo>
                <a:cubicBezTo>
                  <a:pt x="243" y="44"/>
                  <a:pt x="245" y="43"/>
                  <a:pt x="245" y="41"/>
                </a:cubicBezTo>
                <a:cubicBezTo>
                  <a:pt x="244" y="41"/>
                  <a:pt x="243" y="42"/>
                  <a:pt x="242" y="42"/>
                </a:cubicBezTo>
                <a:cubicBezTo>
                  <a:pt x="242" y="44"/>
                  <a:pt x="242" y="45"/>
                  <a:pt x="243" y="46"/>
                </a:cubicBezTo>
                <a:close/>
                <a:moveTo>
                  <a:pt x="246" y="169"/>
                </a:moveTo>
                <a:cubicBezTo>
                  <a:pt x="246" y="166"/>
                  <a:pt x="246" y="163"/>
                  <a:pt x="245" y="161"/>
                </a:cubicBezTo>
                <a:cubicBezTo>
                  <a:pt x="242" y="165"/>
                  <a:pt x="241" y="174"/>
                  <a:pt x="239" y="181"/>
                </a:cubicBezTo>
                <a:cubicBezTo>
                  <a:pt x="242" y="178"/>
                  <a:pt x="244" y="173"/>
                  <a:pt x="246" y="169"/>
                </a:cubicBezTo>
                <a:close/>
                <a:moveTo>
                  <a:pt x="249" y="25"/>
                </a:moveTo>
                <a:cubicBezTo>
                  <a:pt x="249" y="22"/>
                  <a:pt x="245" y="21"/>
                  <a:pt x="244" y="22"/>
                </a:cubicBezTo>
                <a:cubicBezTo>
                  <a:pt x="246" y="23"/>
                  <a:pt x="247" y="27"/>
                  <a:pt x="249" y="25"/>
                </a:cubicBezTo>
                <a:close/>
                <a:moveTo>
                  <a:pt x="246" y="31"/>
                </a:moveTo>
                <a:cubicBezTo>
                  <a:pt x="246" y="33"/>
                  <a:pt x="245" y="35"/>
                  <a:pt x="244" y="37"/>
                </a:cubicBezTo>
                <a:cubicBezTo>
                  <a:pt x="247" y="38"/>
                  <a:pt x="250" y="33"/>
                  <a:pt x="246" y="31"/>
                </a:cubicBezTo>
                <a:close/>
                <a:moveTo>
                  <a:pt x="248" y="41"/>
                </a:moveTo>
                <a:cubicBezTo>
                  <a:pt x="247" y="44"/>
                  <a:pt x="244" y="46"/>
                  <a:pt x="244" y="50"/>
                </a:cubicBezTo>
                <a:cubicBezTo>
                  <a:pt x="247" y="50"/>
                  <a:pt x="249" y="44"/>
                  <a:pt x="248" y="41"/>
                </a:cubicBezTo>
                <a:close/>
                <a:moveTo>
                  <a:pt x="243" y="122"/>
                </a:moveTo>
                <a:cubicBezTo>
                  <a:pt x="244" y="120"/>
                  <a:pt x="244" y="118"/>
                  <a:pt x="244" y="117"/>
                </a:cubicBezTo>
                <a:cubicBezTo>
                  <a:pt x="243" y="117"/>
                  <a:pt x="242" y="121"/>
                  <a:pt x="243" y="122"/>
                </a:cubicBezTo>
                <a:close/>
                <a:moveTo>
                  <a:pt x="244" y="288"/>
                </a:moveTo>
                <a:cubicBezTo>
                  <a:pt x="244" y="287"/>
                  <a:pt x="244" y="286"/>
                  <a:pt x="243" y="285"/>
                </a:cubicBezTo>
                <a:cubicBezTo>
                  <a:pt x="242" y="287"/>
                  <a:pt x="240" y="287"/>
                  <a:pt x="239" y="288"/>
                </a:cubicBezTo>
                <a:cubicBezTo>
                  <a:pt x="240" y="289"/>
                  <a:pt x="243" y="290"/>
                  <a:pt x="244" y="288"/>
                </a:cubicBezTo>
                <a:close/>
                <a:moveTo>
                  <a:pt x="245" y="140"/>
                </a:moveTo>
                <a:cubicBezTo>
                  <a:pt x="247" y="131"/>
                  <a:pt x="249" y="124"/>
                  <a:pt x="249" y="116"/>
                </a:cubicBezTo>
                <a:cubicBezTo>
                  <a:pt x="250" y="116"/>
                  <a:pt x="250" y="115"/>
                  <a:pt x="250" y="114"/>
                </a:cubicBezTo>
                <a:cubicBezTo>
                  <a:pt x="249" y="115"/>
                  <a:pt x="249" y="113"/>
                  <a:pt x="249" y="112"/>
                </a:cubicBezTo>
                <a:cubicBezTo>
                  <a:pt x="248" y="120"/>
                  <a:pt x="242" y="131"/>
                  <a:pt x="245" y="140"/>
                </a:cubicBezTo>
                <a:close/>
                <a:moveTo>
                  <a:pt x="246" y="58"/>
                </a:moveTo>
                <a:cubicBezTo>
                  <a:pt x="248" y="63"/>
                  <a:pt x="249" y="68"/>
                  <a:pt x="250" y="74"/>
                </a:cubicBezTo>
                <a:cubicBezTo>
                  <a:pt x="252" y="74"/>
                  <a:pt x="251" y="70"/>
                  <a:pt x="253" y="71"/>
                </a:cubicBezTo>
                <a:cubicBezTo>
                  <a:pt x="253" y="68"/>
                  <a:pt x="254" y="66"/>
                  <a:pt x="255" y="63"/>
                </a:cubicBezTo>
                <a:cubicBezTo>
                  <a:pt x="254" y="63"/>
                  <a:pt x="254" y="63"/>
                  <a:pt x="254" y="63"/>
                </a:cubicBezTo>
                <a:cubicBezTo>
                  <a:pt x="253" y="57"/>
                  <a:pt x="254" y="55"/>
                  <a:pt x="254" y="49"/>
                </a:cubicBezTo>
                <a:cubicBezTo>
                  <a:pt x="250" y="50"/>
                  <a:pt x="247" y="52"/>
                  <a:pt x="246" y="58"/>
                </a:cubicBezTo>
                <a:close/>
                <a:moveTo>
                  <a:pt x="250" y="145"/>
                </a:moveTo>
                <a:cubicBezTo>
                  <a:pt x="249" y="142"/>
                  <a:pt x="251" y="136"/>
                  <a:pt x="249" y="132"/>
                </a:cubicBezTo>
                <a:cubicBezTo>
                  <a:pt x="248" y="138"/>
                  <a:pt x="246" y="144"/>
                  <a:pt x="246" y="150"/>
                </a:cubicBezTo>
                <a:cubicBezTo>
                  <a:pt x="247" y="148"/>
                  <a:pt x="248" y="143"/>
                  <a:pt x="250" y="145"/>
                </a:cubicBezTo>
                <a:close/>
                <a:moveTo>
                  <a:pt x="248" y="164"/>
                </a:moveTo>
                <a:cubicBezTo>
                  <a:pt x="253" y="161"/>
                  <a:pt x="251" y="151"/>
                  <a:pt x="251" y="146"/>
                </a:cubicBezTo>
                <a:cubicBezTo>
                  <a:pt x="248" y="152"/>
                  <a:pt x="246" y="157"/>
                  <a:pt x="248" y="164"/>
                </a:cubicBezTo>
                <a:close/>
                <a:moveTo>
                  <a:pt x="254" y="45"/>
                </a:moveTo>
                <a:cubicBezTo>
                  <a:pt x="255" y="44"/>
                  <a:pt x="255" y="43"/>
                  <a:pt x="255" y="41"/>
                </a:cubicBezTo>
                <a:cubicBezTo>
                  <a:pt x="254" y="40"/>
                  <a:pt x="253" y="41"/>
                  <a:pt x="252" y="41"/>
                </a:cubicBezTo>
                <a:cubicBezTo>
                  <a:pt x="253" y="43"/>
                  <a:pt x="251" y="44"/>
                  <a:pt x="251" y="46"/>
                </a:cubicBezTo>
                <a:cubicBezTo>
                  <a:pt x="252" y="47"/>
                  <a:pt x="253" y="44"/>
                  <a:pt x="254" y="45"/>
                </a:cubicBezTo>
                <a:close/>
                <a:moveTo>
                  <a:pt x="252" y="23"/>
                </a:moveTo>
                <a:cubicBezTo>
                  <a:pt x="253" y="23"/>
                  <a:pt x="253" y="23"/>
                  <a:pt x="253" y="23"/>
                </a:cubicBezTo>
                <a:cubicBezTo>
                  <a:pt x="253" y="22"/>
                  <a:pt x="252" y="20"/>
                  <a:pt x="251" y="21"/>
                </a:cubicBezTo>
                <a:cubicBezTo>
                  <a:pt x="252" y="22"/>
                  <a:pt x="252" y="22"/>
                  <a:pt x="252" y="23"/>
                </a:cubicBezTo>
                <a:close/>
                <a:moveTo>
                  <a:pt x="251" y="82"/>
                </a:moveTo>
                <a:cubicBezTo>
                  <a:pt x="251" y="80"/>
                  <a:pt x="252" y="78"/>
                  <a:pt x="252" y="77"/>
                </a:cubicBezTo>
                <a:cubicBezTo>
                  <a:pt x="250" y="77"/>
                  <a:pt x="250" y="81"/>
                  <a:pt x="251" y="82"/>
                </a:cubicBezTo>
                <a:close/>
                <a:moveTo>
                  <a:pt x="253" y="28"/>
                </a:moveTo>
                <a:cubicBezTo>
                  <a:pt x="252" y="29"/>
                  <a:pt x="252" y="32"/>
                  <a:pt x="251" y="36"/>
                </a:cubicBezTo>
                <a:cubicBezTo>
                  <a:pt x="252" y="34"/>
                  <a:pt x="255" y="30"/>
                  <a:pt x="253" y="28"/>
                </a:cubicBezTo>
                <a:close/>
                <a:moveTo>
                  <a:pt x="249" y="181"/>
                </a:moveTo>
                <a:cubicBezTo>
                  <a:pt x="250" y="188"/>
                  <a:pt x="251" y="198"/>
                  <a:pt x="251" y="206"/>
                </a:cubicBezTo>
                <a:cubicBezTo>
                  <a:pt x="251" y="207"/>
                  <a:pt x="250" y="207"/>
                  <a:pt x="250" y="208"/>
                </a:cubicBezTo>
                <a:cubicBezTo>
                  <a:pt x="251" y="208"/>
                  <a:pt x="251" y="210"/>
                  <a:pt x="251" y="211"/>
                </a:cubicBezTo>
                <a:cubicBezTo>
                  <a:pt x="253" y="210"/>
                  <a:pt x="253" y="206"/>
                  <a:pt x="254" y="204"/>
                </a:cubicBezTo>
                <a:cubicBezTo>
                  <a:pt x="254" y="204"/>
                  <a:pt x="255" y="206"/>
                  <a:pt x="255" y="204"/>
                </a:cubicBezTo>
                <a:cubicBezTo>
                  <a:pt x="254" y="192"/>
                  <a:pt x="254" y="180"/>
                  <a:pt x="252" y="168"/>
                </a:cubicBezTo>
                <a:cubicBezTo>
                  <a:pt x="250" y="173"/>
                  <a:pt x="249" y="176"/>
                  <a:pt x="249" y="181"/>
                </a:cubicBezTo>
                <a:close/>
                <a:moveTo>
                  <a:pt x="254" y="103"/>
                </a:moveTo>
                <a:cubicBezTo>
                  <a:pt x="254" y="106"/>
                  <a:pt x="252" y="112"/>
                  <a:pt x="253" y="115"/>
                </a:cubicBezTo>
                <a:cubicBezTo>
                  <a:pt x="250" y="121"/>
                  <a:pt x="252" y="130"/>
                  <a:pt x="252" y="136"/>
                </a:cubicBezTo>
                <a:cubicBezTo>
                  <a:pt x="255" y="128"/>
                  <a:pt x="261" y="121"/>
                  <a:pt x="262" y="113"/>
                </a:cubicBezTo>
                <a:cubicBezTo>
                  <a:pt x="263" y="113"/>
                  <a:pt x="263" y="112"/>
                  <a:pt x="263" y="111"/>
                </a:cubicBezTo>
                <a:cubicBezTo>
                  <a:pt x="263" y="110"/>
                  <a:pt x="262" y="112"/>
                  <a:pt x="261" y="111"/>
                </a:cubicBezTo>
                <a:cubicBezTo>
                  <a:pt x="260" y="105"/>
                  <a:pt x="259" y="99"/>
                  <a:pt x="257" y="95"/>
                </a:cubicBezTo>
                <a:cubicBezTo>
                  <a:pt x="256" y="97"/>
                  <a:pt x="254" y="99"/>
                  <a:pt x="254" y="103"/>
                </a:cubicBezTo>
                <a:close/>
                <a:moveTo>
                  <a:pt x="248" y="274"/>
                </a:moveTo>
                <a:cubicBezTo>
                  <a:pt x="248" y="275"/>
                  <a:pt x="248" y="276"/>
                  <a:pt x="248" y="277"/>
                </a:cubicBezTo>
                <a:cubicBezTo>
                  <a:pt x="249" y="277"/>
                  <a:pt x="249" y="274"/>
                  <a:pt x="248" y="274"/>
                </a:cubicBezTo>
                <a:close/>
                <a:moveTo>
                  <a:pt x="248" y="284"/>
                </a:moveTo>
                <a:cubicBezTo>
                  <a:pt x="249" y="282"/>
                  <a:pt x="250" y="283"/>
                  <a:pt x="249" y="281"/>
                </a:cubicBezTo>
                <a:cubicBezTo>
                  <a:pt x="248" y="281"/>
                  <a:pt x="247" y="283"/>
                  <a:pt x="248" y="284"/>
                </a:cubicBezTo>
                <a:close/>
                <a:moveTo>
                  <a:pt x="254" y="74"/>
                </a:moveTo>
                <a:cubicBezTo>
                  <a:pt x="254" y="78"/>
                  <a:pt x="253" y="82"/>
                  <a:pt x="253" y="86"/>
                </a:cubicBezTo>
                <a:cubicBezTo>
                  <a:pt x="254" y="83"/>
                  <a:pt x="256" y="77"/>
                  <a:pt x="254" y="74"/>
                </a:cubicBezTo>
                <a:close/>
                <a:moveTo>
                  <a:pt x="257" y="36"/>
                </a:moveTo>
                <a:cubicBezTo>
                  <a:pt x="257" y="34"/>
                  <a:pt x="258" y="34"/>
                  <a:pt x="258" y="33"/>
                </a:cubicBezTo>
                <a:cubicBezTo>
                  <a:pt x="258" y="31"/>
                  <a:pt x="257" y="30"/>
                  <a:pt x="257" y="29"/>
                </a:cubicBezTo>
                <a:cubicBezTo>
                  <a:pt x="256" y="32"/>
                  <a:pt x="255" y="34"/>
                  <a:pt x="255" y="36"/>
                </a:cubicBezTo>
                <a:cubicBezTo>
                  <a:pt x="256" y="37"/>
                  <a:pt x="256" y="37"/>
                  <a:pt x="257" y="36"/>
                </a:cubicBezTo>
                <a:close/>
                <a:moveTo>
                  <a:pt x="249" y="257"/>
                </a:moveTo>
                <a:cubicBezTo>
                  <a:pt x="249" y="259"/>
                  <a:pt x="249" y="262"/>
                  <a:pt x="251" y="264"/>
                </a:cubicBezTo>
                <a:cubicBezTo>
                  <a:pt x="252" y="253"/>
                  <a:pt x="253" y="245"/>
                  <a:pt x="255" y="236"/>
                </a:cubicBezTo>
                <a:cubicBezTo>
                  <a:pt x="253" y="240"/>
                  <a:pt x="250" y="250"/>
                  <a:pt x="249" y="257"/>
                </a:cubicBezTo>
                <a:close/>
                <a:moveTo>
                  <a:pt x="249" y="293"/>
                </a:moveTo>
                <a:cubicBezTo>
                  <a:pt x="251" y="293"/>
                  <a:pt x="251" y="292"/>
                  <a:pt x="252" y="291"/>
                </a:cubicBezTo>
                <a:cubicBezTo>
                  <a:pt x="252" y="289"/>
                  <a:pt x="251" y="288"/>
                  <a:pt x="251" y="286"/>
                </a:cubicBezTo>
                <a:cubicBezTo>
                  <a:pt x="249" y="287"/>
                  <a:pt x="248" y="290"/>
                  <a:pt x="249" y="293"/>
                </a:cubicBezTo>
                <a:close/>
                <a:moveTo>
                  <a:pt x="256" y="135"/>
                </a:moveTo>
                <a:cubicBezTo>
                  <a:pt x="256" y="135"/>
                  <a:pt x="255" y="136"/>
                  <a:pt x="254" y="136"/>
                </a:cubicBezTo>
                <a:cubicBezTo>
                  <a:pt x="252" y="142"/>
                  <a:pt x="252" y="146"/>
                  <a:pt x="254" y="153"/>
                </a:cubicBezTo>
                <a:cubicBezTo>
                  <a:pt x="257" y="146"/>
                  <a:pt x="261" y="139"/>
                  <a:pt x="263" y="132"/>
                </a:cubicBezTo>
                <a:cubicBezTo>
                  <a:pt x="263" y="132"/>
                  <a:pt x="262" y="132"/>
                  <a:pt x="262" y="131"/>
                </a:cubicBezTo>
                <a:cubicBezTo>
                  <a:pt x="262" y="129"/>
                  <a:pt x="262" y="124"/>
                  <a:pt x="262" y="122"/>
                </a:cubicBezTo>
                <a:cubicBezTo>
                  <a:pt x="260" y="125"/>
                  <a:pt x="258" y="130"/>
                  <a:pt x="256" y="135"/>
                </a:cubicBezTo>
                <a:close/>
                <a:moveTo>
                  <a:pt x="257" y="49"/>
                </a:moveTo>
                <a:cubicBezTo>
                  <a:pt x="257" y="49"/>
                  <a:pt x="257" y="49"/>
                  <a:pt x="257" y="49"/>
                </a:cubicBezTo>
                <a:cubicBezTo>
                  <a:pt x="256" y="52"/>
                  <a:pt x="256" y="54"/>
                  <a:pt x="256" y="59"/>
                </a:cubicBezTo>
                <a:cubicBezTo>
                  <a:pt x="257" y="58"/>
                  <a:pt x="258" y="51"/>
                  <a:pt x="257" y="49"/>
                </a:cubicBezTo>
                <a:close/>
                <a:moveTo>
                  <a:pt x="256" y="87"/>
                </a:moveTo>
                <a:cubicBezTo>
                  <a:pt x="256" y="88"/>
                  <a:pt x="256" y="89"/>
                  <a:pt x="256" y="90"/>
                </a:cubicBezTo>
                <a:cubicBezTo>
                  <a:pt x="256" y="90"/>
                  <a:pt x="257" y="87"/>
                  <a:pt x="256" y="87"/>
                </a:cubicBezTo>
                <a:close/>
                <a:moveTo>
                  <a:pt x="255" y="301"/>
                </a:moveTo>
                <a:cubicBezTo>
                  <a:pt x="254" y="299"/>
                  <a:pt x="254" y="297"/>
                  <a:pt x="253" y="295"/>
                </a:cubicBezTo>
                <a:cubicBezTo>
                  <a:pt x="249" y="296"/>
                  <a:pt x="252" y="301"/>
                  <a:pt x="255" y="301"/>
                </a:cubicBezTo>
                <a:close/>
                <a:moveTo>
                  <a:pt x="259" y="153"/>
                </a:moveTo>
                <a:cubicBezTo>
                  <a:pt x="257" y="157"/>
                  <a:pt x="255" y="160"/>
                  <a:pt x="254" y="163"/>
                </a:cubicBezTo>
                <a:cubicBezTo>
                  <a:pt x="254" y="166"/>
                  <a:pt x="255" y="168"/>
                  <a:pt x="255" y="170"/>
                </a:cubicBezTo>
                <a:cubicBezTo>
                  <a:pt x="256" y="177"/>
                  <a:pt x="255" y="185"/>
                  <a:pt x="257" y="192"/>
                </a:cubicBezTo>
                <a:cubicBezTo>
                  <a:pt x="261" y="184"/>
                  <a:pt x="256" y="161"/>
                  <a:pt x="267" y="160"/>
                </a:cubicBezTo>
                <a:cubicBezTo>
                  <a:pt x="268" y="154"/>
                  <a:pt x="270" y="148"/>
                  <a:pt x="271" y="142"/>
                </a:cubicBezTo>
                <a:cubicBezTo>
                  <a:pt x="270" y="141"/>
                  <a:pt x="271" y="143"/>
                  <a:pt x="270" y="143"/>
                </a:cubicBezTo>
                <a:cubicBezTo>
                  <a:pt x="269" y="139"/>
                  <a:pt x="268" y="136"/>
                  <a:pt x="267" y="133"/>
                </a:cubicBezTo>
                <a:cubicBezTo>
                  <a:pt x="262" y="138"/>
                  <a:pt x="265" y="150"/>
                  <a:pt x="264" y="159"/>
                </a:cubicBezTo>
                <a:cubicBezTo>
                  <a:pt x="264" y="158"/>
                  <a:pt x="264" y="159"/>
                  <a:pt x="263" y="159"/>
                </a:cubicBezTo>
                <a:cubicBezTo>
                  <a:pt x="262" y="154"/>
                  <a:pt x="263" y="147"/>
                  <a:pt x="262" y="143"/>
                </a:cubicBezTo>
                <a:cubicBezTo>
                  <a:pt x="261" y="146"/>
                  <a:pt x="260" y="150"/>
                  <a:pt x="259" y="153"/>
                </a:cubicBezTo>
                <a:close/>
                <a:moveTo>
                  <a:pt x="258" y="42"/>
                </a:moveTo>
                <a:cubicBezTo>
                  <a:pt x="258" y="43"/>
                  <a:pt x="257" y="43"/>
                  <a:pt x="257" y="44"/>
                </a:cubicBezTo>
                <a:cubicBezTo>
                  <a:pt x="259" y="45"/>
                  <a:pt x="258" y="43"/>
                  <a:pt x="258" y="42"/>
                </a:cubicBezTo>
                <a:close/>
                <a:moveTo>
                  <a:pt x="254" y="226"/>
                </a:moveTo>
                <a:cubicBezTo>
                  <a:pt x="254" y="227"/>
                  <a:pt x="253" y="229"/>
                  <a:pt x="254" y="229"/>
                </a:cubicBezTo>
                <a:cubicBezTo>
                  <a:pt x="254" y="228"/>
                  <a:pt x="255" y="227"/>
                  <a:pt x="254" y="226"/>
                </a:cubicBezTo>
                <a:close/>
                <a:moveTo>
                  <a:pt x="256" y="215"/>
                </a:moveTo>
                <a:cubicBezTo>
                  <a:pt x="255" y="215"/>
                  <a:pt x="254" y="218"/>
                  <a:pt x="254" y="219"/>
                </a:cubicBezTo>
                <a:cubicBezTo>
                  <a:pt x="255" y="218"/>
                  <a:pt x="255" y="216"/>
                  <a:pt x="256" y="215"/>
                </a:cubicBezTo>
                <a:close/>
                <a:moveTo>
                  <a:pt x="257" y="80"/>
                </a:moveTo>
                <a:cubicBezTo>
                  <a:pt x="258" y="81"/>
                  <a:pt x="257" y="84"/>
                  <a:pt x="258" y="85"/>
                </a:cubicBezTo>
                <a:cubicBezTo>
                  <a:pt x="263" y="78"/>
                  <a:pt x="269" y="68"/>
                  <a:pt x="265" y="58"/>
                </a:cubicBezTo>
                <a:cubicBezTo>
                  <a:pt x="262" y="65"/>
                  <a:pt x="260" y="72"/>
                  <a:pt x="257" y="80"/>
                </a:cubicBezTo>
                <a:close/>
                <a:moveTo>
                  <a:pt x="258" y="69"/>
                </a:moveTo>
                <a:cubicBezTo>
                  <a:pt x="261" y="65"/>
                  <a:pt x="262" y="58"/>
                  <a:pt x="265" y="55"/>
                </a:cubicBezTo>
                <a:cubicBezTo>
                  <a:pt x="265" y="52"/>
                  <a:pt x="264" y="49"/>
                  <a:pt x="263" y="49"/>
                </a:cubicBezTo>
                <a:cubicBezTo>
                  <a:pt x="261" y="54"/>
                  <a:pt x="260" y="60"/>
                  <a:pt x="258" y="65"/>
                </a:cubicBezTo>
                <a:cubicBezTo>
                  <a:pt x="259" y="65"/>
                  <a:pt x="259" y="68"/>
                  <a:pt x="258" y="68"/>
                </a:cubicBezTo>
                <a:cubicBezTo>
                  <a:pt x="258" y="68"/>
                  <a:pt x="258" y="69"/>
                  <a:pt x="258" y="69"/>
                </a:cubicBezTo>
                <a:close/>
                <a:moveTo>
                  <a:pt x="254" y="286"/>
                </a:moveTo>
                <a:cubicBezTo>
                  <a:pt x="254" y="283"/>
                  <a:pt x="255" y="282"/>
                  <a:pt x="255" y="279"/>
                </a:cubicBezTo>
                <a:cubicBezTo>
                  <a:pt x="254" y="279"/>
                  <a:pt x="254" y="279"/>
                  <a:pt x="253" y="279"/>
                </a:cubicBezTo>
                <a:cubicBezTo>
                  <a:pt x="254" y="282"/>
                  <a:pt x="253" y="284"/>
                  <a:pt x="254" y="286"/>
                </a:cubicBezTo>
                <a:close/>
                <a:moveTo>
                  <a:pt x="254" y="262"/>
                </a:moveTo>
                <a:cubicBezTo>
                  <a:pt x="254" y="262"/>
                  <a:pt x="255" y="257"/>
                  <a:pt x="254" y="255"/>
                </a:cubicBezTo>
                <a:cubicBezTo>
                  <a:pt x="254" y="256"/>
                  <a:pt x="254" y="264"/>
                  <a:pt x="254" y="262"/>
                </a:cubicBezTo>
                <a:close/>
                <a:moveTo>
                  <a:pt x="256" y="272"/>
                </a:moveTo>
                <a:cubicBezTo>
                  <a:pt x="255" y="272"/>
                  <a:pt x="255" y="273"/>
                  <a:pt x="255" y="275"/>
                </a:cubicBezTo>
                <a:cubicBezTo>
                  <a:pt x="256" y="275"/>
                  <a:pt x="256" y="273"/>
                  <a:pt x="256" y="272"/>
                </a:cubicBezTo>
                <a:close/>
                <a:moveTo>
                  <a:pt x="262" y="102"/>
                </a:moveTo>
                <a:cubicBezTo>
                  <a:pt x="262" y="97"/>
                  <a:pt x="263" y="92"/>
                  <a:pt x="262" y="87"/>
                </a:cubicBezTo>
                <a:cubicBezTo>
                  <a:pt x="258" y="90"/>
                  <a:pt x="260" y="97"/>
                  <a:pt x="262" y="102"/>
                </a:cubicBezTo>
                <a:close/>
                <a:moveTo>
                  <a:pt x="258" y="204"/>
                </a:moveTo>
                <a:cubicBezTo>
                  <a:pt x="258" y="206"/>
                  <a:pt x="257" y="209"/>
                  <a:pt x="258" y="210"/>
                </a:cubicBezTo>
                <a:cubicBezTo>
                  <a:pt x="258" y="208"/>
                  <a:pt x="258" y="205"/>
                  <a:pt x="258" y="204"/>
                </a:cubicBezTo>
                <a:close/>
                <a:moveTo>
                  <a:pt x="264" y="40"/>
                </a:moveTo>
                <a:cubicBezTo>
                  <a:pt x="264" y="39"/>
                  <a:pt x="265" y="39"/>
                  <a:pt x="265" y="38"/>
                </a:cubicBezTo>
                <a:cubicBezTo>
                  <a:pt x="265" y="36"/>
                  <a:pt x="264" y="39"/>
                  <a:pt x="264" y="37"/>
                </a:cubicBezTo>
                <a:cubicBezTo>
                  <a:pt x="263" y="36"/>
                  <a:pt x="264" y="34"/>
                  <a:pt x="263" y="32"/>
                </a:cubicBezTo>
                <a:cubicBezTo>
                  <a:pt x="260" y="32"/>
                  <a:pt x="262" y="40"/>
                  <a:pt x="264" y="40"/>
                </a:cubicBezTo>
                <a:close/>
                <a:moveTo>
                  <a:pt x="259" y="262"/>
                </a:moveTo>
                <a:cubicBezTo>
                  <a:pt x="257" y="262"/>
                  <a:pt x="257" y="266"/>
                  <a:pt x="257" y="267"/>
                </a:cubicBezTo>
                <a:cubicBezTo>
                  <a:pt x="258" y="265"/>
                  <a:pt x="258" y="263"/>
                  <a:pt x="259" y="262"/>
                </a:cubicBezTo>
                <a:close/>
                <a:moveTo>
                  <a:pt x="258" y="248"/>
                </a:moveTo>
                <a:cubicBezTo>
                  <a:pt x="260" y="242"/>
                  <a:pt x="260" y="232"/>
                  <a:pt x="261" y="223"/>
                </a:cubicBezTo>
                <a:cubicBezTo>
                  <a:pt x="257" y="231"/>
                  <a:pt x="258" y="241"/>
                  <a:pt x="258" y="248"/>
                </a:cubicBezTo>
                <a:close/>
                <a:moveTo>
                  <a:pt x="258" y="279"/>
                </a:moveTo>
                <a:cubicBezTo>
                  <a:pt x="257" y="279"/>
                  <a:pt x="257" y="282"/>
                  <a:pt x="257" y="282"/>
                </a:cubicBezTo>
                <a:cubicBezTo>
                  <a:pt x="258" y="282"/>
                  <a:pt x="259" y="279"/>
                  <a:pt x="258" y="279"/>
                </a:cubicBezTo>
                <a:close/>
                <a:moveTo>
                  <a:pt x="259" y="299"/>
                </a:moveTo>
                <a:cubicBezTo>
                  <a:pt x="260" y="299"/>
                  <a:pt x="260" y="298"/>
                  <a:pt x="261" y="298"/>
                </a:cubicBezTo>
                <a:cubicBezTo>
                  <a:pt x="261" y="296"/>
                  <a:pt x="261" y="293"/>
                  <a:pt x="262" y="291"/>
                </a:cubicBezTo>
                <a:cubicBezTo>
                  <a:pt x="261" y="291"/>
                  <a:pt x="259" y="291"/>
                  <a:pt x="258" y="290"/>
                </a:cubicBezTo>
                <a:cubicBezTo>
                  <a:pt x="257" y="293"/>
                  <a:pt x="257" y="297"/>
                  <a:pt x="259" y="299"/>
                </a:cubicBezTo>
                <a:close/>
                <a:moveTo>
                  <a:pt x="261" y="273"/>
                </a:moveTo>
                <a:cubicBezTo>
                  <a:pt x="260" y="272"/>
                  <a:pt x="259" y="272"/>
                  <a:pt x="258" y="273"/>
                </a:cubicBezTo>
                <a:cubicBezTo>
                  <a:pt x="258" y="273"/>
                  <a:pt x="258" y="275"/>
                  <a:pt x="259" y="275"/>
                </a:cubicBezTo>
                <a:cubicBezTo>
                  <a:pt x="259" y="274"/>
                  <a:pt x="261" y="274"/>
                  <a:pt x="261" y="273"/>
                </a:cubicBezTo>
                <a:close/>
                <a:moveTo>
                  <a:pt x="265" y="241"/>
                </a:moveTo>
                <a:cubicBezTo>
                  <a:pt x="265" y="240"/>
                  <a:pt x="266" y="239"/>
                  <a:pt x="266" y="238"/>
                </a:cubicBezTo>
                <a:cubicBezTo>
                  <a:pt x="269" y="230"/>
                  <a:pt x="272" y="223"/>
                  <a:pt x="272" y="217"/>
                </a:cubicBezTo>
                <a:cubicBezTo>
                  <a:pt x="274" y="207"/>
                  <a:pt x="273" y="197"/>
                  <a:pt x="273" y="186"/>
                </a:cubicBezTo>
                <a:cubicBezTo>
                  <a:pt x="271" y="189"/>
                  <a:pt x="271" y="193"/>
                  <a:pt x="269" y="197"/>
                </a:cubicBezTo>
                <a:cubicBezTo>
                  <a:pt x="267" y="202"/>
                  <a:pt x="264" y="208"/>
                  <a:pt x="264" y="214"/>
                </a:cubicBezTo>
                <a:cubicBezTo>
                  <a:pt x="263" y="222"/>
                  <a:pt x="263" y="229"/>
                  <a:pt x="263" y="237"/>
                </a:cubicBezTo>
                <a:cubicBezTo>
                  <a:pt x="263" y="238"/>
                  <a:pt x="261" y="238"/>
                  <a:pt x="262" y="239"/>
                </a:cubicBezTo>
                <a:cubicBezTo>
                  <a:pt x="262" y="244"/>
                  <a:pt x="259" y="254"/>
                  <a:pt x="259" y="261"/>
                </a:cubicBezTo>
                <a:cubicBezTo>
                  <a:pt x="261" y="254"/>
                  <a:pt x="263" y="248"/>
                  <a:pt x="265" y="241"/>
                </a:cubicBezTo>
                <a:close/>
                <a:moveTo>
                  <a:pt x="261" y="201"/>
                </a:moveTo>
                <a:cubicBezTo>
                  <a:pt x="262" y="200"/>
                  <a:pt x="263" y="197"/>
                  <a:pt x="264" y="195"/>
                </a:cubicBezTo>
                <a:cubicBezTo>
                  <a:pt x="263" y="194"/>
                  <a:pt x="263" y="192"/>
                  <a:pt x="262" y="191"/>
                </a:cubicBezTo>
                <a:cubicBezTo>
                  <a:pt x="260" y="192"/>
                  <a:pt x="261" y="198"/>
                  <a:pt x="261" y="201"/>
                </a:cubicBezTo>
                <a:close/>
                <a:moveTo>
                  <a:pt x="264" y="110"/>
                </a:moveTo>
                <a:cubicBezTo>
                  <a:pt x="266" y="106"/>
                  <a:pt x="268" y="100"/>
                  <a:pt x="269" y="97"/>
                </a:cubicBezTo>
                <a:cubicBezTo>
                  <a:pt x="269" y="96"/>
                  <a:pt x="268" y="97"/>
                  <a:pt x="268" y="96"/>
                </a:cubicBezTo>
                <a:cubicBezTo>
                  <a:pt x="268" y="88"/>
                  <a:pt x="267" y="84"/>
                  <a:pt x="267" y="79"/>
                </a:cubicBezTo>
                <a:cubicBezTo>
                  <a:pt x="266" y="78"/>
                  <a:pt x="267" y="81"/>
                  <a:pt x="265" y="80"/>
                </a:cubicBezTo>
                <a:cubicBezTo>
                  <a:pt x="265" y="88"/>
                  <a:pt x="264" y="96"/>
                  <a:pt x="264" y="107"/>
                </a:cubicBezTo>
                <a:cubicBezTo>
                  <a:pt x="263" y="107"/>
                  <a:pt x="263" y="106"/>
                  <a:pt x="263" y="107"/>
                </a:cubicBezTo>
                <a:cubicBezTo>
                  <a:pt x="263" y="108"/>
                  <a:pt x="263" y="110"/>
                  <a:pt x="264" y="110"/>
                </a:cubicBezTo>
                <a:close/>
                <a:moveTo>
                  <a:pt x="271" y="231"/>
                </a:moveTo>
                <a:cubicBezTo>
                  <a:pt x="267" y="242"/>
                  <a:pt x="263" y="256"/>
                  <a:pt x="260" y="268"/>
                </a:cubicBezTo>
                <a:cubicBezTo>
                  <a:pt x="271" y="269"/>
                  <a:pt x="270" y="242"/>
                  <a:pt x="271" y="231"/>
                </a:cubicBezTo>
                <a:close/>
                <a:moveTo>
                  <a:pt x="269" y="32"/>
                </a:moveTo>
                <a:cubicBezTo>
                  <a:pt x="268" y="32"/>
                  <a:pt x="267" y="31"/>
                  <a:pt x="266" y="31"/>
                </a:cubicBezTo>
                <a:cubicBezTo>
                  <a:pt x="266" y="33"/>
                  <a:pt x="266" y="35"/>
                  <a:pt x="266" y="37"/>
                </a:cubicBezTo>
                <a:cubicBezTo>
                  <a:pt x="267" y="35"/>
                  <a:pt x="268" y="34"/>
                  <a:pt x="269" y="32"/>
                </a:cubicBezTo>
                <a:close/>
                <a:moveTo>
                  <a:pt x="265" y="129"/>
                </a:moveTo>
                <a:cubicBezTo>
                  <a:pt x="264" y="127"/>
                  <a:pt x="266" y="128"/>
                  <a:pt x="266" y="126"/>
                </a:cubicBezTo>
                <a:cubicBezTo>
                  <a:pt x="265" y="125"/>
                  <a:pt x="265" y="121"/>
                  <a:pt x="264" y="122"/>
                </a:cubicBezTo>
                <a:cubicBezTo>
                  <a:pt x="265" y="124"/>
                  <a:pt x="263" y="128"/>
                  <a:pt x="265" y="129"/>
                </a:cubicBezTo>
                <a:close/>
                <a:moveTo>
                  <a:pt x="270" y="28"/>
                </a:moveTo>
                <a:cubicBezTo>
                  <a:pt x="270" y="26"/>
                  <a:pt x="269" y="24"/>
                  <a:pt x="267" y="24"/>
                </a:cubicBezTo>
                <a:cubicBezTo>
                  <a:pt x="267" y="25"/>
                  <a:pt x="266" y="26"/>
                  <a:pt x="266" y="27"/>
                </a:cubicBezTo>
                <a:cubicBezTo>
                  <a:pt x="268" y="27"/>
                  <a:pt x="269" y="27"/>
                  <a:pt x="270" y="28"/>
                </a:cubicBezTo>
                <a:close/>
                <a:moveTo>
                  <a:pt x="262" y="287"/>
                </a:moveTo>
                <a:cubicBezTo>
                  <a:pt x="263" y="284"/>
                  <a:pt x="264" y="281"/>
                  <a:pt x="264" y="278"/>
                </a:cubicBezTo>
                <a:cubicBezTo>
                  <a:pt x="263" y="281"/>
                  <a:pt x="261" y="284"/>
                  <a:pt x="260" y="287"/>
                </a:cubicBezTo>
                <a:cubicBezTo>
                  <a:pt x="261" y="287"/>
                  <a:pt x="262" y="287"/>
                  <a:pt x="262" y="287"/>
                </a:cubicBezTo>
                <a:close/>
                <a:moveTo>
                  <a:pt x="270" y="46"/>
                </a:moveTo>
                <a:cubicBezTo>
                  <a:pt x="270" y="42"/>
                  <a:pt x="272" y="38"/>
                  <a:pt x="272" y="35"/>
                </a:cubicBezTo>
                <a:cubicBezTo>
                  <a:pt x="269" y="36"/>
                  <a:pt x="264" y="43"/>
                  <a:pt x="270" y="46"/>
                </a:cubicBezTo>
                <a:close/>
                <a:moveTo>
                  <a:pt x="267" y="122"/>
                </a:moveTo>
                <a:cubicBezTo>
                  <a:pt x="268" y="119"/>
                  <a:pt x="270" y="117"/>
                  <a:pt x="270" y="113"/>
                </a:cubicBezTo>
                <a:cubicBezTo>
                  <a:pt x="269" y="112"/>
                  <a:pt x="269" y="113"/>
                  <a:pt x="269" y="112"/>
                </a:cubicBezTo>
                <a:cubicBezTo>
                  <a:pt x="269" y="111"/>
                  <a:pt x="269" y="109"/>
                  <a:pt x="268" y="108"/>
                </a:cubicBezTo>
                <a:cubicBezTo>
                  <a:pt x="265" y="111"/>
                  <a:pt x="264" y="118"/>
                  <a:pt x="267" y="122"/>
                </a:cubicBezTo>
                <a:close/>
                <a:moveTo>
                  <a:pt x="268" y="53"/>
                </a:moveTo>
                <a:cubicBezTo>
                  <a:pt x="267" y="54"/>
                  <a:pt x="267" y="55"/>
                  <a:pt x="267" y="56"/>
                </a:cubicBezTo>
                <a:cubicBezTo>
                  <a:pt x="268" y="57"/>
                  <a:pt x="268" y="53"/>
                  <a:pt x="268" y="53"/>
                </a:cubicBezTo>
                <a:close/>
                <a:moveTo>
                  <a:pt x="265" y="192"/>
                </a:moveTo>
                <a:cubicBezTo>
                  <a:pt x="267" y="190"/>
                  <a:pt x="269" y="185"/>
                  <a:pt x="269" y="182"/>
                </a:cubicBezTo>
                <a:cubicBezTo>
                  <a:pt x="271" y="180"/>
                  <a:pt x="272" y="176"/>
                  <a:pt x="273" y="173"/>
                </a:cubicBezTo>
                <a:cubicBezTo>
                  <a:pt x="274" y="166"/>
                  <a:pt x="272" y="162"/>
                  <a:pt x="273" y="155"/>
                </a:cubicBezTo>
                <a:cubicBezTo>
                  <a:pt x="274" y="155"/>
                  <a:pt x="272" y="154"/>
                  <a:pt x="273" y="154"/>
                </a:cubicBezTo>
                <a:cubicBezTo>
                  <a:pt x="272" y="154"/>
                  <a:pt x="273" y="151"/>
                  <a:pt x="272" y="150"/>
                </a:cubicBezTo>
                <a:cubicBezTo>
                  <a:pt x="267" y="162"/>
                  <a:pt x="264" y="177"/>
                  <a:pt x="265" y="192"/>
                </a:cubicBezTo>
                <a:close/>
                <a:moveTo>
                  <a:pt x="284" y="297"/>
                </a:moveTo>
                <a:cubicBezTo>
                  <a:pt x="283" y="294"/>
                  <a:pt x="283" y="292"/>
                  <a:pt x="282" y="290"/>
                </a:cubicBezTo>
                <a:cubicBezTo>
                  <a:pt x="276" y="295"/>
                  <a:pt x="271" y="302"/>
                  <a:pt x="263" y="305"/>
                </a:cubicBezTo>
                <a:cubicBezTo>
                  <a:pt x="270" y="309"/>
                  <a:pt x="279" y="303"/>
                  <a:pt x="284" y="297"/>
                </a:cubicBezTo>
                <a:close/>
                <a:moveTo>
                  <a:pt x="270" y="94"/>
                </a:moveTo>
                <a:cubicBezTo>
                  <a:pt x="270" y="92"/>
                  <a:pt x="271" y="91"/>
                  <a:pt x="272" y="89"/>
                </a:cubicBezTo>
                <a:cubicBezTo>
                  <a:pt x="270" y="86"/>
                  <a:pt x="271" y="84"/>
                  <a:pt x="269" y="82"/>
                </a:cubicBezTo>
                <a:cubicBezTo>
                  <a:pt x="270" y="86"/>
                  <a:pt x="269" y="91"/>
                  <a:pt x="270" y="94"/>
                </a:cubicBezTo>
                <a:close/>
                <a:moveTo>
                  <a:pt x="271" y="140"/>
                </a:moveTo>
                <a:cubicBezTo>
                  <a:pt x="272" y="140"/>
                  <a:pt x="272" y="139"/>
                  <a:pt x="272" y="138"/>
                </a:cubicBezTo>
                <a:cubicBezTo>
                  <a:pt x="270" y="137"/>
                  <a:pt x="272" y="128"/>
                  <a:pt x="270" y="125"/>
                </a:cubicBezTo>
                <a:cubicBezTo>
                  <a:pt x="267" y="130"/>
                  <a:pt x="272" y="136"/>
                  <a:pt x="271" y="140"/>
                </a:cubicBezTo>
                <a:close/>
                <a:moveTo>
                  <a:pt x="271" y="77"/>
                </a:moveTo>
                <a:cubicBezTo>
                  <a:pt x="271" y="74"/>
                  <a:pt x="272" y="71"/>
                  <a:pt x="271" y="70"/>
                </a:cubicBezTo>
                <a:cubicBezTo>
                  <a:pt x="269" y="72"/>
                  <a:pt x="270" y="75"/>
                  <a:pt x="271" y="77"/>
                </a:cubicBezTo>
                <a:close/>
                <a:moveTo>
                  <a:pt x="275" y="288"/>
                </a:moveTo>
                <a:cubicBezTo>
                  <a:pt x="274" y="288"/>
                  <a:pt x="274" y="287"/>
                  <a:pt x="273" y="287"/>
                </a:cubicBezTo>
                <a:cubicBezTo>
                  <a:pt x="271" y="292"/>
                  <a:pt x="268" y="296"/>
                  <a:pt x="265" y="299"/>
                </a:cubicBezTo>
                <a:cubicBezTo>
                  <a:pt x="268" y="296"/>
                  <a:pt x="272" y="292"/>
                  <a:pt x="275" y="288"/>
                </a:cubicBezTo>
                <a:close/>
                <a:moveTo>
                  <a:pt x="272" y="111"/>
                </a:moveTo>
                <a:cubicBezTo>
                  <a:pt x="272" y="108"/>
                  <a:pt x="272" y="102"/>
                  <a:pt x="271" y="99"/>
                </a:cubicBezTo>
                <a:cubicBezTo>
                  <a:pt x="270" y="102"/>
                  <a:pt x="270" y="109"/>
                  <a:pt x="272" y="111"/>
                </a:cubicBezTo>
                <a:close/>
                <a:moveTo>
                  <a:pt x="267" y="290"/>
                </a:moveTo>
                <a:cubicBezTo>
                  <a:pt x="266" y="290"/>
                  <a:pt x="266" y="290"/>
                  <a:pt x="266" y="291"/>
                </a:cubicBezTo>
                <a:cubicBezTo>
                  <a:pt x="267" y="291"/>
                  <a:pt x="267" y="291"/>
                  <a:pt x="267" y="290"/>
                </a:cubicBezTo>
                <a:close/>
                <a:moveTo>
                  <a:pt x="268" y="285"/>
                </a:moveTo>
                <a:cubicBezTo>
                  <a:pt x="269" y="285"/>
                  <a:pt x="270" y="283"/>
                  <a:pt x="271" y="282"/>
                </a:cubicBezTo>
                <a:cubicBezTo>
                  <a:pt x="270" y="277"/>
                  <a:pt x="271" y="272"/>
                  <a:pt x="270" y="269"/>
                </a:cubicBezTo>
                <a:cubicBezTo>
                  <a:pt x="269" y="273"/>
                  <a:pt x="268" y="280"/>
                  <a:pt x="268" y="285"/>
                </a:cubicBezTo>
                <a:close/>
                <a:moveTo>
                  <a:pt x="273" y="78"/>
                </a:moveTo>
                <a:cubicBezTo>
                  <a:pt x="275" y="74"/>
                  <a:pt x="275" y="68"/>
                  <a:pt x="273" y="64"/>
                </a:cubicBezTo>
                <a:cubicBezTo>
                  <a:pt x="273" y="69"/>
                  <a:pt x="274" y="73"/>
                  <a:pt x="273" y="78"/>
                </a:cubicBezTo>
                <a:close/>
                <a:moveTo>
                  <a:pt x="276" y="96"/>
                </a:moveTo>
                <a:cubicBezTo>
                  <a:pt x="277" y="87"/>
                  <a:pt x="279" y="76"/>
                  <a:pt x="277" y="68"/>
                </a:cubicBezTo>
                <a:cubicBezTo>
                  <a:pt x="279" y="78"/>
                  <a:pt x="272" y="89"/>
                  <a:pt x="276" y="96"/>
                </a:cubicBezTo>
                <a:close/>
                <a:moveTo>
                  <a:pt x="275" y="130"/>
                </a:moveTo>
                <a:cubicBezTo>
                  <a:pt x="278" y="123"/>
                  <a:pt x="278" y="116"/>
                  <a:pt x="275" y="110"/>
                </a:cubicBezTo>
                <a:cubicBezTo>
                  <a:pt x="273" y="115"/>
                  <a:pt x="274" y="124"/>
                  <a:pt x="275" y="130"/>
                </a:cubicBezTo>
                <a:close/>
                <a:moveTo>
                  <a:pt x="278" y="37"/>
                </a:moveTo>
                <a:cubicBezTo>
                  <a:pt x="280" y="37"/>
                  <a:pt x="282" y="36"/>
                  <a:pt x="285" y="36"/>
                </a:cubicBezTo>
                <a:cubicBezTo>
                  <a:pt x="286" y="33"/>
                  <a:pt x="289" y="31"/>
                  <a:pt x="289" y="26"/>
                </a:cubicBezTo>
                <a:cubicBezTo>
                  <a:pt x="285" y="25"/>
                  <a:pt x="280" y="27"/>
                  <a:pt x="277" y="29"/>
                </a:cubicBezTo>
                <a:cubicBezTo>
                  <a:pt x="276" y="33"/>
                  <a:pt x="277" y="35"/>
                  <a:pt x="278" y="37"/>
                </a:cubicBezTo>
                <a:close/>
                <a:moveTo>
                  <a:pt x="278" y="60"/>
                </a:moveTo>
                <a:cubicBezTo>
                  <a:pt x="277" y="59"/>
                  <a:pt x="278" y="57"/>
                  <a:pt x="277" y="56"/>
                </a:cubicBezTo>
                <a:cubicBezTo>
                  <a:pt x="276" y="57"/>
                  <a:pt x="277" y="60"/>
                  <a:pt x="278" y="60"/>
                </a:cubicBezTo>
                <a:close/>
                <a:moveTo>
                  <a:pt x="278" y="24"/>
                </a:moveTo>
                <a:cubicBezTo>
                  <a:pt x="282" y="19"/>
                  <a:pt x="287" y="16"/>
                  <a:pt x="293" y="15"/>
                </a:cubicBezTo>
                <a:cubicBezTo>
                  <a:pt x="290" y="10"/>
                  <a:pt x="284" y="13"/>
                  <a:pt x="281" y="15"/>
                </a:cubicBezTo>
                <a:cubicBezTo>
                  <a:pt x="281" y="18"/>
                  <a:pt x="279" y="20"/>
                  <a:pt x="277" y="23"/>
                </a:cubicBezTo>
                <a:cubicBezTo>
                  <a:pt x="279" y="23"/>
                  <a:pt x="277" y="24"/>
                  <a:pt x="278" y="24"/>
                </a:cubicBezTo>
                <a:close/>
                <a:moveTo>
                  <a:pt x="275" y="138"/>
                </a:moveTo>
                <a:cubicBezTo>
                  <a:pt x="274" y="144"/>
                  <a:pt x="276" y="150"/>
                  <a:pt x="275" y="156"/>
                </a:cubicBezTo>
                <a:cubicBezTo>
                  <a:pt x="276" y="158"/>
                  <a:pt x="276" y="160"/>
                  <a:pt x="277" y="163"/>
                </a:cubicBezTo>
                <a:cubicBezTo>
                  <a:pt x="280" y="158"/>
                  <a:pt x="282" y="153"/>
                  <a:pt x="284" y="146"/>
                </a:cubicBezTo>
                <a:cubicBezTo>
                  <a:pt x="284" y="146"/>
                  <a:pt x="283" y="148"/>
                  <a:pt x="283" y="147"/>
                </a:cubicBezTo>
                <a:cubicBezTo>
                  <a:pt x="281" y="139"/>
                  <a:pt x="282" y="130"/>
                  <a:pt x="278" y="125"/>
                </a:cubicBezTo>
                <a:cubicBezTo>
                  <a:pt x="278" y="130"/>
                  <a:pt x="275" y="134"/>
                  <a:pt x="275" y="138"/>
                </a:cubicBezTo>
                <a:close/>
                <a:moveTo>
                  <a:pt x="274" y="278"/>
                </a:moveTo>
                <a:cubicBezTo>
                  <a:pt x="279" y="272"/>
                  <a:pt x="283" y="263"/>
                  <a:pt x="283" y="251"/>
                </a:cubicBezTo>
                <a:cubicBezTo>
                  <a:pt x="285" y="245"/>
                  <a:pt x="286" y="238"/>
                  <a:pt x="288" y="232"/>
                </a:cubicBezTo>
                <a:cubicBezTo>
                  <a:pt x="281" y="239"/>
                  <a:pt x="279" y="254"/>
                  <a:pt x="274" y="263"/>
                </a:cubicBezTo>
                <a:cubicBezTo>
                  <a:pt x="274" y="264"/>
                  <a:pt x="274" y="266"/>
                  <a:pt x="274" y="266"/>
                </a:cubicBezTo>
                <a:cubicBezTo>
                  <a:pt x="273" y="265"/>
                  <a:pt x="273" y="265"/>
                  <a:pt x="273" y="266"/>
                </a:cubicBezTo>
                <a:cubicBezTo>
                  <a:pt x="274" y="268"/>
                  <a:pt x="273" y="276"/>
                  <a:pt x="274" y="278"/>
                </a:cubicBezTo>
                <a:close/>
                <a:moveTo>
                  <a:pt x="283" y="45"/>
                </a:moveTo>
                <a:cubicBezTo>
                  <a:pt x="280" y="47"/>
                  <a:pt x="280" y="53"/>
                  <a:pt x="281" y="57"/>
                </a:cubicBezTo>
                <a:cubicBezTo>
                  <a:pt x="281" y="72"/>
                  <a:pt x="280" y="89"/>
                  <a:pt x="277" y="102"/>
                </a:cubicBezTo>
                <a:cubicBezTo>
                  <a:pt x="276" y="106"/>
                  <a:pt x="278" y="111"/>
                  <a:pt x="279" y="114"/>
                </a:cubicBezTo>
                <a:cubicBezTo>
                  <a:pt x="284" y="95"/>
                  <a:pt x="288" y="73"/>
                  <a:pt x="292" y="53"/>
                </a:cubicBezTo>
                <a:cubicBezTo>
                  <a:pt x="290" y="51"/>
                  <a:pt x="286" y="44"/>
                  <a:pt x="283" y="45"/>
                </a:cubicBezTo>
                <a:close/>
                <a:moveTo>
                  <a:pt x="276" y="166"/>
                </a:moveTo>
                <a:cubicBezTo>
                  <a:pt x="276" y="165"/>
                  <a:pt x="276" y="165"/>
                  <a:pt x="276" y="164"/>
                </a:cubicBezTo>
                <a:cubicBezTo>
                  <a:pt x="276" y="164"/>
                  <a:pt x="276" y="164"/>
                  <a:pt x="275" y="164"/>
                </a:cubicBezTo>
                <a:cubicBezTo>
                  <a:pt x="275" y="165"/>
                  <a:pt x="275" y="166"/>
                  <a:pt x="276" y="166"/>
                </a:cubicBezTo>
                <a:close/>
                <a:moveTo>
                  <a:pt x="279" y="42"/>
                </a:moveTo>
                <a:cubicBezTo>
                  <a:pt x="280" y="42"/>
                  <a:pt x="282" y="42"/>
                  <a:pt x="283" y="40"/>
                </a:cubicBezTo>
                <a:cubicBezTo>
                  <a:pt x="282" y="39"/>
                  <a:pt x="280" y="40"/>
                  <a:pt x="279" y="40"/>
                </a:cubicBezTo>
                <a:cubicBezTo>
                  <a:pt x="279" y="41"/>
                  <a:pt x="279" y="42"/>
                  <a:pt x="279" y="42"/>
                </a:cubicBezTo>
                <a:close/>
                <a:moveTo>
                  <a:pt x="277" y="224"/>
                </a:moveTo>
                <a:cubicBezTo>
                  <a:pt x="276" y="229"/>
                  <a:pt x="275" y="238"/>
                  <a:pt x="275" y="242"/>
                </a:cubicBezTo>
                <a:cubicBezTo>
                  <a:pt x="278" y="230"/>
                  <a:pt x="281" y="216"/>
                  <a:pt x="280" y="201"/>
                </a:cubicBezTo>
                <a:cubicBezTo>
                  <a:pt x="277" y="207"/>
                  <a:pt x="276" y="217"/>
                  <a:pt x="277" y="224"/>
                </a:cubicBezTo>
                <a:close/>
                <a:moveTo>
                  <a:pt x="277" y="184"/>
                </a:moveTo>
                <a:cubicBezTo>
                  <a:pt x="277" y="190"/>
                  <a:pt x="277" y="195"/>
                  <a:pt x="277" y="200"/>
                </a:cubicBezTo>
                <a:cubicBezTo>
                  <a:pt x="281" y="193"/>
                  <a:pt x="279" y="184"/>
                  <a:pt x="277" y="175"/>
                </a:cubicBezTo>
                <a:cubicBezTo>
                  <a:pt x="275" y="177"/>
                  <a:pt x="277" y="181"/>
                  <a:pt x="277" y="184"/>
                </a:cubicBezTo>
                <a:close/>
                <a:moveTo>
                  <a:pt x="278" y="285"/>
                </a:moveTo>
                <a:cubicBezTo>
                  <a:pt x="279" y="283"/>
                  <a:pt x="280" y="282"/>
                  <a:pt x="281" y="280"/>
                </a:cubicBezTo>
                <a:cubicBezTo>
                  <a:pt x="281" y="278"/>
                  <a:pt x="282" y="275"/>
                  <a:pt x="281" y="273"/>
                </a:cubicBezTo>
                <a:cubicBezTo>
                  <a:pt x="279" y="277"/>
                  <a:pt x="277" y="280"/>
                  <a:pt x="275" y="284"/>
                </a:cubicBezTo>
                <a:cubicBezTo>
                  <a:pt x="276" y="284"/>
                  <a:pt x="277" y="284"/>
                  <a:pt x="278" y="285"/>
                </a:cubicBezTo>
                <a:close/>
                <a:moveTo>
                  <a:pt x="279" y="171"/>
                </a:moveTo>
                <a:cubicBezTo>
                  <a:pt x="278" y="176"/>
                  <a:pt x="281" y="179"/>
                  <a:pt x="281" y="184"/>
                </a:cubicBezTo>
                <a:cubicBezTo>
                  <a:pt x="282" y="180"/>
                  <a:pt x="285" y="172"/>
                  <a:pt x="285" y="167"/>
                </a:cubicBezTo>
                <a:cubicBezTo>
                  <a:pt x="285" y="165"/>
                  <a:pt x="285" y="160"/>
                  <a:pt x="284" y="160"/>
                </a:cubicBezTo>
                <a:cubicBezTo>
                  <a:pt x="283" y="163"/>
                  <a:pt x="279" y="166"/>
                  <a:pt x="279" y="171"/>
                </a:cubicBezTo>
                <a:close/>
                <a:moveTo>
                  <a:pt x="287" y="92"/>
                </a:moveTo>
                <a:cubicBezTo>
                  <a:pt x="286" y="92"/>
                  <a:pt x="286" y="92"/>
                  <a:pt x="286" y="93"/>
                </a:cubicBezTo>
                <a:cubicBezTo>
                  <a:pt x="286" y="100"/>
                  <a:pt x="282" y="107"/>
                  <a:pt x="281" y="115"/>
                </a:cubicBezTo>
                <a:cubicBezTo>
                  <a:pt x="278" y="124"/>
                  <a:pt x="285" y="132"/>
                  <a:pt x="284" y="141"/>
                </a:cubicBezTo>
                <a:cubicBezTo>
                  <a:pt x="285" y="142"/>
                  <a:pt x="284" y="144"/>
                  <a:pt x="286" y="145"/>
                </a:cubicBezTo>
                <a:cubicBezTo>
                  <a:pt x="288" y="139"/>
                  <a:pt x="291" y="132"/>
                  <a:pt x="293" y="125"/>
                </a:cubicBezTo>
                <a:cubicBezTo>
                  <a:pt x="292" y="124"/>
                  <a:pt x="291" y="127"/>
                  <a:pt x="291" y="126"/>
                </a:cubicBezTo>
                <a:cubicBezTo>
                  <a:pt x="291" y="112"/>
                  <a:pt x="290" y="96"/>
                  <a:pt x="292" y="80"/>
                </a:cubicBezTo>
                <a:cubicBezTo>
                  <a:pt x="293" y="73"/>
                  <a:pt x="295" y="64"/>
                  <a:pt x="295" y="60"/>
                </a:cubicBezTo>
                <a:cubicBezTo>
                  <a:pt x="295" y="59"/>
                  <a:pt x="295" y="58"/>
                  <a:pt x="294" y="57"/>
                </a:cubicBezTo>
                <a:cubicBezTo>
                  <a:pt x="292" y="67"/>
                  <a:pt x="288" y="81"/>
                  <a:pt x="287" y="92"/>
                </a:cubicBezTo>
                <a:close/>
                <a:moveTo>
                  <a:pt x="294" y="47"/>
                </a:moveTo>
                <a:cubicBezTo>
                  <a:pt x="293" y="43"/>
                  <a:pt x="288" y="40"/>
                  <a:pt x="285" y="41"/>
                </a:cubicBezTo>
                <a:cubicBezTo>
                  <a:pt x="288" y="42"/>
                  <a:pt x="291" y="47"/>
                  <a:pt x="294" y="47"/>
                </a:cubicBezTo>
                <a:close/>
                <a:moveTo>
                  <a:pt x="286" y="198"/>
                </a:moveTo>
                <a:cubicBezTo>
                  <a:pt x="286" y="191"/>
                  <a:pt x="287" y="184"/>
                  <a:pt x="285" y="179"/>
                </a:cubicBezTo>
                <a:cubicBezTo>
                  <a:pt x="285" y="183"/>
                  <a:pt x="282" y="188"/>
                  <a:pt x="282" y="193"/>
                </a:cubicBezTo>
                <a:cubicBezTo>
                  <a:pt x="282" y="195"/>
                  <a:pt x="283" y="197"/>
                  <a:pt x="283" y="199"/>
                </a:cubicBezTo>
                <a:cubicBezTo>
                  <a:pt x="283" y="208"/>
                  <a:pt x="282" y="221"/>
                  <a:pt x="281" y="227"/>
                </a:cubicBezTo>
                <a:cubicBezTo>
                  <a:pt x="281" y="227"/>
                  <a:pt x="281" y="228"/>
                  <a:pt x="282" y="228"/>
                </a:cubicBezTo>
                <a:cubicBezTo>
                  <a:pt x="284" y="221"/>
                  <a:pt x="285" y="208"/>
                  <a:pt x="286" y="198"/>
                </a:cubicBezTo>
                <a:close/>
                <a:moveTo>
                  <a:pt x="293" y="19"/>
                </a:moveTo>
                <a:cubicBezTo>
                  <a:pt x="292" y="19"/>
                  <a:pt x="288" y="19"/>
                  <a:pt x="286" y="22"/>
                </a:cubicBezTo>
                <a:cubicBezTo>
                  <a:pt x="288" y="22"/>
                  <a:pt x="293" y="23"/>
                  <a:pt x="293" y="19"/>
                </a:cubicBezTo>
                <a:close/>
                <a:moveTo>
                  <a:pt x="294" y="44"/>
                </a:moveTo>
                <a:cubicBezTo>
                  <a:pt x="295" y="42"/>
                  <a:pt x="295" y="41"/>
                  <a:pt x="295" y="38"/>
                </a:cubicBezTo>
                <a:cubicBezTo>
                  <a:pt x="297" y="37"/>
                  <a:pt x="296" y="30"/>
                  <a:pt x="298" y="30"/>
                </a:cubicBezTo>
                <a:cubicBezTo>
                  <a:pt x="301" y="31"/>
                  <a:pt x="300" y="37"/>
                  <a:pt x="301" y="40"/>
                </a:cubicBezTo>
                <a:cubicBezTo>
                  <a:pt x="302" y="38"/>
                  <a:pt x="303" y="36"/>
                  <a:pt x="303" y="34"/>
                </a:cubicBezTo>
                <a:cubicBezTo>
                  <a:pt x="301" y="30"/>
                  <a:pt x="297" y="27"/>
                  <a:pt x="293" y="26"/>
                </a:cubicBezTo>
                <a:cubicBezTo>
                  <a:pt x="292" y="30"/>
                  <a:pt x="288" y="32"/>
                  <a:pt x="287" y="38"/>
                </a:cubicBezTo>
                <a:cubicBezTo>
                  <a:pt x="290" y="38"/>
                  <a:pt x="292" y="41"/>
                  <a:pt x="294" y="44"/>
                </a:cubicBezTo>
                <a:close/>
                <a:moveTo>
                  <a:pt x="289" y="228"/>
                </a:moveTo>
                <a:cubicBezTo>
                  <a:pt x="291" y="223"/>
                  <a:pt x="293" y="216"/>
                  <a:pt x="293" y="209"/>
                </a:cubicBezTo>
                <a:cubicBezTo>
                  <a:pt x="290" y="216"/>
                  <a:pt x="284" y="224"/>
                  <a:pt x="285" y="232"/>
                </a:cubicBezTo>
                <a:cubicBezTo>
                  <a:pt x="286" y="231"/>
                  <a:pt x="287" y="226"/>
                  <a:pt x="289" y="228"/>
                </a:cubicBezTo>
                <a:close/>
                <a:moveTo>
                  <a:pt x="287" y="159"/>
                </a:moveTo>
                <a:cubicBezTo>
                  <a:pt x="288" y="156"/>
                  <a:pt x="289" y="152"/>
                  <a:pt x="288" y="150"/>
                </a:cubicBezTo>
                <a:cubicBezTo>
                  <a:pt x="287" y="152"/>
                  <a:pt x="285" y="156"/>
                  <a:pt x="287" y="159"/>
                </a:cubicBezTo>
                <a:close/>
                <a:moveTo>
                  <a:pt x="290" y="156"/>
                </a:moveTo>
                <a:cubicBezTo>
                  <a:pt x="290" y="159"/>
                  <a:pt x="288" y="165"/>
                  <a:pt x="287" y="168"/>
                </a:cubicBezTo>
                <a:cubicBezTo>
                  <a:pt x="289" y="183"/>
                  <a:pt x="288" y="198"/>
                  <a:pt x="287" y="211"/>
                </a:cubicBezTo>
                <a:cubicBezTo>
                  <a:pt x="290" y="207"/>
                  <a:pt x="290" y="200"/>
                  <a:pt x="294" y="197"/>
                </a:cubicBezTo>
                <a:cubicBezTo>
                  <a:pt x="294" y="179"/>
                  <a:pt x="295" y="164"/>
                  <a:pt x="292" y="147"/>
                </a:cubicBezTo>
                <a:cubicBezTo>
                  <a:pt x="292" y="151"/>
                  <a:pt x="291" y="154"/>
                  <a:pt x="290" y="156"/>
                </a:cubicBezTo>
                <a:close/>
                <a:moveTo>
                  <a:pt x="287" y="294"/>
                </a:moveTo>
                <a:cubicBezTo>
                  <a:pt x="289" y="291"/>
                  <a:pt x="291" y="289"/>
                  <a:pt x="293" y="286"/>
                </a:cubicBezTo>
                <a:cubicBezTo>
                  <a:pt x="291" y="286"/>
                  <a:pt x="292" y="283"/>
                  <a:pt x="290" y="283"/>
                </a:cubicBezTo>
                <a:cubicBezTo>
                  <a:pt x="289" y="285"/>
                  <a:pt x="286" y="284"/>
                  <a:pt x="285" y="287"/>
                </a:cubicBezTo>
                <a:cubicBezTo>
                  <a:pt x="285" y="289"/>
                  <a:pt x="285" y="293"/>
                  <a:pt x="287" y="294"/>
                </a:cubicBezTo>
                <a:close/>
                <a:moveTo>
                  <a:pt x="290" y="234"/>
                </a:moveTo>
                <a:cubicBezTo>
                  <a:pt x="287" y="241"/>
                  <a:pt x="287" y="243"/>
                  <a:pt x="286" y="250"/>
                </a:cubicBezTo>
                <a:cubicBezTo>
                  <a:pt x="288" y="246"/>
                  <a:pt x="289" y="239"/>
                  <a:pt x="290" y="234"/>
                </a:cubicBezTo>
                <a:close/>
                <a:moveTo>
                  <a:pt x="295" y="261"/>
                </a:moveTo>
                <a:cubicBezTo>
                  <a:pt x="297" y="252"/>
                  <a:pt x="300" y="241"/>
                  <a:pt x="303" y="233"/>
                </a:cubicBezTo>
                <a:cubicBezTo>
                  <a:pt x="304" y="233"/>
                  <a:pt x="304" y="235"/>
                  <a:pt x="304" y="233"/>
                </a:cubicBezTo>
                <a:cubicBezTo>
                  <a:pt x="305" y="228"/>
                  <a:pt x="307" y="221"/>
                  <a:pt x="307" y="215"/>
                </a:cubicBezTo>
                <a:cubicBezTo>
                  <a:pt x="299" y="232"/>
                  <a:pt x="289" y="250"/>
                  <a:pt x="286" y="273"/>
                </a:cubicBezTo>
                <a:cubicBezTo>
                  <a:pt x="289" y="269"/>
                  <a:pt x="291" y="265"/>
                  <a:pt x="295" y="261"/>
                </a:cubicBezTo>
                <a:close/>
                <a:moveTo>
                  <a:pt x="300" y="306"/>
                </a:moveTo>
                <a:cubicBezTo>
                  <a:pt x="298" y="304"/>
                  <a:pt x="297" y="301"/>
                  <a:pt x="296" y="298"/>
                </a:cubicBezTo>
                <a:cubicBezTo>
                  <a:pt x="294" y="299"/>
                  <a:pt x="291" y="300"/>
                  <a:pt x="289" y="300"/>
                </a:cubicBezTo>
                <a:cubicBezTo>
                  <a:pt x="291" y="304"/>
                  <a:pt x="295" y="308"/>
                  <a:pt x="300" y="306"/>
                </a:cubicBezTo>
                <a:close/>
                <a:moveTo>
                  <a:pt x="297" y="54"/>
                </a:moveTo>
                <a:cubicBezTo>
                  <a:pt x="297" y="53"/>
                  <a:pt x="297" y="52"/>
                  <a:pt x="297" y="51"/>
                </a:cubicBezTo>
                <a:cubicBezTo>
                  <a:pt x="296" y="51"/>
                  <a:pt x="296" y="49"/>
                  <a:pt x="295" y="49"/>
                </a:cubicBezTo>
                <a:cubicBezTo>
                  <a:pt x="296" y="50"/>
                  <a:pt x="295" y="50"/>
                  <a:pt x="295" y="51"/>
                </a:cubicBezTo>
                <a:cubicBezTo>
                  <a:pt x="296" y="51"/>
                  <a:pt x="295" y="54"/>
                  <a:pt x="297" y="54"/>
                </a:cubicBezTo>
                <a:close/>
                <a:moveTo>
                  <a:pt x="304" y="30"/>
                </a:moveTo>
                <a:cubicBezTo>
                  <a:pt x="303" y="25"/>
                  <a:pt x="300" y="22"/>
                  <a:pt x="296" y="19"/>
                </a:cubicBezTo>
                <a:cubicBezTo>
                  <a:pt x="296" y="21"/>
                  <a:pt x="295" y="21"/>
                  <a:pt x="295" y="23"/>
                </a:cubicBezTo>
                <a:cubicBezTo>
                  <a:pt x="300" y="24"/>
                  <a:pt x="301" y="27"/>
                  <a:pt x="304" y="30"/>
                </a:cubicBezTo>
                <a:close/>
                <a:moveTo>
                  <a:pt x="295" y="112"/>
                </a:moveTo>
                <a:cubicBezTo>
                  <a:pt x="296" y="102"/>
                  <a:pt x="298" y="93"/>
                  <a:pt x="298" y="82"/>
                </a:cubicBezTo>
                <a:cubicBezTo>
                  <a:pt x="298" y="79"/>
                  <a:pt x="297" y="74"/>
                  <a:pt x="296" y="71"/>
                </a:cubicBezTo>
                <a:cubicBezTo>
                  <a:pt x="294" y="84"/>
                  <a:pt x="294" y="98"/>
                  <a:pt x="295" y="112"/>
                </a:cubicBezTo>
                <a:close/>
                <a:moveTo>
                  <a:pt x="292" y="207"/>
                </a:moveTo>
                <a:cubicBezTo>
                  <a:pt x="293" y="207"/>
                  <a:pt x="293" y="207"/>
                  <a:pt x="293" y="207"/>
                </a:cubicBezTo>
                <a:cubicBezTo>
                  <a:pt x="293" y="205"/>
                  <a:pt x="293" y="205"/>
                  <a:pt x="292" y="204"/>
                </a:cubicBezTo>
                <a:cubicBezTo>
                  <a:pt x="292" y="205"/>
                  <a:pt x="292" y="207"/>
                  <a:pt x="292" y="207"/>
                </a:cubicBezTo>
                <a:close/>
                <a:moveTo>
                  <a:pt x="294" y="295"/>
                </a:moveTo>
                <a:cubicBezTo>
                  <a:pt x="294" y="293"/>
                  <a:pt x="294" y="293"/>
                  <a:pt x="293" y="292"/>
                </a:cubicBezTo>
                <a:cubicBezTo>
                  <a:pt x="292" y="293"/>
                  <a:pt x="291" y="294"/>
                  <a:pt x="290" y="295"/>
                </a:cubicBezTo>
                <a:cubicBezTo>
                  <a:pt x="292" y="296"/>
                  <a:pt x="293" y="296"/>
                  <a:pt x="294" y="295"/>
                </a:cubicBezTo>
                <a:close/>
                <a:moveTo>
                  <a:pt x="299" y="48"/>
                </a:moveTo>
                <a:cubicBezTo>
                  <a:pt x="299" y="46"/>
                  <a:pt x="300" y="43"/>
                  <a:pt x="300" y="41"/>
                </a:cubicBezTo>
                <a:cubicBezTo>
                  <a:pt x="299" y="42"/>
                  <a:pt x="299" y="39"/>
                  <a:pt x="298" y="38"/>
                </a:cubicBezTo>
                <a:cubicBezTo>
                  <a:pt x="297" y="41"/>
                  <a:pt x="295" y="46"/>
                  <a:pt x="299" y="48"/>
                </a:cubicBezTo>
                <a:close/>
                <a:moveTo>
                  <a:pt x="292" y="277"/>
                </a:moveTo>
                <a:cubicBezTo>
                  <a:pt x="293" y="276"/>
                  <a:pt x="293" y="274"/>
                  <a:pt x="292" y="273"/>
                </a:cubicBezTo>
                <a:cubicBezTo>
                  <a:pt x="292" y="273"/>
                  <a:pt x="291" y="276"/>
                  <a:pt x="292" y="277"/>
                </a:cubicBezTo>
                <a:close/>
                <a:moveTo>
                  <a:pt x="300" y="212"/>
                </a:moveTo>
                <a:cubicBezTo>
                  <a:pt x="299" y="213"/>
                  <a:pt x="296" y="215"/>
                  <a:pt x="296" y="218"/>
                </a:cubicBezTo>
                <a:cubicBezTo>
                  <a:pt x="295" y="222"/>
                  <a:pt x="296" y="227"/>
                  <a:pt x="294" y="230"/>
                </a:cubicBezTo>
                <a:cubicBezTo>
                  <a:pt x="294" y="233"/>
                  <a:pt x="293" y="238"/>
                  <a:pt x="293" y="239"/>
                </a:cubicBezTo>
                <a:cubicBezTo>
                  <a:pt x="298" y="228"/>
                  <a:pt x="303" y="217"/>
                  <a:pt x="308" y="206"/>
                </a:cubicBezTo>
                <a:cubicBezTo>
                  <a:pt x="306" y="207"/>
                  <a:pt x="307" y="200"/>
                  <a:pt x="306" y="199"/>
                </a:cubicBezTo>
                <a:cubicBezTo>
                  <a:pt x="304" y="204"/>
                  <a:pt x="301" y="207"/>
                  <a:pt x="300" y="212"/>
                </a:cubicBezTo>
                <a:close/>
                <a:moveTo>
                  <a:pt x="298" y="131"/>
                </a:moveTo>
                <a:cubicBezTo>
                  <a:pt x="297" y="132"/>
                  <a:pt x="296" y="135"/>
                  <a:pt x="295" y="136"/>
                </a:cubicBezTo>
                <a:cubicBezTo>
                  <a:pt x="295" y="139"/>
                  <a:pt x="296" y="143"/>
                  <a:pt x="296" y="146"/>
                </a:cubicBezTo>
                <a:cubicBezTo>
                  <a:pt x="296" y="158"/>
                  <a:pt x="296" y="172"/>
                  <a:pt x="297" y="184"/>
                </a:cubicBezTo>
                <a:cubicBezTo>
                  <a:pt x="299" y="181"/>
                  <a:pt x="300" y="178"/>
                  <a:pt x="301" y="174"/>
                </a:cubicBezTo>
                <a:cubicBezTo>
                  <a:pt x="302" y="171"/>
                  <a:pt x="304" y="167"/>
                  <a:pt x="305" y="163"/>
                </a:cubicBezTo>
                <a:cubicBezTo>
                  <a:pt x="305" y="160"/>
                  <a:pt x="305" y="157"/>
                  <a:pt x="305" y="155"/>
                </a:cubicBezTo>
                <a:cubicBezTo>
                  <a:pt x="304" y="144"/>
                  <a:pt x="304" y="131"/>
                  <a:pt x="303" y="121"/>
                </a:cubicBezTo>
                <a:cubicBezTo>
                  <a:pt x="301" y="123"/>
                  <a:pt x="299" y="127"/>
                  <a:pt x="298" y="131"/>
                </a:cubicBezTo>
                <a:close/>
                <a:moveTo>
                  <a:pt x="298" y="63"/>
                </a:moveTo>
                <a:cubicBezTo>
                  <a:pt x="302" y="80"/>
                  <a:pt x="299" y="95"/>
                  <a:pt x="298" y="111"/>
                </a:cubicBezTo>
                <a:cubicBezTo>
                  <a:pt x="299" y="107"/>
                  <a:pt x="301" y="104"/>
                  <a:pt x="301" y="100"/>
                </a:cubicBezTo>
                <a:cubicBezTo>
                  <a:pt x="302" y="95"/>
                  <a:pt x="301" y="92"/>
                  <a:pt x="301" y="88"/>
                </a:cubicBezTo>
                <a:cubicBezTo>
                  <a:pt x="301" y="78"/>
                  <a:pt x="302" y="63"/>
                  <a:pt x="299" y="56"/>
                </a:cubicBezTo>
                <a:cubicBezTo>
                  <a:pt x="298" y="58"/>
                  <a:pt x="298" y="59"/>
                  <a:pt x="298" y="63"/>
                </a:cubicBezTo>
                <a:close/>
                <a:moveTo>
                  <a:pt x="299" y="122"/>
                </a:moveTo>
                <a:cubicBezTo>
                  <a:pt x="298" y="122"/>
                  <a:pt x="297" y="124"/>
                  <a:pt x="297" y="125"/>
                </a:cubicBezTo>
                <a:cubicBezTo>
                  <a:pt x="298" y="124"/>
                  <a:pt x="298" y="123"/>
                  <a:pt x="299" y="122"/>
                </a:cubicBezTo>
                <a:close/>
                <a:moveTo>
                  <a:pt x="306" y="182"/>
                </a:moveTo>
                <a:cubicBezTo>
                  <a:pt x="305" y="181"/>
                  <a:pt x="305" y="181"/>
                  <a:pt x="305" y="181"/>
                </a:cubicBezTo>
                <a:cubicBezTo>
                  <a:pt x="306" y="178"/>
                  <a:pt x="305" y="175"/>
                  <a:pt x="305" y="171"/>
                </a:cubicBezTo>
                <a:cubicBezTo>
                  <a:pt x="303" y="174"/>
                  <a:pt x="302" y="179"/>
                  <a:pt x="300" y="182"/>
                </a:cubicBezTo>
                <a:cubicBezTo>
                  <a:pt x="299" y="186"/>
                  <a:pt x="297" y="191"/>
                  <a:pt x="296" y="196"/>
                </a:cubicBezTo>
                <a:cubicBezTo>
                  <a:pt x="298" y="194"/>
                  <a:pt x="299" y="190"/>
                  <a:pt x="302" y="189"/>
                </a:cubicBezTo>
                <a:cubicBezTo>
                  <a:pt x="302" y="186"/>
                  <a:pt x="304" y="182"/>
                  <a:pt x="306" y="182"/>
                </a:cubicBezTo>
                <a:close/>
                <a:moveTo>
                  <a:pt x="298" y="205"/>
                </a:moveTo>
                <a:cubicBezTo>
                  <a:pt x="298" y="207"/>
                  <a:pt x="297" y="210"/>
                  <a:pt x="297" y="212"/>
                </a:cubicBezTo>
                <a:cubicBezTo>
                  <a:pt x="300" y="206"/>
                  <a:pt x="303" y="201"/>
                  <a:pt x="306" y="195"/>
                </a:cubicBezTo>
                <a:cubicBezTo>
                  <a:pt x="306" y="192"/>
                  <a:pt x="307" y="188"/>
                  <a:pt x="305" y="186"/>
                </a:cubicBezTo>
                <a:cubicBezTo>
                  <a:pt x="303" y="192"/>
                  <a:pt x="300" y="199"/>
                  <a:pt x="298" y="205"/>
                </a:cubicBezTo>
                <a:close/>
                <a:moveTo>
                  <a:pt x="295" y="281"/>
                </a:moveTo>
                <a:cubicBezTo>
                  <a:pt x="297" y="280"/>
                  <a:pt x="299" y="277"/>
                  <a:pt x="299" y="273"/>
                </a:cubicBezTo>
                <a:cubicBezTo>
                  <a:pt x="298" y="275"/>
                  <a:pt x="297" y="277"/>
                  <a:pt x="295" y="278"/>
                </a:cubicBezTo>
                <a:cubicBezTo>
                  <a:pt x="295" y="280"/>
                  <a:pt x="295" y="280"/>
                  <a:pt x="295" y="281"/>
                </a:cubicBezTo>
                <a:close/>
                <a:moveTo>
                  <a:pt x="295" y="272"/>
                </a:moveTo>
                <a:cubicBezTo>
                  <a:pt x="299" y="268"/>
                  <a:pt x="303" y="264"/>
                  <a:pt x="304" y="256"/>
                </a:cubicBezTo>
                <a:cubicBezTo>
                  <a:pt x="299" y="260"/>
                  <a:pt x="295" y="263"/>
                  <a:pt x="295" y="272"/>
                </a:cubicBezTo>
                <a:close/>
                <a:moveTo>
                  <a:pt x="303" y="56"/>
                </a:moveTo>
                <a:cubicBezTo>
                  <a:pt x="303" y="54"/>
                  <a:pt x="304" y="50"/>
                  <a:pt x="304" y="47"/>
                </a:cubicBezTo>
                <a:cubicBezTo>
                  <a:pt x="300" y="46"/>
                  <a:pt x="302" y="55"/>
                  <a:pt x="303" y="56"/>
                </a:cubicBezTo>
                <a:close/>
                <a:moveTo>
                  <a:pt x="297" y="292"/>
                </a:moveTo>
                <a:cubicBezTo>
                  <a:pt x="298" y="292"/>
                  <a:pt x="300" y="291"/>
                  <a:pt x="299" y="289"/>
                </a:cubicBezTo>
                <a:cubicBezTo>
                  <a:pt x="298" y="290"/>
                  <a:pt x="297" y="289"/>
                  <a:pt x="296" y="288"/>
                </a:cubicBezTo>
                <a:cubicBezTo>
                  <a:pt x="296" y="290"/>
                  <a:pt x="297" y="291"/>
                  <a:pt x="297" y="292"/>
                </a:cubicBezTo>
                <a:close/>
                <a:moveTo>
                  <a:pt x="302" y="114"/>
                </a:moveTo>
                <a:cubicBezTo>
                  <a:pt x="301" y="114"/>
                  <a:pt x="300" y="117"/>
                  <a:pt x="301" y="118"/>
                </a:cubicBezTo>
                <a:cubicBezTo>
                  <a:pt x="301" y="116"/>
                  <a:pt x="302" y="116"/>
                  <a:pt x="302" y="114"/>
                </a:cubicBezTo>
                <a:close/>
                <a:moveTo>
                  <a:pt x="305" y="42"/>
                </a:moveTo>
                <a:cubicBezTo>
                  <a:pt x="306" y="40"/>
                  <a:pt x="305" y="38"/>
                  <a:pt x="304" y="37"/>
                </a:cubicBezTo>
                <a:cubicBezTo>
                  <a:pt x="304" y="39"/>
                  <a:pt x="304" y="41"/>
                  <a:pt x="303" y="43"/>
                </a:cubicBezTo>
                <a:cubicBezTo>
                  <a:pt x="304" y="43"/>
                  <a:pt x="304" y="42"/>
                  <a:pt x="305" y="42"/>
                </a:cubicBezTo>
                <a:close/>
                <a:moveTo>
                  <a:pt x="298" y="286"/>
                </a:moveTo>
                <a:cubicBezTo>
                  <a:pt x="299" y="285"/>
                  <a:pt x="300" y="285"/>
                  <a:pt x="301" y="285"/>
                </a:cubicBezTo>
                <a:cubicBezTo>
                  <a:pt x="301" y="283"/>
                  <a:pt x="302" y="279"/>
                  <a:pt x="301" y="277"/>
                </a:cubicBezTo>
                <a:cubicBezTo>
                  <a:pt x="300" y="280"/>
                  <a:pt x="298" y="283"/>
                  <a:pt x="298" y="285"/>
                </a:cubicBezTo>
                <a:cubicBezTo>
                  <a:pt x="298" y="285"/>
                  <a:pt x="298" y="285"/>
                  <a:pt x="298" y="286"/>
                </a:cubicBezTo>
                <a:close/>
                <a:moveTo>
                  <a:pt x="305" y="84"/>
                </a:moveTo>
                <a:cubicBezTo>
                  <a:pt x="307" y="77"/>
                  <a:pt x="307" y="70"/>
                  <a:pt x="303" y="68"/>
                </a:cubicBezTo>
                <a:cubicBezTo>
                  <a:pt x="304" y="73"/>
                  <a:pt x="304" y="78"/>
                  <a:pt x="305" y="84"/>
                </a:cubicBezTo>
                <a:close/>
                <a:moveTo>
                  <a:pt x="306" y="53"/>
                </a:moveTo>
                <a:cubicBezTo>
                  <a:pt x="304" y="58"/>
                  <a:pt x="304" y="64"/>
                  <a:pt x="307" y="67"/>
                </a:cubicBezTo>
                <a:cubicBezTo>
                  <a:pt x="307" y="60"/>
                  <a:pt x="308" y="52"/>
                  <a:pt x="307" y="46"/>
                </a:cubicBezTo>
                <a:cubicBezTo>
                  <a:pt x="307" y="49"/>
                  <a:pt x="306" y="50"/>
                  <a:pt x="305" y="51"/>
                </a:cubicBezTo>
                <a:cubicBezTo>
                  <a:pt x="306" y="51"/>
                  <a:pt x="306" y="52"/>
                  <a:pt x="306" y="53"/>
                </a:cubicBezTo>
                <a:close/>
                <a:moveTo>
                  <a:pt x="299" y="298"/>
                </a:moveTo>
                <a:cubicBezTo>
                  <a:pt x="300" y="300"/>
                  <a:pt x="302" y="303"/>
                  <a:pt x="305" y="305"/>
                </a:cubicBezTo>
                <a:cubicBezTo>
                  <a:pt x="307" y="302"/>
                  <a:pt x="310" y="300"/>
                  <a:pt x="311" y="297"/>
                </a:cubicBezTo>
                <a:cubicBezTo>
                  <a:pt x="311" y="296"/>
                  <a:pt x="311" y="294"/>
                  <a:pt x="310" y="294"/>
                </a:cubicBezTo>
                <a:cubicBezTo>
                  <a:pt x="307" y="295"/>
                  <a:pt x="304" y="294"/>
                  <a:pt x="302" y="292"/>
                </a:cubicBezTo>
                <a:cubicBezTo>
                  <a:pt x="301" y="294"/>
                  <a:pt x="299" y="295"/>
                  <a:pt x="299" y="298"/>
                </a:cubicBezTo>
                <a:close/>
                <a:moveTo>
                  <a:pt x="304" y="253"/>
                </a:moveTo>
                <a:cubicBezTo>
                  <a:pt x="303" y="254"/>
                  <a:pt x="304" y="254"/>
                  <a:pt x="304" y="254"/>
                </a:cubicBezTo>
                <a:cubicBezTo>
                  <a:pt x="305" y="252"/>
                  <a:pt x="305" y="250"/>
                  <a:pt x="306" y="249"/>
                </a:cubicBezTo>
                <a:cubicBezTo>
                  <a:pt x="306" y="246"/>
                  <a:pt x="307" y="241"/>
                  <a:pt x="308" y="241"/>
                </a:cubicBezTo>
                <a:cubicBezTo>
                  <a:pt x="308" y="240"/>
                  <a:pt x="309" y="238"/>
                  <a:pt x="308" y="237"/>
                </a:cubicBezTo>
                <a:cubicBezTo>
                  <a:pt x="308" y="239"/>
                  <a:pt x="307" y="240"/>
                  <a:pt x="306" y="241"/>
                </a:cubicBezTo>
                <a:cubicBezTo>
                  <a:pt x="306" y="246"/>
                  <a:pt x="303" y="250"/>
                  <a:pt x="301" y="254"/>
                </a:cubicBezTo>
                <a:cubicBezTo>
                  <a:pt x="303" y="255"/>
                  <a:pt x="302" y="253"/>
                  <a:pt x="304" y="253"/>
                </a:cubicBezTo>
                <a:close/>
                <a:moveTo>
                  <a:pt x="308" y="32"/>
                </a:moveTo>
                <a:cubicBezTo>
                  <a:pt x="312" y="28"/>
                  <a:pt x="314" y="25"/>
                  <a:pt x="320" y="26"/>
                </a:cubicBezTo>
                <a:cubicBezTo>
                  <a:pt x="320" y="24"/>
                  <a:pt x="321" y="23"/>
                  <a:pt x="321" y="21"/>
                </a:cubicBezTo>
                <a:cubicBezTo>
                  <a:pt x="316" y="20"/>
                  <a:pt x="308" y="28"/>
                  <a:pt x="308" y="32"/>
                </a:cubicBezTo>
                <a:close/>
                <a:moveTo>
                  <a:pt x="309" y="154"/>
                </a:moveTo>
                <a:cubicBezTo>
                  <a:pt x="309" y="142"/>
                  <a:pt x="308" y="126"/>
                  <a:pt x="306" y="116"/>
                </a:cubicBezTo>
                <a:cubicBezTo>
                  <a:pt x="306" y="129"/>
                  <a:pt x="306" y="142"/>
                  <a:pt x="309" y="154"/>
                </a:cubicBezTo>
                <a:close/>
                <a:moveTo>
                  <a:pt x="307" y="102"/>
                </a:moveTo>
                <a:cubicBezTo>
                  <a:pt x="310" y="99"/>
                  <a:pt x="312" y="92"/>
                  <a:pt x="309" y="88"/>
                </a:cubicBezTo>
                <a:cubicBezTo>
                  <a:pt x="308" y="92"/>
                  <a:pt x="306" y="97"/>
                  <a:pt x="307" y="102"/>
                </a:cubicBezTo>
                <a:close/>
                <a:moveTo>
                  <a:pt x="309" y="43"/>
                </a:moveTo>
                <a:cubicBezTo>
                  <a:pt x="311" y="44"/>
                  <a:pt x="312" y="45"/>
                  <a:pt x="314" y="45"/>
                </a:cubicBezTo>
                <a:cubicBezTo>
                  <a:pt x="315" y="39"/>
                  <a:pt x="318" y="35"/>
                  <a:pt x="319" y="30"/>
                </a:cubicBezTo>
                <a:cubicBezTo>
                  <a:pt x="312" y="30"/>
                  <a:pt x="309" y="34"/>
                  <a:pt x="309" y="43"/>
                </a:cubicBezTo>
                <a:close/>
                <a:moveTo>
                  <a:pt x="309" y="113"/>
                </a:moveTo>
                <a:cubicBezTo>
                  <a:pt x="310" y="123"/>
                  <a:pt x="310" y="136"/>
                  <a:pt x="311" y="147"/>
                </a:cubicBezTo>
                <a:cubicBezTo>
                  <a:pt x="313" y="141"/>
                  <a:pt x="316" y="136"/>
                  <a:pt x="316" y="128"/>
                </a:cubicBezTo>
                <a:cubicBezTo>
                  <a:pt x="315" y="119"/>
                  <a:pt x="313" y="107"/>
                  <a:pt x="311" y="100"/>
                </a:cubicBezTo>
                <a:cubicBezTo>
                  <a:pt x="308" y="104"/>
                  <a:pt x="308" y="108"/>
                  <a:pt x="309" y="113"/>
                </a:cubicBezTo>
                <a:close/>
                <a:moveTo>
                  <a:pt x="305" y="277"/>
                </a:moveTo>
                <a:cubicBezTo>
                  <a:pt x="307" y="273"/>
                  <a:pt x="307" y="265"/>
                  <a:pt x="308" y="260"/>
                </a:cubicBezTo>
                <a:cubicBezTo>
                  <a:pt x="306" y="265"/>
                  <a:pt x="303" y="270"/>
                  <a:pt x="305" y="277"/>
                </a:cubicBezTo>
                <a:close/>
                <a:moveTo>
                  <a:pt x="308" y="173"/>
                </a:moveTo>
                <a:cubicBezTo>
                  <a:pt x="308" y="172"/>
                  <a:pt x="309" y="170"/>
                  <a:pt x="309" y="169"/>
                </a:cubicBezTo>
                <a:cubicBezTo>
                  <a:pt x="308" y="168"/>
                  <a:pt x="308" y="170"/>
                  <a:pt x="308" y="169"/>
                </a:cubicBezTo>
                <a:cubicBezTo>
                  <a:pt x="308" y="168"/>
                  <a:pt x="308" y="167"/>
                  <a:pt x="307" y="166"/>
                </a:cubicBezTo>
                <a:cubicBezTo>
                  <a:pt x="307" y="168"/>
                  <a:pt x="307" y="171"/>
                  <a:pt x="308" y="173"/>
                </a:cubicBezTo>
                <a:close/>
                <a:moveTo>
                  <a:pt x="311" y="51"/>
                </a:moveTo>
                <a:cubicBezTo>
                  <a:pt x="312" y="51"/>
                  <a:pt x="312" y="50"/>
                  <a:pt x="312" y="49"/>
                </a:cubicBezTo>
                <a:cubicBezTo>
                  <a:pt x="311" y="49"/>
                  <a:pt x="312" y="47"/>
                  <a:pt x="311" y="47"/>
                </a:cubicBezTo>
                <a:cubicBezTo>
                  <a:pt x="311" y="49"/>
                  <a:pt x="311" y="50"/>
                  <a:pt x="311" y="51"/>
                </a:cubicBezTo>
                <a:close/>
                <a:moveTo>
                  <a:pt x="309" y="191"/>
                </a:moveTo>
                <a:cubicBezTo>
                  <a:pt x="310" y="188"/>
                  <a:pt x="310" y="180"/>
                  <a:pt x="308" y="179"/>
                </a:cubicBezTo>
                <a:cubicBezTo>
                  <a:pt x="307" y="180"/>
                  <a:pt x="307" y="188"/>
                  <a:pt x="309" y="191"/>
                </a:cubicBezTo>
                <a:close/>
                <a:moveTo>
                  <a:pt x="311" y="70"/>
                </a:moveTo>
                <a:cubicBezTo>
                  <a:pt x="311" y="72"/>
                  <a:pt x="311" y="74"/>
                  <a:pt x="311" y="76"/>
                </a:cubicBezTo>
                <a:cubicBezTo>
                  <a:pt x="310" y="81"/>
                  <a:pt x="311" y="85"/>
                  <a:pt x="312" y="90"/>
                </a:cubicBezTo>
                <a:cubicBezTo>
                  <a:pt x="314" y="84"/>
                  <a:pt x="317" y="78"/>
                  <a:pt x="319" y="71"/>
                </a:cubicBezTo>
                <a:cubicBezTo>
                  <a:pt x="316" y="67"/>
                  <a:pt x="321" y="52"/>
                  <a:pt x="314" y="50"/>
                </a:cubicBezTo>
                <a:cubicBezTo>
                  <a:pt x="312" y="57"/>
                  <a:pt x="311" y="64"/>
                  <a:pt x="311" y="70"/>
                </a:cubicBezTo>
                <a:close/>
                <a:moveTo>
                  <a:pt x="308" y="284"/>
                </a:moveTo>
                <a:cubicBezTo>
                  <a:pt x="308" y="282"/>
                  <a:pt x="309" y="276"/>
                  <a:pt x="308" y="277"/>
                </a:cubicBezTo>
                <a:cubicBezTo>
                  <a:pt x="308" y="279"/>
                  <a:pt x="306" y="282"/>
                  <a:pt x="306" y="285"/>
                </a:cubicBezTo>
                <a:cubicBezTo>
                  <a:pt x="307" y="285"/>
                  <a:pt x="307" y="284"/>
                  <a:pt x="308" y="284"/>
                </a:cubicBezTo>
                <a:close/>
                <a:moveTo>
                  <a:pt x="311" y="93"/>
                </a:moveTo>
                <a:cubicBezTo>
                  <a:pt x="311" y="91"/>
                  <a:pt x="311" y="90"/>
                  <a:pt x="310" y="90"/>
                </a:cubicBezTo>
                <a:cubicBezTo>
                  <a:pt x="311" y="91"/>
                  <a:pt x="310" y="93"/>
                  <a:pt x="311" y="93"/>
                </a:cubicBezTo>
                <a:close/>
                <a:moveTo>
                  <a:pt x="306" y="290"/>
                </a:moveTo>
                <a:cubicBezTo>
                  <a:pt x="308" y="289"/>
                  <a:pt x="308" y="290"/>
                  <a:pt x="309" y="289"/>
                </a:cubicBezTo>
                <a:cubicBezTo>
                  <a:pt x="308" y="288"/>
                  <a:pt x="307" y="288"/>
                  <a:pt x="306" y="290"/>
                </a:cubicBezTo>
                <a:cubicBezTo>
                  <a:pt x="306" y="290"/>
                  <a:pt x="306" y="290"/>
                  <a:pt x="306" y="290"/>
                </a:cubicBezTo>
                <a:close/>
                <a:moveTo>
                  <a:pt x="309" y="199"/>
                </a:moveTo>
                <a:cubicBezTo>
                  <a:pt x="309" y="198"/>
                  <a:pt x="309" y="197"/>
                  <a:pt x="309" y="194"/>
                </a:cubicBezTo>
                <a:cubicBezTo>
                  <a:pt x="308" y="194"/>
                  <a:pt x="309" y="198"/>
                  <a:pt x="309" y="199"/>
                </a:cubicBezTo>
                <a:close/>
                <a:moveTo>
                  <a:pt x="311" y="208"/>
                </a:moveTo>
                <a:cubicBezTo>
                  <a:pt x="310" y="210"/>
                  <a:pt x="310" y="214"/>
                  <a:pt x="310" y="216"/>
                </a:cubicBezTo>
                <a:cubicBezTo>
                  <a:pt x="311" y="214"/>
                  <a:pt x="312" y="210"/>
                  <a:pt x="311" y="208"/>
                </a:cubicBezTo>
                <a:close/>
                <a:moveTo>
                  <a:pt x="312" y="163"/>
                </a:moveTo>
                <a:cubicBezTo>
                  <a:pt x="314" y="159"/>
                  <a:pt x="316" y="155"/>
                  <a:pt x="316" y="149"/>
                </a:cubicBezTo>
                <a:cubicBezTo>
                  <a:pt x="317" y="149"/>
                  <a:pt x="318" y="150"/>
                  <a:pt x="317" y="148"/>
                </a:cubicBezTo>
                <a:cubicBezTo>
                  <a:pt x="316" y="147"/>
                  <a:pt x="316" y="146"/>
                  <a:pt x="316" y="143"/>
                </a:cubicBezTo>
                <a:cubicBezTo>
                  <a:pt x="313" y="147"/>
                  <a:pt x="310" y="156"/>
                  <a:pt x="312" y="163"/>
                </a:cubicBezTo>
                <a:close/>
                <a:moveTo>
                  <a:pt x="331" y="277"/>
                </a:moveTo>
                <a:cubicBezTo>
                  <a:pt x="323" y="287"/>
                  <a:pt x="316" y="297"/>
                  <a:pt x="308" y="307"/>
                </a:cubicBezTo>
                <a:cubicBezTo>
                  <a:pt x="321" y="307"/>
                  <a:pt x="327" y="290"/>
                  <a:pt x="331" y="277"/>
                </a:cubicBezTo>
                <a:close/>
                <a:moveTo>
                  <a:pt x="313" y="95"/>
                </a:moveTo>
                <a:cubicBezTo>
                  <a:pt x="316" y="106"/>
                  <a:pt x="316" y="118"/>
                  <a:pt x="318" y="128"/>
                </a:cubicBezTo>
                <a:cubicBezTo>
                  <a:pt x="320" y="115"/>
                  <a:pt x="320" y="97"/>
                  <a:pt x="319" y="82"/>
                </a:cubicBezTo>
                <a:cubicBezTo>
                  <a:pt x="316" y="85"/>
                  <a:pt x="316" y="92"/>
                  <a:pt x="313" y="95"/>
                </a:cubicBezTo>
                <a:close/>
                <a:moveTo>
                  <a:pt x="312" y="183"/>
                </a:moveTo>
                <a:cubicBezTo>
                  <a:pt x="315" y="181"/>
                  <a:pt x="316" y="175"/>
                  <a:pt x="315" y="169"/>
                </a:cubicBezTo>
                <a:cubicBezTo>
                  <a:pt x="311" y="172"/>
                  <a:pt x="311" y="176"/>
                  <a:pt x="312" y="183"/>
                </a:cubicBezTo>
                <a:close/>
                <a:moveTo>
                  <a:pt x="313" y="198"/>
                </a:moveTo>
                <a:cubicBezTo>
                  <a:pt x="314" y="198"/>
                  <a:pt x="314" y="197"/>
                  <a:pt x="314" y="197"/>
                </a:cubicBezTo>
                <a:cubicBezTo>
                  <a:pt x="313" y="194"/>
                  <a:pt x="314" y="190"/>
                  <a:pt x="314" y="186"/>
                </a:cubicBezTo>
                <a:cubicBezTo>
                  <a:pt x="311" y="187"/>
                  <a:pt x="313" y="193"/>
                  <a:pt x="313" y="198"/>
                </a:cubicBezTo>
                <a:close/>
                <a:moveTo>
                  <a:pt x="318" y="48"/>
                </a:moveTo>
                <a:cubicBezTo>
                  <a:pt x="317" y="46"/>
                  <a:pt x="319" y="42"/>
                  <a:pt x="317" y="40"/>
                </a:cubicBezTo>
                <a:cubicBezTo>
                  <a:pt x="317" y="43"/>
                  <a:pt x="316" y="44"/>
                  <a:pt x="316" y="47"/>
                </a:cubicBezTo>
                <a:cubicBezTo>
                  <a:pt x="316" y="47"/>
                  <a:pt x="317" y="49"/>
                  <a:pt x="318" y="48"/>
                </a:cubicBezTo>
                <a:close/>
                <a:moveTo>
                  <a:pt x="314" y="165"/>
                </a:moveTo>
                <a:cubicBezTo>
                  <a:pt x="315" y="163"/>
                  <a:pt x="316" y="161"/>
                  <a:pt x="316" y="159"/>
                </a:cubicBezTo>
                <a:cubicBezTo>
                  <a:pt x="315" y="161"/>
                  <a:pt x="313" y="163"/>
                  <a:pt x="314" y="165"/>
                </a:cubicBezTo>
                <a:close/>
                <a:moveTo>
                  <a:pt x="322" y="267"/>
                </a:moveTo>
                <a:cubicBezTo>
                  <a:pt x="323" y="263"/>
                  <a:pt x="324" y="255"/>
                  <a:pt x="324" y="249"/>
                </a:cubicBezTo>
                <a:cubicBezTo>
                  <a:pt x="325" y="238"/>
                  <a:pt x="325" y="229"/>
                  <a:pt x="325" y="220"/>
                </a:cubicBezTo>
                <a:cubicBezTo>
                  <a:pt x="323" y="222"/>
                  <a:pt x="323" y="226"/>
                  <a:pt x="321" y="229"/>
                </a:cubicBezTo>
                <a:cubicBezTo>
                  <a:pt x="320" y="233"/>
                  <a:pt x="317" y="236"/>
                  <a:pt x="315" y="240"/>
                </a:cubicBezTo>
                <a:cubicBezTo>
                  <a:pt x="315" y="240"/>
                  <a:pt x="315" y="242"/>
                  <a:pt x="315" y="242"/>
                </a:cubicBezTo>
                <a:cubicBezTo>
                  <a:pt x="313" y="253"/>
                  <a:pt x="311" y="266"/>
                  <a:pt x="311" y="281"/>
                </a:cubicBezTo>
                <a:cubicBezTo>
                  <a:pt x="314" y="279"/>
                  <a:pt x="320" y="272"/>
                  <a:pt x="322" y="267"/>
                </a:cubicBezTo>
                <a:close/>
                <a:moveTo>
                  <a:pt x="314" y="205"/>
                </a:moveTo>
                <a:cubicBezTo>
                  <a:pt x="314" y="204"/>
                  <a:pt x="315" y="204"/>
                  <a:pt x="315" y="203"/>
                </a:cubicBezTo>
                <a:cubicBezTo>
                  <a:pt x="314" y="202"/>
                  <a:pt x="313" y="205"/>
                  <a:pt x="314" y="205"/>
                </a:cubicBezTo>
                <a:close/>
                <a:moveTo>
                  <a:pt x="318" y="279"/>
                </a:moveTo>
                <a:cubicBezTo>
                  <a:pt x="317" y="282"/>
                  <a:pt x="314" y="284"/>
                  <a:pt x="312" y="287"/>
                </a:cubicBezTo>
                <a:cubicBezTo>
                  <a:pt x="312" y="288"/>
                  <a:pt x="312" y="288"/>
                  <a:pt x="312" y="288"/>
                </a:cubicBezTo>
                <a:cubicBezTo>
                  <a:pt x="315" y="286"/>
                  <a:pt x="319" y="284"/>
                  <a:pt x="318" y="279"/>
                </a:cubicBezTo>
                <a:close/>
                <a:moveTo>
                  <a:pt x="315" y="209"/>
                </a:moveTo>
                <a:cubicBezTo>
                  <a:pt x="314" y="212"/>
                  <a:pt x="313" y="216"/>
                  <a:pt x="314" y="218"/>
                </a:cubicBezTo>
                <a:cubicBezTo>
                  <a:pt x="314" y="216"/>
                  <a:pt x="315" y="213"/>
                  <a:pt x="315" y="209"/>
                </a:cubicBezTo>
                <a:close/>
                <a:moveTo>
                  <a:pt x="324" y="56"/>
                </a:moveTo>
                <a:cubicBezTo>
                  <a:pt x="326" y="49"/>
                  <a:pt x="328" y="42"/>
                  <a:pt x="329" y="35"/>
                </a:cubicBezTo>
                <a:cubicBezTo>
                  <a:pt x="327" y="33"/>
                  <a:pt x="325" y="32"/>
                  <a:pt x="323" y="31"/>
                </a:cubicBezTo>
                <a:cubicBezTo>
                  <a:pt x="318" y="36"/>
                  <a:pt x="318" y="54"/>
                  <a:pt x="324" y="56"/>
                </a:cubicBezTo>
                <a:close/>
                <a:moveTo>
                  <a:pt x="316" y="228"/>
                </a:moveTo>
                <a:cubicBezTo>
                  <a:pt x="316" y="229"/>
                  <a:pt x="315" y="231"/>
                  <a:pt x="315" y="231"/>
                </a:cubicBezTo>
                <a:cubicBezTo>
                  <a:pt x="316" y="230"/>
                  <a:pt x="317" y="229"/>
                  <a:pt x="316" y="228"/>
                </a:cubicBezTo>
                <a:close/>
                <a:moveTo>
                  <a:pt x="320" y="69"/>
                </a:moveTo>
                <a:cubicBezTo>
                  <a:pt x="321" y="66"/>
                  <a:pt x="322" y="64"/>
                  <a:pt x="323" y="62"/>
                </a:cubicBezTo>
                <a:cubicBezTo>
                  <a:pt x="321" y="61"/>
                  <a:pt x="321" y="56"/>
                  <a:pt x="319" y="57"/>
                </a:cubicBezTo>
                <a:cubicBezTo>
                  <a:pt x="320" y="59"/>
                  <a:pt x="319" y="67"/>
                  <a:pt x="320" y="69"/>
                </a:cubicBezTo>
                <a:close/>
                <a:moveTo>
                  <a:pt x="316" y="222"/>
                </a:moveTo>
                <a:cubicBezTo>
                  <a:pt x="316" y="223"/>
                  <a:pt x="316" y="223"/>
                  <a:pt x="316" y="223"/>
                </a:cubicBezTo>
                <a:cubicBezTo>
                  <a:pt x="317" y="225"/>
                  <a:pt x="315" y="226"/>
                  <a:pt x="316" y="227"/>
                </a:cubicBezTo>
                <a:cubicBezTo>
                  <a:pt x="319" y="215"/>
                  <a:pt x="326" y="205"/>
                  <a:pt x="325" y="191"/>
                </a:cubicBezTo>
                <a:cubicBezTo>
                  <a:pt x="321" y="200"/>
                  <a:pt x="317" y="211"/>
                  <a:pt x="316" y="222"/>
                </a:cubicBezTo>
                <a:close/>
                <a:moveTo>
                  <a:pt x="317" y="184"/>
                </a:moveTo>
                <a:cubicBezTo>
                  <a:pt x="317" y="185"/>
                  <a:pt x="316" y="186"/>
                  <a:pt x="316" y="187"/>
                </a:cubicBezTo>
                <a:cubicBezTo>
                  <a:pt x="317" y="187"/>
                  <a:pt x="318" y="184"/>
                  <a:pt x="317" y="184"/>
                </a:cubicBezTo>
                <a:close/>
                <a:moveTo>
                  <a:pt x="322" y="92"/>
                </a:moveTo>
                <a:cubicBezTo>
                  <a:pt x="322" y="85"/>
                  <a:pt x="326" y="73"/>
                  <a:pt x="324" y="67"/>
                </a:cubicBezTo>
                <a:cubicBezTo>
                  <a:pt x="320" y="73"/>
                  <a:pt x="320" y="85"/>
                  <a:pt x="322" y="92"/>
                </a:cubicBezTo>
                <a:close/>
                <a:moveTo>
                  <a:pt x="326" y="23"/>
                </a:moveTo>
                <a:cubicBezTo>
                  <a:pt x="326" y="22"/>
                  <a:pt x="325" y="22"/>
                  <a:pt x="324" y="22"/>
                </a:cubicBezTo>
                <a:cubicBezTo>
                  <a:pt x="323" y="24"/>
                  <a:pt x="322" y="26"/>
                  <a:pt x="322" y="27"/>
                </a:cubicBezTo>
                <a:cubicBezTo>
                  <a:pt x="323" y="25"/>
                  <a:pt x="325" y="25"/>
                  <a:pt x="326" y="23"/>
                </a:cubicBezTo>
                <a:close/>
                <a:moveTo>
                  <a:pt x="321" y="140"/>
                </a:moveTo>
                <a:cubicBezTo>
                  <a:pt x="322" y="137"/>
                  <a:pt x="322" y="131"/>
                  <a:pt x="321" y="128"/>
                </a:cubicBezTo>
                <a:cubicBezTo>
                  <a:pt x="321" y="133"/>
                  <a:pt x="319" y="136"/>
                  <a:pt x="321" y="140"/>
                </a:cubicBezTo>
                <a:close/>
                <a:moveTo>
                  <a:pt x="320" y="154"/>
                </a:moveTo>
                <a:cubicBezTo>
                  <a:pt x="321" y="152"/>
                  <a:pt x="322" y="151"/>
                  <a:pt x="323" y="149"/>
                </a:cubicBezTo>
                <a:cubicBezTo>
                  <a:pt x="322" y="147"/>
                  <a:pt x="323" y="146"/>
                  <a:pt x="322" y="144"/>
                </a:cubicBezTo>
                <a:cubicBezTo>
                  <a:pt x="320" y="146"/>
                  <a:pt x="319" y="150"/>
                  <a:pt x="320" y="154"/>
                </a:cubicBezTo>
                <a:close/>
                <a:moveTo>
                  <a:pt x="323" y="167"/>
                </a:moveTo>
                <a:cubicBezTo>
                  <a:pt x="320" y="174"/>
                  <a:pt x="319" y="179"/>
                  <a:pt x="319" y="189"/>
                </a:cubicBezTo>
                <a:cubicBezTo>
                  <a:pt x="325" y="185"/>
                  <a:pt x="326" y="176"/>
                  <a:pt x="323" y="167"/>
                </a:cubicBezTo>
                <a:close/>
                <a:moveTo>
                  <a:pt x="320" y="169"/>
                </a:moveTo>
                <a:cubicBezTo>
                  <a:pt x="322" y="164"/>
                  <a:pt x="324" y="160"/>
                  <a:pt x="323" y="155"/>
                </a:cubicBezTo>
                <a:cubicBezTo>
                  <a:pt x="320" y="156"/>
                  <a:pt x="319" y="164"/>
                  <a:pt x="320" y="169"/>
                </a:cubicBezTo>
                <a:close/>
                <a:moveTo>
                  <a:pt x="323" y="114"/>
                </a:moveTo>
                <a:cubicBezTo>
                  <a:pt x="325" y="105"/>
                  <a:pt x="327" y="92"/>
                  <a:pt x="325" y="82"/>
                </a:cubicBezTo>
                <a:cubicBezTo>
                  <a:pt x="324" y="92"/>
                  <a:pt x="320" y="103"/>
                  <a:pt x="323" y="114"/>
                </a:cubicBezTo>
                <a:close/>
                <a:moveTo>
                  <a:pt x="320" y="224"/>
                </a:moveTo>
                <a:cubicBezTo>
                  <a:pt x="320" y="225"/>
                  <a:pt x="319" y="225"/>
                  <a:pt x="319" y="225"/>
                </a:cubicBezTo>
                <a:cubicBezTo>
                  <a:pt x="319" y="227"/>
                  <a:pt x="321" y="225"/>
                  <a:pt x="320" y="224"/>
                </a:cubicBezTo>
                <a:close/>
                <a:moveTo>
                  <a:pt x="326" y="208"/>
                </a:moveTo>
                <a:cubicBezTo>
                  <a:pt x="323" y="212"/>
                  <a:pt x="322" y="218"/>
                  <a:pt x="320" y="223"/>
                </a:cubicBezTo>
                <a:cubicBezTo>
                  <a:pt x="323" y="221"/>
                  <a:pt x="325" y="215"/>
                  <a:pt x="326" y="208"/>
                </a:cubicBezTo>
                <a:close/>
                <a:moveTo>
                  <a:pt x="327" y="110"/>
                </a:moveTo>
                <a:cubicBezTo>
                  <a:pt x="325" y="116"/>
                  <a:pt x="321" y="123"/>
                  <a:pt x="324" y="131"/>
                </a:cubicBezTo>
                <a:cubicBezTo>
                  <a:pt x="328" y="119"/>
                  <a:pt x="334" y="97"/>
                  <a:pt x="334" y="81"/>
                </a:cubicBezTo>
                <a:cubicBezTo>
                  <a:pt x="335" y="76"/>
                  <a:pt x="335" y="73"/>
                  <a:pt x="334" y="71"/>
                </a:cubicBezTo>
                <a:cubicBezTo>
                  <a:pt x="334" y="67"/>
                  <a:pt x="333" y="63"/>
                  <a:pt x="333" y="59"/>
                </a:cubicBezTo>
                <a:cubicBezTo>
                  <a:pt x="334" y="57"/>
                  <a:pt x="335" y="55"/>
                  <a:pt x="333" y="53"/>
                </a:cubicBezTo>
                <a:cubicBezTo>
                  <a:pt x="330" y="57"/>
                  <a:pt x="331" y="64"/>
                  <a:pt x="327" y="68"/>
                </a:cubicBezTo>
                <a:cubicBezTo>
                  <a:pt x="329" y="82"/>
                  <a:pt x="330" y="97"/>
                  <a:pt x="327" y="110"/>
                </a:cubicBezTo>
                <a:close/>
                <a:moveTo>
                  <a:pt x="330" y="31"/>
                </a:moveTo>
                <a:cubicBezTo>
                  <a:pt x="330" y="27"/>
                  <a:pt x="327" y="25"/>
                  <a:pt x="325" y="29"/>
                </a:cubicBezTo>
                <a:cubicBezTo>
                  <a:pt x="327" y="29"/>
                  <a:pt x="328" y="30"/>
                  <a:pt x="330" y="31"/>
                </a:cubicBezTo>
                <a:close/>
                <a:moveTo>
                  <a:pt x="328" y="48"/>
                </a:moveTo>
                <a:cubicBezTo>
                  <a:pt x="328" y="56"/>
                  <a:pt x="323" y="60"/>
                  <a:pt x="327" y="65"/>
                </a:cubicBezTo>
                <a:cubicBezTo>
                  <a:pt x="328" y="60"/>
                  <a:pt x="330" y="54"/>
                  <a:pt x="332" y="50"/>
                </a:cubicBezTo>
                <a:cubicBezTo>
                  <a:pt x="333" y="48"/>
                  <a:pt x="333" y="48"/>
                  <a:pt x="333" y="47"/>
                </a:cubicBezTo>
                <a:cubicBezTo>
                  <a:pt x="334" y="45"/>
                  <a:pt x="332" y="40"/>
                  <a:pt x="332" y="38"/>
                </a:cubicBezTo>
                <a:cubicBezTo>
                  <a:pt x="330" y="40"/>
                  <a:pt x="331" y="46"/>
                  <a:pt x="328" y="48"/>
                </a:cubicBezTo>
                <a:close/>
                <a:moveTo>
                  <a:pt x="325" y="146"/>
                </a:moveTo>
                <a:cubicBezTo>
                  <a:pt x="327" y="141"/>
                  <a:pt x="330" y="137"/>
                  <a:pt x="330" y="132"/>
                </a:cubicBezTo>
                <a:cubicBezTo>
                  <a:pt x="333" y="132"/>
                  <a:pt x="334" y="124"/>
                  <a:pt x="336" y="125"/>
                </a:cubicBezTo>
                <a:cubicBezTo>
                  <a:pt x="337" y="125"/>
                  <a:pt x="336" y="124"/>
                  <a:pt x="336" y="123"/>
                </a:cubicBezTo>
                <a:cubicBezTo>
                  <a:pt x="337" y="122"/>
                  <a:pt x="339" y="117"/>
                  <a:pt x="338" y="115"/>
                </a:cubicBezTo>
                <a:cubicBezTo>
                  <a:pt x="337" y="115"/>
                  <a:pt x="338" y="116"/>
                  <a:pt x="337" y="116"/>
                </a:cubicBezTo>
                <a:cubicBezTo>
                  <a:pt x="336" y="110"/>
                  <a:pt x="336" y="101"/>
                  <a:pt x="335" y="94"/>
                </a:cubicBezTo>
                <a:cubicBezTo>
                  <a:pt x="334" y="96"/>
                  <a:pt x="335" y="97"/>
                  <a:pt x="335" y="98"/>
                </a:cubicBezTo>
                <a:cubicBezTo>
                  <a:pt x="335" y="99"/>
                  <a:pt x="334" y="100"/>
                  <a:pt x="334" y="101"/>
                </a:cubicBezTo>
                <a:cubicBezTo>
                  <a:pt x="333" y="104"/>
                  <a:pt x="333" y="109"/>
                  <a:pt x="332" y="114"/>
                </a:cubicBezTo>
                <a:cubicBezTo>
                  <a:pt x="331" y="115"/>
                  <a:pt x="330" y="117"/>
                  <a:pt x="330" y="118"/>
                </a:cubicBezTo>
                <a:cubicBezTo>
                  <a:pt x="330" y="119"/>
                  <a:pt x="330" y="121"/>
                  <a:pt x="330" y="122"/>
                </a:cubicBezTo>
                <a:cubicBezTo>
                  <a:pt x="329" y="123"/>
                  <a:pt x="328" y="124"/>
                  <a:pt x="328" y="125"/>
                </a:cubicBezTo>
                <a:cubicBezTo>
                  <a:pt x="328" y="127"/>
                  <a:pt x="331" y="130"/>
                  <a:pt x="330" y="132"/>
                </a:cubicBezTo>
                <a:cubicBezTo>
                  <a:pt x="329" y="131"/>
                  <a:pt x="329" y="128"/>
                  <a:pt x="328" y="126"/>
                </a:cubicBezTo>
                <a:cubicBezTo>
                  <a:pt x="326" y="133"/>
                  <a:pt x="322" y="140"/>
                  <a:pt x="325" y="146"/>
                </a:cubicBezTo>
                <a:close/>
                <a:moveTo>
                  <a:pt x="339" y="184"/>
                </a:moveTo>
                <a:cubicBezTo>
                  <a:pt x="338" y="200"/>
                  <a:pt x="337" y="217"/>
                  <a:pt x="335" y="231"/>
                </a:cubicBezTo>
                <a:cubicBezTo>
                  <a:pt x="335" y="237"/>
                  <a:pt x="333" y="243"/>
                  <a:pt x="332" y="247"/>
                </a:cubicBezTo>
                <a:cubicBezTo>
                  <a:pt x="331" y="249"/>
                  <a:pt x="332" y="249"/>
                  <a:pt x="331" y="251"/>
                </a:cubicBezTo>
                <a:cubicBezTo>
                  <a:pt x="330" y="259"/>
                  <a:pt x="325" y="266"/>
                  <a:pt x="323" y="272"/>
                </a:cubicBezTo>
                <a:cubicBezTo>
                  <a:pt x="323" y="273"/>
                  <a:pt x="322" y="278"/>
                  <a:pt x="321" y="280"/>
                </a:cubicBezTo>
                <a:cubicBezTo>
                  <a:pt x="327" y="276"/>
                  <a:pt x="330" y="268"/>
                  <a:pt x="333" y="260"/>
                </a:cubicBezTo>
                <a:cubicBezTo>
                  <a:pt x="343" y="233"/>
                  <a:pt x="344" y="192"/>
                  <a:pt x="342" y="164"/>
                </a:cubicBezTo>
                <a:cubicBezTo>
                  <a:pt x="340" y="165"/>
                  <a:pt x="339" y="167"/>
                  <a:pt x="338" y="168"/>
                </a:cubicBezTo>
                <a:cubicBezTo>
                  <a:pt x="339" y="173"/>
                  <a:pt x="339" y="178"/>
                  <a:pt x="339" y="184"/>
                </a:cubicBezTo>
                <a:close/>
                <a:moveTo>
                  <a:pt x="324" y="188"/>
                </a:moveTo>
                <a:cubicBezTo>
                  <a:pt x="325" y="188"/>
                  <a:pt x="325" y="187"/>
                  <a:pt x="324" y="187"/>
                </a:cubicBezTo>
                <a:cubicBezTo>
                  <a:pt x="323" y="187"/>
                  <a:pt x="324" y="191"/>
                  <a:pt x="324" y="188"/>
                </a:cubicBezTo>
                <a:close/>
                <a:moveTo>
                  <a:pt x="325" y="149"/>
                </a:moveTo>
                <a:cubicBezTo>
                  <a:pt x="324" y="151"/>
                  <a:pt x="326" y="155"/>
                  <a:pt x="325" y="157"/>
                </a:cubicBezTo>
                <a:cubicBezTo>
                  <a:pt x="328" y="152"/>
                  <a:pt x="332" y="144"/>
                  <a:pt x="332" y="138"/>
                </a:cubicBezTo>
                <a:cubicBezTo>
                  <a:pt x="330" y="140"/>
                  <a:pt x="327" y="146"/>
                  <a:pt x="325" y="149"/>
                </a:cubicBezTo>
                <a:close/>
                <a:moveTo>
                  <a:pt x="329" y="155"/>
                </a:moveTo>
                <a:cubicBezTo>
                  <a:pt x="326" y="160"/>
                  <a:pt x="324" y="167"/>
                  <a:pt x="327" y="175"/>
                </a:cubicBezTo>
                <a:cubicBezTo>
                  <a:pt x="331" y="168"/>
                  <a:pt x="333" y="161"/>
                  <a:pt x="336" y="152"/>
                </a:cubicBezTo>
                <a:cubicBezTo>
                  <a:pt x="334" y="152"/>
                  <a:pt x="334" y="147"/>
                  <a:pt x="333" y="145"/>
                </a:cubicBezTo>
                <a:cubicBezTo>
                  <a:pt x="332" y="147"/>
                  <a:pt x="330" y="151"/>
                  <a:pt x="329" y="155"/>
                </a:cubicBezTo>
                <a:close/>
                <a:moveTo>
                  <a:pt x="333" y="174"/>
                </a:moveTo>
                <a:cubicBezTo>
                  <a:pt x="330" y="179"/>
                  <a:pt x="325" y="183"/>
                  <a:pt x="327" y="193"/>
                </a:cubicBezTo>
                <a:cubicBezTo>
                  <a:pt x="330" y="188"/>
                  <a:pt x="333" y="179"/>
                  <a:pt x="333" y="174"/>
                </a:cubicBezTo>
                <a:close/>
                <a:moveTo>
                  <a:pt x="334" y="179"/>
                </a:moveTo>
                <a:cubicBezTo>
                  <a:pt x="336" y="181"/>
                  <a:pt x="334" y="184"/>
                  <a:pt x="334" y="186"/>
                </a:cubicBezTo>
                <a:cubicBezTo>
                  <a:pt x="333" y="190"/>
                  <a:pt x="332" y="196"/>
                  <a:pt x="331" y="199"/>
                </a:cubicBezTo>
                <a:cubicBezTo>
                  <a:pt x="331" y="201"/>
                  <a:pt x="330" y="203"/>
                  <a:pt x="330" y="205"/>
                </a:cubicBezTo>
                <a:cubicBezTo>
                  <a:pt x="329" y="208"/>
                  <a:pt x="327" y="214"/>
                  <a:pt x="327" y="215"/>
                </a:cubicBezTo>
                <a:cubicBezTo>
                  <a:pt x="327" y="221"/>
                  <a:pt x="328" y="232"/>
                  <a:pt x="327" y="241"/>
                </a:cubicBezTo>
                <a:cubicBezTo>
                  <a:pt x="327" y="244"/>
                  <a:pt x="325" y="255"/>
                  <a:pt x="326" y="257"/>
                </a:cubicBezTo>
                <a:cubicBezTo>
                  <a:pt x="334" y="234"/>
                  <a:pt x="337" y="205"/>
                  <a:pt x="336" y="175"/>
                </a:cubicBezTo>
                <a:cubicBezTo>
                  <a:pt x="336" y="176"/>
                  <a:pt x="335" y="178"/>
                  <a:pt x="334" y="179"/>
                </a:cubicBezTo>
                <a:close/>
                <a:moveTo>
                  <a:pt x="328" y="203"/>
                </a:moveTo>
                <a:cubicBezTo>
                  <a:pt x="328" y="200"/>
                  <a:pt x="330" y="196"/>
                  <a:pt x="329" y="195"/>
                </a:cubicBezTo>
                <a:cubicBezTo>
                  <a:pt x="329" y="198"/>
                  <a:pt x="326" y="200"/>
                  <a:pt x="328" y="203"/>
                </a:cubicBezTo>
                <a:close/>
                <a:moveTo>
                  <a:pt x="333" y="34"/>
                </a:moveTo>
                <a:cubicBezTo>
                  <a:pt x="334" y="35"/>
                  <a:pt x="335" y="35"/>
                  <a:pt x="336" y="36"/>
                </a:cubicBezTo>
                <a:cubicBezTo>
                  <a:pt x="338" y="32"/>
                  <a:pt x="336" y="27"/>
                  <a:pt x="334" y="26"/>
                </a:cubicBezTo>
                <a:cubicBezTo>
                  <a:pt x="333" y="29"/>
                  <a:pt x="333" y="32"/>
                  <a:pt x="333" y="34"/>
                </a:cubicBezTo>
                <a:close/>
                <a:moveTo>
                  <a:pt x="335" y="163"/>
                </a:moveTo>
                <a:cubicBezTo>
                  <a:pt x="334" y="167"/>
                  <a:pt x="331" y="170"/>
                  <a:pt x="331" y="173"/>
                </a:cubicBezTo>
                <a:cubicBezTo>
                  <a:pt x="333" y="170"/>
                  <a:pt x="336" y="167"/>
                  <a:pt x="335" y="163"/>
                </a:cubicBezTo>
                <a:close/>
                <a:moveTo>
                  <a:pt x="333" y="137"/>
                </a:moveTo>
                <a:cubicBezTo>
                  <a:pt x="333" y="136"/>
                  <a:pt x="334" y="135"/>
                  <a:pt x="334" y="134"/>
                </a:cubicBezTo>
                <a:cubicBezTo>
                  <a:pt x="333" y="134"/>
                  <a:pt x="332" y="136"/>
                  <a:pt x="333" y="137"/>
                </a:cubicBezTo>
                <a:close/>
                <a:moveTo>
                  <a:pt x="336" y="135"/>
                </a:moveTo>
                <a:cubicBezTo>
                  <a:pt x="335" y="137"/>
                  <a:pt x="334" y="140"/>
                  <a:pt x="334" y="141"/>
                </a:cubicBezTo>
                <a:cubicBezTo>
                  <a:pt x="334" y="145"/>
                  <a:pt x="336" y="149"/>
                  <a:pt x="336" y="152"/>
                </a:cubicBezTo>
                <a:cubicBezTo>
                  <a:pt x="338" y="145"/>
                  <a:pt x="340" y="136"/>
                  <a:pt x="338" y="128"/>
                </a:cubicBezTo>
                <a:cubicBezTo>
                  <a:pt x="338" y="130"/>
                  <a:pt x="337" y="132"/>
                  <a:pt x="336" y="135"/>
                </a:cubicBezTo>
                <a:close/>
                <a:moveTo>
                  <a:pt x="337" y="61"/>
                </a:moveTo>
                <a:cubicBezTo>
                  <a:pt x="337" y="63"/>
                  <a:pt x="338" y="64"/>
                  <a:pt x="338" y="65"/>
                </a:cubicBezTo>
                <a:cubicBezTo>
                  <a:pt x="336" y="76"/>
                  <a:pt x="337" y="94"/>
                  <a:pt x="339" y="110"/>
                </a:cubicBezTo>
                <a:cubicBezTo>
                  <a:pt x="340" y="97"/>
                  <a:pt x="337" y="81"/>
                  <a:pt x="339" y="68"/>
                </a:cubicBezTo>
                <a:cubicBezTo>
                  <a:pt x="337" y="64"/>
                  <a:pt x="339" y="54"/>
                  <a:pt x="340" y="49"/>
                </a:cubicBezTo>
                <a:cubicBezTo>
                  <a:pt x="339" y="47"/>
                  <a:pt x="338" y="47"/>
                  <a:pt x="337" y="48"/>
                </a:cubicBezTo>
                <a:cubicBezTo>
                  <a:pt x="336" y="54"/>
                  <a:pt x="338" y="57"/>
                  <a:pt x="337" y="61"/>
                </a:cubicBezTo>
                <a:close/>
                <a:moveTo>
                  <a:pt x="340" y="42"/>
                </a:moveTo>
                <a:cubicBezTo>
                  <a:pt x="340" y="39"/>
                  <a:pt x="339" y="37"/>
                  <a:pt x="338" y="35"/>
                </a:cubicBezTo>
                <a:cubicBezTo>
                  <a:pt x="337" y="38"/>
                  <a:pt x="338" y="41"/>
                  <a:pt x="340" y="42"/>
                </a:cubicBezTo>
                <a:close/>
                <a:moveTo>
                  <a:pt x="341" y="28"/>
                </a:moveTo>
                <a:cubicBezTo>
                  <a:pt x="339" y="31"/>
                  <a:pt x="342" y="36"/>
                  <a:pt x="343" y="39"/>
                </a:cubicBezTo>
                <a:cubicBezTo>
                  <a:pt x="343" y="33"/>
                  <a:pt x="347" y="30"/>
                  <a:pt x="349" y="25"/>
                </a:cubicBezTo>
                <a:cubicBezTo>
                  <a:pt x="346" y="25"/>
                  <a:pt x="343" y="25"/>
                  <a:pt x="341" y="28"/>
                </a:cubicBezTo>
                <a:close/>
                <a:moveTo>
                  <a:pt x="339" y="159"/>
                </a:moveTo>
                <a:cubicBezTo>
                  <a:pt x="339" y="156"/>
                  <a:pt x="341" y="153"/>
                  <a:pt x="340" y="149"/>
                </a:cubicBezTo>
                <a:cubicBezTo>
                  <a:pt x="340" y="152"/>
                  <a:pt x="337" y="155"/>
                  <a:pt x="338" y="157"/>
                </a:cubicBezTo>
                <a:cubicBezTo>
                  <a:pt x="338" y="156"/>
                  <a:pt x="338" y="160"/>
                  <a:pt x="339" y="159"/>
                </a:cubicBezTo>
                <a:close/>
                <a:moveTo>
                  <a:pt x="342" y="84"/>
                </a:moveTo>
                <a:cubicBezTo>
                  <a:pt x="343" y="75"/>
                  <a:pt x="343" y="66"/>
                  <a:pt x="342" y="57"/>
                </a:cubicBezTo>
                <a:cubicBezTo>
                  <a:pt x="341" y="63"/>
                  <a:pt x="340" y="77"/>
                  <a:pt x="342" y="84"/>
                </a:cubicBezTo>
                <a:close/>
                <a:moveTo>
                  <a:pt x="341" y="126"/>
                </a:moveTo>
                <a:cubicBezTo>
                  <a:pt x="341" y="124"/>
                  <a:pt x="342" y="120"/>
                  <a:pt x="341" y="119"/>
                </a:cubicBezTo>
                <a:cubicBezTo>
                  <a:pt x="340" y="121"/>
                  <a:pt x="340" y="125"/>
                  <a:pt x="341" y="126"/>
                </a:cubicBezTo>
                <a:close/>
                <a:moveTo>
                  <a:pt x="344" y="105"/>
                </a:moveTo>
                <a:cubicBezTo>
                  <a:pt x="344" y="101"/>
                  <a:pt x="345" y="96"/>
                  <a:pt x="346" y="93"/>
                </a:cubicBezTo>
                <a:cubicBezTo>
                  <a:pt x="347" y="85"/>
                  <a:pt x="348" y="75"/>
                  <a:pt x="345" y="69"/>
                </a:cubicBezTo>
                <a:cubicBezTo>
                  <a:pt x="345" y="78"/>
                  <a:pt x="344" y="89"/>
                  <a:pt x="344" y="96"/>
                </a:cubicBezTo>
                <a:cubicBezTo>
                  <a:pt x="342" y="97"/>
                  <a:pt x="343" y="103"/>
                  <a:pt x="344" y="105"/>
                </a:cubicBezTo>
                <a:close/>
                <a:moveTo>
                  <a:pt x="349" y="70"/>
                </a:moveTo>
                <a:cubicBezTo>
                  <a:pt x="350" y="62"/>
                  <a:pt x="352" y="53"/>
                  <a:pt x="352" y="48"/>
                </a:cubicBezTo>
                <a:cubicBezTo>
                  <a:pt x="351" y="46"/>
                  <a:pt x="347" y="45"/>
                  <a:pt x="345" y="45"/>
                </a:cubicBezTo>
                <a:cubicBezTo>
                  <a:pt x="343" y="54"/>
                  <a:pt x="348" y="62"/>
                  <a:pt x="349" y="70"/>
                </a:cubicBezTo>
                <a:close/>
                <a:moveTo>
                  <a:pt x="354" y="38"/>
                </a:moveTo>
                <a:cubicBezTo>
                  <a:pt x="353" y="36"/>
                  <a:pt x="352" y="31"/>
                  <a:pt x="351" y="29"/>
                </a:cubicBezTo>
                <a:cubicBezTo>
                  <a:pt x="349" y="29"/>
                  <a:pt x="349" y="32"/>
                  <a:pt x="347" y="32"/>
                </a:cubicBezTo>
                <a:cubicBezTo>
                  <a:pt x="347" y="34"/>
                  <a:pt x="347" y="37"/>
                  <a:pt x="345" y="37"/>
                </a:cubicBezTo>
                <a:cubicBezTo>
                  <a:pt x="345" y="38"/>
                  <a:pt x="345" y="38"/>
                  <a:pt x="345" y="40"/>
                </a:cubicBezTo>
                <a:cubicBezTo>
                  <a:pt x="347" y="37"/>
                  <a:pt x="351" y="36"/>
                  <a:pt x="354" y="38"/>
                </a:cubicBezTo>
                <a:close/>
                <a:moveTo>
                  <a:pt x="343" y="156"/>
                </a:moveTo>
                <a:cubicBezTo>
                  <a:pt x="345" y="155"/>
                  <a:pt x="344" y="151"/>
                  <a:pt x="344" y="149"/>
                </a:cubicBezTo>
                <a:cubicBezTo>
                  <a:pt x="344" y="151"/>
                  <a:pt x="343" y="152"/>
                  <a:pt x="343" y="156"/>
                </a:cubicBezTo>
                <a:close/>
                <a:moveTo>
                  <a:pt x="345" y="160"/>
                </a:moveTo>
                <a:cubicBezTo>
                  <a:pt x="345" y="160"/>
                  <a:pt x="344" y="160"/>
                  <a:pt x="344" y="160"/>
                </a:cubicBezTo>
                <a:cubicBezTo>
                  <a:pt x="344" y="169"/>
                  <a:pt x="344" y="176"/>
                  <a:pt x="345" y="182"/>
                </a:cubicBezTo>
                <a:cubicBezTo>
                  <a:pt x="346" y="174"/>
                  <a:pt x="346" y="166"/>
                  <a:pt x="345" y="160"/>
                </a:cubicBezTo>
                <a:close/>
                <a:moveTo>
                  <a:pt x="345" y="124"/>
                </a:moveTo>
                <a:cubicBezTo>
                  <a:pt x="347" y="120"/>
                  <a:pt x="347" y="114"/>
                  <a:pt x="347" y="107"/>
                </a:cubicBezTo>
                <a:cubicBezTo>
                  <a:pt x="344" y="111"/>
                  <a:pt x="345" y="118"/>
                  <a:pt x="345" y="124"/>
                </a:cubicBezTo>
                <a:close/>
                <a:moveTo>
                  <a:pt x="345" y="183"/>
                </a:moveTo>
                <a:cubicBezTo>
                  <a:pt x="345" y="184"/>
                  <a:pt x="345" y="185"/>
                  <a:pt x="345" y="185"/>
                </a:cubicBezTo>
                <a:cubicBezTo>
                  <a:pt x="346" y="186"/>
                  <a:pt x="346" y="183"/>
                  <a:pt x="345" y="183"/>
                </a:cubicBezTo>
                <a:close/>
                <a:moveTo>
                  <a:pt x="352" y="43"/>
                </a:moveTo>
                <a:cubicBezTo>
                  <a:pt x="352" y="41"/>
                  <a:pt x="349" y="39"/>
                  <a:pt x="348" y="42"/>
                </a:cubicBezTo>
                <a:cubicBezTo>
                  <a:pt x="350" y="41"/>
                  <a:pt x="350" y="43"/>
                  <a:pt x="352" y="43"/>
                </a:cubicBezTo>
                <a:close/>
                <a:moveTo>
                  <a:pt x="351" y="94"/>
                </a:moveTo>
                <a:cubicBezTo>
                  <a:pt x="352" y="93"/>
                  <a:pt x="353" y="91"/>
                  <a:pt x="354" y="89"/>
                </a:cubicBezTo>
                <a:cubicBezTo>
                  <a:pt x="355" y="79"/>
                  <a:pt x="356" y="72"/>
                  <a:pt x="356" y="62"/>
                </a:cubicBezTo>
                <a:cubicBezTo>
                  <a:pt x="356" y="58"/>
                  <a:pt x="356" y="53"/>
                  <a:pt x="355" y="51"/>
                </a:cubicBezTo>
                <a:cubicBezTo>
                  <a:pt x="353" y="67"/>
                  <a:pt x="349" y="83"/>
                  <a:pt x="351" y="94"/>
                </a:cubicBezTo>
                <a:close/>
                <a:moveTo>
                  <a:pt x="351" y="112"/>
                </a:moveTo>
                <a:cubicBezTo>
                  <a:pt x="351" y="107"/>
                  <a:pt x="353" y="102"/>
                  <a:pt x="352" y="97"/>
                </a:cubicBezTo>
                <a:cubicBezTo>
                  <a:pt x="350" y="100"/>
                  <a:pt x="350" y="109"/>
                  <a:pt x="351" y="112"/>
                </a:cubicBezTo>
                <a:close/>
                <a:moveTo>
                  <a:pt x="370" y="37"/>
                </a:moveTo>
                <a:cubicBezTo>
                  <a:pt x="365" y="33"/>
                  <a:pt x="360" y="23"/>
                  <a:pt x="354" y="28"/>
                </a:cubicBezTo>
                <a:cubicBezTo>
                  <a:pt x="355" y="33"/>
                  <a:pt x="357" y="37"/>
                  <a:pt x="358" y="43"/>
                </a:cubicBezTo>
                <a:cubicBezTo>
                  <a:pt x="358" y="44"/>
                  <a:pt x="358" y="46"/>
                  <a:pt x="358" y="48"/>
                </a:cubicBezTo>
                <a:cubicBezTo>
                  <a:pt x="359" y="50"/>
                  <a:pt x="361" y="51"/>
                  <a:pt x="361" y="53"/>
                </a:cubicBezTo>
                <a:cubicBezTo>
                  <a:pt x="364" y="59"/>
                  <a:pt x="363" y="64"/>
                  <a:pt x="363" y="71"/>
                </a:cubicBezTo>
                <a:cubicBezTo>
                  <a:pt x="368" y="63"/>
                  <a:pt x="375" y="49"/>
                  <a:pt x="370" y="37"/>
                </a:cubicBezTo>
                <a:close/>
                <a:moveTo>
                  <a:pt x="358" y="81"/>
                </a:moveTo>
                <a:cubicBezTo>
                  <a:pt x="359" y="79"/>
                  <a:pt x="360" y="75"/>
                  <a:pt x="360" y="71"/>
                </a:cubicBezTo>
                <a:cubicBezTo>
                  <a:pt x="361" y="66"/>
                  <a:pt x="361" y="60"/>
                  <a:pt x="359" y="57"/>
                </a:cubicBezTo>
                <a:cubicBezTo>
                  <a:pt x="359" y="65"/>
                  <a:pt x="359" y="74"/>
                  <a:pt x="357" y="80"/>
                </a:cubicBezTo>
                <a:cubicBezTo>
                  <a:pt x="357" y="80"/>
                  <a:pt x="357" y="80"/>
                  <a:pt x="357" y="80"/>
                </a:cubicBezTo>
                <a:cubicBezTo>
                  <a:pt x="357" y="80"/>
                  <a:pt x="357" y="81"/>
                  <a:pt x="358" y="81"/>
                </a:cubicBezTo>
                <a:close/>
              </a:path>
            </a:pathLst>
          </a:custGeom>
          <a:noFill/>
          <a:ln>
            <a:noFill/>
          </a:ln>
        </p:spPr>
        <p:txBody>
          <a:bodyPr anchor="ctr"/>
          <a:p>
            <a:pPr algn="ctr"/>
            <a:r>
              <a:rPr altLang="zh-CN" b="1" dirty="0" sz="3600" lang="en-US">
                <a:effectLst>
                  <a:outerShdw algn="tl" blurRad="38100" dir="2700000" dist="38100">
                    <a:srgbClr val="000000">
                      <a:alpha val="43137"/>
                    </a:srgbClr>
                  </a:outerShdw>
                </a:effectLst>
                <a:latin typeface="+mj-lt"/>
                <a:ea typeface="Calibri" panose="020F0502020204030204" pitchFamily="34" charset="0"/>
                <a:sym typeface="宋体" panose="02010600030101010101" pitchFamily="2" charset="-122"/>
              </a:rPr>
              <a:t>01</a:t>
            </a:r>
            <a:endParaRPr altLang="zh-CN" b="1" dirty="0" sz="3600" lang="zh-CN">
              <a:effectLst>
                <a:outerShdw algn="tl" blurRad="38100" dir="2700000" dist="38100">
                  <a:srgbClr val="000000">
                    <a:alpha val="43137"/>
                  </a:srgbClr>
                </a:outerShdw>
              </a:effectLst>
              <a:latin typeface="+mj-lt"/>
              <a:ea typeface="Calibri" panose="020F0502020204030204" pitchFamily="34" charset="0"/>
              <a:sym typeface="宋体" panose="02010600030101010101" pitchFamily="2" charset="-122"/>
            </a:endParaRPr>
          </a:p>
        </p:txBody>
      </p:sp>
      <p:sp>
        <p:nvSpPr>
          <p:cNvPr id="1048758" name="任意多边形 8"/>
          <p:cNvSpPr/>
          <p:nvPr/>
        </p:nvSpPr>
        <p:spPr bwMode="auto">
          <a:xfrm>
            <a:off x="3817623" y="3580865"/>
            <a:ext cx="4941362" cy="1136250"/>
          </a:xfrm>
          <a:custGeom>
            <a:avLst/>
            <a:gdLst>
              <a:gd name="connsiteX0" fmla="*/ 1853214 w 6042895"/>
              <a:gd name="connsiteY0" fmla="*/ 1129279 h 1498601"/>
              <a:gd name="connsiteX1" fmla="*/ 1829892 w 6042895"/>
              <a:gd name="connsiteY1" fmla="*/ 1163465 h 1498601"/>
              <a:gd name="connsiteX2" fmla="*/ 1795073 w 6042895"/>
              <a:gd name="connsiteY2" fmla="*/ 1207369 h 1498601"/>
              <a:gd name="connsiteX3" fmla="*/ 1756386 w 6042895"/>
              <a:gd name="connsiteY3" fmla="*/ 1251274 h 1498601"/>
              <a:gd name="connsiteX4" fmla="*/ 1713831 w 6042895"/>
              <a:gd name="connsiteY4" fmla="*/ 1282007 h 1498601"/>
              <a:gd name="connsiteX5" fmla="*/ 1651932 w 6042895"/>
              <a:gd name="connsiteY5" fmla="*/ 1311276 h 1498601"/>
              <a:gd name="connsiteX6" fmla="*/ 1590033 w 6042895"/>
              <a:gd name="connsiteY6" fmla="*/ 1334692 h 1498601"/>
              <a:gd name="connsiteX7" fmla="*/ 1512659 w 6042895"/>
              <a:gd name="connsiteY7" fmla="*/ 1356644 h 1498601"/>
              <a:gd name="connsiteX8" fmla="*/ 1431416 w 6042895"/>
              <a:gd name="connsiteY8" fmla="*/ 1374205 h 1498601"/>
              <a:gd name="connsiteX9" fmla="*/ 1350173 w 6042895"/>
              <a:gd name="connsiteY9" fmla="*/ 1388840 h 1498601"/>
              <a:gd name="connsiteX10" fmla="*/ 1257325 w 6042895"/>
              <a:gd name="connsiteY10" fmla="*/ 1394694 h 1498601"/>
              <a:gd name="connsiteX11" fmla="*/ 1164476 w 6042895"/>
              <a:gd name="connsiteY11" fmla="*/ 1394694 h 1498601"/>
              <a:gd name="connsiteX12" fmla="*/ 1128008 w 6042895"/>
              <a:gd name="connsiteY12" fmla="*/ 1389896 h 1498601"/>
              <a:gd name="connsiteX13" fmla="*/ 1141263 w 6042895"/>
              <a:gd name="connsiteY13" fmla="*/ 1404939 h 1498601"/>
              <a:gd name="connsiteX14" fmla="*/ 1191556 w 6042895"/>
              <a:gd name="connsiteY14" fmla="*/ 1432745 h 1498601"/>
              <a:gd name="connsiteX15" fmla="*/ 1249586 w 6042895"/>
              <a:gd name="connsiteY15" fmla="*/ 1450306 h 1498601"/>
              <a:gd name="connsiteX16" fmla="*/ 1319223 w 6042895"/>
              <a:gd name="connsiteY16" fmla="*/ 1464941 h 1498601"/>
              <a:gd name="connsiteX17" fmla="*/ 1396597 w 6042895"/>
              <a:gd name="connsiteY17" fmla="*/ 1473722 h 1498601"/>
              <a:gd name="connsiteX18" fmla="*/ 1477839 w 6042895"/>
              <a:gd name="connsiteY18" fmla="*/ 1478113 h 1498601"/>
              <a:gd name="connsiteX19" fmla="*/ 1562950 w 6042895"/>
              <a:gd name="connsiteY19" fmla="*/ 1475186 h 1498601"/>
              <a:gd name="connsiteX20" fmla="*/ 1644193 w 6042895"/>
              <a:gd name="connsiteY20" fmla="*/ 1469332 h 1498601"/>
              <a:gd name="connsiteX21" fmla="*/ 1717698 w 6042895"/>
              <a:gd name="connsiteY21" fmla="*/ 1459087 h 1498601"/>
              <a:gd name="connsiteX22" fmla="*/ 1806678 w 6042895"/>
              <a:gd name="connsiteY22" fmla="*/ 1438599 h 1498601"/>
              <a:gd name="connsiteX23" fmla="*/ 1884052 w 6042895"/>
              <a:gd name="connsiteY23" fmla="*/ 1413720 h 1498601"/>
              <a:gd name="connsiteX24" fmla="*/ 1938214 w 6042895"/>
              <a:gd name="connsiteY24" fmla="*/ 1384450 h 1498601"/>
              <a:gd name="connsiteX25" fmla="*/ 1984638 w 6042895"/>
              <a:gd name="connsiteY25" fmla="*/ 1352253 h 1498601"/>
              <a:gd name="connsiteX26" fmla="*/ 2023325 w 6042895"/>
              <a:gd name="connsiteY26" fmla="*/ 1317130 h 1498601"/>
              <a:gd name="connsiteX27" fmla="*/ 2050406 w 6042895"/>
              <a:gd name="connsiteY27" fmla="*/ 1282007 h 1498601"/>
              <a:gd name="connsiteX28" fmla="*/ 2077486 w 6042895"/>
              <a:gd name="connsiteY28" fmla="*/ 1243956 h 1498601"/>
              <a:gd name="connsiteX29" fmla="*/ 2085224 w 6042895"/>
              <a:gd name="connsiteY29" fmla="*/ 1241029 h 1498601"/>
              <a:gd name="connsiteX30" fmla="*/ 2089092 w 6042895"/>
              <a:gd name="connsiteY30" fmla="*/ 1238102 h 1498601"/>
              <a:gd name="connsiteX31" fmla="*/ 2015587 w 6042895"/>
              <a:gd name="connsiteY31" fmla="*/ 1213223 h 1498601"/>
              <a:gd name="connsiteX32" fmla="*/ 1953688 w 6042895"/>
              <a:gd name="connsiteY32" fmla="*/ 1185417 h 1498601"/>
              <a:gd name="connsiteX33" fmla="*/ 1895658 w 6042895"/>
              <a:gd name="connsiteY33" fmla="*/ 1151757 h 1498601"/>
              <a:gd name="connsiteX34" fmla="*/ 271913 w 6042895"/>
              <a:gd name="connsiteY34" fmla="*/ 1015026 h 1498601"/>
              <a:gd name="connsiteX35" fmla="*/ 313362 w 6042895"/>
              <a:gd name="connsiteY35" fmla="*/ 1046386 h 1498601"/>
              <a:gd name="connsiteX36" fmla="*/ 379130 w 6042895"/>
              <a:gd name="connsiteY36" fmla="*/ 1085900 h 1498601"/>
              <a:gd name="connsiteX37" fmla="*/ 460373 w 6042895"/>
              <a:gd name="connsiteY37" fmla="*/ 1118097 h 1498601"/>
              <a:gd name="connsiteX38" fmla="*/ 553221 w 6042895"/>
              <a:gd name="connsiteY38" fmla="*/ 1145903 h 1498601"/>
              <a:gd name="connsiteX39" fmla="*/ 657676 w 6042895"/>
              <a:gd name="connsiteY39" fmla="*/ 1163464 h 1498601"/>
              <a:gd name="connsiteX40" fmla="*/ 812424 w 6042895"/>
              <a:gd name="connsiteY40" fmla="*/ 1178099 h 1498601"/>
              <a:gd name="connsiteX41" fmla="*/ 982646 w 6042895"/>
              <a:gd name="connsiteY41" fmla="*/ 1182490 h 1498601"/>
              <a:gd name="connsiteX42" fmla="*/ 1152868 w 6042895"/>
              <a:gd name="connsiteY42" fmla="*/ 1182490 h 1498601"/>
              <a:gd name="connsiteX43" fmla="*/ 1299880 w 6042895"/>
              <a:gd name="connsiteY43" fmla="*/ 1182490 h 1498601"/>
              <a:gd name="connsiteX44" fmla="*/ 1299880 w 6042895"/>
              <a:gd name="connsiteY44" fmla="*/ 1147367 h 1498601"/>
              <a:gd name="connsiteX45" fmla="*/ 1299880 w 6042895"/>
              <a:gd name="connsiteY45" fmla="*/ 1106390 h 1498601"/>
              <a:gd name="connsiteX46" fmla="*/ 1199294 w 6042895"/>
              <a:gd name="connsiteY46" fmla="*/ 1106390 h 1498601"/>
              <a:gd name="connsiteX47" fmla="*/ 1071628 w 6042895"/>
              <a:gd name="connsiteY47" fmla="*/ 1104926 h 1498601"/>
              <a:gd name="connsiteX48" fmla="*/ 940092 w 6042895"/>
              <a:gd name="connsiteY48" fmla="*/ 1101999 h 1498601"/>
              <a:gd name="connsiteX49" fmla="*/ 808557 w 6042895"/>
              <a:gd name="connsiteY49" fmla="*/ 1096145 h 1498601"/>
              <a:gd name="connsiteX50" fmla="*/ 677021 w 6042895"/>
              <a:gd name="connsiteY50" fmla="*/ 1087364 h 1498601"/>
              <a:gd name="connsiteX51" fmla="*/ 553223 w 6042895"/>
              <a:gd name="connsiteY51" fmla="*/ 1075657 h 1498601"/>
              <a:gd name="connsiteX52" fmla="*/ 433294 w 6042895"/>
              <a:gd name="connsiteY52" fmla="*/ 1056631 h 1498601"/>
              <a:gd name="connsiteX53" fmla="*/ 324970 w 6042895"/>
              <a:gd name="connsiteY53" fmla="*/ 1031752 h 1498601"/>
              <a:gd name="connsiteX54" fmla="*/ 5787417 w 6042895"/>
              <a:gd name="connsiteY54" fmla="*/ 403427 h 1498601"/>
              <a:gd name="connsiteX55" fmla="*/ 5803036 w 6042895"/>
              <a:gd name="connsiteY55" fmla="*/ 456605 h 1498601"/>
              <a:gd name="connsiteX56" fmla="*/ 5810773 w 6042895"/>
              <a:gd name="connsiteY56" fmla="*/ 522462 h 1498601"/>
              <a:gd name="connsiteX57" fmla="*/ 5814643 w 6042895"/>
              <a:gd name="connsiteY57" fmla="*/ 598563 h 1498601"/>
              <a:gd name="connsiteX58" fmla="*/ 5818511 w 6042895"/>
              <a:gd name="connsiteY58" fmla="*/ 674664 h 1498601"/>
              <a:gd name="connsiteX59" fmla="*/ 5814643 w 6042895"/>
              <a:gd name="connsiteY59" fmla="*/ 749301 h 1498601"/>
              <a:gd name="connsiteX60" fmla="*/ 5791430 w 6042895"/>
              <a:gd name="connsiteY60" fmla="*/ 825402 h 1498601"/>
              <a:gd name="connsiteX61" fmla="*/ 5748875 w 6042895"/>
              <a:gd name="connsiteY61" fmla="*/ 898576 h 1498601"/>
              <a:gd name="connsiteX62" fmla="*/ 5694713 w 6042895"/>
              <a:gd name="connsiteY62" fmla="*/ 951261 h 1498601"/>
              <a:gd name="connsiteX63" fmla="*/ 5625077 w 6042895"/>
              <a:gd name="connsiteY63" fmla="*/ 999556 h 1498601"/>
              <a:gd name="connsiteX64" fmla="*/ 5536097 w 6042895"/>
              <a:gd name="connsiteY64" fmla="*/ 1041997 h 1498601"/>
              <a:gd name="connsiteX65" fmla="*/ 5431642 w 6042895"/>
              <a:gd name="connsiteY65" fmla="*/ 1080047 h 1498601"/>
              <a:gd name="connsiteX66" fmla="*/ 5311713 w 6042895"/>
              <a:gd name="connsiteY66" fmla="*/ 1107853 h 1498601"/>
              <a:gd name="connsiteX67" fmla="*/ 5176309 w 6042895"/>
              <a:gd name="connsiteY67" fmla="*/ 1132732 h 1498601"/>
              <a:gd name="connsiteX68" fmla="*/ 4998349 w 6042895"/>
              <a:gd name="connsiteY68" fmla="*/ 1151757 h 1498601"/>
              <a:gd name="connsiteX69" fmla="*/ 4816520 w 6042895"/>
              <a:gd name="connsiteY69" fmla="*/ 1162002 h 1498601"/>
              <a:gd name="connsiteX70" fmla="*/ 4630823 w 6042895"/>
              <a:gd name="connsiteY70" fmla="*/ 1166392 h 1498601"/>
              <a:gd name="connsiteX71" fmla="*/ 4445126 w 6042895"/>
              <a:gd name="connsiteY71" fmla="*/ 1166392 h 1498601"/>
              <a:gd name="connsiteX72" fmla="*/ 4259429 w 6042895"/>
              <a:gd name="connsiteY72" fmla="*/ 1162002 h 1498601"/>
              <a:gd name="connsiteX73" fmla="*/ 4019570 w 6042895"/>
              <a:gd name="connsiteY73" fmla="*/ 1151757 h 1498601"/>
              <a:gd name="connsiteX74" fmla="*/ 3775842 w 6042895"/>
              <a:gd name="connsiteY74" fmla="*/ 1140050 h 1498601"/>
              <a:gd name="connsiteX75" fmla="*/ 3447003 w 6042895"/>
              <a:gd name="connsiteY75" fmla="*/ 1126878 h 1498601"/>
              <a:gd name="connsiteX76" fmla="*/ 3114296 w 6042895"/>
              <a:gd name="connsiteY76" fmla="*/ 1122488 h 1498601"/>
              <a:gd name="connsiteX77" fmla="*/ 2781589 w 6042895"/>
              <a:gd name="connsiteY77" fmla="*/ 1122488 h 1498601"/>
              <a:gd name="connsiteX78" fmla="*/ 2448881 w 6042895"/>
              <a:gd name="connsiteY78" fmla="*/ 1126878 h 1498601"/>
              <a:gd name="connsiteX79" fmla="*/ 2139386 w 6042895"/>
              <a:gd name="connsiteY79" fmla="*/ 1128342 h 1498601"/>
              <a:gd name="connsiteX80" fmla="*/ 1913678 w 6042895"/>
              <a:gd name="connsiteY80" fmla="*/ 1127261 h 1498601"/>
              <a:gd name="connsiteX81" fmla="*/ 1949820 w 6042895"/>
              <a:gd name="connsiteY81" fmla="*/ 1147367 h 1498601"/>
              <a:gd name="connsiteX82" fmla="*/ 2019456 w 6042895"/>
              <a:gd name="connsiteY82" fmla="*/ 1182490 h 1498601"/>
              <a:gd name="connsiteX83" fmla="*/ 2096830 w 6042895"/>
              <a:gd name="connsiteY83" fmla="*/ 1216150 h 1498601"/>
              <a:gd name="connsiteX84" fmla="*/ 2170335 w 6042895"/>
              <a:gd name="connsiteY84" fmla="*/ 1233712 h 1498601"/>
              <a:gd name="connsiteX85" fmla="*/ 2259315 w 6042895"/>
              <a:gd name="connsiteY85" fmla="*/ 1246883 h 1498601"/>
              <a:gd name="connsiteX86" fmla="*/ 2348295 w 6042895"/>
              <a:gd name="connsiteY86" fmla="*/ 1254200 h 1498601"/>
              <a:gd name="connsiteX87" fmla="*/ 2437275 w 6042895"/>
              <a:gd name="connsiteY87" fmla="*/ 1257127 h 1498601"/>
              <a:gd name="connsiteX88" fmla="*/ 2700346 w 6042895"/>
              <a:gd name="connsiteY88" fmla="*/ 1261518 h 1498601"/>
              <a:gd name="connsiteX89" fmla="*/ 2963417 w 6042895"/>
              <a:gd name="connsiteY89" fmla="*/ 1262981 h 1498601"/>
              <a:gd name="connsiteX90" fmla="*/ 3222619 w 6042895"/>
              <a:gd name="connsiteY90" fmla="*/ 1262981 h 1498601"/>
              <a:gd name="connsiteX91" fmla="*/ 3853215 w 6042895"/>
              <a:gd name="connsiteY91" fmla="*/ 1276153 h 1498601"/>
              <a:gd name="connsiteX92" fmla="*/ 4479943 w 6042895"/>
              <a:gd name="connsiteY92" fmla="*/ 1289324 h 1498601"/>
              <a:gd name="connsiteX93" fmla="*/ 4657903 w 6042895"/>
              <a:gd name="connsiteY93" fmla="*/ 1292251 h 1498601"/>
              <a:gd name="connsiteX94" fmla="*/ 4839732 w 6042895"/>
              <a:gd name="connsiteY94" fmla="*/ 1287860 h 1498601"/>
              <a:gd name="connsiteX95" fmla="*/ 5017692 w 6042895"/>
              <a:gd name="connsiteY95" fmla="*/ 1276153 h 1498601"/>
              <a:gd name="connsiteX96" fmla="*/ 5191783 w 6042895"/>
              <a:gd name="connsiteY96" fmla="*/ 1254200 h 1498601"/>
              <a:gd name="connsiteX97" fmla="*/ 5365874 w 6042895"/>
              <a:gd name="connsiteY97" fmla="*/ 1226394 h 1498601"/>
              <a:gd name="connsiteX98" fmla="*/ 5524491 w 6042895"/>
              <a:gd name="connsiteY98" fmla="*/ 1192734 h 1498601"/>
              <a:gd name="connsiteX99" fmla="*/ 5640551 w 6042895"/>
              <a:gd name="connsiteY99" fmla="*/ 1160538 h 1498601"/>
              <a:gd name="connsiteX100" fmla="*/ 5733399 w 6042895"/>
              <a:gd name="connsiteY100" fmla="*/ 1122487 h 1498601"/>
              <a:gd name="connsiteX101" fmla="*/ 5803036 w 6042895"/>
              <a:gd name="connsiteY101" fmla="*/ 1080047 h 1498601"/>
              <a:gd name="connsiteX102" fmla="*/ 5853329 w 6042895"/>
              <a:gd name="connsiteY102" fmla="*/ 1027361 h 1498601"/>
              <a:gd name="connsiteX103" fmla="*/ 5903622 w 6042895"/>
              <a:gd name="connsiteY103" fmla="*/ 955651 h 1498601"/>
              <a:gd name="connsiteX104" fmla="*/ 5942309 w 6042895"/>
              <a:gd name="connsiteY104" fmla="*/ 881014 h 1498601"/>
              <a:gd name="connsiteX105" fmla="*/ 5969390 w 6042895"/>
              <a:gd name="connsiteY105" fmla="*/ 809303 h 1498601"/>
              <a:gd name="connsiteX106" fmla="*/ 5984865 w 6042895"/>
              <a:gd name="connsiteY106" fmla="*/ 747837 h 1498601"/>
              <a:gd name="connsiteX107" fmla="*/ 5988733 w 6042895"/>
              <a:gd name="connsiteY107" fmla="*/ 684908 h 1498601"/>
              <a:gd name="connsiteX108" fmla="*/ 5984865 w 6042895"/>
              <a:gd name="connsiteY108" fmla="*/ 623442 h 1498601"/>
              <a:gd name="connsiteX109" fmla="*/ 5950047 w 6042895"/>
              <a:gd name="connsiteY109" fmla="*/ 561976 h 1498601"/>
              <a:gd name="connsiteX110" fmla="*/ 5892016 w 6042895"/>
              <a:gd name="connsiteY110" fmla="*/ 488802 h 1498601"/>
              <a:gd name="connsiteX111" fmla="*/ 5810773 w 6042895"/>
              <a:gd name="connsiteY111" fmla="*/ 421482 h 1498601"/>
              <a:gd name="connsiteX112" fmla="*/ 2781589 w 6042895"/>
              <a:gd name="connsiteY112" fmla="*/ 20489 h 1498601"/>
              <a:gd name="connsiteX113" fmla="*/ 2348295 w 6042895"/>
              <a:gd name="connsiteY113" fmla="*/ 23416 h 1498601"/>
              <a:gd name="connsiteX114" fmla="*/ 1903396 w 6042895"/>
              <a:gd name="connsiteY114" fmla="*/ 27806 h 1498601"/>
              <a:gd name="connsiteX115" fmla="*/ 1682881 w 6042895"/>
              <a:gd name="connsiteY115" fmla="*/ 27806 h 1498601"/>
              <a:gd name="connsiteX116" fmla="*/ 1458497 w 6042895"/>
              <a:gd name="connsiteY116" fmla="*/ 27806 h 1498601"/>
              <a:gd name="connsiteX117" fmla="*/ 1230244 w 6042895"/>
              <a:gd name="connsiteY117" fmla="*/ 30733 h 1498601"/>
              <a:gd name="connsiteX118" fmla="*/ 1009729 w 6042895"/>
              <a:gd name="connsiteY118" fmla="*/ 40977 h 1498601"/>
              <a:gd name="connsiteX119" fmla="*/ 866587 w 6042895"/>
              <a:gd name="connsiteY119" fmla="*/ 51222 h 1498601"/>
              <a:gd name="connsiteX120" fmla="*/ 727314 w 6042895"/>
              <a:gd name="connsiteY120" fmla="*/ 70247 h 1498601"/>
              <a:gd name="connsiteX121" fmla="*/ 599647 w 6042895"/>
              <a:gd name="connsiteY121" fmla="*/ 96590 h 1498601"/>
              <a:gd name="connsiteX122" fmla="*/ 506799 w 6042895"/>
              <a:gd name="connsiteY122" fmla="*/ 125859 h 1498601"/>
              <a:gd name="connsiteX123" fmla="*/ 425556 w 6042895"/>
              <a:gd name="connsiteY123" fmla="*/ 160983 h 1498601"/>
              <a:gd name="connsiteX124" fmla="*/ 359788 w 6042895"/>
              <a:gd name="connsiteY124" fmla="*/ 200497 h 1498601"/>
              <a:gd name="connsiteX125" fmla="*/ 301758 w 6042895"/>
              <a:gd name="connsiteY125" fmla="*/ 241474 h 1498601"/>
              <a:gd name="connsiteX126" fmla="*/ 212778 w 6042895"/>
              <a:gd name="connsiteY126" fmla="*/ 320502 h 1498601"/>
              <a:gd name="connsiteX127" fmla="*/ 147010 w 6042895"/>
              <a:gd name="connsiteY127" fmla="*/ 400993 h 1498601"/>
              <a:gd name="connsiteX128" fmla="*/ 100586 w 6042895"/>
              <a:gd name="connsiteY128" fmla="*/ 482948 h 1498601"/>
              <a:gd name="connsiteX129" fmla="*/ 73505 w 6042895"/>
              <a:gd name="connsiteY129" fmla="*/ 566366 h 1498601"/>
              <a:gd name="connsiteX130" fmla="*/ 61899 w 6042895"/>
              <a:gd name="connsiteY130" fmla="*/ 649784 h 1498601"/>
              <a:gd name="connsiteX131" fmla="*/ 54162 w 6042895"/>
              <a:gd name="connsiteY131" fmla="*/ 693689 h 1498601"/>
              <a:gd name="connsiteX132" fmla="*/ 54162 w 6042895"/>
              <a:gd name="connsiteY132" fmla="*/ 737593 h 1498601"/>
              <a:gd name="connsiteX133" fmla="*/ 61899 w 6042895"/>
              <a:gd name="connsiteY133" fmla="*/ 780034 h 1498601"/>
              <a:gd name="connsiteX134" fmla="*/ 73505 w 6042895"/>
              <a:gd name="connsiteY134" fmla="*/ 823938 h 1498601"/>
              <a:gd name="connsiteX135" fmla="*/ 92849 w 6042895"/>
              <a:gd name="connsiteY135" fmla="*/ 866379 h 1498601"/>
              <a:gd name="connsiteX136" fmla="*/ 127667 w 6042895"/>
              <a:gd name="connsiteY136" fmla="*/ 908820 h 1498601"/>
              <a:gd name="connsiteX137" fmla="*/ 181829 w 6042895"/>
              <a:gd name="connsiteY137" fmla="*/ 945407 h 1498601"/>
              <a:gd name="connsiteX138" fmla="*/ 247596 w 6042895"/>
              <a:gd name="connsiteY138" fmla="*/ 980530 h 1498601"/>
              <a:gd name="connsiteX139" fmla="*/ 359788 w 6042895"/>
              <a:gd name="connsiteY139" fmla="*/ 1015654 h 1498601"/>
              <a:gd name="connsiteX140" fmla="*/ 479718 w 6042895"/>
              <a:gd name="connsiteY140" fmla="*/ 1041997 h 1498601"/>
              <a:gd name="connsiteX141" fmla="*/ 611253 w 6042895"/>
              <a:gd name="connsiteY141" fmla="*/ 1061022 h 1498601"/>
              <a:gd name="connsiteX142" fmla="*/ 754395 w 6042895"/>
              <a:gd name="connsiteY142" fmla="*/ 1072730 h 1498601"/>
              <a:gd name="connsiteX143" fmla="*/ 897536 w 6042895"/>
              <a:gd name="connsiteY143" fmla="*/ 1081510 h 1498601"/>
              <a:gd name="connsiteX144" fmla="*/ 1036809 w 6042895"/>
              <a:gd name="connsiteY144" fmla="*/ 1082974 h 1498601"/>
              <a:gd name="connsiteX145" fmla="*/ 1183820 w 6042895"/>
              <a:gd name="connsiteY145" fmla="*/ 1085901 h 1498601"/>
              <a:gd name="connsiteX146" fmla="*/ 1326961 w 6042895"/>
              <a:gd name="connsiteY146" fmla="*/ 1085901 h 1498601"/>
              <a:gd name="connsiteX147" fmla="*/ 1338567 w 6042895"/>
              <a:gd name="connsiteY147" fmla="*/ 1085901 h 1498601"/>
              <a:gd name="connsiteX148" fmla="*/ 1342436 w 6042895"/>
              <a:gd name="connsiteY148" fmla="*/ 1090291 h 1498601"/>
              <a:gd name="connsiteX149" fmla="*/ 1350173 w 6042895"/>
              <a:gd name="connsiteY149" fmla="*/ 1091755 h 1498601"/>
              <a:gd name="connsiteX150" fmla="*/ 1350173 w 6042895"/>
              <a:gd name="connsiteY150" fmla="*/ 1096145 h 1498601"/>
              <a:gd name="connsiteX151" fmla="*/ 1350173 w 6042895"/>
              <a:gd name="connsiteY151" fmla="*/ 1100536 h 1498601"/>
              <a:gd name="connsiteX152" fmla="*/ 1348239 w 6042895"/>
              <a:gd name="connsiteY152" fmla="*/ 1100901 h 1498601"/>
              <a:gd name="connsiteX153" fmla="*/ 1350173 w 6042895"/>
              <a:gd name="connsiteY153" fmla="*/ 1101999 h 1498601"/>
              <a:gd name="connsiteX154" fmla="*/ 1354042 w 6042895"/>
              <a:gd name="connsiteY154" fmla="*/ 1106389 h 1498601"/>
              <a:gd name="connsiteX155" fmla="*/ 1354042 w 6042895"/>
              <a:gd name="connsiteY155" fmla="*/ 1145903 h 1498601"/>
              <a:gd name="connsiteX156" fmla="*/ 1354042 w 6042895"/>
              <a:gd name="connsiteY156" fmla="*/ 1185417 h 1498601"/>
              <a:gd name="connsiteX157" fmla="*/ 1342436 w 6042895"/>
              <a:gd name="connsiteY157" fmla="*/ 1223467 h 1498601"/>
              <a:gd name="connsiteX158" fmla="*/ 1315355 w 6042895"/>
              <a:gd name="connsiteY158" fmla="*/ 1262981 h 1498601"/>
              <a:gd name="connsiteX159" fmla="*/ 1257325 w 6042895"/>
              <a:gd name="connsiteY159" fmla="*/ 1299568 h 1498601"/>
              <a:gd name="connsiteX160" fmla="*/ 1191557 w 6042895"/>
              <a:gd name="connsiteY160" fmla="*/ 1333228 h 1498601"/>
              <a:gd name="connsiteX161" fmla="*/ 1129658 w 6042895"/>
              <a:gd name="connsiteY161" fmla="*/ 1368352 h 1498601"/>
              <a:gd name="connsiteX162" fmla="*/ 1210900 w 6042895"/>
              <a:gd name="connsiteY162" fmla="*/ 1377132 h 1498601"/>
              <a:gd name="connsiteX163" fmla="*/ 1292143 w 6042895"/>
              <a:gd name="connsiteY163" fmla="*/ 1372742 h 1498601"/>
              <a:gd name="connsiteX164" fmla="*/ 1377254 w 6042895"/>
              <a:gd name="connsiteY164" fmla="*/ 1362498 h 1498601"/>
              <a:gd name="connsiteX165" fmla="*/ 1458497 w 6042895"/>
              <a:gd name="connsiteY165" fmla="*/ 1347863 h 1498601"/>
              <a:gd name="connsiteX166" fmla="*/ 1528133 w 6042895"/>
              <a:gd name="connsiteY166" fmla="*/ 1327374 h 1498601"/>
              <a:gd name="connsiteX167" fmla="*/ 1590033 w 6042895"/>
              <a:gd name="connsiteY167" fmla="*/ 1306886 h 1498601"/>
              <a:gd name="connsiteX168" fmla="*/ 1659669 w 6042895"/>
              <a:gd name="connsiteY168" fmla="*/ 1273226 h 1498601"/>
              <a:gd name="connsiteX169" fmla="*/ 1709962 w 6042895"/>
              <a:gd name="connsiteY169" fmla="*/ 1236639 h 1498601"/>
              <a:gd name="connsiteX170" fmla="*/ 1744780 w 6042895"/>
              <a:gd name="connsiteY170" fmla="*/ 1195661 h 1498601"/>
              <a:gd name="connsiteX171" fmla="*/ 1775730 w 6042895"/>
              <a:gd name="connsiteY171" fmla="*/ 1156148 h 1498601"/>
              <a:gd name="connsiteX172" fmla="*/ 1806679 w 6042895"/>
              <a:gd name="connsiteY172" fmla="*/ 1115171 h 1498601"/>
              <a:gd name="connsiteX173" fmla="*/ 1806679 w 6042895"/>
              <a:gd name="connsiteY173" fmla="*/ 1112243 h 1498601"/>
              <a:gd name="connsiteX174" fmla="*/ 1810547 w 6042895"/>
              <a:gd name="connsiteY174" fmla="*/ 1110780 h 1498601"/>
              <a:gd name="connsiteX175" fmla="*/ 1822154 w 6042895"/>
              <a:gd name="connsiteY175" fmla="*/ 1106390 h 1498601"/>
              <a:gd name="connsiteX176" fmla="*/ 1829890 w 6042895"/>
              <a:gd name="connsiteY176" fmla="*/ 1106390 h 1498601"/>
              <a:gd name="connsiteX177" fmla="*/ 1829892 w 6042895"/>
              <a:gd name="connsiteY177" fmla="*/ 1106389 h 1498601"/>
              <a:gd name="connsiteX178" fmla="*/ 1837629 w 6042895"/>
              <a:gd name="connsiteY178" fmla="*/ 1106389 h 1498601"/>
              <a:gd name="connsiteX179" fmla="*/ 1837790 w 6042895"/>
              <a:gd name="connsiteY179" fmla="*/ 1106410 h 1498601"/>
              <a:gd name="connsiteX180" fmla="*/ 1859808 w 6042895"/>
              <a:gd name="connsiteY180" fmla="*/ 1106519 h 1498601"/>
              <a:gd name="connsiteX181" fmla="*/ 1860840 w 6042895"/>
              <a:gd name="connsiteY181" fmla="*/ 1106389 h 1498601"/>
              <a:gd name="connsiteX182" fmla="*/ 1861956 w 6042895"/>
              <a:gd name="connsiteY182" fmla="*/ 1106530 h 1498601"/>
              <a:gd name="connsiteX183" fmla="*/ 2127780 w 6042895"/>
              <a:gd name="connsiteY183" fmla="*/ 1107853 h 1498601"/>
              <a:gd name="connsiteX184" fmla="*/ 2429538 w 6042895"/>
              <a:gd name="connsiteY184" fmla="*/ 1106390 h 1498601"/>
              <a:gd name="connsiteX185" fmla="*/ 2727427 w 6042895"/>
              <a:gd name="connsiteY185" fmla="*/ 1101999 h 1498601"/>
              <a:gd name="connsiteX186" fmla="*/ 3033053 w 6042895"/>
              <a:gd name="connsiteY186" fmla="*/ 1100536 h 1498601"/>
              <a:gd name="connsiteX187" fmla="*/ 3338680 w 6042895"/>
              <a:gd name="connsiteY187" fmla="*/ 1104926 h 1498601"/>
              <a:gd name="connsiteX188" fmla="*/ 3644307 w 6042895"/>
              <a:gd name="connsiteY188" fmla="*/ 1112243 h 1498601"/>
              <a:gd name="connsiteX189" fmla="*/ 3888034 w 6042895"/>
              <a:gd name="connsiteY189" fmla="*/ 1125415 h 1498601"/>
              <a:gd name="connsiteX190" fmla="*/ 4135631 w 6042895"/>
              <a:gd name="connsiteY190" fmla="*/ 1135659 h 1498601"/>
              <a:gd name="connsiteX191" fmla="*/ 4325197 w 6042895"/>
              <a:gd name="connsiteY191" fmla="*/ 1141513 h 1498601"/>
              <a:gd name="connsiteX192" fmla="*/ 4510893 w 6042895"/>
              <a:gd name="connsiteY192" fmla="*/ 1145903 h 1498601"/>
              <a:gd name="connsiteX193" fmla="*/ 4704328 w 6042895"/>
              <a:gd name="connsiteY193" fmla="*/ 1145903 h 1498601"/>
              <a:gd name="connsiteX194" fmla="*/ 4893894 w 6042895"/>
              <a:gd name="connsiteY194" fmla="*/ 1137123 h 1498601"/>
              <a:gd name="connsiteX195" fmla="*/ 5071853 w 6042895"/>
              <a:gd name="connsiteY195" fmla="*/ 1122488 h 1498601"/>
              <a:gd name="connsiteX196" fmla="*/ 5184045 w 6042895"/>
              <a:gd name="connsiteY196" fmla="*/ 1107853 h 1498601"/>
              <a:gd name="connsiteX197" fmla="*/ 5284631 w 6042895"/>
              <a:gd name="connsiteY197" fmla="*/ 1091755 h 1498601"/>
              <a:gd name="connsiteX198" fmla="*/ 5385217 w 6042895"/>
              <a:gd name="connsiteY198" fmla="*/ 1069803 h 1498601"/>
              <a:gd name="connsiteX199" fmla="*/ 5466460 w 6042895"/>
              <a:gd name="connsiteY199" fmla="*/ 1041997 h 1498601"/>
              <a:gd name="connsiteX200" fmla="*/ 5551571 w 6042895"/>
              <a:gd name="connsiteY200" fmla="*/ 1005410 h 1498601"/>
              <a:gd name="connsiteX201" fmla="*/ 5617339 w 6042895"/>
              <a:gd name="connsiteY201" fmla="*/ 964432 h 1498601"/>
              <a:gd name="connsiteX202" fmla="*/ 5671501 w 6042895"/>
              <a:gd name="connsiteY202" fmla="*/ 919064 h 1498601"/>
              <a:gd name="connsiteX203" fmla="*/ 5710187 w 6042895"/>
              <a:gd name="connsiteY203" fmla="*/ 870770 h 1498601"/>
              <a:gd name="connsiteX204" fmla="*/ 5745006 w 6042895"/>
              <a:gd name="connsiteY204" fmla="*/ 794669 h 1498601"/>
              <a:gd name="connsiteX205" fmla="*/ 5760481 w 6042895"/>
              <a:gd name="connsiteY205" fmla="*/ 718568 h 1498601"/>
              <a:gd name="connsiteX206" fmla="*/ 5760481 w 6042895"/>
              <a:gd name="connsiteY206" fmla="*/ 639540 h 1498601"/>
              <a:gd name="connsiteX207" fmla="*/ 5756612 w 6042895"/>
              <a:gd name="connsiteY207" fmla="*/ 563439 h 1498601"/>
              <a:gd name="connsiteX208" fmla="*/ 5756612 w 6042895"/>
              <a:gd name="connsiteY208" fmla="*/ 485875 h 1498601"/>
              <a:gd name="connsiteX209" fmla="*/ 5745006 w 6042895"/>
              <a:gd name="connsiteY209" fmla="*/ 427336 h 1498601"/>
              <a:gd name="connsiteX210" fmla="*/ 5729531 w 6042895"/>
              <a:gd name="connsiteY210" fmla="*/ 370260 h 1498601"/>
              <a:gd name="connsiteX211" fmla="*/ 5694713 w 6042895"/>
              <a:gd name="connsiteY211" fmla="*/ 314648 h 1498601"/>
              <a:gd name="connsiteX212" fmla="*/ 5640551 w 6042895"/>
              <a:gd name="connsiteY212" fmla="*/ 257572 h 1498601"/>
              <a:gd name="connsiteX213" fmla="*/ 5574783 w 6042895"/>
              <a:gd name="connsiteY213" fmla="*/ 206351 h 1498601"/>
              <a:gd name="connsiteX214" fmla="*/ 5481935 w 6042895"/>
              <a:gd name="connsiteY214" fmla="*/ 159519 h 1498601"/>
              <a:gd name="connsiteX215" fmla="*/ 5377480 w 6042895"/>
              <a:gd name="connsiteY215" fmla="*/ 118542 h 1498601"/>
              <a:gd name="connsiteX216" fmla="*/ 5253682 w 6042895"/>
              <a:gd name="connsiteY216" fmla="*/ 84882 h 1498601"/>
              <a:gd name="connsiteX217" fmla="*/ 5110541 w 6042895"/>
              <a:gd name="connsiteY217" fmla="*/ 58539 h 1498601"/>
              <a:gd name="connsiteX218" fmla="*/ 4963531 w 6042895"/>
              <a:gd name="connsiteY218" fmla="*/ 43904 h 1498601"/>
              <a:gd name="connsiteX219" fmla="*/ 4816520 w 6042895"/>
              <a:gd name="connsiteY219" fmla="*/ 33660 h 1498601"/>
              <a:gd name="connsiteX220" fmla="*/ 4665641 w 6042895"/>
              <a:gd name="connsiteY220" fmla="*/ 29270 h 1498601"/>
              <a:gd name="connsiteX221" fmla="*/ 4510893 w 6042895"/>
              <a:gd name="connsiteY221" fmla="*/ 27806 h 1498601"/>
              <a:gd name="connsiteX222" fmla="*/ 4189792 w 6042895"/>
              <a:gd name="connsiteY222" fmla="*/ 24879 h 1498601"/>
              <a:gd name="connsiteX223" fmla="*/ 3868691 w 6042895"/>
              <a:gd name="connsiteY223" fmla="*/ 27806 h 1498601"/>
              <a:gd name="connsiteX224" fmla="*/ 3547589 w 6042895"/>
              <a:gd name="connsiteY224" fmla="*/ 24879 h 1498601"/>
              <a:gd name="connsiteX225" fmla="*/ 3222619 w 6042895"/>
              <a:gd name="connsiteY225" fmla="*/ 23416 h 1498601"/>
              <a:gd name="connsiteX226" fmla="*/ 2684872 w 6042895"/>
              <a:gd name="connsiteY226" fmla="*/ 0 h 1498601"/>
              <a:gd name="connsiteX227" fmla="*/ 3013710 w 6042895"/>
              <a:gd name="connsiteY227" fmla="*/ 0 h 1498601"/>
              <a:gd name="connsiteX228" fmla="*/ 3338680 w 6042895"/>
              <a:gd name="connsiteY228" fmla="*/ 4390 h 1498601"/>
              <a:gd name="connsiteX229" fmla="*/ 3659781 w 6042895"/>
              <a:gd name="connsiteY229" fmla="*/ 5854 h 1498601"/>
              <a:gd name="connsiteX230" fmla="*/ 3977014 w 6042895"/>
              <a:gd name="connsiteY230" fmla="*/ 4390 h 1498601"/>
              <a:gd name="connsiteX231" fmla="*/ 4294247 w 6042895"/>
              <a:gd name="connsiteY231" fmla="*/ 4390 h 1498601"/>
              <a:gd name="connsiteX232" fmla="*/ 4611479 w 6042895"/>
              <a:gd name="connsiteY232" fmla="*/ 5854 h 1498601"/>
              <a:gd name="connsiteX233" fmla="*/ 4924843 w 6042895"/>
              <a:gd name="connsiteY233" fmla="*/ 20489 h 1498601"/>
              <a:gd name="connsiteX234" fmla="*/ 5067985 w 6042895"/>
              <a:gd name="connsiteY234" fmla="*/ 33660 h 1498601"/>
              <a:gd name="connsiteX235" fmla="*/ 5203389 w 6042895"/>
              <a:gd name="connsiteY235" fmla="*/ 54149 h 1498601"/>
              <a:gd name="connsiteX236" fmla="*/ 5331056 w 6042895"/>
              <a:gd name="connsiteY236" fmla="*/ 80491 h 1498601"/>
              <a:gd name="connsiteX237" fmla="*/ 5443248 w 6042895"/>
              <a:gd name="connsiteY237" fmla="*/ 114151 h 1498601"/>
              <a:gd name="connsiteX238" fmla="*/ 5543834 w 6042895"/>
              <a:gd name="connsiteY238" fmla="*/ 155129 h 1498601"/>
              <a:gd name="connsiteX239" fmla="*/ 5625077 w 6042895"/>
              <a:gd name="connsiteY239" fmla="*/ 201960 h 1498601"/>
              <a:gd name="connsiteX240" fmla="*/ 5698581 w 6042895"/>
              <a:gd name="connsiteY240" fmla="*/ 261963 h 1498601"/>
              <a:gd name="connsiteX241" fmla="*/ 5756612 w 6042895"/>
              <a:gd name="connsiteY241" fmla="*/ 326356 h 1498601"/>
              <a:gd name="connsiteX242" fmla="*/ 5762499 w 6042895"/>
              <a:gd name="connsiteY242" fmla="*/ 340355 h 1498601"/>
              <a:gd name="connsiteX243" fmla="*/ 5764349 w 6042895"/>
              <a:gd name="connsiteY243" fmla="*/ 342454 h 1498601"/>
              <a:gd name="connsiteX244" fmla="*/ 5841723 w 6042895"/>
              <a:gd name="connsiteY244" fmla="*/ 400993 h 1498601"/>
              <a:gd name="connsiteX245" fmla="*/ 5919097 w 6042895"/>
              <a:gd name="connsiteY245" fmla="*/ 460996 h 1498601"/>
              <a:gd name="connsiteX246" fmla="*/ 5977127 w 6042895"/>
              <a:gd name="connsiteY246" fmla="*/ 522462 h 1498601"/>
              <a:gd name="connsiteX247" fmla="*/ 6023551 w 6042895"/>
              <a:gd name="connsiteY247" fmla="*/ 586855 h 1498601"/>
              <a:gd name="connsiteX248" fmla="*/ 6042895 w 6042895"/>
              <a:gd name="connsiteY248" fmla="*/ 652711 h 1498601"/>
              <a:gd name="connsiteX249" fmla="*/ 6042895 w 6042895"/>
              <a:gd name="connsiteY249" fmla="*/ 718568 h 1498601"/>
              <a:gd name="connsiteX250" fmla="*/ 6015814 w 6042895"/>
              <a:gd name="connsiteY250" fmla="*/ 818084 h 1498601"/>
              <a:gd name="connsiteX251" fmla="*/ 5973259 w 6042895"/>
              <a:gd name="connsiteY251" fmla="*/ 914674 h 1498601"/>
              <a:gd name="connsiteX252" fmla="*/ 5946177 w 6042895"/>
              <a:gd name="connsiteY252" fmla="*/ 974676 h 1498601"/>
              <a:gd name="connsiteX253" fmla="*/ 5907491 w 6042895"/>
              <a:gd name="connsiteY253" fmla="*/ 1034679 h 1498601"/>
              <a:gd name="connsiteX254" fmla="*/ 5853329 w 6042895"/>
              <a:gd name="connsiteY254" fmla="*/ 1091754 h 1498601"/>
              <a:gd name="connsiteX255" fmla="*/ 5787561 w 6042895"/>
              <a:gd name="connsiteY255" fmla="*/ 1131268 h 1498601"/>
              <a:gd name="connsiteX256" fmla="*/ 5710187 w 6042895"/>
              <a:gd name="connsiteY256" fmla="*/ 1166392 h 1498601"/>
              <a:gd name="connsiteX257" fmla="*/ 5625077 w 6042895"/>
              <a:gd name="connsiteY257" fmla="*/ 1195661 h 1498601"/>
              <a:gd name="connsiteX258" fmla="*/ 5520621 w 6042895"/>
              <a:gd name="connsiteY258" fmla="*/ 1217614 h 1498601"/>
              <a:gd name="connsiteX259" fmla="*/ 5362005 w 6042895"/>
              <a:gd name="connsiteY259" fmla="*/ 1248347 h 1498601"/>
              <a:gd name="connsiteX260" fmla="*/ 5199520 w 6042895"/>
              <a:gd name="connsiteY260" fmla="*/ 1276153 h 1498601"/>
              <a:gd name="connsiteX261" fmla="*/ 5029298 w 6042895"/>
              <a:gd name="connsiteY261" fmla="*/ 1296641 h 1498601"/>
              <a:gd name="connsiteX262" fmla="*/ 4812651 w 6042895"/>
              <a:gd name="connsiteY262" fmla="*/ 1308349 h 1498601"/>
              <a:gd name="connsiteX263" fmla="*/ 4592136 w 6042895"/>
              <a:gd name="connsiteY263" fmla="*/ 1312740 h 1498601"/>
              <a:gd name="connsiteX264" fmla="*/ 4371620 w 6042895"/>
              <a:gd name="connsiteY264" fmla="*/ 1311276 h 1498601"/>
              <a:gd name="connsiteX265" fmla="*/ 4147236 w 6042895"/>
              <a:gd name="connsiteY265" fmla="*/ 1303959 h 1498601"/>
              <a:gd name="connsiteX266" fmla="*/ 3926721 w 6042895"/>
              <a:gd name="connsiteY266" fmla="*/ 1298105 h 1498601"/>
              <a:gd name="connsiteX267" fmla="*/ 3288387 w 6042895"/>
              <a:gd name="connsiteY267" fmla="*/ 1286397 h 1498601"/>
              <a:gd name="connsiteX268" fmla="*/ 2646184 w 6042895"/>
              <a:gd name="connsiteY268" fmla="*/ 1282007 h 1498601"/>
              <a:gd name="connsiteX269" fmla="*/ 2549467 w 6042895"/>
              <a:gd name="connsiteY269" fmla="*/ 1282007 h 1498601"/>
              <a:gd name="connsiteX270" fmla="*/ 2437275 w 6042895"/>
              <a:gd name="connsiteY270" fmla="*/ 1279080 h 1498601"/>
              <a:gd name="connsiteX271" fmla="*/ 2328951 w 6042895"/>
              <a:gd name="connsiteY271" fmla="*/ 1276153 h 1498601"/>
              <a:gd name="connsiteX272" fmla="*/ 2228365 w 6042895"/>
              <a:gd name="connsiteY272" fmla="*/ 1267372 h 1498601"/>
              <a:gd name="connsiteX273" fmla="*/ 2135517 w 6042895"/>
              <a:gd name="connsiteY273" fmla="*/ 1251273 h 1498601"/>
              <a:gd name="connsiteX274" fmla="*/ 2127779 w 6042895"/>
              <a:gd name="connsiteY274" fmla="*/ 1251273 h 1498601"/>
              <a:gd name="connsiteX275" fmla="*/ 2100699 w 6042895"/>
              <a:gd name="connsiteY275" fmla="*/ 1292251 h 1498601"/>
              <a:gd name="connsiteX276" fmla="*/ 2062012 w 6042895"/>
              <a:gd name="connsiteY276" fmla="*/ 1334692 h 1498601"/>
              <a:gd name="connsiteX277" fmla="*/ 2019456 w 6042895"/>
              <a:gd name="connsiteY277" fmla="*/ 1372742 h 1498601"/>
              <a:gd name="connsiteX278" fmla="*/ 1957557 w 6042895"/>
              <a:gd name="connsiteY278" fmla="*/ 1409329 h 1498601"/>
              <a:gd name="connsiteX279" fmla="*/ 1887921 w 6042895"/>
              <a:gd name="connsiteY279" fmla="*/ 1440062 h 1498601"/>
              <a:gd name="connsiteX280" fmla="*/ 1795072 w 6042895"/>
              <a:gd name="connsiteY280" fmla="*/ 1464941 h 1498601"/>
              <a:gd name="connsiteX281" fmla="*/ 1686749 w 6042895"/>
              <a:gd name="connsiteY281" fmla="*/ 1485430 h 1498601"/>
              <a:gd name="connsiteX282" fmla="*/ 1593900 w 6042895"/>
              <a:gd name="connsiteY282" fmla="*/ 1494211 h 1498601"/>
              <a:gd name="connsiteX283" fmla="*/ 1497183 w 6042895"/>
              <a:gd name="connsiteY283" fmla="*/ 1498601 h 1498601"/>
              <a:gd name="connsiteX284" fmla="*/ 1396597 w 6042895"/>
              <a:gd name="connsiteY284" fmla="*/ 1494211 h 1498601"/>
              <a:gd name="connsiteX285" fmla="*/ 1303748 w 6042895"/>
              <a:gd name="connsiteY285" fmla="*/ 1485430 h 1498601"/>
              <a:gd name="connsiteX286" fmla="*/ 1222506 w 6042895"/>
              <a:gd name="connsiteY286" fmla="*/ 1469332 h 1498601"/>
              <a:gd name="connsiteX287" fmla="*/ 1152869 w 6042895"/>
              <a:gd name="connsiteY287" fmla="*/ 1447379 h 1498601"/>
              <a:gd name="connsiteX288" fmla="*/ 1098707 w 6042895"/>
              <a:gd name="connsiteY288" fmla="*/ 1415183 h 1498601"/>
              <a:gd name="connsiteX289" fmla="*/ 1063889 w 6042895"/>
              <a:gd name="connsiteY289" fmla="*/ 1380059 h 1498601"/>
              <a:gd name="connsiteX290" fmla="*/ 1063889 w 6042895"/>
              <a:gd name="connsiteY290" fmla="*/ 1377133 h 1498601"/>
              <a:gd name="connsiteX291" fmla="*/ 1063889 w 6042895"/>
              <a:gd name="connsiteY291" fmla="*/ 1377132 h 1498601"/>
              <a:gd name="connsiteX292" fmla="*/ 1060021 w 6042895"/>
              <a:gd name="connsiteY292" fmla="*/ 1372742 h 1498601"/>
              <a:gd name="connsiteX293" fmla="*/ 1063890 w 6042895"/>
              <a:gd name="connsiteY293" fmla="*/ 1368352 h 1498601"/>
              <a:gd name="connsiteX294" fmla="*/ 1125789 w 6042895"/>
              <a:gd name="connsiteY294" fmla="*/ 1333228 h 1498601"/>
              <a:gd name="connsiteX295" fmla="*/ 1191557 w 6042895"/>
              <a:gd name="connsiteY295" fmla="*/ 1299568 h 1498601"/>
              <a:gd name="connsiteX296" fmla="*/ 1249587 w 6042895"/>
              <a:gd name="connsiteY296" fmla="*/ 1265908 h 1498601"/>
              <a:gd name="connsiteX297" fmla="*/ 1288274 w 6042895"/>
              <a:gd name="connsiteY297" fmla="*/ 1226394 h 1498601"/>
              <a:gd name="connsiteX298" fmla="*/ 1295152 w 6042895"/>
              <a:gd name="connsiteY298" fmla="*/ 1202978 h 1498601"/>
              <a:gd name="connsiteX299" fmla="*/ 1195424 w 6042895"/>
              <a:gd name="connsiteY299" fmla="*/ 1202978 h 1498601"/>
              <a:gd name="connsiteX300" fmla="*/ 1071626 w 6042895"/>
              <a:gd name="connsiteY300" fmla="*/ 1205905 h 1498601"/>
              <a:gd name="connsiteX301" fmla="*/ 943959 w 6042895"/>
              <a:gd name="connsiteY301" fmla="*/ 1202978 h 1498601"/>
              <a:gd name="connsiteX302" fmla="*/ 820161 w 6042895"/>
              <a:gd name="connsiteY302" fmla="*/ 1201515 h 1498601"/>
              <a:gd name="connsiteX303" fmla="*/ 692494 w 6042895"/>
              <a:gd name="connsiteY303" fmla="*/ 1191270 h 1498601"/>
              <a:gd name="connsiteX304" fmla="*/ 580302 w 6042895"/>
              <a:gd name="connsiteY304" fmla="*/ 1176636 h 1498601"/>
              <a:gd name="connsiteX305" fmla="*/ 479716 w 6042895"/>
              <a:gd name="connsiteY305" fmla="*/ 1153220 h 1498601"/>
              <a:gd name="connsiteX306" fmla="*/ 398474 w 6042895"/>
              <a:gd name="connsiteY306" fmla="*/ 1125414 h 1498601"/>
              <a:gd name="connsiteX307" fmla="*/ 324969 w 6042895"/>
              <a:gd name="connsiteY307" fmla="*/ 1090291 h 1498601"/>
              <a:gd name="connsiteX308" fmla="*/ 259201 w 6042895"/>
              <a:gd name="connsiteY308" fmla="*/ 1050777 h 1498601"/>
              <a:gd name="connsiteX309" fmla="*/ 208908 w 6042895"/>
              <a:gd name="connsiteY309" fmla="*/ 1011263 h 1498601"/>
              <a:gd name="connsiteX310" fmla="*/ 169116 w 6042895"/>
              <a:gd name="connsiteY310" fmla="*/ 974315 h 1498601"/>
              <a:gd name="connsiteX311" fmla="*/ 147010 w 6042895"/>
              <a:gd name="connsiteY311" fmla="*/ 964432 h 1498601"/>
              <a:gd name="connsiteX312" fmla="*/ 81243 w 6042895"/>
              <a:gd name="connsiteY312" fmla="*/ 919064 h 1498601"/>
              <a:gd name="connsiteX313" fmla="*/ 38687 w 6042895"/>
              <a:gd name="connsiteY313" fmla="*/ 864916 h 1498601"/>
              <a:gd name="connsiteX314" fmla="*/ 11606 w 6042895"/>
              <a:gd name="connsiteY314" fmla="*/ 807840 h 1498601"/>
              <a:gd name="connsiteX315" fmla="*/ 0 w 6042895"/>
              <a:gd name="connsiteY315" fmla="*/ 749301 h 1498601"/>
              <a:gd name="connsiteX316" fmla="*/ 0 w 6042895"/>
              <a:gd name="connsiteY316" fmla="*/ 692225 h 1498601"/>
              <a:gd name="connsiteX317" fmla="*/ 11606 w 6042895"/>
              <a:gd name="connsiteY317" fmla="*/ 602953 h 1498601"/>
              <a:gd name="connsiteX318" fmla="*/ 27081 w 6042895"/>
              <a:gd name="connsiteY318" fmla="*/ 513681 h 1498601"/>
              <a:gd name="connsiteX319" fmla="*/ 73505 w 6042895"/>
              <a:gd name="connsiteY319" fmla="*/ 427336 h 1498601"/>
              <a:gd name="connsiteX320" fmla="*/ 119930 w 6042895"/>
              <a:gd name="connsiteY320" fmla="*/ 360016 h 1498601"/>
              <a:gd name="connsiteX321" fmla="*/ 181829 w 6042895"/>
              <a:gd name="connsiteY321" fmla="*/ 295623 h 1498601"/>
              <a:gd name="connsiteX322" fmla="*/ 259203 w 6042895"/>
              <a:gd name="connsiteY322" fmla="*/ 231230 h 1498601"/>
              <a:gd name="connsiteX323" fmla="*/ 313364 w 6042895"/>
              <a:gd name="connsiteY323" fmla="*/ 191716 h 1498601"/>
              <a:gd name="connsiteX324" fmla="*/ 371395 w 6042895"/>
              <a:gd name="connsiteY324" fmla="*/ 155129 h 1498601"/>
              <a:gd name="connsiteX325" fmla="*/ 444900 w 6042895"/>
              <a:gd name="connsiteY325" fmla="*/ 121469 h 1498601"/>
              <a:gd name="connsiteX326" fmla="*/ 530011 w 6042895"/>
              <a:gd name="connsiteY326" fmla="*/ 90736 h 1498601"/>
              <a:gd name="connsiteX327" fmla="*/ 646072 w 6042895"/>
              <a:gd name="connsiteY327" fmla="*/ 62930 h 1498601"/>
              <a:gd name="connsiteX328" fmla="*/ 769870 w 6042895"/>
              <a:gd name="connsiteY328" fmla="*/ 40977 h 1498601"/>
              <a:gd name="connsiteX329" fmla="*/ 905274 w 6042895"/>
              <a:gd name="connsiteY329" fmla="*/ 27806 h 1498601"/>
              <a:gd name="connsiteX330" fmla="*/ 1044547 w 6042895"/>
              <a:gd name="connsiteY330" fmla="*/ 17562 h 1498601"/>
              <a:gd name="connsiteX331" fmla="*/ 1183820 w 6042895"/>
              <a:gd name="connsiteY331" fmla="*/ 13171 h 1498601"/>
              <a:gd name="connsiteX332" fmla="*/ 1319224 w 6042895"/>
              <a:gd name="connsiteY332" fmla="*/ 8781 h 1498601"/>
              <a:gd name="connsiteX333" fmla="*/ 1837628 w 6042895"/>
              <a:gd name="connsiteY333" fmla="*/ 4390 h 1498601"/>
              <a:gd name="connsiteX334" fmla="*/ 2352164 w 6042895"/>
              <a:gd name="connsiteY334" fmla="*/ 2927 h 149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Lst>
            <a:rect l="l" t="t" r="r" b="b"/>
            <a:pathLst>
              <a:path w="6042895" h="1498601">
                <a:moveTo>
                  <a:pt x="1853214" y="1129279"/>
                </a:moveTo>
                <a:lnTo>
                  <a:pt x="1829892" y="1163465"/>
                </a:lnTo>
                <a:lnTo>
                  <a:pt x="1795073" y="1207369"/>
                </a:lnTo>
                <a:lnTo>
                  <a:pt x="1756386" y="1251274"/>
                </a:lnTo>
                <a:lnTo>
                  <a:pt x="1713831" y="1282007"/>
                </a:lnTo>
                <a:lnTo>
                  <a:pt x="1651932" y="1311276"/>
                </a:lnTo>
                <a:lnTo>
                  <a:pt x="1590033" y="1334692"/>
                </a:lnTo>
                <a:lnTo>
                  <a:pt x="1512659" y="1356644"/>
                </a:lnTo>
                <a:lnTo>
                  <a:pt x="1431416" y="1374205"/>
                </a:lnTo>
                <a:lnTo>
                  <a:pt x="1350173" y="1388840"/>
                </a:lnTo>
                <a:lnTo>
                  <a:pt x="1257325" y="1394694"/>
                </a:lnTo>
                <a:lnTo>
                  <a:pt x="1164476" y="1394694"/>
                </a:lnTo>
                <a:lnTo>
                  <a:pt x="1128008" y="1389896"/>
                </a:lnTo>
                <a:lnTo>
                  <a:pt x="1141263" y="1404939"/>
                </a:lnTo>
                <a:lnTo>
                  <a:pt x="1191556" y="1432745"/>
                </a:lnTo>
                <a:lnTo>
                  <a:pt x="1249586" y="1450306"/>
                </a:lnTo>
                <a:lnTo>
                  <a:pt x="1319223" y="1464941"/>
                </a:lnTo>
                <a:lnTo>
                  <a:pt x="1396597" y="1473722"/>
                </a:lnTo>
                <a:lnTo>
                  <a:pt x="1477839" y="1478113"/>
                </a:lnTo>
                <a:lnTo>
                  <a:pt x="1562950" y="1475186"/>
                </a:lnTo>
                <a:lnTo>
                  <a:pt x="1644193" y="1469332"/>
                </a:lnTo>
                <a:lnTo>
                  <a:pt x="1717698" y="1459087"/>
                </a:lnTo>
                <a:lnTo>
                  <a:pt x="1806678" y="1438599"/>
                </a:lnTo>
                <a:lnTo>
                  <a:pt x="1884052" y="1413720"/>
                </a:lnTo>
                <a:lnTo>
                  <a:pt x="1938214" y="1384450"/>
                </a:lnTo>
                <a:lnTo>
                  <a:pt x="1984638" y="1352253"/>
                </a:lnTo>
                <a:lnTo>
                  <a:pt x="2023325" y="1317130"/>
                </a:lnTo>
                <a:lnTo>
                  <a:pt x="2050406" y="1282007"/>
                </a:lnTo>
                <a:lnTo>
                  <a:pt x="2077486" y="1243956"/>
                </a:lnTo>
                <a:lnTo>
                  <a:pt x="2085224" y="1241029"/>
                </a:lnTo>
                <a:lnTo>
                  <a:pt x="2089092" y="1238102"/>
                </a:lnTo>
                <a:lnTo>
                  <a:pt x="2015587" y="1213223"/>
                </a:lnTo>
                <a:lnTo>
                  <a:pt x="1953688" y="1185417"/>
                </a:lnTo>
                <a:lnTo>
                  <a:pt x="1895658" y="1151757"/>
                </a:lnTo>
                <a:close/>
                <a:moveTo>
                  <a:pt x="271913" y="1015026"/>
                </a:moveTo>
                <a:lnTo>
                  <a:pt x="313362" y="1046386"/>
                </a:lnTo>
                <a:lnTo>
                  <a:pt x="379130" y="1085900"/>
                </a:lnTo>
                <a:lnTo>
                  <a:pt x="460373" y="1118097"/>
                </a:lnTo>
                <a:lnTo>
                  <a:pt x="553221" y="1145903"/>
                </a:lnTo>
                <a:lnTo>
                  <a:pt x="657676" y="1163464"/>
                </a:lnTo>
                <a:lnTo>
                  <a:pt x="812424" y="1178099"/>
                </a:lnTo>
                <a:lnTo>
                  <a:pt x="982646" y="1182490"/>
                </a:lnTo>
                <a:lnTo>
                  <a:pt x="1152868" y="1182490"/>
                </a:lnTo>
                <a:lnTo>
                  <a:pt x="1299880" y="1182490"/>
                </a:lnTo>
                <a:lnTo>
                  <a:pt x="1299880" y="1147367"/>
                </a:lnTo>
                <a:lnTo>
                  <a:pt x="1299880" y="1106390"/>
                </a:lnTo>
                <a:lnTo>
                  <a:pt x="1199294" y="1106390"/>
                </a:lnTo>
                <a:lnTo>
                  <a:pt x="1071628" y="1104926"/>
                </a:lnTo>
                <a:lnTo>
                  <a:pt x="940092" y="1101999"/>
                </a:lnTo>
                <a:lnTo>
                  <a:pt x="808557" y="1096145"/>
                </a:lnTo>
                <a:lnTo>
                  <a:pt x="677021" y="1087364"/>
                </a:lnTo>
                <a:lnTo>
                  <a:pt x="553223" y="1075657"/>
                </a:lnTo>
                <a:lnTo>
                  <a:pt x="433294" y="1056631"/>
                </a:lnTo>
                <a:lnTo>
                  <a:pt x="324970" y="1031752"/>
                </a:lnTo>
                <a:close/>
                <a:moveTo>
                  <a:pt x="5787417" y="403427"/>
                </a:moveTo>
                <a:lnTo>
                  <a:pt x="5803036" y="456605"/>
                </a:lnTo>
                <a:lnTo>
                  <a:pt x="5810773" y="522462"/>
                </a:lnTo>
                <a:lnTo>
                  <a:pt x="5814643" y="598563"/>
                </a:lnTo>
                <a:lnTo>
                  <a:pt x="5818511" y="674664"/>
                </a:lnTo>
                <a:lnTo>
                  <a:pt x="5814643" y="749301"/>
                </a:lnTo>
                <a:lnTo>
                  <a:pt x="5791430" y="825402"/>
                </a:lnTo>
                <a:lnTo>
                  <a:pt x="5748875" y="898576"/>
                </a:lnTo>
                <a:lnTo>
                  <a:pt x="5694713" y="951261"/>
                </a:lnTo>
                <a:lnTo>
                  <a:pt x="5625077" y="999556"/>
                </a:lnTo>
                <a:lnTo>
                  <a:pt x="5536097" y="1041997"/>
                </a:lnTo>
                <a:lnTo>
                  <a:pt x="5431642" y="1080047"/>
                </a:lnTo>
                <a:lnTo>
                  <a:pt x="5311713" y="1107853"/>
                </a:lnTo>
                <a:lnTo>
                  <a:pt x="5176309" y="1132732"/>
                </a:lnTo>
                <a:lnTo>
                  <a:pt x="4998349" y="1151757"/>
                </a:lnTo>
                <a:lnTo>
                  <a:pt x="4816520" y="1162002"/>
                </a:lnTo>
                <a:lnTo>
                  <a:pt x="4630823" y="1166392"/>
                </a:lnTo>
                <a:lnTo>
                  <a:pt x="4445126" y="1166392"/>
                </a:lnTo>
                <a:lnTo>
                  <a:pt x="4259429" y="1162002"/>
                </a:lnTo>
                <a:lnTo>
                  <a:pt x="4019570" y="1151757"/>
                </a:lnTo>
                <a:lnTo>
                  <a:pt x="3775842" y="1140050"/>
                </a:lnTo>
                <a:lnTo>
                  <a:pt x="3447003" y="1126878"/>
                </a:lnTo>
                <a:lnTo>
                  <a:pt x="3114296" y="1122488"/>
                </a:lnTo>
                <a:lnTo>
                  <a:pt x="2781589" y="1122488"/>
                </a:lnTo>
                <a:lnTo>
                  <a:pt x="2448881" y="1126878"/>
                </a:lnTo>
                <a:lnTo>
                  <a:pt x="2139386" y="1128342"/>
                </a:lnTo>
                <a:lnTo>
                  <a:pt x="1913678" y="1127261"/>
                </a:lnTo>
                <a:lnTo>
                  <a:pt x="1949820" y="1147367"/>
                </a:lnTo>
                <a:lnTo>
                  <a:pt x="2019456" y="1182490"/>
                </a:lnTo>
                <a:lnTo>
                  <a:pt x="2096830" y="1216150"/>
                </a:lnTo>
                <a:lnTo>
                  <a:pt x="2170335" y="1233712"/>
                </a:lnTo>
                <a:lnTo>
                  <a:pt x="2259315" y="1246883"/>
                </a:lnTo>
                <a:lnTo>
                  <a:pt x="2348295" y="1254200"/>
                </a:lnTo>
                <a:lnTo>
                  <a:pt x="2437275" y="1257127"/>
                </a:lnTo>
                <a:lnTo>
                  <a:pt x="2700346" y="1261518"/>
                </a:lnTo>
                <a:lnTo>
                  <a:pt x="2963417" y="1262981"/>
                </a:lnTo>
                <a:lnTo>
                  <a:pt x="3222619" y="1262981"/>
                </a:lnTo>
                <a:lnTo>
                  <a:pt x="3853215" y="1276153"/>
                </a:lnTo>
                <a:lnTo>
                  <a:pt x="4479943" y="1289324"/>
                </a:lnTo>
                <a:lnTo>
                  <a:pt x="4657903" y="1292251"/>
                </a:lnTo>
                <a:lnTo>
                  <a:pt x="4839732" y="1287860"/>
                </a:lnTo>
                <a:lnTo>
                  <a:pt x="5017692" y="1276153"/>
                </a:lnTo>
                <a:lnTo>
                  <a:pt x="5191783" y="1254200"/>
                </a:lnTo>
                <a:lnTo>
                  <a:pt x="5365874" y="1226394"/>
                </a:lnTo>
                <a:lnTo>
                  <a:pt x="5524491" y="1192734"/>
                </a:lnTo>
                <a:lnTo>
                  <a:pt x="5640551" y="1160538"/>
                </a:lnTo>
                <a:lnTo>
                  <a:pt x="5733399" y="1122487"/>
                </a:lnTo>
                <a:lnTo>
                  <a:pt x="5803036" y="1080047"/>
                </a:lnTo>
                <a:lnTo>
                  <a:pt x="5853329" y="1027361"/>
                </a:lnTo>
                <a:lnTo>
                  <a:pt x="5903622" y="955651"/>
                </a:lnTo>
                <a:lnTo>
                  <a:pt x="5942309" y="881014"/>
                </a:lnTo>
                <a:lnTo>
                  <a:pt x="5969390" y="809303"/>
                </a:lnTo>
                <a:lnTo>
                  <a:pt x="5984865" y="747837"/>
                </a:lnTo>
                <a:lnTo>
                  <a:pt x="5988733" y="684908"/>
                </a:lnTo>
                <a:lnTo>
                  <a:pt x="5984865" y="623442"/>
                </a:lnTo>
                <a:lnTo>
                  <a:pt x="5950047" y="561976"/>
                </a:lnTo>
                <a:lnTo>
                  <a:pt x="5892016" y="488802"/>
                </a:lnTo>
                <a:lnTo>
                  <a:pt x="5810773" y="421482"/>
                </a:lnTo>
                <a:close/>
                <a:moveTo>
                  <a:pt x="2781589" y="20489"/>
                </a:moveTo>
                <a:lnTo>
                  <a:pt x="2348295" y="23416"/>
                </a:lnTo>
                <a:lnTo>
                  <a:pt x="1903396" y="27806"/>
                </a:lnTo>
                <a:lnTo>
                  <a:pt x="1682881" y="27806"/>
                </a:lnTo>
                <a:lnTo>
                  <a:pt x="1458497" y="27806"/>
                </a:lnTo>
                <a:lnTo>
                  <a:pt x="1230244" y="30733"/>
                </a:lnTo>
                <a:lnTo>
                  <a:pt x="1009729" y="40977"/>
                </a:lnTo>
                <a:lnTo>
                  <a:pt x="866587" y="51222"/>
                </a:lnTo>
                <a:lnTo>
                  <a:pt x="727314" y="70247"/>
                </a:lnTo>
                <a:lnTo>
                  <a:pt x="599647" y="96590"/>
                </a:lnTo>
                <a:lnTo>
                  <a:pt x="506799" y="125859"/>
                </a:lnTo>
                <a:lnTo>
                  <a:pt x="425556" y="160983"/>
                </a:lnTo>
                <a:lnTo>
                  <a:pt x="359788" y="200497"/>
                </a:lnTo>
                <a:lnTo>
                  <a:pt x="301758" y="241474"/>
                </a:lnTo>
                <a:lnTo>
                  <a:pt x="212778" y="320502"/>
                </a:lnTo>
                <a:lnTo>
                  <a:pt x="147010" y="400993"/>
                </a:lnTo>
                <a:lnTo>
                  <a:pt x="100586" y="482948"/>
                </a:lnTo>
                <a:lnTo>
                  <a:pt x="73505" y="566366"/>
                </a:lnTo>
                <a:lnTo>
                  <a:pt x="61899" y="649784"/>
                </a:lnTo>
                <a:lnTo>
                  <a:pt x="54162" y="693689"/>
                </a:lnTo>
                <a:lnTo>
                  <a:pt x="54162" y="737593"/>
                </a:lnTo>
                <a:lnTo>
                  <a:pt x="61899" y="780034"/>
                </a:lnTo>
                <a:lnTo>
                  <a:pt x="73505" y="823938"/>
                </a:lnTo>
                <a:lnTo>
                  <a:pt x="92849" y="866379"/>
                </a:lnTo>
                <a:lnTo>
                  <a:pt x="127667" y="908820"/>
                </a:lnTo>
                <a:lnTo>
                  <a:pt x="181829" y="945407"/>
                </a:lnTo>
                <a:lnTo>
                  <a:pt x="247596" y="980530"/>
                </a:lnTo>
                <a:lnTo>
                  <a:pt x="359788" y="1015654"/>
                </a:lnTo>
                <a:lnTo>
                  <a:pt x="479718" y="1041997"/>
                </a:lnTo>
                <a:lnTo>
                  <a:pt x="611253" y="1061022"/>
                </a:lnTo>
                <a:lnTo>
                  <a:pt x="754395" y="1072730"/>
                </a:lnTo>
                <a:lnTo>
                  <a:pt x="897536" y="1081510"/>
                </a:lnTo>
                <a:lnTo>
                  <a:pt x="1036809" y="1082974"/>
                </a:lnTo>
                <a:lnTo>
                  <a:pt x="1183820" y="1085901"/>
                </a:lnTo>
                <a:lnTo>
                  <a:pt x="1326961" y="1085901"/>
                </a:lnTo>
                <a:lnTo>
                  <a:pt x="1338567" y="1085901"/>
                </a:lnTo>
                <a:lnTo>
                  <a:pt x="1342436" y="1090291"/>
                </a:lnTo>
                <a:lnTo>
                  <a:pt x="1350173" y="1091755"/>
                </a:lnTo>
                <a:lnTo>
                  <a:pt x="1350173" y="1096145"/>
                </a:lnTo>
                <a:lnTo>
                  <a:pt x="1350173" y="1100536"/>
                </a:lnTo>
                <a:lnTo>
                  <a:pt x="1348239" y="1100901"/>
                </a:lnTo>
                <a:lnTo>
                  <a:pt x="1350173" y="1101999"/>
                </a:lnTo>
                <a:lnTo>
                  <a:pt x="1354042" y="1106389"/>
                </a:lnTo>
                <a:lnTo>
                  <a:pt x="1354042" y="1145903"/>
                </a:lnTo>
                <a:lnTo>
                  <a:pt x="1354042" y="1185417"/>
                </a:lnTo>
                <a:lnTo>
                  <a:pt x="1342436" y="1223467"/>
                </a:lnTo>
                <a:lnTo>
                  <a:pt x="1315355" y="1262981"/>
                </a:lnTo>
                <a:lnTo>
                  <a:pt x="1257325" y="1299568"/>
                </a:lnTo>
                <a:lnTo>
                  <a:pt x="1191557" y="1333228"/>
                </a:lnTo>
                <a:lnTo>
                  <a:pt x="1129658" y="1368352"/>
                </a:lnTo>
                <a:lnTo>
                  <a:pt x="1210900" y="1377132"/>
                </a:lnTo>
                <a:lnTo>
                  <a:pt x="1292143" y="1372742"/>
                </a:lnTo>
                <a:lnTo>
                  <a:pt x="1377254" y="1362498"/>
                </a:lnTo>
                <a:lnTo>
                  <a:pt x="1458497" y="1347863"/>
                </a:lnTo>
                <a:lnTo>
                  <a:pt x="1528133" y="1327374"/>
                </a:lnTo>
                <a:lnTo>
                  <a:pt x="1590033" y="1306886"/>
                </a:lnTo>
                <a:lnTo>
                  <a:pt x="1659669" y="1273226"/>
                </a:lnTo>
                <a:lnTo>
                  <a:pt x="1709962" y="1236639"/>
                </a:lnTo>
                <a:lnTo>
                  <a:pt x="1744780" y="1195661"/>
                </a:lnTo>
                <a:lnTo>
                  <a:pt x="1775730" y="1156148"/>
                </a:lnTo>
                <a:lnTo>
                  <a:pt x="1806679" y="1115171"/>
                </a:lnTo>
                <a:lnTo>
                  <a:pt x="1806679" y="1112243"/>
                </a:lnTo>
                <a:lnTo>
                  <a:pt x="1810547" y="1110780"/>
                </a:lnTo>
                <a:lnTo>
                  <a:pt x="1822154" y="1106390"/>
                </a:lnTo>
                <a:lnTo>
                  <a:pt x="1829890" y="1106390"/>
                </a:lnTo>
                <a:lnTo>
                  <a:pt x="1829892" y="1106389"/>
                </a:lnTo>
                <a:lnTo>
                  <a:pt x="1837629" y="1106389"/>
                </a:lnTo>
                <a:lnTo>
                  <a:pt x="1837790" y="1106410"/>
                </a:lnTo>
                <a:lnTo>
                  <a:pt x="1859808" y="1106519"/>
                </a:lnTo>
                <a:lnTo>
                  <a:pt x="1860840" y="1106389"/>
                </a:lnTo>
                <a:lnTo>
                  <a:pt x="1861956" y="1106530"/>
                </a:lnTo>
                <a:lnTo>
                  <a:pt x="2127780" y="1107853"/>
                </a:lnTo>
                <a:lnTo>
                  <a:pt x="2429538" y="1106390"/>
                </a:lnTo>
                <a:lnTo>
                  <a:pt x="2727427" y="1101999"/>
                </a:lnTo>
                <a:lnTo>
                  <a:pt x="3033053" y="1100536"/>
                </a:lnTo>
                <a:lnTo>
                  <a:pt x="3338680" y="1104926"/>
                </a:lnTo>
                <a:lnTo>
                  <a:pt x="3644307" y="1112243"/>
                </a:lnTo>
                <a:lnTo>
                  <a:pt x="3888034" y="1125415"/>
                </a:lnTo>
                <a:lnTo>
                  <a:pt x="4135631" y="1135659"/>
                </a:lnTo>
                <a:lnTo>
                  <a:pt x="4325197" y="1141513"/>
                </a:lnTo>
                <a:lnTo>
                  <a:pt x="4510893" y="1145903"/>
                </a:lnTo>
                <a:lnTo>
                  <a:pt x="4704328" y="1145903"/>
                </a:lnTo>
                <a:lnTo>
                  <a:pt x="4893894" y="1137123"/>
                </a:lnTo>
                <a:lnTo>
                  <a:pt x="5071853" y="1122488"/>
                </a:lnTo>
                <a:lnTo>
                  <a:pt x="5184045" y="1107853"/>
                </a:lnTo>
                <a:lnTo>
                  <a:pt x="5284631" y="1091755"/>
                </a:lnTo>
                <a:lnTo>
                  <a:pt x="5385217" y="1069803"/>
                </a:lnTo>
                <a:lnTo>
                  <a:pt x="5466460" y="1041997"/>
                </a:lnTo>
                <a:lnTo>
                  <a:pt x="5551571" y="1005410"/>
                </a:lnTo>
                <a:lnTo>
                  <a:pt x="5617339" y="964432"/>
                </a:lnTo>
                <a:lnTo>
                  <a:pt x="5671501" y="919064"/>
                </a:lnTo>
                <a:lnTo>
                  <a:pt x="5710187" y="870770"/>
                </a:lnTo>
                <a:lnTo>
                  <a:pt x="5745006" y="794669"/>
                </a:lnTo>
                <a:lnTo>
                  <a:pt x="5760481" y="718568"/>
                </a:lnTo>
                <a:lnTo>
                  <a:pt x="5760481" y="639540"/>
                </a:lnTo>
                <a:lnTo>
                  <a:pt x="5756612" y="563439"/>
                </a:lnTo>
                <a:lnTo>
                  <a:pt x="5756612" y="485875"/>
                </a:lnTo>
                <a:lnTo>
                  <a:pt x="5745006" y="427336"/>
                </a:lnTo>
                <a:lnTo>
                  <a:pt x="5729531" y="370260"/>
                </a:lnTo>
                <a:lnTo>
                  <a:pt x="5694713" y="314648"/>
                </a:lnTo>
                <a:lnTo>
                  <a:pt x="5640551" y="257572"/>
                </a:lnTo>
                <a:lnTo>
                  <a:pt x="5574783" y="206351"/>
                </a:lnTo>
                <a:lnTo>
                  <a:pt x="5481935" y="159519"/>
                </a:lnTo>
                <a:lnTo>
                  <a:pt x="5377480" y="118542"/>
                </a:lnTo>
                <a:lnTo>
                  <a:pt x="5253682" y="84882"/>
                </a:lnTo>
                <a:lnTo>
                  <a:pt x="5110541" y="58539"/>
                </a:lnTo>
                <a:lnTo>
                  <a:pt x="4963531" y="43904"/>
                </a:lnTo>
                <a:lnTo>
                  <a:pt x="4816520" y="33660"/>
                </a:lnTo>
                <a:lnTo>
                  <a:pt x="4665641" y="29270"/>
                </a:lnTo>
                <a:lnTo>
                  <a:pt x="4510893" y="27806"/>
                </a:lnTo>
                <a:lnTo>
                  <a:pt x="4189792" y="24879"/>
                </a:lnTo>
                <a:lnTo>
                  <a:pt x="3868691" y="27806"/>
                </a:lnTo>
                <a:lnTo>
                  <a:pt x="3547589" y="24879"/>
                </a:lnTo>
                <a:lnTo>
                  <a:pt x="3222619" y="23416"/>
                </a:lnTo>
                <a:close/>
                <a:moveTo>
                  <a:pt x="2684872" y="0"/>
                </a:moveTo>
                <a:lnTo>
                  <a:pt x="3013710" y="0"/>
                </a:lnTo>
                <a:lnTo>
                  <a:pt x="3338680" y="4390"/>
                </a:lnTo>
                <a:lnTo>
                  <a:pt x="3659781" y="5854"/>
                </a:lnTo>
                <a:lnTo>
                  <a:pt x="3977014" y="4390"/>
                </a:lnTo>
                <a:lnTo>
                  <a:pt x="4294247" y="4390"/>
                </a:lnTo>
                <a:lnTo>
                  <a:pt x="4611479" y="5854"/>
                </a:lnTo>
                <a:lnTo>
                  <a:pt x="4924843" y="20489"/>
                </a:lnTo>
                <a:lnTo>
                  <a:pt x="5067985" y="33660"/>
                </a:lnTo>
                <a:lnTo>
                  <a:pt x="5203389" y="54149"/>
                </a:lnTo>
                <a:lnTo>
                  <a:pt x="5331056" y="80491"/>
                </a:lnTo>
                <a:lnTo>
                  <a:pt x="5443248" y="114151"/>
                </a:lnTo>
                <a:lnTo>
                  <a:pt x="5543834" y="155129"/>
                </a:lnTo>
                <a:lnTo>
                  <a:pt x="5625077" y="201960"/>
                </a:lnTo>
                <a:lnTo>
                  <a:pt x="5698581" y="261963"/>
                </a:lnTo>
                <a:lnTo>
                  <a:pt x="5756612" y="326356"/>
                </a:lnTo>
                <a:lnTo>
                  <a:pt x="5762499" y="340355"/>
                </a:lnTo>
                <a:lnTo>
                  <a:pt x="5764349" y="342454"/>
                </a:lnTo>
                <a:lnTo>
                  <a:pt x="5841723" y="400993"/>
                </a:lnTo>
                <a:lnTo>
                  <a:pt x="5919097" y="460996"/>
                </a:lnTo>
                <a:lnTo>
                  <a:pt x="5977127" y="522462"/>
                </a:lnTo>
                <a:lnTo>
                  <a:pt x="6023551" y="586855"/>
                </a:lnTo>
                <a:lnTo>
                  <a:pt x="6042895" y="652711"/>
                </a:lnTo>
                <a:lnTo>
                  <a:pt x="6042895" y="718568"/>
                </a:lnTo>
                <a:lnTo>
                  <a:pt x="6015814" y="818084"/>
                </a:lnTo>
                <a:lnTo>
                  <a:pt x="5973259" y="914674"/>
                </a:lnTo>
                <a:lnTo>
                  <a:pt x="5946177" y="974676"/>
                </a:lnTo>
                <a:lnTo>
                  <a:pt x="5907491" y="1034679"/>
                </a:lnTo>
                <a:lnTo>
                  <a:pt x="5853329" y="1091754"/>
                </a:lnTo>
                <a:lnTo>
                  <a:pt x="5787561" y="1131268"/>
                </a:lnTo>
                <a:lnTo>
                  <a:pt x="5710187" y="1166392"/>
                </a:lnTo>
                <a:lnTo>
                  <a:pt x="5625077" y="1195661"/>
                </a:lnTo>
                <a:lnTo>
                  <a:pt x="5520621" y="1217614"/>
                </a:lnTo>
                <a:lnTo>
                  <a:pt x="5362005" y="1248347"/>
                </a:lnTo>
                <a:lnTo>
                  <a:pt x="5199520" y="1276153"/>
                </a:lnTo>
                <a:lnTo>
                  <a:pt x="5029298" y="1296641"/>
                </a:lnTo>
                <a:lnTo>
                  <a:pt x="4812651" y="1308349"/>
                </a:lnTo>
                <a:lnTo>
                  <a:pt x="4592136" y="1312740"/>
                </a:lnTo>
                <a:lnTo>
                  <a:pt x="4371620" y="1311276"/>
                </a:lnTo>
                <a:lnTo>
                  <a:pt x="4147236" y="1303959"/>
                </a:lnTo>
                <a:lnTo>
                  <a:pt x="3926721" y="1298105"/>
                </a:lnTo>
                <a:lnTo>
                  <a:pt x="3288387" y="1286397"/>
                </a:lnTo>
                <a:lnTo>
                  <a:pt x="2646184" y="1282007"/>
                </a:lnTo>
                <a:lnTo>
                  <a:pt x="2549467" y="1282007"/>
                </a:lnTo>
                <a:lnTo>
                  <a:pt x="2437275" y="1279080"/>
                </a:lnTo>
                <a:lnTo>
                  <a:pt x="2328951" y="1276153"/>
                </a:lnTo>
                <a:lnTo>
                  <a:pt x="2228365" y="1267372"/>
                </a:lnTo>
                <a:lnTo>
                  <a:pt x="2135517" y="1251273"/>
                </a:lnTo>
                <a:lnTo>
                  <a:pt x="2127779" y="1251273"/>
                </a:lnTo>
                <a:lnTo>
                  <a:pt x="2100699" y="1292251"/>
                </a:lnTo>
                <a:lnTo>
                  <a:pt x="2062012" y="1334692"/>
                </a:lnTo>
                <a:lnTo>
                  <a:pt x="2019456" y="1372742"/>
                </a:lnTo>
                <a:lnTo>
                  <a:pt x="1957557" y="1409329"/>
                </a:lnTo>
                <a:lnTo>
                  <a:pt x="1887921" y="1440062"/>
                </a:lnTo>
                <a:lnTo>
                  <a:pt x="1795072" y="1464941"/>
                </a:lnTo>
                <a:lnTo>
                  <a:pt x="1686749" y="1485430"/>
                </a:lnTo>
                <a:lnTo>
                  <a:pt x="1593900" y="1494211"/>
                </a:lnTo>
                <a:lnTo>
                  <a:pt x="1497183" y="1498601"/>
                </a:lnTo>
                <a:lnTo>
                  <a:pt x="1396597" y="1494211"/>
                </a:lnTo>
                <a:lnTo>
                  <a:pt x="1303748" y="1485430"/>
                </a:lnTo>
                <a:lnTo>
                  <a:pt x="1222506" y="1469332"/>
                </a:lnTo>
                <a:lnTo>
                  <a:pt x="1152869" y="1447379"/>
                </a:lnTo>
                <a:lnTo>
                  <a:pt x="1098707" y="1415183"/>
                </a:lnTo>
                <a:lnTo>
                  <a:pt x="1063889" y="1380059"/>
                </a:lnTo>
                <a:lnTo>
                  <a:pt x="1063889" y="1377133"/>
                </a:lnTo>
                <a:lnTo>
                  <a:pt x="1063889" y="1377132"/>
                </a:lnTo>
                <a:lnTo>
                  <a:pt x="1060021" y="1372742"/>
                </a:lnTo>
                <a:lnTo>
                  <a:pt x="1063890" y="1368352"/>
                </a:lnTo>
                <a:lnTo>
                  <a:pt x="1125789" y="1333228"/>
                </a:lnTo>
                <a:lnTo>
                  <a:pt x="1191557" y="1299568"/>
                </a:lnTo>
                <a:lnTo>
                  <a:pt x="1249587" y="1265908"/>
                </a:lnTo>
                <a:lnTo>
                  <a:pt x="1288274" y="1226394"/>
                </a:lnTo>
                <a:lnTo>
                  <a:pt x="1295152" y="1202978"/>
                </a:lnTo>
                <a:lnTo>
                  <a:pt x="1195424" y="1202978"/>
                </a:lnTo>
                <a:lnTo>
                  <a:pt x="1071626" y="1205905"/>
                </a:lnTo>
                <a:lnTo>
                  <a:pt x="943959" y="1202978"/>
                </a:lnTo>
                <a:lnTo>
                  <a:pt x="820161" y="1201515"/>
                </a:lnTo>
                <a:lnTo>
                  <a:pt x="692494" y="1191270"/>
                </a:lnTo>
                <a:lnTo>
                  <a:pt x="580302" y="1176636"/>
                </a:lnTo>
                <a:lnTo>
                  <a:pt x="479716" y="1153220"/>
                </a:lnTo>
                <a:lnTo>
                  <a:pt x="398474" y="1125414"/>
                </a:lnTo>
                <a:lnTo>
                  <a:pt x="324969" y="1090291"/>
                </a:lnTo>
                <a:lnTo>
                  <a:pt x="259201" y="1050777"/>
                </a:lnTo>
                <a:lnTo>
                  <a:pt x="208908" y="1011263"/>
                </a:lnTo>
                <a:lnTo>
                  <a:pt x="169116" y="974315"/>
                </a:lnTo>
                <a:lnTo>
                  <a:pt x="147010" y="964432"/>
                </a:lnTo>
                <a:lnTo>
                  <a:pt x="81243" y="919064"/>
                </a:lnTo>
                <a:lnTo>
                  <a:pt x="38687" y="864916"/>
                </a:lnTo>
                <a:lnTo>
                  <a:pt x="11606" y="807840"/>
                </a:lnTo>
                <a:lnTo>
                  <a:pt x="0" y="749301"/>
                </a:lnTo>
                <a:lnTo>
                  <a:pt x="0" y="692225"/>
                </a:lnTo>
                <a:lnTo>
                  <a:pt x="11606" y="602953"/>
                </a:lnTo>
                <a:lnTo>
                  <a:pt x="27081" y="513681"/>
                </a:lnTo>
                <a:lnTo>
                  <a:pt x="73505" y="427336"/>
                </a:lnTo>
                <a:lnTo>
                  <a:pt x="119930" y="360016"/>
                </a:lnTo>
                <a:lnTo>
                  <a:pt x="181829" y="295623"/>
                </a:lnTo>
                <a:lnTo>
                  <a:pt x="259203" y="231230"/>
                </a:lnTo>
                <a:lnTo>
                  <a:pt x="313364" y="191716"/>
                </a:lnTo>
                <a:lnTo>
                  <a:pt x="371395" y="155129"/>
                </a:lnTo>
                <a:lnTo>
                  <a:pt x="444900" y="121469"/>
                </a:lnTo>
                <a:lnTo>
                  <a:pt x="530011" y="90736"/>
                </a:lnTo>
                <a:lnTo>
                  <a:pt x="646072" y="62930"/>
                </a:lnTo>
                <a:lnTo>
                  <a:pt x="769870" y="40977"/>
                </a:lnTo>
                <a:lnTo>
                  <a:pt x="905274" y="27806"/>
                </a:lnTo>
                <a:lnTo>
                  <a:pt x="1044547" y="17562"/>
                </a:lnTo>
                <a:lnTo>
                  <a:pt x="1183820" y="13171"/>
                </a:lnTo>
                <a:lnTo>
                  <a:pt x="1319224" y="8781"/>
                </a:lnTo>
                <a:lnTo>
                  <a:pt x="1837628" y="4390"/>
                </a:lnTo>
                <a:lnTo>
                  <a:pt x="2352164" y="2927"/>
                </a:lnTo>
                <a:close/>
              </a:path>
            </a:pathLst>
          </a:custGeom>
          <a:solidFill>
            <a:schemeClr val="accent1"/>
          </a:solidFill>
          <a:ln w="0">
            <a:solidFill>
              <a:schemeClr val="accent1"/>
            </a:solidFill>
            <a:prstDash val="solid"/>
            <a:round/>
          </a:ln>
        </p:spPr>
        <p:txBody>
          <a:bodyPr anchor="ctr" anchorCtr="0" bIns="360000" compatLnSpc="1" lIns="0" numCol="1" rIns="0" tIns="45720" vert="horz" wrap="square">
            <a:no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zh-CN" dirty="0" sz="2400" lang="en-US">
                <a:solidFill>
                  <a:schemeClr val="accent1"/>
                </a:solidFill>
                <a:latin typeface="Calibri" panose="020F0502020204030204" pitchFamily="34" charset="0"/>
                <a:ea typeface="Calibri" panose="020F0502020204030204" pitchFamily="34" charset="0"/>
              </a:rPr>
              <a:t>	</a:t>
            </a:r>
            <a:r>
              <a:rPr altLang="en-US" dirty="0" sz="2400" lang="en-US">
                <a:solidFill>
                  <a:schemeClr val="accent1"/>
                </a:solidFill>
                <a:latin typeface="Calibri" panose="020F0502020204030204" pitchFamily="34" charset="0"/>
                <a:ea typeface="Calibri" panose="020F0502020204030204" pitchFamily="34" charset="0"/>
              </a:rPr>
              <a:t>Generalisasi Terlalu Lua</a:t>
            </a:r>
            <a:r>
              <a:rPr altLang="en-US" dirty="0" sz="2400" lang="en-US">
                <a:solidFill>
                  <a:schemeClr val="accent1"/>
                </a:solidFill>
                <a:latin typeface="Calibri" panose="020F0502020204030204" pitchFamily="34" charset="0"/>
                <a:ea typeface="Calibri" panose="020F0502020204030204" pitchFamily="34" charset="0"/>
              </a:rPr>
              <a:t>s</a:t>
            </a:r>
            <a:r>
              <a:rPr altLang="en-US" dirty="0" sz="2400" lang="en-US">
                <a:solidFill>
                  <a:schemeClr val="accent1"/>
                </a:solidFill>
                <a:latin typeface="Calibri" panose="020F0502020204030204" pitchFamily="34" charset="0"/>
                <a:ea typeface="Calibri" panose="020F0502020204030204" pitchFamily="34" charset="0"/>
              </a:rPr>
              <a:t> </a:t>
            </a:r>
            <a:r>
              <a:rPr altLang="en-US" dirty="0" sz="2400" lang="en-US">
                <a:solidFill>
                  <a:schemeClr val="accent1"/>
                </a:solidFill>
                <a:latin typeface="Calibri" panose="020F0502020204030204" pitchFamily="34" charset="0"/>
                <a:ea typeface="Calibri" panose="020F0502020204030204" pitchFamily="34" charset="0"/>
              </a:rPr>
              <a:t> </a:t>
            </a:r>
            <a:r>
              <a:rPr altLang="en-US" dirty="0" sz="2400" lang="en-US">
                <a:solidFill>
                  <a:schemeClr val="accent1"/>
                </a:solidFill>
                <a:latin typeface="Calibri" panose="020F0502020204030204" pitchFamily="34" charset="0"/>
                <a:ea typeface="Calibri" panose="020F0502020204030204" pitchFamily="34" charset="0"/>
              </a:rPr>
              <a:t> </a:t>
            </a:r>
            <a:r>
              <a:rPr altLang="en-US" dirty="0" sz="2400" lang="en-US">
                <a:solidFill>
                  <a:schemeClr val="accent1"/>
                </a:solidFill>
                <a:latin typeface="Calibri" panose="020F0502020204030204" pitchFamily="34" charset="0"/>
                <a:ea typeface="Calibri" panose="020F0502020204030204" pitchFamily="34" charset="0"/>
              </a:rPr>
              <a:t> </a:t>
            </a:r>
            <a:r>
              <a:rPr altLang="en-US" dirty="0" sz="2400" lang="en-US">
                <a:solidFill>
                  <a:schemeClr val="accent1"/>
                </a:solidFill>
                <a:latin typeface="Calibri" panose="020F0502020204030204" pitchFamily="34" charset="0"/>
                <a:ea typeface="Calibri" panose="020F0502020204030204" pitchFamily="34" charset="0"/>
              </a:rPr>
              <a:t> </a:t>
            </a:r>
            <a:r>
              <a:rPr altLang="en-US" dirty="0" sz="2400" lang="en-US">
                <a:solidFill>
                  <a:schemeClr val="accent1"/>
                </a:solidFill>
                <a:latin typeface="Calibri" panose="020F0502020204030204" pitchFamily="34" charset="0"/>
                <a:ea typeface="Calibri" panose="020F0502020204030204" pitchFamily="34" charset="0"/>
              </a:rPr>
              <a:t> </a:t>
            </a:r>
            <a:endParaRPr altLang="en-US" dirty="0" sz="3200" lang="zh-CN">
              <a:solidFill>
                <a:schemeClr val="accent1"/>
              </a:solidFill>
              <a:latin typeface="Calibri" panose="020F0502020204030204" pitchFamily="34" charset="0"/>
              <a:ea typeface="Calibri" panose="020F0502020204030204" pitchFamily="34" charset="0"/>
            </a:endParaRPr>
          </a:p>
        </p:txBody>
      </p:sp>
      <p:sp>
        <p:nvSpPr>
          <p:cNvPr id="1048759" name="Freeform 7"/>
          <p:cNvSpPr>
            <a:spLocks noEditPoints="1" noChangeArrowheads="1"/>
          </p:cNvSpPr>
          <p:nvPr/>
        </p:nvSpPr>
        <p:spPr bwMode="auto">
          <a:xfrm>
            <a:off x="3559618" y="4559499"/>
            <a:ext cx="842821" cy="536830"/>
          </a:xfrm>
          <a:custGeom>
            <a:avLst/>
            <a:gdLst>
              <a:gd name="T0" fmla="*/ 346 w 378"/>
              <a:gd name="T1" fmla="*/ 141 h 315"/>
              <a:gd name="T2" fmla="*/ 78 w 378"/>
              <a:gd name="T3" fmla="*/ 39 h 315"/>
              <a:gd name="T4" fmla="*/ 20 w 378"/>
              <a:gd name="T5" fmla="*/ 233 h 315"/>
              <a:gd name="T6" fmla="*/ 43 w 378"/>
              <a:gd name="T7" fmla="*/ 123 h 315"/>
              <a:gd name="T8" fmla="*/ 43 w 378"/>
              <a:gd name="T9" fmla="*/ 224 h 315"/>
              <a:gd name="T10" fmla="*/ 48 w 378"/>
              <a:gd name="T11" fmla="*/ 139 h 315"/>
              <a:gd name="T12" fmla="*/ 56 w 378"/>
              <a:gd name="T13" fmla="*/ 109 h 315"/>
              <a:gd name="T14" fmla="*/ 63 w 378"/>
              <a:gd name="T15" fmla="*/ 260 h 315"/>
              <a:gd name="T16" fmla="*/ 65 w 378"/>
              <a:gd name="T17" fmla="*/ 241 h 315"/>
              <a:gd name="T18" fmla="*/ 76 w 378"/>
              <a:gd name="T19" fmla="*/ 21 h 315"/>
              <a:gd name="T20" fmla="*/ 74 w 378"/>
              <a:gd name="T21" fmla="*/ 172 h 315"/>
              <a:gd name="T22" fmla="*/ 77 w 378"/>
              <a:gd name="T23" fmla="*/ 122 h 315"/>
              <a:gd name="T24" fmla="*/ 82 w 378"/>
              <a:gd name="T25" fmla="*/ 180 h 315"/>
              <a:gd name="T26" fmla="*/ 92 w 378"/>
              <a:gd name="T27" fmla="*/ 181 h 315"/>
              <a:gd name="T28" fmla="*/ 94 w 378"/>
              <a:gd name="T29" fmla="*/ 213 h 315"/>
              <a:gd name="T30" fmla="*/ 98 w 378"/>
              <a:gd name="T31" fmla="*/ 118 h 315"/>
              <a:gd name="T32" fmla="*/ 100 w 378"/>
              <a:gd name="T33" fmla="*/ 183 h 315"/>
              <a:gd name="T34" fmla="*/ 105 w 378"/>
              <a:gd name="T35" fmla="*/ 106 h 315"/>
              <a:gd name="T36" fmla="*/ 105 w 378"/>
              <a:gd name="T37" fmla="*/ 259 h 315"/>
              <a:gd name="T38" fmla="*/ 128 w 378"/>
              <a:gd name="T39" fmla="*/ 30 h 315"/>
              <a:gd name="T40" fmla="*/ 133 w 378"/>
              <a:gd name="T41" fmla="*/ 83 h 315"/>
              <a:gd name="T42" fmla="*/ 129 w 378"/>
              <a:gd name="T43" fmla="*/ 217 h 315"/>
              <a:gd name="T44" fmla="*/ 136 w 378"/>
              <a:gd name="T45" fmla="*/ 212 h 315"/>
              <a:gd name="T46" fmla="*/ 141 w 378"/>
              <a:gd name="T47" fmla="*/ 290 h 315"/>
              <a:gd name="T48" fmla="*/ 148 w 378"/>
              <a:gd name="T49" fmla="*/ 177 h 315"/>
              <a:gd name="T50" fmla="*/ 156 w 378"/>
              <a:gd name="T51" fmla="*/ 195 h 315"/>
              <a:gd name="T52" fmla="*/ 158 w 378"/>
              <a:gd name="T53" fmla="*/ 288 h 315"/>
              <a:gd name="T54" fmla="*/ 164 w 378"/>
              <a:gd name="T55" fmla="*/ 112 h 315"/>
              <a:gd name="T56" fmla="*/ 177 w 378"/>
              <a:gd name="T57" fmla="*/ 83 h 315"/>
              <a:gd name="T58" fmla="*/ 179 w 378"/>
              <a:gd name="T59" fmla="*/ 172 h 315"/>
              <a:gd name="T60" fmla="*/ 177 w 378"/>
              <a:gd name="T61" fmla="*/ 256 h 315"/>
              <a:gd name="T62" fmla="*/ 179 w 378"/>
              <a:gd name="T63" fmla="*/ 289 h 315"/>
              <a:gd name="T64" fmla="*/ 185 w 378"/>
              <a:gd name="T65" fmla="*/ 215 h 315"/>
              <a:gd name="T66" fmla="*/ 191 w 378"/>
              <a:gd name="T67" fmla="*/ 279 h 315"/>
              <a:gd name="T68" fmla="*/ 204 w 378"/>
              <a:gd name="T69" fmla="*/ 26 h 315"/>
              <a:gd name="T70" fmla="*/ 208 w 378"/>
              <a:gd name="T71" fmla="*/ 78 h 315"/>
              <a:gd name="T72" fmla="*/ 206 w 378"/>
              <a:gd name="T73" fmla="*/ 159 h 315"/>
              <a:gd name="T74" fmla="*/ 212 w 378"/>
              <a:gd name="T75" fmla="*/ 277 h 315"/>
              <a:gd name="T76" fmla="*/ 216 w 378"/>
              <a:gd name="T77" fmla="*/ 273 h 315"/>
              <a:gd name="T78" fmla="*/ 224 w 378"/>
              <a:gd name="T79" fmla="*/ 53 h 315"/>
              <a:gd name="T80" fmla="*/ 229 w 378"/>
              <a:gd name="T81" fmla="*/ 159 h 315"/>
              <a:gd name="T82" fmla="*/ 230 w 378"/>
              <a:gd name="T83" fmla="*/ 253 h 315"/>
              <a:gd name="T84" fmla="*/ 243 w 378"/>
              <a:gd name="T85" fmla="*/ 281 h 315"/>
              <a:gd name="T86" fmla="*/ 246 w 378"/>
              <a:gd name="T87" fmla="*/ 31 h 315"/>
              <a:gd name="T88" fmla="*/ 253 w 378"/>
              <a:gd name="T89" fmla="*/ 28 h 315"/>
              <a:gd name="T90" fmla="*/ 254 w 378"/>
              <a:gd name="T91" fmla="*/ 136 h 315"/>
              <a:gd name="T92" fmla="*/ 265 w 378"/>
              <a:gd name="T93" fmla="*/ 55 h 315"/>
              <a:gd name="T94" fmla="*/ 259 w 378"/>
              <a:gd name="T95" fmla="*/ 275 h 315"/>
              <a:gd name="T96" fmla="*/ 262 w 378"/>
              <a:gd name="T97" fmla="*/ 287 h 315"/>
              <a:gd name="T98" fmla="*/ 266 w 378"/>
              <a:gd name="T99" fmla="*/ 291 h 315"/>
              <a:gd name="T100" fmla="*/ 283 w 378"/>
              <a:gd name="T101" fmla="*/ 45 h 315"/>
              <a:gd name="T102" fmla="*/ 287 w 378"/>
              <a:gd name="T103" fmla="*/ 92 h 315"/>
              <a:gd name="T104" fmla="*/ 290 w 378"/>
              <a:gd name="T105" fmla="*/ 234 h 315"/>
              <a:gd name="T106" fmla="*/ 293 w 378"/>
              <a:gd name="T107" fmla="*/ 239 h 315"/>
              <a:gd name="T108" fmla="*/ 304 w 378"/>
              <a:gd name="T109" fmla="*/ 47 h 315"/>
              <a:gd name="T110" fmla="*/ 321 w 378"/>
              <a:gd name="T111" fmla="*/ 21 h 315"/>
              <a:gd name="T112" fmla="*/ 311 w 378"/>
              <a:gd name="T113" fmla="*/ 93 h 315"/>
              <a:gd name="T114" fmla="*/ 321 w 378"/>
              <a:gd name="T115" fmla="*/ 229 h 315"/>
              <a:gd name="T116" fmla="*/ 321 w 378"/>
              <a:gd name="T117" fmla="*/ 128 h 315"/>
              <a:gd name="T118" fmla="*/ 338 w 378"/>
              <a:gd name="T119" fmla="*/ 115 h 315"/>
              <a:gd name="T120" fmla="*/ 327 w 378"/>
              <a:gd name="T121" fmla="*/ 241 h 315"/>
              <a:gd name="T122" fmla="*/ 342 w 378"/>
              <a:gd name="T123" fmla="*/ 84 h 315"/>
              <a:gd name="T124" fmla="*/ 351 w 378"/>
              <a:gd name="T125" fmla="*/ 112 h 3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8"/>
              <a:gd name="T190" fmla="*/ 0 h 315"/>
              <a:gd name="T191" fmla="*/ 378 w 378"/>
              <a:gd name="T192" fmla="*/ 315 h 31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8" h="315">
                <a:moveTo>
                  <a:pt x="61" y="12"/>
                </a:moveTo>
                <a:cubicBezTo>
                  <a:pt x="65" y="3"/>
                  <a:pt x="78" y="6"/>
                  <a:pt x="81" y="14"/>
                </a:cubicBezTo>
                <a:cubicBezTo>
                  <a:pt x="85" y="12"/>
                  <a:pt x="89" y="15"/>
                  <a:pt x="91" y="17"/>
                </a:cubicBezTo>
                <a:cubicBezTo>
                  <a:pt x="93" y="14"/>
                  <a:pt x="93" y="9"/>
                  <a:pt x="95" y="6"/>
                </a:cubicBezTo>
                <a:cubicBezTo>
                  <a:pt x="96" y="5"/>
                  <a:pt x="98" y="2"/>
                  <a:pt x="100" y="2"/>
                </a:cubicBezTo>
                <a:cubicBezTo>
                  <a:pt x="101" y="2"/>
                  <a:pt x="105" y="5"/>
                  <a:pt x="106" y="6"/>
                </a:cubicBezTo>
                <a:cubicBezTo>
                  <a:pt x="107" y="8"/>
                  <a:pt x="107" y="11"/>
                  <a:pt x="108" y="13"/>
                </a:cubicBezTo>
                <a:cubicBezTo>
                  <a:pt x="110" y="15"/>
                  <a:pt x="111" y="17"/>
                  <a:pt x="113" y="18"/>
                </a:cubicBezTo>
                <a:cubicBezTo>
                  <a:pt x="118" y="18"/>
                  <a:pt x="122" y="20"/>
                  <a:pt x="126" y="23"/>
                </a:cubicBezTo>
                <a:cubicBezTo>
                  <a:pt x="130" y="20"/>
                  <a:pt x="135" y="18"/>
                  <a:pt x="137" y="24"/>
                </a:cubicBezTo>
                <a:cubicBezTo>
                  <a:pt x="143" y="25"/>
                  <a:pt x="150" y="17"/>
                  <a:pt x="155" y="26"/>
                </a:cubicBezTo>
                <a:cubicBezTo>
                  <a:pt x="157" y="25"/>
                  <a:pt x="158" y="23"/>
                  <a:pt x="161" y="22"/>
                </a:cubicBezTo>
                <a:cubicBezTo>
                  <a:pt x="164" y="22"/>
                  <a:pt x="167" y="24"/>
                  <a:pt x="169" y="24"/>
                </a:cubicBezTo>
                <a:cubicBezTo>
                  <a:pt x="171" y="23"/>
                  <a:pt x="172" y="17"/>
                  <a:pt x="174" y="14"/>
                </a:cubicBezTo>
                <a:cubicBezTo>
                  <a:pt x="176" y="12"/>
                  <a:pt x="179" y="13"/>
                  <a:pt x="182" y="13"/>
                </a:cubicBezTo>
                <a:cubicBezTo>
                  <a:pt x="186" y="12"/>
                  <a:pt x="189" y="10"/>
                  <a:pt x="195" y="12"/>
                </a:cubicBezTo>
                <a:cubicBezTo>
                  <a:pt x="198" y="12"/>
                  <a:pt x="201" y="15"/>
                  <a:pt x="203" y="17"/>
                </a:cubicBezTo>
                <a:cubicBezTo>
                  <a:pt x="207" y="8"/>
                  <a:pt x="220" y="8"/>
                  <a:pt x="224" y="15"/>
                </a:cubicBezTo>
                <a:cubicBezTo>
                  <a:pt x="228" y="14"/>
                  <a:pt x="230" y="14"/>
                  <a:pt x="233" y="15"/>
                </a:cubicBezTo>
                <a:cubicBezTo>
                  <a:pt x="235" y="12"/>
                  <a:pt x="236" y="8"/>
                  <a:pt x="238" y="5"/>
                </a:cubicBezTo>
                <a:cubicBezTo>
                  <a:pt x="251" y="0"/>
                  <a:pt x="259" y="12"/>
                  <a:pt x="261" y="29"/>
                </a:cubicBezTo>
                <a:cubicBezTo>
                  <a:pt x="262" y="29"/>
                  <a:pt x="263" y="27"/>
                  <a:pt x="264" y="27"/>
                </a:cubicBezTo>
                <a:cubicBezTo>
                  <a:pt x="264" y="25"/>
                  <a:pt x="264" y="21"/>
                  <a:pt x="265" y="20"/>
                </a:cubicBezTo>
                <a:cubicBezTo>
                  <a:pt x="271" y="19"/>
                  <a:pt x="271" y="24"/>
                  <a:pt x="274" y="27"/>
                </a:cubicBezTo>
                <a:cubicBezTo>
                  <a:pt x="276" y="19"/>
                  <a:pt x="282" y="8"/>
                  <a:pt x="289" y="8"/>
                </a:cubicBezTo>
                <a:cubicBezTo>
                  <a:pt x="292" y="9"/>
                  <a:pt x="297" y="11"/>
                  <a:pt x="297" y="16"/>
                </a:cubicBezTo>
                <a:cubicBezTo>
                  <a:pt x="302" y="18"/>
                  <a:pt x="304" y="22"/>
                  <a:pt x="307" y="27"/>
                </a:cubicBezTo>
                <a:cubicBezTo>
                  <a:pt x="311" y="22"/>
                  <a:pt x="316" y="15"/>
                  <a:pt x="323" y="18"/>
                </a:cubicBezTo>
                <a:cubicBezTo>
                  <a:pt x="330" y="15"/>
                  <a:pt x="336" y="21"/>
                  <a:pt x="338" y="27"/>
                </a:cubicBezTo>
                <a:cubicBezTo>
                  <a:pt x="341" y="22"/>
                  <a:pt x="347" y="17"/>
                  <a:pt x="352" y="23"/>
                </a:cubicBezTo>
                <a:cubicBezTo>
                  <a:pt x="362" y="19"/>
                  <a:pt x="368" y="30"/>
                  <a:pt x="373" y="37"/>
                </a:cubicBezTo>
                <a:cubicBezTo>
                  <a:pt x="378" y="54"/>
                  <a:pt x="367" y="69"/>
                  <a:pt x="361" y="82"/>
                </a:cubicBezTo>
                <a:cubicBezTo>
                  <a:pt x="360" y="89"/>
                  <a:pt x="358" y="96"/>
                  <a:pt x="356" y="103"/>
                </a:cubicBezTo>
                <a:cubicBezTo>
                  <a:pt x="356" y="104"/>
                  <a:pt x="356" y="104"/>
                  <a:pt x="355" y="104"/>
                </a:cubicBezTo>
                <a:cubicBezTo>
                  <a:pt x="355" y="106"/>
                  <a:pt x="354" y="110"/>
                  <a:pt x="353" y="111"/>
                </a:cubicBezTo>
                <a:cubicBezTo>
                  <a:pt x="353" y="113"/>
                  <a:pt x="353" y="115"/>
                  <a:pt x="352" y="117"/>
                </a:cubicBezTo>
                <a:cubicBezTo>
                  <a:pt x="351" y="119"/>
                  <a:pt x="351" y="119"/>
                  <a:pt x="351" y="119"/>
                </a:cubicBezTo>
                <a:cubicBezTo>
                  <a:pt x="351" y="121"/>
                  <a:pt x="352" y="125"/>
                  <a:pt x="350" y="125"/>
                </a:cubicBezTo>
                <a:cubicBezTo>
                  <a:pt x="350" y="126"/>
                  <a:pt x="350" y="129"/>
                  <a:pt x="349" y="130"/>
                </a:cubicBezTo>
                <a:cubicBezTo>
                  <a:pt x="348" y="131"/>
                  <a:pt x="348" y="131"/>
                  <a:pt x="348" y="131"/>
                </a:cubicBezTo>
                <a:cubicBezTo>
                  <a:pt x="348" y="133"/>
                  <a:pt x="348" y="136"/>
                  <a:pt x="347" y="138"/>
                </a:cubicBezTo>
                <a:cubicBezTo>
                  <a:pt x="347" y="139"/>
                  <a:pt x="346" y="140"/>
                  <a:pt x="346" y="141"/>
                </a:cubicBezTo>
                <a:cubicBezTo>
                  <a:pt x="346" y="145"/>
                  <a:pt x="347" y="148"/>
                  <a:pt x="347" y="152"/>
                </a:cubicBezTo>
                <a:cubicBezTo>
                  <a:pt x="350" y="151"/>
                  <a:pt x="351" y="146"/>
                  <a:pt x="353" y="146"/>
                </a:cubicBezTo>
                <a:cubicBezTo>
                  <a:pt x="354" y="144"/>
                  <a:pt x="356" y="142"/>
                  <a:pt x="357" y="144"/>
                </a:cubicBezTo>
                <a:cubicBezTo>
                  <a:pt x="353" y="147"/>
                  <a:pt x="351" y="153"/>
                  <a:pt x="347" y="157"/>
                </a:cubicBezTo>
                <a:cubicBezTo>
                  <a:pt x="348" y="181"/>
                  <a:pt x="349" y="208"/>
                  <a:pt x="347" y="229"/>
                </a:cubicBezTo>
                <a:cubicBezTo>
                  <a:pt x="346" y="236"/>
                  <a:pt x="344" y="242"/>
                  <a:pt x="344" y="247"/>
                </a:cubicBezTo>
                <a:cubicBezTo>
                  <a:pt x="342" y="252"/>
                  <a:pt x="341" y="258"/>
                  <a:pt x="339" y="262"/>
                </a:cubicBezTo>
                <a:cubicBezTo>
                  <a:pt x="339" y="264"/>
                  <a:pt x="338" y="265"/>
                  <a:pt x="337" y="266"/>
                </a:cubicBezTo>
                <a:cubicBezTo>
                  <a:pt x="336" y="269"/>
                  <a:pt x="336" y="273"/>
                  <a:pt x="334" y="276"/>
                </a:cubicBezTo>
                <a:cubicBezTo>
                  <a:pt x="332" y="286"/>
                  <a:pt x="327" y="297"/>
                  <a:pt x="322" y="303"/>
                </a:cubicBezTo>
                <a:cubicBezTo>
                  <a:pt x="318" y="308"/>
                  <a:pt x="311" y="314"/>
                  <a:pt x="304" y="309"/>
                </a:cubicBezTo>
                <a:cubicBezTo>
                  <a:pt x="300" y="311"/>
                  <a:pt x="292" y="311"/>
                  <a:pt x="289" y="307"/>
                </a:cubicBezTo>
                <a:cubicBezTo>
                  <a:pt x="288" y="304"/>
                  <a:pt x="287" y="303"/>
                  <a:pt x="285" y="301"/>
                </a:cubicBezTo>
                <a:cubicBezTo>
                  <a:pt x="279" y="307"/>
                  <a:pt x="267" y="315"/>
                  <a:pt x="259" y="306"/>
                </a:cubicBezTo>
                <a:cubicBezTo>
                  <a:pt x="254" y="307"/>
                  <a:pt x="250" y="304"/>
                  <a:pt x="248" y="299"/>
                </a:cubicBezTo>
                <a:cubicBezTo>
                  <a:pt x="237" y="306"/>
                  <a:pt x="213" y="315"/>
                  <a:pt x="212" y="290"/>
                </a:cubicBezTo>
                <a:cubicBezTo>
                  <a:pt x="206" y="291"/>
                  <a:pt x="203" y="303"/>
                  <a:pt x="195" y="299"/>
                </a:cubicBezTo>
                <a:cubicBezTo>
                  <a:pt x="184" y="308"/>
                  <a:pt x="166" y="310"/>
                  <a:pt x="157" y="299"/>
                </a:cubicBezTo>
                <a:cubicBezTo>
                  <a:pt x="151" y="299"/>
                  <a:pt x="149" y="304"/>
                  <a:pt x="142" y="303"/>
                </a:cubicBezTo>
                <a:cubicBezTo>
                  <a:pt x="135" y="303"/>
                  <a:pt x="131" y="296"/>
                  <a:pt x="127" y="288"/>
                </a:cubicBezTo>
                <a:cubicBezTo>
                  <a:pt x="121" y="291"/>
                  <a:pt x="111" y="296"/>
                  <a:pt x="109" y="286"/>
                </a:cubicBezTo>
                <a:cubicBezTo>
                  <a:pt x="105" y="286"/>
                  <a:pt x="102" y="288"/>
                  <a:pt x="99" y="289"/>
                </a:cubicBezTo>
                <a:cubicBezTo>
                  <a:pt x="96" y="296"/>
                  <a:pt x="92" y="301"/>
                  <a:pt x="86" y="303"/>
                </a:cubicBezTo>
                <a:cubicBezTo>
                  <a:pt x="79" y="306"/>
                  <a:pt x="72" y="300"/>
                  <a:pt x="67" y="294"/>
                </a:cubicBezTo>
                <a:cubicBezTo>
                  <a:pt x="62" y="297"/>
                  <a:pt x="53" y="296"/>
                  <a:pt x="48" y="292"/>
                </a:cubicBezTo>
                <a:cubicBezTo>
                  <a:pt x="44" y="294"/>
                  <a:pt x="39" y="295"/>
                  <a:pt x="35" y="293"/>
                </a:cubicBezTo>
                <a:cubicBezTo>
                  <a:pt x="31" y="292"/>
                  <a:pt x="25" y="289"/>
                  <a:pt x="22" y="285"/>
                </a:cubicBezTo>
                <a:cubicBezTo>
                  <a:pt x="20" y="283"/>
                  <a:pt x="18" y="280"/>
                  <a:pt x="15" y="282"/>
                </a:cubicBezTo>
                <a:cubicBezTo>
                  <a:pt x="1" y="277"/>
                  <a:pt x="0" y="256"/>
                  <a:pt x="4" y="232"/>
                </a:cubicBezTo>
                <a:cubicBezTo>
                  <a:pt x="5" y="219"/>
                  <a:pt x="8" y="207"/>
                  <a:pt x="11" y="197"/>
                </a:cubicBezTo>
                <a:cubicBezTo>
                  <a:pt x="13" y="193"/>
                  <a:pt x="13" y="190"/>
                  <a:pt x="15" y="188"/>
                </a:cubicBezTo>
                <a:cubicBezTo>
                  <a:pt x="15" y="186"/>
                  <a:pt x="16" y="187"/>
                  <a:pt x="15" y="185"/>
                </a:cubicBezTo>
                <a:cubicBezTo>
                  <a:pt x="15" y="184"/>
                  <a:pt x="17" y="184"/>
                  <a:pt x="17" y="183"/>
                </a:cubicBezTo>
                <a:cubicBezTo>
                  <a:pt x="25" y="159"/>
                  <a:pt x="34" y="135"/>
                  <a:pt x="44" y="112"/>
                </a:cubicBezTo>
                <a:cubicBezTo>
                  <a:pt x="44" y="86"/>
                  <a:pt x="38" y="65"/>
                  <a:pt x="40" y="42"/>
                </a:cubicBezTo>
                <a:cubicBezTo>
                  <a:pt x="41" y="40"/>
                  <a:pt x="40" y="38"/>
                  <a:pt x="41" y="35"/>
                </a:cubicBezTo>
                <a:cubicBezTo>
                  <a:pt x="42" y="28"/>
                  <a:pt x="47" y="23"/>
                  <a:pt x="48" y="16"/>
                </a:cubicBezTo>
                <a:cubicBezTo>
                  <a:pt x="51" y="14"/>
                  <a:pt x="53" y="11"/>
                  <a:pt x="56" y="10"/>
                </a:cubicBezTo>
                <a:cubicBezTo>
                  <a:pt x="58" y="11"/>
                  <a:pt x="60" y="11"/>
                  <a:pt x="61" y="12"/>
                </a:cubicBezTo>
                <a:close/>
                <a:moveTo>
                  <a:pt x="78" y="31"/>
                </a:moveTo>
                <a:cubicBezTo>
                  <a:pt x="76" y="30"/>
                  <a:pt x="76" y="33"/>
                  <a:pt x="75" y="35"/>
                </a:cubicBezTo>
                <a:cubicBezTo>
                  <a:pt x="76" y="36"/>
                  <a:pt x="77" y="38"/>
                  <a:pt x="78" y="39"/>
                </a:cubicBezTo>
                <a:cubicBezTo>
                  <a:pt x="78" y="37"/>
                  <a:pt x="79" y="33"/>
                  <a:pt x="78" y="31"/>
                </a:cubicBezTo>
                <a:cubicBezTo>
                  <a:pt x="78" y="31"/>
                  <a:pt x="77" y="33"/>
                  <a:pt x="77" y="32"/>
                </a:cubicBezTo>
                <a:cubicBezTo>
                  <a:pt x="77" y="31"/>
                  <a:pt x="77" y="31"/>
                  <a:pt x="78" y="31"/>
                </a:cubicBezTo>
                <a:close/>
                <a:moveTo>
                  <a:pt x="13" y="277"/>
                </a:moveTo>
                <a:cubicBezTo>
                  <a:pt x="7" y="267"/>
                  <a:pt x="6" y="252"/>
                  <a:pt x="5" y="239"/>
                </a:cubicBezTo>
                <a:cubicBezTo>
                  <a:pt x="4" y="255"/>
                  <a:pt x="4" y="270"/>
                  <a:pt x="13" y="277"/>
                </a:cubicBezTo>
                <a:close/>
                <a:moveTo>
                  <a:pt x="9" y="244"/>
                </a:moveTo>
                <a:cubicBezTo>
                  <a:pt x="10" y="241"/>
                  <a:pt x="10" y="237"/>
                  <a:pt x="9" y="234"/>
                </a:cubicBezTo>
                <a:cubicBezTo>
                  <a:pt x="9" y="238"/>
                  <a:pt x="9" y="241"/>
                  <a:pt x="9" y="244"/>
                </a:cubicBezTo>
                <a:close/>
                <a:moveTo>
                  <a:pt x="12" y="211"/>
                </a:moveTo>
                <a:cubicBezTo>
                  <a:pt x="12" y="215"/>
                  <a:pt x="11" y="222"/>
                  <a:pt x="12" y="227"/>
                </a:cubicBezTo>
                <a:cubicBezTo>
                  <a:pt x="13" y="222"/>
                  <a:pt x="14" y="220"/>
                  <a:pt x="16" y="215"/>
                </a:cubicBezTo>
                <a:cubicBezTo>
                  <a:pt x="20" y="202"/>
                  <a:pt x="22" y="186"/>
                  <a:pt x="28" y="175"/>
                </a:cubicBezTo>
                <a:cubicBezTo>
                  <a:pt x="27" y="173"/>
                  <a:pt x="27" y="174"/>
                  <a:pt x="28" y="173"/>
                </a:cubicBezTo>
                <a:cubicBezTo>
                  <a:pt x="29" y="171"/>
                  <a:pt x="30" y="168"/>
                  <a:pt x="30" y="166"/>
                </a:cubicBezTo>
                <a:cubicBezTo>
                  <a:pt x="24" y="179"/>
                  <a:pt x="16" y="195"/>
                  <a:pt x="12" y="211"/>
                </a:cubicBezTo>
                <a:close/>
                <a:moveTo>
                  <a:pt x="13" y="256"/>
                </a:moveTo>
                <a:cubicBezTo>
                  <a:pt x="14" y="252"/>
                  <a:pt x="14" y="247"/>
                  <a:pt x="12" y="244"/>
                </a:cubicBezTo>
                <a:cubicBezTo>
                  <a:pt x="12" y="248"/>
                  <a:pt x="11" y="254"/>
                  <a:pt x="13" y="256"/>
                </a:cubicBezTo>
                <a:close/>
                <a:moveTo>
                  <a:pt x="15" y="242"/>
                </a:moveTo>
                <a:cubicBezTo>
                  <a:pt x="17" y="235"/>
                  <a:pt x="17" y="226"/>
                  <a:pt x="17" y="219"/>
                </a:cubicBezTo>
                <a:cubicBezTo>
                  <a:pt x="15" y="226"/>
                  <a:pt x="10" y="236"/>
                  <a:pt x="15" y="242"/>
                </a:cubicBezTo>
                <a:close/>
                <a:moveTo>
                  <a:pt x="15" y="262"/>
                </a:moveTo>
                <a:cubicBezTo>
                  <a:pt x="14" y="262"/>
                  <a:pt x="14" y="262"/>
                  <a:pt x="14" y="261"/>
                </a:cubicBezTo>
                <a:cubicBezTo>
                  <a:pt x="13" y="261"/>
                  <a:pt x="13" y="261"/>
                  <a:pt x="13" y="262"/>
                </a:cubicBezTo>
                <a:cubicBezTo>
                  <a:pt x="15" y="268"/>
                  <a:pt x="16" y="273"/>
                  <a:pt x="21" y="273"/>
                </a:cubicBezTo>
                <a:cubicBezTo>
                  <a:pt x="26" y="272"/>
                  <a:pt x="29" y="268"/>
                  <a:pt x="31" y="263"/>
                </a:cubicBezTo>
                <a:cubicBezTo>
                  <a:pt x="29" y="263"/>
                  <a:pt x="30" y="261"/>
                  <a:pt x="30" y="260"/>
                </a:cubicBezTo>
                <a:cubicBezTo>
                  <a:pt x="26" y="259"/>
                  <a:pt x="22" y="258"/>
                  <a:pt x="19" y="258"/>
                </a:cubicBezTo>
                <a:cubicBezTo>
                  <a:pt x="18" y="260"/>
                  <a:pt x="17" y="262"/>
                  <a:pt x="15" y="262"/>
                </a:cubicBezTo>
                <a:close/>
                <a:moveTo>
                  <a:pt x="17" y="254"/>
                </a:moveTo>
                <a:cubicBezTo>
                  <a:pt x="17" y="254"/>
                  <a:pt x="17" y="253"/>
                  <a:pt x="16" y="252"/>
                </a:cubicBezTo>
                <a:cubicBezTo>
                  <a:pt x="16" y="253"/>
                  <a:pt x="15" y="256"/>
                  <a:pt x="16" y="257"/>
                </a:cubicBezTo>
                <a:cubicBezTo>
                  <a:pt x="16" y="256"/>
                  <a:pt x="17" y="256"/>
                  <a:pt x="17" y="254"/>
                </a:cubicBezTo>
                <a:close/>
                <a:moveTo>
                  <a:pt x="20" y="249"/>
                </a:moveTo>
                <a:cubicBezTo>
                  <a:pt x="21" y="249"/>
                  <a:pt x="21" y="247"/>
                  <a:pt x="21" y="246"/>
                </a:cubicBezTo>
                <a:cubicBezTo>
                  <a:pt x="20" y="244"/>
                  <a:pt x="20" y="242"/>
                  <a:pt x="19" y="240"/>
                </a:cubicBezTo>
                <a:cubicBezTo>
                  <a:pt x="19" y="244"/>
                  <a:pt x="18" y="248"/>
                  <a:pt x="20" y="249"/>
                </a:cubicBezTo>
                <a:close/>
                <a:moveTo>
                  <a:pt x="20" y="233"/>
                </a:moveTo>
                <a:cubicBezTo>
                  <a:pt x="21" y="235"/>
                  <a:pt x="22" y="239"/>
                  <a:pt x="23" y="241"/>
                </a:cubicBezTo>
                <a:cubicBezTo>
                  <a:pt x="29" y="230"/>
                  <a:pt x="31" y="212"/>
                  <a:pt x="35" y="196"/>
                </a:cubicBezTo>
                <a:cubicBezTo>
                  <a:pt x="29" y="207"/>
                  <a:pt x="24" y="220"/>
                  <a:pt x="20" y="233"/>
                </a:cubicBezTo>
                <a:close/>
                <a:moveTo>
                  <a:pt x="39" y="170"/>
                </a:moveTo>
                <a:cubicBezTo>
                  <a:pt x="30" y="183"/>
                  <a:pt x="22" y="202"/>
                  <a:pt x="21" y="224"/>
                </a:cubicBezTo>
                <a:cubicBezTo>
                  <a:pt x="26" y="205"/>
                  <a:pt x="37" y="190"/>
                  <a:pt x="39" y="170"/>
                </a:cubicBezTo>
                <a:close/>
                <a:moveTo>
                  <a:pt x="28" y="163"/>
                </a:moveTo>
                <a:cubicBezTo>
                  <a:pt x="27" y="168"/>
                  <a:pt x="24" y="171"/>
                  <a:pt x="22" y="176"/>
                </a:cubicBezTo>
                <a:cubicBezTo>
                  <a:pt x="25" y="173"/>
                  <a:pt x="27" y="167"/>
                  <a:pt x="28" y="163"/>
                </a:cubicBezTo>
                <a:close/>
                <a:moveTo>
                  <a:pt x="23" y="198"/>
                </a:moveTo>
                <a:cubicBezTo>
                  <a:pt x="23" y="197"/>
                  <a:pt x="22" y="200"/>
                  <a:pt x="23" y="200"/>
                </a:cubicBezTo>
                <a:cubicBezTo>
                  <a:pt x="23" y="199"/>
                  <a:pt x="23" y="199"/>
                  <a:pt x="23" y="198"/>
                </a:cubicBezTo>
                <a:close/>
                <a:moveTo>
                  <a:pt x="42" y="155"/>
                </a:moveTo>
                <a:cubicBezTo>
                  <a:pt x="42" y="154"/>
                  <a:pt x="41" y="155"/>
                  <a:pt x="41" y="154"/>
                </a:cubicBezTo>
                <a:cubicBezTo>
                  <a:pt x="42" y="153"/>
                  <a:pt x="41" y="151"/>
                  <a:pt x="41" y="149"/>
                </a:cubicBezTo>
                <a:cubicBezTo>
                  <a:pt x="34" y="163"/>
                  <a:pt x="27" y="179"/>
                  <a:pt x="23" y="197"/>
                </a:cubicBezTo>
                <a:cubicBezTo>
                  <a:pt x="28" y="182"/>
                  <a:pt x="35" y="168"/>
                  <a:pt x="42" y="155"/>
                </a:cubicBezTo>
                <a:close/>
                <a:moveTo>
                  <a:pt x="25" y="251"/>
                </a:moveTo>
                <a:cubicBezTo>
                  <a:pt x="25" y="250"/>
                  <a:pt x="24" y="250"/>
                  <a:pt x="24" y="250"/>
                </a:cubicBezTo>
                <a:cubicBezTo>
                  <a:pt x="23" y="250"/>
                  <a:pt x="22" y="252"/>
                  <a:pt x="22" y="253"/>
                </a:cubicBezTo>
                <a:cubicBezTo>
                  <a:pt x="23" y="254"/>
                  <a:pt x="24" y="252"/>
                  <a:pt x="25" y="251"/>
                </a:cubicBezTo>
                <a:close/>
                <a:moveTo>
                  <a:pt x="23" y="282"/>
                </a:moveTo>
                <a:cubicBezTo>
                  <a:pt x="29" y="286"/>
                  <a:pt x="33" y="291"/>
                  <a:pt x="42" y="290"/>
                </a:cubicBezTo>
                <a:cubicBezTo>
                  <a:pt x="40" y="286"/>
                  <a:pt x="37" y="284"/>
                  <a:pt x="35" y="280"/>
                </a:cubicBezTo>
                <a:cubicBezTo>
                  <a:pt x="33" y="278"/>
                  <a:pt x="33" y="274"/>
                  <a:pt x="30" y="273"/>
                </a:cubicBezTo>
                <a:cubicBezTo>
                  <a:pt x="28" y="276"/>
                  <a:pt x="25" y="278"/>
                  <a:pt x="23" y="282"/>
                </a:cubicBezTo>
                <a:close/>
                <a:moveTo>
                  <a:pt x="38" y="194"/>
                </a:moveTo>
                <a:cubicBezTo>
                  <a:pt x="37" y="197"/>
                  <a:pt x="36" y="199"/>
                  <a:pt x="35" y="203"/>
                </a:cubicBezTo>
                <a:cubicBezTo>
                  <a:pt x="35" y="204"/>
                  <a:pt x="36" y="206"/>
                  <a:pt x="35" y="207"/>
                </a:cubicBezTo>
                <a:cubicBezTo>
                  <a:pt x="35" y="208"/>
                  <a:pt x="34" y="209"/>
                  <a:pt x="34" y="210"/>
                </a:cubicBezTo>
                <a:cubicBezTo>
                  <a:pt x="33" y="212"/>
                  <a:pt x="34" y="215"/>
                  <a:pt x="34" y="215"/>
                </a:cubicBezTo>
                <a:cubicBezTo>
                  <a:pt x="34" y="216"/>
                  <a:pt x="33" y="218"/>
                  <a:pt x="33" y="219"/>
                </a:cubicBezTo>
                <a:cubicBezTo>
                  <a:pt x="31" y="226"/>
                  <a:pt x="27" y="238"/>
                  <a:pt x="25" y="243"/>
                </a:cubicBezTo>
                <a:cubicBezTo>
                  <a:pt x="25" y="245"/>
                  <a:pt x="26" y="247"/>
                  <a:pt x="28" y="248"/>
                </a:cubicBezTo>
                <a:cubicBezTo>
                  <a:pt x="31" y="244"/>
                  <a:pt x="32" y="238"/>
                  <a:pt x="33" y="232"/>
                </a:cubicBezTo>
                <a:cubicBezTo>
                  <a:pt x="32" y="217"/>
                  <a:pt x="36" y="206"/>
                  <a:pt x="41" y="196"/>
                </a:cubicBezTo>
                <a:cubicBezTo>
                  <a:pt x="41" y="194"/>
                  <a:pt x="43" y="192"/>
                  <a:pt x="43" y="190"/>
                </a:cubicBezTo>
                <a:cubicBezTo>
                  <a:pt x="44" y="185"/>
                  <a:pt x="43" y="181"/>
                  <a:pt x="44" y="176"/>
                </a:cubicBezTo>
                <a:cubicBezTo>
                  <a:pt x="40" y="181"/>
                  <a:pt x="39" y="187"/>
                  <a:pt x="38" y="194"/>
                </a:cubicBezTo>
                <a:close/>
                <a:moveTo>
                  <a:pt x="30" y="255"/>
                </a:moveTo>
                <a:cubicBezTo>
                  <a:pt x="30" y="254"/>
                  <a:pt x="30" y="254"/>
                  <a:pt x="30" y="253"/>
                </a:cubicBezTo>
                <a:cubicBezTo>
                  <a:pt x="28" y="252"/>
                  <a:pt x="27" y="253"/>
                  <a:pt x="27" y="255"/>
                </a:cubicBezTo>
                <a:cubicBezTo>
                  <a:pt x="27" y="256"/>
                  <a:pt x="29" y="256"/>
                  <a:pt x="30" y="255"/>
                </a:cubicBezTo>
                <a:close/>
                <a:moveTo>
                  <a:pt x="38" y="145"/>
                </a:moveTo>
                <a:cubicBezTo>
                  <a:pt x="41" y="140"/>
                  <a:pt x="45" y="132"/>
                  <a:pt x="43" y="123"/>
                </a:cubicBezTo>
                <a:cubicBezTo>
                  <a:pt x="40" y="132"/>
                  <a:pt x="36" y="140"/>
                  <a:pt x="33" y="148"/>
                </a:cubicBezTo>
                <a:cubicBezTo>
                  <a:pt x="33" y="148"/>
                  <a:pt x="32" y="149"/>
                  <a:pt x="32" y="148"/>
                </a:cubicBezTo>
                <a:cubicBezTo>
                  <a:pt x="31" y="151"/>
                  <a:pt x="30" y="151"/>
                  <a:pt x="31" y="154"/>
                </a:cubicBezTo>
                <a:cubicBezTo>
                  <a:pt x="33" y="151"/>
                  <a:pt x="35" y="146"/>
                  <a:pt x="38" y="145"/>
                </a:cubicBezTo>
                <a:close/>
                <a:moveTo>
                  <a:pt x="34" y="241"/>
                </a:moveTo>
                <a:cubicBezTo>
                  <a:pt x="34" y="243"/>
                  <a:pt x="33" y="244"/>
                  <a:pt x="33" y="246"/>
                </a:cubicBezTo>
                <a:cubicBezTo>
                  <a:pt x="34" y="245"/>
                  <a:pt x="36" y="242"/>
                  <a:pt x="34" y="241"/>
                </a:cubicBezTo>
                <a:close/>
                <a:moveTo>
                  <a:pt x="38" y="270"/>
                </a:moveTo>
                <a:cubicBezTo>
                  <a:pt x="36" y="271"/>
                  <a:pt x="35" y="268"/>
                  <a:pt x="34" y="270"/>
                </a:cubicBezTo>
                <a:cubicBezTo>
                  <a:pt x="34" y="273"/>
                  <a:pt x="37" y="271"/>
                  <a:pt x="38" y="270"/>
                </a:cubicBezTo>
                <a:close/>
                <a:moveTo>
                  <a:pt x="40" y="265"/>
                </a:moveTo>
                <a:cubicBezTo>
                  <a:pt x="39" y="263"/>
                  <a:pt x="40" y="260"/>
                  <a:pt x="40" y="259"/>
                </a:cubicBezTo>
                <a:cubicBezTo>
                  <a:pt x="37" y="259"/>
                  <a:pt x="36" y="262"/>
                  <a:pt x="36" y="265"/>
                </a:cubicBezTo>
                <a:cubicBezTo>
                  <a:pt x="37" y="265"/>
                  <a:pt x="38" y="265"/>
                  <a:pt x="40" y="265"/>
                </a:cubicBezTo>
                <a:close/>
                <a:moveTo>
                  <a:pt x="37" y="275"/>
                </a:moveTo>
                <a:cubicBezTo>
                  <a:pt x="36" y="279"/>
                  <a:pt x="40" y="280"/>
                  <a:pt x="41" y="284"/>
                </a:cubicBezTo>
                <a:cubicBezTo>
                  <a:pt x="44" y="284"/>
                  <a:pt x="44" y="288"/>
                  <a:pt x="48" y="288"/>
                </a:cubicBezTo>
                <a:cubicBezTo>
                  <a:pt x="45" y="284"/>
                  <a:pt x="42" y="281"/>
                  <a:pt x="40" y="274"/>
                </a:cubicBezTo>
                <a:cubicBezTo>
                  <a:pt x="38" y="274"/>
                  <a:pt x="38" y="275"/>
                  <a:pt x="37" y="275"/>
                </a:cubicBezTo>
                <a:close/>
                <a:moveTo>
                  <a:pt x="41" y="145"/>
                </a:moveTo>
                <a:cubicBezTo>
                  <a:pt x="42" y="145"/>
                  <a:pt x="42" y="143"/>
                  <a:pt x="42" y="143"/>
                </a:cubicBezTo>
                <a:cubicBezTo>
                  <a:pt x="41" y="143"/>
                  <a:pt x="41" y="144"/>
                  <a:pt x="41" y="145"/>
                </a:cubicBezTo>
                <a:close/>
                <a:moveTo>
                  <a:pt x="44" y="42"/>
                </a:moveTo>
                <a:cubicBezTo>
                  <a:pt x="42" y="53"/>
                  <a:pt x="44" y="71"/>
                  <a:pt x="45" y="82"/>
                </a:cubicBezTo>
                <a:cubicBezTo>
                  <a:pt x="45" y="85"/>
                  <a:pt x="44" y="89"/>
                  <a:pt x="46" y="91"/>
                </a:cubicBezTo>
                <a:cubicBezTo>
                  <a:pt x="46" y="72"/>
                  <a:pt x="46" y="51"/>
                  <a:pt x="46" y="33"/>
                </a:cubicBezTo>
                <a:cubicBezTo>
                  <a:pt x="45" y="35"/>
                  <a:pt x="44" y="40"/>
                  <a:pt x="44" y="42"/>
                </a:cubicBezTo>
                <a:close/>
                <a:moveTo>
                  <a:pt x="45" y="159"/>
                </a:moveTo>
                <a:cubicBezTo>
                  <a:pt x="41" y="164"/>
                  <a:pt x="41" y="170"/>
                  <a:pt x="41" y="175"/>
                </a:cubicBezTo>
                <a:cubicBezTo>
                  <a:pt x="43" y="171"/>
                  <a:pt x="45" y="165"/>
                  <a:pt x="45" y="159"/>
                </a:cubicBezTo>
                <a:close/>
                <a:moveTo>
                  <a:pt x="43" y="121"/>
                </a:moveTo>
                <a:cubicBezTo>
                  <a:pt x="44" y="121"/>
                  <a:pt x="44" y="119"/>
                  <a:pt x="43" y="119"/>
                </a:cubicBezTo>
                <a:cubicBezTo>
                  <a:pt x="43" y="120"/>
                  <a:pt x="43" y="120"/>
                  <a:pt x="43" y="121"/>
                </a:cubicBezTo>
                <a:close/>
                <a:moveTo>
                  <a:pt x="42" y="233"/>
                </a:moveTo>
                <a:cubicBezTo>
                  <a:pt x="42" y="233"/>
                  <a:pt x="43" y="229"/>
                  <a:pt x="43" y="228"/>
                </a:cubicBezTo>
                <a:cubicBezTo>
                  <a:pt x="42" y="228"/>
                  <a:pt x="41" y="233"/>
                  <a:pt x="42" y="233"/>
                </a:cubicBezTo>
                <a:close/>
                <a:moveTo>
                  <a:pt x="44" y="151"/>
                </a:moveTo>
                <a:cubicBezTo>
                  <a:pt x="45" y="150"/>
                  <a:pt x="45" y="150"/>
                  <a:pt x="45" y="148"/>
                </a:cubicBezTo>
                <a:cubicBezTo>
                  <a:pt x="44" y="148"/>
                  <a:pt x="44" y="148"/>
                  <a:pt x="44" y="148"/>
                </a:cubicBezTo>
                <a:cubicBezTo>
                  <a:pt x="44" y="150"/>
                  <a:pt x="43" y="151"/>
                  <a:pt x="44" y="151"/>
                </a:cubicBezTo>
                <a:close/>
                <a:moveTo>
                  <a:pt x="43" y="224"/>
                </a:moveTo>
                <a:cubicBezTo>
                  <a:pt x="43" y="224"/>
                  <a:pt x="43" y="225"/>
                  <a:pt x="43" y="224"/>
                </a:cubicBezTo>
                <a:cubicBezTo>
                  <a:pt x="43" y="226"/>
                  <a:pt x="43" y="225"/>
                  <a:pt x="43" y="227"/>
                </a:cubicBezTo>
                <a:cubicBezTo>
                  <a:pt x="44" y="227"/>
                  <a:pt x="44" y="225"/>
                  <a:pt x="43" y="224"/>
                </a:cubicBezTo>
                <a:close/>
                <a:moveTo>
                  <a:pt x="42" y="265"/>
                </a:moveTo>
                <a:cubicBezTo>
                  <a:pt x="46" y="264"/>
                  <a:pt x="50" y="264"/>
                  <a:pt x="52" y="262"/>
                </a:cubicBezTo>
                <a:cubicBezTo>
                  <a:pt x="50" y="258"/>
                  <a:pt x="46" y="254"/>
                  <a:pt x="42" y="258"/>
                </a:cubicBezTo>
                <a:cubicBezTo>
                  <a:pt x="42" y="260"/>
                  <a:pt x="42" y="264"/>
                  <a:pt x="42" y="265"/>
                </a:cubicBezTo>
                <a:close/>
                <a:moveTo>
                  <a:pt x="48" y="55"/>
                </a:moveTo>
                <a:cubicBezTo>
                  <a:pt x="47" y="71"/>
                  <a:pt x="48" y="84"/>
                  <a:pt x="48" y="99"/>
                </a:cubicBezTo>
                <a:cubicBezTo>
                  <a:pt x="49" y="99"/>
                  <a:pt x="49" y="96"/>
                  <a:pt x="50" y="95"/>
                </a:cubicBezTo>
                <a:cubicBezTo>
                  <a:pt x="49" y="85"/>
                  <a:pt x="52" y="76"/>
                  <a:pt x="53" y="66"/>
                </a:cubicBezTo>
                <a:cubicBezTo>
                  <a:pt x="54" y="54"/>
                  <a:pt x="53" y="42"/>
                  <a:pt x="56" y="29"/>
                </a:cubicBezTo>
                <a:cubicBezTo>
                  <a:pt x="54" y="28"/>
                  <a:pt x="52" y="29"/>
                  <a:pt x="50" y="29"/>
                </a:cubicBezTo>
                <a:cubicBezTo>
                  <a:pt x="48" y="37"/>
                  <a:pt x="48" y="47"/>
                  <a:pt x="48" y="55"/>
                </a:cubicBezTo>
                <a:close/>
                <a:moveTo>
                  <a:pt x="45" y="251"/>
                </a:moveTo>
                <a:cubicBezTo>
                  <a:pt x="49" y="250"/>
                  <a:pt x="50" y="241"/>
                  <a:pt x="50" y="236"/>
                </a:cubicBezTo>
                <a:cubicBezTo>
                  <a:pt x="50" y="238"/>
                  <a:pt x="49" y="238"/>
                  <a:pt x="49" y="240"/>
                </a:cubicBezTo>
                <a:cubicBezTo>
                  <a:pt x="48" y="241"/>
                  <a:pt x="40" y="248"/>
                  <a:pt x="45" y="251"/>
                </a:cubicBezTo>
                <a:close/>
                <a:moveTo>
                  <a:pt x="46" y="191"/>
                </a:moveTo>
                <a:cubicBezTo>
                  <a:pt x="44" y="195"/>
                  <a:pt x="44" y="202"/>
                  <a:pt x="45" y="209"/>
                </a:cubicBezTo>
                <a:cubicBezTo>
                  <a:pt x="46" y="204"/>
                  <a:pt x="47" y="196"/>
                  <a:pt x="46" y="191"/>
                </a:cubicBezTo>
                <a:close/>
                <a:moveTo>
                  <a:pt x="51" y="284"/>
                </a:moveTo>
                <a:cubicBezTo>
                  <a:pt x="54" y="279"/>
                  <a:pt x="56" y="273"/>
                  <a:pt x="57" y="265"/>
                </a:cubicBezTo>
                <a:cubicBezTo>
                  <a:pt x="52" y="268"/>
                  <a:pt x="48" y="271"/>
                  <a:pt x="43" y="273"/>
                </a:cubicBezTo>
                <a:cubicBezTo>
                  <a:pt x="44" y="278"/>
                  <a:pt x="47" y="282"/>
                  <a:pt x="51" y="284"/>
                </a:cubicBezTo>
                <a:close/>
                <a:moveTo>
                  <a:pt x="48" y="180"/>
                </a:moveTo>
                <a:cubicBezTo>
                  <a:pt x="47" y="180"/>
                  <a:pt x="47" y="178"/>
                  <a:pt x="47" y="176"/>
                </a:cubicBezTo>
                <a:cubicBezTo>
                  <a:pt x="45" y="177"/>
                  <a:pt x="46" y="183"/>
                  <a:pt x="46" y="185"/>
                </a:cubicBezTo>
                <a:cubicBezTo>
                  <a:pt x="46" y="183"/>
                  <a:pt x="48" y="182"/>
                  <a:pt x="48" y="180"/>
                </a:cubicBezTo>
                <a:close/>
                <a:moveTo>
                  <a:pt x="58" y="20"/>
                </a:moveTo>
                <a:cubicBezTo>
                  <a:pt x="58" y="18"/>
                  <a:pt x="59" y="18"/>
                  <a:pt x="59" y="16"/>
                </a:cubicBezTo>
                <a:cubicBezTo>
                  <a:pt x="56" y="13"/>
                  <a:pt x="51" y="16"/>
                  <a:pt x="50" y="20"/>
                </a:cubicBezTo>
                <a:cubicBezTo>
                  <a:pt x="53" y="20"/>
                  <a:pt x="55" y="19"/>
                  <a:pt x="58" y="20"/>
                </a:cubicBezTo>
                <a:close/>
                <a:moveTo>
                  <a:pt x="49" y="121"/>
                </a:moveTo>
                <a:cubicBezTo>
                  <a:pt x="48" y="117"/>
                  <a:pt x="50" y="113"/>
                  <a:pt x="48" y="111"/>
                </a:cubicBezTo>
                <a:cubicBezTo>
                  <a:pt x="48" y="115"/>
                  <a:pt x="48" y="118"/>
                  <a:pt x="49" y="121"/>
                </a:cubicBezTo>
                <a:close/>
                <a:moveTo>
                  <a:pt x="48" y="144"/>
                </a:moveTo>
                <a:cubicBezTo>
                  <a:pt x="49" y="144"/>
                  <a:pt x="49" y="143"/>
                  <a:pt x="50" y="142"/>
                </a:cubicBezTo>
                <a:cubicBezTo>
                  <a:pt x="49" y="141"/>
                  <a:pt x="49" y="143"/>
                  <a:pt x="49" y="143"/>
                </a:cubicBezTo>
                <a:cubicBezTo>
                  <a:pt x="48" y="143"/>
                  <a:pt x="49" y="139"/>
                  <a:pt x="48" y="140"/>
                </a:cubicBezTo>
                <a:cubicBezTo>
                  <a:pt x="48" y="142"/>
                  <a:pt x="48" y="142"/>
                  <a:pt x="48" y="144"/>
                </a:cubicBezTo>
                <a:close/>
                <a:moveTo>
                  <a:pt x="48" y="136"/>
                </a:moveTo>
                <a:cubicBezTo>
                  <a:pt x="47" y="136"/>
                  <a:pt x="48" y="138"/>
                  <a:pt x="48" y="139"/>
                </a:cubicBezTo>
                <a:cubicBezTo>
                  <a:pt x="49" y="140"/>
                  <a:pt x="48" y="137"/>
                  <a:pt x="48" y="136"/>
                </a:cubicBezTo>
                <a:close/>
                <a:moveTo>
                  <a:pt x="54" y="210"/>
                </a:moveTo>
                <a:cubicBezTo>
                  <a:pt x="51" y="220"/>
                  <a:pt x="47" y="229"/>
                  <a:pt x="46" y="238"/>
                </a:cubicBezTo>
                <a:cubicBezTo>
                  <a:pt x="50" y="231"/>
                  <a:pt x="54" y="219"/>
                  <a:pt x="54" y="210"/>
                </a:cubicBezTo>
                <a:close/>
                <a:moveTo>
                  <a:pt x="54" y="206"/>
                </a:moveTo>
                <a:cubicBezTo>
                  <a:pt x="54" y="206"/>
                  <a:pt x="54" y="207"/>
                  <a:pt x="54" y="207"/>
                </a:cubicBezTo>
                <a:cubicBezTo>
                  <a:pt x="54" y="205"/>
                  <a:pt x="55" y="201"/>
                  <a:pt x="54" y="198"/>
                </a:cubicBezTo>
                <a:cubicBezTo>
                  <a:pt x="49" y="205"/>
                  <a:pt x="47" y="214"/>
                  <a:pt x="47" y="225"/>
                </a:cubicBezTo>
                <a:cubicBezTo>
                  <a:pt x="49" y="218"/>
                  <a:pt x="51" y="211"/>
                  <a:pt x="54" y="206"/>
                </a:cubicBezTo>
                <a:close/>
                <a:moveTo>
                  <a:pt x="51" y="140"/>
                </a:moveTo>
                <a:cubicBezTo>
                  <a:pt x="54" y="137"/>
                  <a:pt x="56" y="132"/>
                  <a:pt x="54" y="126"/>
                </a:cubicBezTo>
                <a:cubicBezTo>
                  <a:pt x="53" y="128"/>
                  <a:pt x="51" y="130"/>
                  <a:pt x="50" y="132"/>
                </a:cubicBezTo>
                <a:cubicBezTo>
                  <a:pt x="51" y="134"/>
                  <a:pt x="50" y="138"/>
                  <a:pt x="51" y="140"/>
                </a:cubicBezTo>
                <a:close/>
                <a:moveTo>
                  <a:pt x="51" y="118"/>
                </a:moveTo>
                <a:cubicBezTo>
                  <a:pt x="55" y="117"/>
                  <a:pt x="53" y="106"/>
                  <a:pt x="53" y="101"/>
                </a:cubicBezTo>
                <a:cubicBezTo>
                  <a:pt x="50" y="103"/>
                  <a:pt x="51" y="113"/>
                  <a:pt x="51" y="118"/>
                </a:cubicBezTo>
                <a:close/>
                <a:moveTo>
                  <a:pt x="55" y="193"/>
                </a:moveTo>
                <a:cubicBezTo>
                  <a:pt x="54" y="190"/>
                  <a:pt x="55" y="183"/>
                  <a:pt x="54" y="179"/>
                </a:cubicBezTo>
                <a:cubicBezTo>
                  <a:pt x="53" y="187"/>
                  <a:pt x="50" y="194"/>
                  <a:pt x="49" y="201"/>
                </a:cubicBezTo>
                <a:cubicBezTo>
                  <a:pt x="52" y="199"/>
                  <a:pt x="52" y="193"/>
                  <a:pt x="55" y="193"/>
                </a:cubicBezTo>
                <a:close/>
                <a:moveTo>
                  <a:pt x="51" y="152"/>
                </a:moveTo>
                <a:cubicBezTo>
                  <a:pt x="52" y="150"/>
                  <a:pt x="56" y="142"/>
                  <a:pt x="55" y="139"/>
                </a:cubicBezTo>
                <a:cubicBezTo>
                  <a:pt x="55" y="141"/>
                  <a:pt x="53" y="140"/>
                  <a:pt x="54" y="139"/>
                </a:cubicBezTo>
                <a:cubicBezTo>
                  <a:pt x="54" y="140"/>
                  <a:pt x="52" y="142"/>
                  <a:pt x="53" y="143"/>
                </a:cubicBezTo>
                <a:cubicBezTo>
                  <a:pt x="52" y="145"/>
                  <a:pt x="49" y="151"/>
                  <a:pt x="51" y="152"/>
                </a:cubicBezTo>
                <a:close/>
                <a:moveTo>
                  <a:pt x="52" y="84"/>
                </a:moveTo>
                <a:cubicBezTo>
                  <a:pt x="52" y="86"/>
                  <a:pt x="52" y="88"/>
                  <a:pt x="52" y="90"/>
                </a:cubicBezTo>
                <a:cubicBezTo>
                  <a:pt x="53" y="89"/>
                  <a:pt x="53" y="85"/>
                  <a:pt x="52" y="84"/>
                </a:cubicBezTo>
                <a:close/>
                <a:moveTo>
                  <a:pt x="51" y="172"/>
                </a:moveTo>
                <a:cubicBezTo>
                  <a:pt x="56" y="169"/>
                  <a:pt x="54" y="158"/>
                  <a:pt x="54" y="153"/>
                </a:cubicBezTo>
                <a:cubicBezTo>
                  <a:pt x="50" y="157"/>
                  <a:pt x="50" y="164"/>
                  <a:pt x="51" y="172"/>
                </a:cubicBezTo>
                <a:close/>
                <a:moveTo>
                  <a:pt x="52" y="125"/>
                </a:moveTo>
                <a:cubicBezTo>
                  <a:pt x="53" y="125"/>
                  <a:pt x="55" y="122"/>
                  <a:pt x="54" y="120"/>
                </a:cubicBezTo>
                <a:cubicBezTo>
                  <a:pt x="54" y="122"/>
                  <a:pt x="51" y="123"/>
                  <a:pt x="52" y="125"/>
                </a:cubicBezTo>
                <a:close/>
                <a:moveTo>
                  <a:pt x="55" y="83"/>
                </a:moveTo>
                <a:cubicBezTo>
                  <a:pt x="60" y="77"/>
                  <a:pt x="58" y="69"/>
                  <a:pt x="57" y="59"/>
                </a:cubicBezTo>
                <a:cubicBezTo>
                  <a:pt x="55" y="65"/>
                  <a:pt x="54" y="76"/>
                  <a:pt x="55" y="83"/>
                </a:cubicBezTo>
                <a:close/>
                <a:moveTo>
                  <a:pt x="61" y="36"/>
                </a:moveTo>
                <a:cubicBezTo>
                  <a:pt x="60" y="35"/>
                  <a:pt x="60" y="31"/>
                  <a:pt x="58" y="31"/>
                </a:cubicBezTo>
                <a:cubicBezTo>
                  <a:pt x="56" y="37"/>
                  <a:pt x="56" y="47"/>
                  <a:pt x="55" y="54"/>
                </a:cubicBezTo>
                <a:cubicBezTo>
                  <a:pt x="57" y="48"/>
                  <a:pt x="59" y="42"/>
                  <a:pt x="61" y="36"/>
                </a:cubicBezTo>
                <a:close/>
                <a:moveTo>
                  <a:pt x="56" y="109"/>
                </a:moveTo>
                <a:cubicBezTo>
                  <a:pt x="56" y="102"/>
                  <a:pt x="58" y="94"/>
                  <a:pt x="57" y="89"/>
                </a:cubicBezTo>
                <a:cubicBezTo>
                  <a:pt x="55" y="95"/>
                  <a:pt x="54" y="101"/>
                  <a:pt x="56" y="109"/>
                </a:cubicBezTo>
                <a:close/>
                <a:moveTo>
                  <a:pt x="56" y="230"/>
                </a:moveTo>
                <a:cubicBezTo>
                  <a:pt x="56" y="241"/>
                  <a:pt x="50" y="246"/>
                  <a:pt x="52" y="255"/>
                </a:cubicBezTo>
                <a:cubicBezTo>
                  <a:pt x="54" y="256"/>
                  <a:pt x="57" y="256"/>
                  <a:pt x="58" y="255"/>
                </a:cubicBezTo>
                <a:cubicBezTo>
                  <a:pt x="60" y="245"/>
                  <a:pt x="58" y="234"/>
                  <a:pt x="59" y="224"/>
                </a:cubicBezTo>
                <a:cubicBezTo>
                  <a:pt x="58" y="226"/>
                  <a:pt x="57" y="228"/>
                  <a:pt x="56" y="230"/>
                </a:cubicBezTo>
                <a:close/>
                <a:moveTo>
                  <a:pt x="66" y="290"/>
                </a:moveTo>
                <a:cubicBezTo>
                  <a:pt x="65" y="289"/>
                  <a:pt x="65" y="286"/>
                  <a:pt x="64" y="284"/>
                </a:cubicBezTo>
                <a:cubicBezTo>
                  <a:pt x="62" y="285"/>
                  <a:pt x="59" y="288"/>
                  <a:pt x="56" y="288"/>
                </a:cubicBezTo>
                <a:cubicBezTo>
                  <a:pt x="54" y="289"/>
                  <a:pt x="52" y="287"/>
                  <a:pt x="51" y="290"/>
                </a:cubicBezTo>
                <a:cubicBezTo>
                  <a:pt x="51" y="290"/>
                  <a:pt x="51" y="290"/>
                  <a:pt x="51" y="290"/>
                </a:cubicBezTo>
                <a:cubicBezTo>
                  <a:pt x="55" y="292"/>
                  <a:pt x="62" y="294"/>
                  <a:pt x="66" y="290"/>
                </a:cubicBezTo>
                <a:close/>
                <a:moveTo>
                  <a:pt x="60" y="130"/>
                </a:moveTo>
                <a:cubicBezTo>
                  <a:pt x="59" y="132"/>
                  <a:pt x="58" y="133"/>
                  <a:pt x="57" y="135"/>
                </a:cubicBezTo>
                <a:cubicBezTo>
                  <a:pt x="58" y="135"/>
                  <a:pt x="57" y="137"/>
                  <a:pt x="58" y="137"/>
                </a:cubicBezTo>
                <a:cubicBezTo>
                  <a:pt x="58" y="136"/>
                  <a:pt x="58" y="136"/>
                  <a:pt x="58" y="135"/>
                </a:cubicBezTo>
                <a:cubicBezTo>
                  <a:pt x="58" y="135"/>
                  <a:pt x="58" y="136"/>
                  <a:pt x="57" y="135"/>
                </a:cubicBezTo>
                <a:cubicBezTo>
                  <a:pt x="58" y="134"/>
                  <a:pt x="60" y="132"/>
                  <a:pt x="60" y="130"/>
                </a:cubicBezTo>
                <a:close/>
                <a:moveTo>
                  <a:pt x="62" y="116"/>
                </a:moveTo>
                <a:cubicBezTo>
                  <a:pt x="60" y="120"/>
                  <a:pt x="56" y="123"/>
                  <a:pt x="57" y="130"/>
                </a:cubicBezTo>
                <a:cubicBezTo>
                  <a:pt x="59" y="126"/>
                  <a:pt x="64" y="123"/>
                  <a:pt x="62" y="116"/>
                </a:cubicBezTo>
                <a:close/>
                <a:moveTo>
                  <a:pt x="63" y="101"/>
                </a:moveTo>
                <a:cubicBezTo>
                  <a:pt x="60" y="106"/>
                  <a:pt x="57" y="110"/>
                  <a:pt x="58" y="117"/>
                </a:cubicBezTo>
                <a:cubicBezTo>
                  <a:pt x="62" y="114"/>
                  <a:pt x="66" y="108"/>
                  <a:pt x="63" y="101"/>
                </a:cubicBezTo>
                <a:close/>
                <a:moveTo>
                  <a:pt x="60" y="70"/>
                </a:moveTo>
                <a:cubicBezTo>
                  <a:pt x="63" y="62"/>
                  <a:pt x="64" y="51"/>
                  <a:pt x="62" y="43"/>
                </a:cubicBezTo>
                <a:cubicBezTo>
                  <a:pt x="59" y="49"/>
                  <a:pt x="59" y="61"/>
                  <a:pt x="60" y="70"/>
                </a:cubicBezTo>
                <a:close/>
                <a:moveTo>
                  <a:pt x="64" y="23"/>
                </a:moveTo>
                <a:cubicBezTo>
                  <a:pt x="63" y="21"/>
                  <a:pt x="63" y="19"/>
                  <a:pt x="61" y="18"/>
                </a:cubicBezTo>
                <a:cubicBezTo>
                  <a:pt x="61" y="19"/>
                  <a:pt x="60" y="19"/>
                  <a:pt x="60" y="21"/>
                </a:cubicBezTo>
                <a:cubicBezTo>
                  <a:pt x="62" y="21"/>
                  <a:pt x="63" y="23"/>
                  <a:pt x="64" y="23"/>
                </a:cubicBezTo>
                <a:close/>
                <a:moveTo>
                  <a:pt x="58" y="143"/>
                </a:moveTo>
                <a:cubicBezTo>
                  <a:pt x="58" y="144"/>
                  <a:pt x="57" y="145"/>
                  <a:pt x="58" y="146"/>
                </a:cubicBezTo>
                <a:cubicBezTo>
                  <a:pt x="58" y="146"/>
                  <a:pt x="58" y="143"/>
                  <a:pt x="58" y="143"/>
                </a:cubicBezTo>
                <a:close/>
                <a:moveTo>
                  <a:pt x="59" y="102"/>
                </a:moveTo>
                <a:cubicBezTo>
                  <a:pt x="60" y="98"/>
                  <a:pt x="63" y="94"/>
                  <a:pt x="62" y="91"/>
                </a:cubicBezTo>
                <a:cubicBezTo>
                  <a:pt x="62" y="92"/>
                  <a:pt x="62" y="92"/>
                  <a:pt x="62" y="92"/>
                </a:cubicBezTo>
                <a:cubicBezTo>
                  <a:pt x="61" y="90"/>
                  <a:pt x="61" y="88"/>
                  <a:pt x="60" y="88"/>
                </a:cubicBezTo>
                <a:cubicBezTo>
                  <a:pt x="60" y="93"/>
                  <a:pt x="58" y="97"/>
                  <a:pt x="59" y="102"/>
                </a:cubicBezTo>
                <a:close/>
                <a:moveTo>
                  <a:pt x="63" y="280"/>
                </a:moveTo>
                <a:cubicBezTo>
                  <a:pt x="62" y="272"/>
                  <a:pt x="62" y="266"/>
                  <a:pt x="63" y="260"/>
                </a:cubicBezTo>
                <a:cubicBezTo>
                  <a:pt x="61" y="259"/>
                  <a:pt x="61" y="261"/>
                  <a:pt x="60" y="261"/>
                </a:cubicBezTo>
                <a:cubicBezTo>
                  <a:pt x="59" y="269"/>
                  <a:pt x="57" y="278"/>
                  <a:pt x="55" y="284"/>
                </a:cubicBezTo>
                <a:cubicBezTo>
                  <a:pt x="58" y="284"/>
                  <a:pt x="60" y="282"/>
                  <a:pt x="63" y="280"/>
                </a:cubicBezTo>
                <a:close/>
                <a:moveTo>
                  <a:pt x="57" y="221"/>
                </a:moveTo>
                <a:cubicBezTo>
                  <a:pt x="60" y="217"/>
                  <a:pt x="61" y="212"/>
                  <a:pt x="62" y="204"/>
                </a:cubicBezTo>
                <a:cubicBezTo>
                  <a:pt x="62" y="199"/>
                  <a:pt x="62" y="194"/>
                  <a:pt x="61" y="191"/>
                </a:cubicBezTo>
                <a:cubicBezTo>
                  <a:pt x="57" y="200"/>
                  <a:pt x="56" y="210"/>
                  <a:pt x="57" y="221"/>
                </a:cubicBezTo>
                <a:close/>
                <a:moveTo>
                  <a:pt x="64" y="29"/>
                </a:moveTo>
                <a:cubicBezTo>
                  <a:pt x="64" y="27"/>
                  <a:pt x="62" y="26"/>
                  <a:pt x="61" y="26"/>
                </a:cubicBezTo>
                <a:cubicBezTo>
                  <a:pt x="63" y="27"/>
                  <a:pt x="63" y="28"/>
                  <a:pt x="64" y="29"/>
                </a:cubicBezTo>
                <a:close/>
                <a:moveTo>
                  <a:pt x="63" y="154"/>
                </a:moveTo>
                <a:cubicBezTo>
                  <a:pt x="61" y="157"/>
                  <a:pt x="60" y="160"/>
                  <a:pt x="58" y="165"/>
                </a:cubicBezTo>
                <a:cubicBezTo>
                  <a:pt x="61" y="164"/>
                  <a:pt x="64" y="160"/>
                  <a:pt x="63" y="154"/>
                </a:cubicBezTo>
                <a:close/>
                <a:moveTo>
                  <a:pt x="58" y="192"/>
                </a:moveTo>
                <a:cubicBezTo>
                  <a:pt x="59" y="188"/>
                  <a:pt x="62" y="184"/>
                  <a:pt x="61" y="181"/>
                </a:cubicBezTo>
                <a:cubicBezTo>
                  <a:pt x="60" y="183"/>
                  <a:pt x="59" y="186"/>
                  <a:pt x="58" y="188"/>
                </a:cubicBezTo>
                <a:cubicBezTo>
                  <a:pt x="59" y="189"/>
                  <a:pt x="57" y="191"/>
                  <a:pt x="58" y="192"/>
                </a:cubicBezTo>
                <a:close/>
                <a:moveTo>
                  <a:pt x="59" y="181"/>
                </a:moveTo>
                <a:cubicBezTo>
                  <a:pt x="59" y="180"/>
                  <a:pt x="60" y="178"/>
                  <a:pt x="61" y="177"/>
                </a:cubicBezTo>
                <a:cubicBezTo>
                  <a:pt x="61" y="178"/>
                  <a:pt x="61" y="179"/>
                  <a:pt x="62" y="179"/>
                </a:cubicBezTo>
                <a:cubicBezTo>
                  <a:pt x="62" y="174"/>
                  <a:pt x="62" y="169"/>
                  <a:pt x="63" y="165"/>
                </a:cubicBezTo>
                <a:cubicBezTo>
                  <a:pt x="59" y="166"/>
                  <a:pt x="57" y="175"/>
                  <a:pt x="59" y="181"/>
                </a:cubicBezTo>
                <a:close/>
                <a:moveTo>
                  <a:pt x="64" y="146"/>
                </a:moveTo>
                <a:cubicBezTo>
                  <a:pt x="65" y="141"/>
                  <a:pt x="63" y="135"/>
                  <a:pt x="65" y="129"/>
                </a:cubicBezTo>
                <a:cubicBezTo>
                  <a:pt x="63" y="129"/>
                  <a:pt x="64" y="132"/>
                  <a:pt x="63" y="132"/>
                </a:cubicBezTo>
                <a:cubicBezTo>
                  <a:pt x="63" y="139"/>
                  <a:pt x="59" y="149"/>
                  <a:pt x="59" y="156"/>
                </a:cubicBezTo>
                <a:cubicBezTo>
                  <a:pt x="60" y="152"/>
                  <a:pt x="63" y="150"/>
                  <a:pt x="64" y="146"/>
                </a:cubicBezTo>
                <a:close/>
                <a:moveTo>
                  <a:pt x="66" y="61"/>
                </a:moveTo>
                <a:cubicBezTo>
                  <a:pt x="65" y="67"/>
                  <a:pt x="63" y="73"/>
                  <a:pt x="62" y="78"/>
                </a:cubicBezTo>
                <a:cubicBezTo>
                  <a:pt x="60" y="82"/>
                  <a:pt x="64" y="87"/>
                  <a:pt x="63" y="92"/>
                </a:cubicBezTo>
                <a:cubicBezTo>
                  <a:pt x="70" y="82"/>
                  <a:pt x="66" y="68"/>
                  <a:pt x="67" y="51"/>
                </a:cubicBezTo>
                <a:cubicBezTo>
                  <a:pt x="65" y="53"/>
                  <a:pt x="66" y="57"/>
                  <a:pt x="66" y="61"/>
                </a:cubicBezTo>
                <a:close/>
                <a:moveTo>
                  <a:pt x="68" y="24"/>
                </a:moveTo>
                <a:cubicBezTo>
                  <a:pt x="69" y="19"/>
                  <a:pt x="70" y="11"/>
                  <a:pt x="75" y="12"/>
                </a:cubicBezTo>
                <a:cubicBezTo>
                  <a:pt x="71" y="8"/>
                  <a:pt x="65" y="10"/>
                  <a:pt x="63" y="15"/>
                </a:cubicBezTo>
                <a:cubicBezTo>
                  <a:pt x="66" y="16"/>
                  <a:pt x="66" y="22"/>
                  <a:pt x="68" y="24"/>
                </a:cubicBezTo>
                <a:close/>
                <a:moveTo>
                  <a:pt x="67" y="38"/>
                </a:moveTo>
                <a:cubicBezTo>
                  <a:pt x="67" y="36"/>
                  <a:pt x="66" y="36"/>
                  <a:pt x="66" y="34"/>
                </a:cubicBezTo>
                <a:cubicBezTo>
                  <a:pt x="65" y="34"/>
                  <a:pt x="66" y="38"/>
                  <a:pt x="67" y="38"/>
                </a:cubicBezTo>
                <a:close/>
                <a:moveTo>
                  <a:pt x="63" y="215"/>
                </a:moveTo>
                <a:cubicBezTo>
                  <a:pt x="63" y="225"/>
                  <a:pt x="60" y="237"/>
                  <a:pt x="63" y="248"/>
                </a:cubicBezTo>
                <a:cubicBezTo>
                  <a:pt x="63" y="245"/>
                  <a:pt x="65" y="243"/>
                  <a:pt x="65" y="241"/>
                </a:cubicBezTo>
                <a:cubicBezTo>
                  <a:pt x="66" y="237"/>
                  <a:pt x="65" y="234"/>
                  <a:pt x="65" y="231"/>
                </a:cubicBezTo>
                <a:cubicBezTo>
                  <a:pt x="66" y="219"/>
                  <a:pt x="73" y="210"/>
                  <a:pt x="72" y="197"/>
                </a:cubicBezTo>
                <a:cubicBezTo>
                  <a:pt x="69" y="202"/>
                  <a:pt x="66" y="209"/>
                  <a:pt x="63" y="215"/>
                </a:cubicBezTo>
                <a:close/>
                <a:moveTo>
                  <a:pt x="68" y="174"/>
                </a:moveTo>
                <a:cubicBezTo>
                  <a:pt x="66" y="177"/>
                  <a:pt x="64" y="181"/>
                  <a:pt x="64" y="184"/>
                </a:cubicBezTo>
                <a:cubicBezTo>
                  <a:pt x="63" y="189"/>
                  <a:pt x="64" y="194"/>
                  <a:pt x="64" y="198"/>
                </a:cubicBezTo>
                <a:cubicBezTo>
                  <a:pt x="65" y="196"/>
                  <a:pt x="66" y="191"/>
                  <a:pt x="68" y="186"/>
                </a:cubicBezTo>
                <a:cubicBezTo>
                  <a:pt x="71" y="179"/>
                  <a:pt x="74" y="175"/>
                  <a:pt x="72" y="165"/>
                </a:cubicBezTo>
                <a:cubicBezTo>
                  <a:pt x="70" y="166"/>
                  <a:pt x="69" y="170"/>
                  <a:pt x="68" y="174"/>
                </a:cubicBezTo>
                <a:close/>
                <a:moveTo>
                  <a:pt x="65" y="169"/>
                </a:moveTo>
                <a:cubicBezTo>
                  <a:pt x="67" y="164"/>
                  <a:pt x="72" y="160"/>
                  <a:pt x="71" y="154"/>
                </a:cubicBezTo>
                <a:cubicBezTo>
                  <a:pt x="68" y="157"/>
                  <a:pt x="63" y="160"/>
                  <a:pt x="65" y="169"/>
                </a:cubicBezTo>
                <a:close/>
                <a:moveTo>
                  <a:pt x="71" y="149"/>
                </a:moveTo>
                <a:cubicBezTo>
                  <a:pt x="70" y="146"/>
                  <a:pt x="70" y="142"/>
                  <a:pt x="69" y="139"/>
                </a:cubicBezTo>
                <a:cubicBezTo>
                  <a:pt x="67" y="145"/>
                  <a:pt x="64" y="149"/>
                  <a:pt x="65" y="156"/>
                </a:cubicBezTo>
                <a:cubicBezTo>
                  <a:pt x="67" y="154"/>
                  <a:pt x="69" y="152"/>
                  <a:pt x="71" y="149"/>
                </a:cubicBezTo>
                <a:close/>
                <a:moveTo>
                  <a:pt x="66" y="140"/>
                </a:moveTo>
                <a:cubicBezTo>
                  <a:pt x="70" y="136"/>
                  <a:pt x="68" y="128"/>
                  <a:pt x="67" y="122"/>
                </a:cubicBezTo>
                <a:cubicBezTo>
                  <a:pt x="66" y="128"/>
                  <a:pt x="66" y="133"/>
                  <a:pt x="66" y="140"/>
                </a:cubicBezTo>
                <a:close/>
                <a:moveTo>
                  <a:pt x="68" y="104"/>
                </a:moveTo>
                <a:cubicBezTo>
                  <a:pt x="72" y="100"/>
                  <a:pt x="73" y="92"/>
                  <a:pt x="71" y="85"/>
                </a:cubicBezTo>
                <a:cubicBezTo>
                  <a:pt x="68" y="89"/>
                  <a:pt x="67" y="99"/>
                  <a:pt x="68" y="104"/>
                </a:cubicBezTo>
                <a:close/>
                <a:moveTo>
                  <a:pt x="73" y="182"/>
                </a:moveTo>
                <a:cubicBezTo>
                  <a:pt x="69" y="188"/>
                  <a:pt x="66" y="197"/>
                  <a:pt x="65" y="205"/>
                </a:cubicBezTo>
                <a:cubicBezTo>
                  <a:pt x="68" y="197"/>
                  <a:pt x="74" y="193"/>
                  <a:pt x="73" y="182"/>
                </a:cubicBezTo>
                <a:close/>
                <a:moveTo>
                  <a:pt x="73" y="32"/>
                </a:moveTo>
                <a:cubicBezTo>
                  <a:pt x="73" y="29"/>
                  <a:pt x="74" y="29"/>
                  <a:pt x="73" y="27"/>
                </a:cubicBezTo>
                <a:cubicBezTo>
                  <a:pt x="72" y="27"/>
                  <a:pt x="71" y="27"/>
                  <a:pt x="70" y="28"/>
                </a:cubicBezTo>
                <a:cubicBezTo>
                  <a:pt x="71" y="29"/>
                  <a:pt x="72" y="31"/>
                  <a:pt x="73" y="32"/>
                </a:cubicBezTo>
                <a:close/>
                <a:moveTo>
                  <a:pt x="65" y="276"/>
                </a:moveTo>
                <a:cubicBezTo>
                  <a:pt x="67" y="275"/>
                  <a:pt x="68" y="271"/>
                  <a:pt x="69" y="269"/>
                </a:cubicBezTo>
                <a:cubicBezTo>
                  <a:pt x="68" y="267"/>
                  <a:pt x="66" y="265"/>
                  <a:pt x="66" y="262"/>
                </a:cubicBezTo>
                <a:cubicBezTo>
                  <a:pt x="64" y="265"/>
                  <a:pt x="65" y="272"/>
                  <a:pt x="65" y="276"/>
                </a:cubicBezTo>
                <a:close/>
                <a:moveTo>
                  <a:pt x="68" y="116"/>
                </a:moveTo>
                <a:cubicBezTo>
                  <a:pt x="69" y="122"/>
                  <a:pt x="70" y="126"/>
                  <a:pt x="71" y="130"/>
                </a:cubicBezTo>
                <a:cubicBezTo>
                  <a:pt x="74" y="125"/>
                  <a:pt x="76" y="116"/>
                  <a:pt x="73" y="109"/>
                </a:cubicBezTo>
                <a:cubicBezTo>
                  <a:pt x="72" y="112"/>
                  <a:pt x="70" y="114"/>
                  <a:pt x="68" y="116"/>
                </a:cubicBezTo>
                <a:close/>
                <a:moveTo>
                  <a:pt x="70" y="69"/>
                </a:moveTo>
                <a:cubicBezTo>
                  <a:pt x="70" y="71"/>
                  <a:pt x="69" y="73"/>
                  <a:pt x="70" y="75"/>
                </a:cubicBezTo>
                <a:cubicBezTo>
                  <a:pt x="71" y="71"/>
                  <a:pt x="72" y="71"/>
                  <a:pt x="70" y="69"/>
                </a:cubicBezTo>
                <a:close/>
                <a:moveTo>
                  <a:pt x="71" y="22"/>
                </a:moveTo>
                <a:cubicBezTo>
                  <a:pt x="73" y="23"/>
                  <a:pt x="74" y="21"/>
                  <a:pt x="76" y="21"/>
                </a:cubicBezTo>
                <a:cubicBezTo>
                  <a:pt x="76" y="14"/>
                  <a:pt x="70" y="17"/>
                  <a:pt x="71" y="22"/>
                </a:cubicBezTo>
                <a:close/>
                <a:moveTo>
                  <a:pt x="66" y="256"/>
                </a:moveTo>
                <a:cubicBezTo>
                  <a:pt x="67" y="259"/>
                  <a:pt x="68" y="263"/>
                  <a:pt x="70" y="264"/>
                </a:cubicBezTo>
                <a:cubicBezTo>
                  <a:pt x="70" y="258"/>
                  <a:pt x="72" y="254"/>
                  <a:pt x="71" y="250"/>
                </a:cubicBezTo>
                <a:cubicBezTo>
                  <a:pt x="69" y="253"/>
                  <a:pt x="67" y="254"/>
                  <a:pt x="66" y="256"/>
                </a:cubicBezTo>
                <a:close/>
                <a:moveTo>
                  <a:pt x="72" y="68"/>
                </a:moveTo>
                <a:cubicBezTo>
                  <a:pt x="75" y="62"/>
                  <a:pt x="76" y="53"/>
                  <a:pt x="78" y="45"/>
                </a:cubicBezTo>
                <a:cubicBezTo>
                  <a:pt x="77" y="43"/>
                  <a:pt x="75" y="41"/>
                  <a:pt x="73" y="38"/>
                </a:cubicBezTo>
                <a:cubicBezTo>
                  <a:pt x="71" y="47"/>
                  <a:pt x="70" y="57"/>
                  <a:pt x="72" y="68"/>
                </a:cubicBezTo>
                <a:close/>
                <a:moveTo>
                  <a:pt x="70" y="275"/>
                </a:moveTo>
                <a:cubicBezTo>
                  <a:pt x="66" y="277"/>
                  <a:pt x="65" y="286"/>
                  <a:pt x="69" y="289"/>
                </a:cubicBezTo>
                <a:cubicBezTo>
                  <a:pt x="71" y="288"/>
                  <a:pt x="72" y="286"/>
                  <a:pt x="73" y="284"/>
                </a:cubicBezTo>
                <a:cubicBezTo>
                  <a:pt x="73" y="283"/>
                  <a:pt x="72" y="281"/>
                  <a:pt x="71" y="279"/>
                </a:cubicBezTo>
                <a:cubicBezTo>
                  <a:pt x="71" y="277"/>
                  <a:pt x="71" y="274"/>
                  <a:pt x="70" y="275"/>
                </a:cubicBezTo>
                <a:cubicBezTo>
                  <a:pt x="70" y="275"/>
                  <a:pt x="70" y="275"/>
                  <a:pt x="70" y="275"/>
                </a:cubicBezTo>
                <a:close/>
                <a:moveTo>
                  <a:pt x="69" y="226"/>
                </a:moveTo>
                <a:cubicBezTo>
                  <a:pt x="68" y="226"/>
                  <a:pt x="68" y="229"/>
                  <a:pt x="68" y="230"/>
                </a:cubicBezTo>
                <a:cubicBezTo>
                  <a:pt x="69" y="230"/>
                  <a:pt x="68" y="227"/>
                  <a:pt x="69" y="226"/>
                </a:cubicBezTo>
                <a:close/>
                <a:moveTo>
                  <a:pt x="73" y="77"/>
                </a:moveTo>
                <a:cubicBezTo>
                  <a:pt x="76" y="76"/>
                  <a:pt x="77" y="65"/>
                  <a:pt x="77" y="60"/>
                </a:cubicBezTo>
                <a:cubicBezTo>
                  <a:pt x="75" y="66"/>
                  <a:pt x="73" y="71"/>
                  <a:pt x="73" y="77"/>
                </a:cubicBezTo>
                <a:close/>
                <a:moveTo>
                  <a:pt x="72" y="146"/>
                </a:moveTo>
                <a:cubicBezTo>
                  <a:pt x="74" y="147"/>
                  <a:pt x="75" y="143"/>
                  <a:pt x="77" y="142"/>
                </a:cubicBezTo>
                <a:cubicBezTo>
                  <a:pt x="77" y="143"/>
                  <a:pt x="76" y="143"/>
                  <a:pt x="77" y="144"/>
                </a:cubicBezTo>
                <a:cubicBezTo>
                  <a:pt x="77" y="143"/>
                  <a:pt x="77" y="143"/>
                  <a:pt x="77" y="143"/>
                </a:cubicBezTo>
                <a:cubicBezTo>
                  <a:pt x="78" y="142"/>
                  <a:pt x="77" y="141"/>
                  <a:pt x="77" y="140"/>
                </a:cubicBezTo>
                <a:cubicBezTo>
                  <a:pt x="77" y="140"/>
                  <a:pt x="78" y="140"/>
                  <a:pt x="78" y="139"/>
                </a:cubicBezTo>
                <a:cubicBezTo>
                  <a:pt x="75" y="139"/>
                  <a:pt x="77" y="129"/>
                  <a:pt x="75" y="125"/>
                </a:cubicBezTo>
                <a:cubicBezTo>
                  <a:pt x="72" y="132"/>
                  <a:pt x="71" y="137"/>
                  <a:pt x="72" y="146"/>
                </a:cubicBezTo>
                <a:close/>
                <a:moveTo>
                  <a:pt x="76" y="214"/>
                </a:moveTo>
                <a:cubicBezTo>
                  <a:pt x="74" y="222"/>
                  <a:pt x="70" y="231"/>
                  <a:pt x="69" y="241"/>
                </a:cubicBezTo>
                <a:cubicBezTo>
                  <a:pt x="73" y="234"/>
                  <a:pt x="74" y="225"/>
                  <a:pt x="76" y="214"/>
                </a:cubicBezTo>
                <a:close/>
                <a:moveTo>
                  <a:pt x="73" y="155"/>
                </a:moveTo>
                <a:cubicBezTo>
                  <a:pt x="72" y="155"/>
                  <a:pt x="73" y="153"/>
                  <a:pt x="72" y="154"/>
                </a:cubicBezTo>
                <a:cubicBezTo>
                  <a:pt x="71" y="154"/>
                  <a:pt x="72" y="157"/>
                  <a:pt x="73" y="155"/>
                </a:cubicBezTo>
                <a:close/>
                <a:moveTo>
                  <a:pt x="74" y="88"/>
                </a:moveTo>
                <a:cubicBezTo>
                  <a:pt x="74" y="85"/>
                  <a:pt x="75" y="83"/>
                  <a:pt x="75" y="80"/>
                </a:cubicBezTo>
                <a:cubicBezTo>
                  <a:pt x="73" y="81"/>
                  <a:pt x="73" y="86"/>
                  <a:pt x="74" y="88"/>
                </a:cubicBezTo>
                <a:close/>
                <a:moveTo>
                  <a:pt x="74" y="152"/>
                </a:moveTo>
                <a:cubicBezTo>
                  <a:pt x="74" y="151"/>
                  <a:pt x="75" y="150"/>
                  <a:pt x="75" y="148"/>
                </a:cubicBezTo>
                <a:cubicBezTo>
                  <a:pt x="74" y="149"/>
                  <a:pt x="72" y="151"/>
                  <a:pt x="74" y="152"/>
                </a:cubicBezTo>
                <a:close/>
                <a:moveTo>
                  <a:pt x="74" y="172"/>
                </a:moveTo>
                <a:cubicBezTo>
                  <a:pt x="80" y="168"/>
                  <a:pt x="79" y="160"/>
                  <a:pt x="78" y="150"/>
                </a:cubicBezTo>
                <a:cubicBezTo>
                  <a:pt x="73" y="154"/>
                  <a:pt x="73" y="164"/>
                  <a:pt x="74" y="172"/>
                </a:cubicBezTo>
                <a:close/>
                <a:moveTo>
                  <a:pt x="95" y="290"/>
                </a:moveTo>
                <a:cubicBezTo>
                  <a:pt x="91" y="289"/>
                  <a:pt x="88" y="286"/>
                  <a:pt x="87" y="280"/>
                </a:cubicBezTo>
                <a:cubicBezTo>
                  <a:pt x="84" y="283"/>
                  <a:pt x="81" y="288"/>
                  <a:pt x="77" y="286"/>
                </a:cubicBezTo>
                <a:cubicBezTo>
                  <a:pt x="74" y="288"/>
                  <a:pt x="72" y="290"/>
                  <a:pt x="70" y="293"/>
                </a:cubicBezTo>
                <a:cubicBezTo>
                  <a:pt x="76" y="303"/>
                  <a:pt x="92" y="302"/>
                  <a:pt x="95" y="290"/>
                </a:cubicBezTo>
                <a:close/>
                <a:moveTo>
                  <a:pt x="76" y="104"/>
                </a:moveTo>
                <a:cubicBezTo>
                  <a:pt x="76" y="107"/>
                  <a:pt x="76" y="112"/>
                  <a:pt x="77" y="115"/>
                </a:cubicBezTo>
                <a:cubicBezTo>
                  <a:pt x="78" y="110"/>
                  <a:pt x="81" y="105"/>
                  <a:pt x="82" y="99"/>
                </a:cubicBezTo>
                <a:cubicBezTo>
                  <a:pt x="81" y="99"/>
                  <a:pt x="81" y="99"/>
                  <a:pt x="81" y="97"/>
                </a:cubicBezTo>
                <a:cubicBezTo>
                  <a:pt x="78" y="99"/>
                  <a:pt x="78" y="103"/>
                  <a:pt x="76" y="104"/>
                </a:cubicBezTo>
                <a:close/>
                <a:moveTo>
                  <a:pt x="81" y="69"/>
                </a:moveTo>
                <a:cubicBezTo>
                  <a:pt x="77" y="73"/>
                  <a:pt x="78" y="82"/>
                  <a:pt x="77" y="89"/>
                </a:cubicBezTo>
                <a:cubicBezTo>
                  <a:pt x="79" y="83"/>
                  <a:pt x="80" y="77"/>
                  <a:pt x="81" y="69"/>
                </a:cubicBezTo>
                <a:close/>
                <a:moveTo>
                  <a:pt x="78" y="199"/>
                </a:moveTo>
                <a:cubicBezTo>
                  <a:pt x="76" y="203"/>
                  <a:pt x="73" y="208"/>
                  <a:pt x="74" y="214"/>
                </a:cubicBezTo>
                <a:cubicBezTo>
                  <a:pt x="76" y="209"/>
                  <a:pt x="78" y="205"/>
                  <a:pt x="78" y="199"/>
                </a:cubicBezTo>
                <a:close/>
                <a:moveTo>
                  <a:pt x="81" y="87"/>
                </a:moveTo>
                <a:cubicBezTo>
                  <a:pt x="79" y="91"/>
                  <a:pt x="77" y="95"/>
                  <a:pt x="77" y="99"/>
                </a:cubicBezTo>
                <a:cubicBezTo>
                  <a:pt x="78" y="95"/>
                  <a:pt x="82" y="94"/>
                  <a:pt x="81" y="87"/>
                </a:cubicBezTo>
                <a:close/>
                <a:moveTo>
                  <a:pt x="75" y="198"/>
                </a:moveTo>
                <a:cubicBezTo>
                  <a:pt x="77" y="194"/>
                  <a:pt x="80" y="190"/>
                  <a:pt x="79" y="183"/>
                </a:cubicBezTo>
                <a:cubicBezTo>
                  <a:pt x="76" y="187"/>
                  <a:pt x="73" y="194"/>
                  <a:pt x="75" y="198"/>
                </a:cubicBezTo>
                <a:close/>
                <a:moveTo>
                  <a:pt x="75" y="184"/>
                </a:moveTo>
                <a:cubicBezTo>
                  <a:pt x="77" y="183"/>
                  <a:pt x="77" y="180"/>
                  <a:pt x="79" y="181"/>
                </a:cubicBezTo>
                <a:cubicBezTo>
                  <a:pt x="78" y="177"/>
                  <a:pt x="81" y="173"/>
                  <a:pt x="79" y="170"/>
                </a:cubicBezTo>
                <a:cubicBezTo>
                  <a:pt x="76" y="173"/>
                  <a:pt x="73" y="178"/>
                  <a:pt x="75" y="184"/>
                </a:cubicBezTo>
                <a:close/>
                <a:moveTo>
                  <a:pt x="77" y="248"/>
                </a:moveTo>
                <a:cubicBezTo>
                  <a:pt x="72" y="247"/>
                  <a:pt x="74" y="255"/>
                  <a:pt x="73" y="258"/>
                </a:cubicBezTo>
                <a:cubicBezTo>
                  <a:pt x="75" y="256"/>
                  <a:pt x="76" y="251"/>
                  <a:pt x="77" y="248"/>
                </a:cubicBezTo>
                <a:close/>
                <a:moveTo>
                  <a:pt x="76" y="281"/>
                </a:moveTo>
                <a:cubicBezTo>
                  <a:pt x="77" y="281"/>
                  <a:pt x="78" y="279"/>
                  <a:pt x="78" y="278"/>
                </a:cubicBezTo>
                <a:cubicBezTo>
                  <a:pt x="76" y="277"/>
                  <a:pt x="75" y="275"/>
                  <a:pt x="73" y="274"/>
                </a:cubicBezTo>
                <a:cubicBezTo>
                  <a:pt x="74" y="277"/>
                  <a:pt x="74" y="280"/>
                  <a:pt x="76" y="281"/>
                </a:cubicBezTo>
                <a:close/>
                <a:moveTo>
                  <a:pt x="75" y="262"/>
                </a:moveTo>
                <a:cubicBezTo>
                  <a:pt x="75" y="264"/>
                  <a:pt x="73" y="267"/>
                  <a:pt x="73" y="268"/>
                </a:cubicBezTo>
                <a:cubicBezTo>
                  <a:pt x="74" y="272"/>
                  <a:pt x="78" y="272"/>
                  <a:pt x="80" y="275"/>
                </a:cubicBezTo>
                <a:cubicBezTo>
                  <a:pt x="81" y="273"/>
                  <a:pt x="82" y="271"/>
                  <a:pt x="82" y="269"/>
                </a:cubicBezTo>
                <a:cubicBezTo>
                  <a:pt x="81" y="263"/>
                  <a:pt x="80" y="257"/>
                  <a:pt x="79" y="252"/>
                </a:cubicBezTo>
                <a:cubicBezTo>
                  <a:pt x="78" y="255"/>
                  <a:pt x="77" y="258"/>
                  <a:pt x="75" y="262"/>
                </a:cubicBezTo>
                <a:close/>
                <a:moveTo>
                  <a:pt x="77" y="122"/>
                </a:moveTo>
                <a:cubicBezTo>
                  <a:pt x="78" y="127"/>
                  <a:pt x="78" y="132"/>
                  <a:pt x="79" y="138"/>
                </a:cubicBezTo>
                <a:cubicBezTo>
                  <a:pt x="84" y="132"/>
                  <a:pt x="83" y="118"/>
                  <a:pt x="81" y="111"/>
                </a:cubicBezTo>
                <a:cubicBezTo>
                  <a:pt x="80" y="114"/>
                  <a:pt x="78" y="118"/>
                  <a:pt x="77" y="122"/>
                </a:cubicBezTo>
                <a:close/>
                <a:moveTo>
                  <a:pt x="80" y="50"/>
                </a:moveTo>
                <a:cubicBezTo>
                  <a:pt x="79" y="50"/>
                  <a:pt x="79" y="53"/>
                  <a:pt x="80" y="53"/>
                </a:cubicBezTo>
                <a:cubicBezTo>
                  <a:pt x="82" y="54"/>
                  <a:pt x="80" y="62"/>
                  <a:pt x="79" y="65"/>
                </a:cubicBezTo>
                <a:cubicBezTo>
                  <a:pt x="83" y="63"/>
                  <a:pt x="83" y="54"/>
                  <a:pt x="80" y="50"/>
                </a:cubicBezTo>
                <a:close/>
                <a:moveTo>
                  <a:pt x="83" y="46"/>
                </a:moveTo>
                <a:cubicBezTo>
                  <a:pt x="81" y="46"/>
                  <a:pt x="82" y="43"/>
                  <a:pt x="83" y="43"/>
                </a:cubicBezTo>
                <a:cubicBezTo>
                  <a:pt x="82" y="43"/>
                  <a:pt x="82" y="43"/>
                  <a:pt x="81" y="42"/>
                </a:cubicBezTo>
                <a:cubicBezTo>
                  <a:pt x="81" y="44"/>
                  <a:pt x="81" y="47"/>
                  <a:pt x="83" y="46"/>
                </a:cubicBezTo>
                <a:close/>
                <a:moveTo>
                  <a:pt x="83" y="25"/>
                </a:moveTo>
                <a:cubicBezTo>
                  <a:pt x="86" y="27"/>
                  <a:pt x="88" y="24"/>
                  <a:pt x="91" y="25"/>
                </a:cubicBezTo>
                <a:cubicBezTo>
                  <a:pt x="91" y="24"/>
                  <a:pt x="91" y="23"/>
                  <a:pt x="91" y="22"/>
                </a:cubicBezTo>
                <a:cubicBezTo>
                  <a:pt x="89" y="19"/>
                  <a:pt x="85" y="16"/>
                  <a:pt x="82" y="18"/>
                </a:cubicBezTo>
                <a:cubicBezTo>
                  <a:pt x="82" y="20"/>
                  <a:pt x="83" y="22"/>
                  <a:pt x="83" y="25"/>
                </a:cubicBezTo>
                <a:close/>
                <a:moveTo>
                  <a:pt x="82" y="164"/>
                </a:moveTo>
                <a:cubicBezTo>
                  <a:pt x="84" y="158"/>
                  <a:pt x="83" y="151"/>
                  <a:pt x="83" y="143"/>
                </a:cubicBezTo>
                <a:cubicBezTo>
                  <a:pt x="78" y="145"/>
                  <a:pt x="81" y="158"/>
                  <a:pt x="82" y="164"/>
                </a:cubicBezTo>
                <a:close/>
                <a:moveTo>
                  <a:pt x="78" y="242"/>
                </a:moveTo>
                <a:cubicBezTo>
                  <a:pt x="79" y="242"/>
                  <a:pt x="79" y="240"/>
                  <a:pt x="79" y="240"/>
                </a:cubicBezTo>
                <a:cubicBezTo>
                  <a:pt x="79" y="240"/>
                  <a:pt x="77" y="241"/>
                  <a:pt x="78" y="242"/>
                </a:cubicBezTo>
                <a:close/>
                <a:moveTo>
                  <a:pt x="84" y="203"/>
                </a:moveTo>
                <a:cubicBezTo>
                  <a:pt x="81" y="215"/>
                  <a:pt x="80" y="223"/>
                  <a:pt x="79" y="234"/>
                </a:cubicBezTo>
                <a:cubicBezTo>
                  <a:pt x="83" y="227"/>
                  <a:pt x="84" y="213"/>
                  <a:pt x="84" y="203"/>
                </a:cubicBezTo>
                <a:close/>
                <a:moveTo>
                  <a:pt x="85" y="34"/>
                </a:moveTo>
                <a:cubicBezTo>
                  <a:pt x="84" y="36"/>
                  <a:pt x="85" y="40"/>
                  <a:pt x="86" y="42"/>
                </a:cubicBezTo>
                <a:cubicBezTo>
                  <a:pt x="86" y="38"/>
                  <a:pt x="86" y="32"/>
                  <a:pt x="83" y="33"/>
                </a:cubicBezTo>
                <a:cubicBezTo>
                  <a:pt x="84" y="34"/>
                  <a:pt x="84" y="34"/>
                  <a:pt x="85" y="34"/>
                </a:cubicBezTo>
                <a:close/>
                <a:moveTo>
                  <a:pt x="85" y="72"/>
                </a:moveTo>
                <a:cubicBezTo>
                  <a:pt x="84" y="77"/>
                  <a:pt x="81" y="83"/>
                  <a:pt x="83" y="88"/>
                </a:cubicBezTo>
                <a:cubicBezTo>
                  <a:pt x="84" y="87"/>
                  <a:pt x="85" y="84"/>
                  <a:pt x="86" y="82"/>
                </a:cubicBezTo>
                <a:cubicBezTo>
                  <a:pt x="86" y="82"/>
                  <a:pt x="85" y="82"/>
                  <a:pt x="85" y="81"/>
                </a:cubicBezTo>
                <a:cubicBezTo>
                  <a:pt x="85" y="75"/>
                  <a:pt x="86" y="72"/>
                  <a:pt x="86" y="67"/>
                </a:cubicBezTo>
                <a:cubicBezTo>
                  <a:pt x="85" y="67"/>
                  <a:pt x="85" y="70"/>
                  <a:pt x="85" y="72"/>
                </a:cubicBezTo>
                <a:close/>
                <a:moveTo>
                  <a:pt x="83" y="96"/>
                </a:moveTo>
                <a:cubicBezTo>
                  <a:pt x="84" y="94"/>
                  <a:pt x="84" y="93"/>
                  <a:pt x="84" y="92"/>
                </a:cubicBezTo>
                <a:cubicBezTo>
                  <a:pt x="83" y="92"/>
                  <a:pt x="82" y="95"/>
                  <a:pt x="83" y="96"/>
                </a:cubicBezTo>
                <a:close/>
                <a:moveTo>
                  <a:pt x="82" y="165"/>
                </a:moveTo>
                <a:cubicBezTo>
                  <a:pt x="81" y="166"/>
                  <a:pt x="82" y="169"/>
                  <a:pt x="81" y="171"/>
                </a:cubicBezTo>
                <a:cubicBezTo>
                  <a:pt x="83" y="171"/>
                  <a:pt x="82" y="166"/>
                  <a:pt x="82" y="165"/>
                </a:cubicBezTo>
                <a:close/>
                <a:moveTo>
                  <a:pt x="82" y="180"/>
                </a:moveTo>
                <a:cubicBezTo>
                  <a:pt x="82" y="179"/>
                  <a:pt x="82" y="178"/>
                  <a:pt x="82" y="177"/>
                </a:cubicBezTo>
                <a:cubicBezTo>
                  <a:pt x="82" y="177"/>
                  <a:pt x="81" y="180"/>
                  <a:pt x="82" y="180"/>
                </a:cubicBezTo>
                <a:close/>
                <a:moveTo>
                  <a:pt x="82" y="279"/>
                </a:moveTo>
                <a:cubicBezTo>
                  <a:pt x="81" y="279"/>
                  <a:pt x="80" y="280"/>
                  <a:pt x="80" y="281"/>
                </a:cubicBezTo>
                <a:cubicBezTo>
                  <a:pt x="81" y="282"/>
                  <a:pt x="82" y="280"/>
                  <a:pt x="82" y="279"/>
                </a:cubicBezTo>
                <a:close/>
                <a:moveTo>
                  <a:pt x="85" y="124"/>
                </a:moveTo>
                <a:cubicBezTo>
                  <a:pt x="87" y="118"/>
                  <a:pt x="91" y="112"/>
                  <a:pt x="91" y="105"/>
                </a:cubicBezTo>
                <a:cubicBezTo>
                  <a:pt x="91" y="106"/>
                  <a:pt x="91" y="106"/>
                  <a:pt x="91" y="106"/>
                </a:cubicBezTo>
                <a:cubicBezTo>
                  <a:pt x="90" y="101"/>
                  <a:pt x="90" y="94"/>
                  <a:pt x="88" y="89"/>
                </a:cubicBezTo>
                <a:cubicBezTo>
                  <a:pt x="84" y="98"/>
                  <a:pt x="84" y="113"/>
                  <a:pt x="85" y="124"/>
                </a:cubicBezTo>
                <a:close/>
                <a:moveTo>
                  <a:pt x="86" y="56"/>
                </a:moveTo>
                <a:cubicBezTo>
                  <a:pt x="87" y="57"/>
                  <a:pt x="86" y="60"/>
                  <a:pt x="88" y="62"/>
                </a:cubicBezTo>
                <a:cubicBezTo>
                  <a:pt x="90" y="54"/>
                  <a:pt x="91" y="47"/>
                  <a:pt x="90" y="38"/>
                </a:cubicBezTo>
                <a:cubicBezTo>
                  <a:pt x="87" y="42"/>
                  <a:pt x="88" y="50"/>
                  <a:pt x="86" y="56"/>
                </a:cubicBezTo>
                <a:close/>
                <a:moveTo>
                  <a:pt x="83" y="238"/>
                </a:moveTo>
                <a:cubicBezTo>
                  <a:pt x="83" y="237"/>
                  <a:pt x="83" y="235"/>
                  <a:pt x="84" y="235"/>
                </a:cubicBezTo>
                <a:cubicBezTo>
                  <a:pt x="83" y="235"/>
                  <a:pt x="83" y="237"/>
                  <a:pt x="82" y="238"/>
                </a:cubicBezTo>
                <a:cubicBezTo>
                  <a:pt x="82" y="238"/>
                  <a:pt x="83" y="238"/>
                  <a:pt x="83" y="238"/>
                </a:cubicBezTo>
                <a:close/>
                <a:moveTo>
                  <a:pt x="93" y="114"/>
                </a:moveTo>
                <a:cubicBezTo>
                  <a:pt x="91" y="113"/>
                  <a:pt x="90" y="117"/>
                  <a:pt x="90" y="119"/>
                </a:cubicBezTo>
                <a:cubicBezTo>
                  <a:pt x="88" y="123"/>
                  <a:pt x="86" y="127"/>
                  <a:pt x="85" y="132"/>
                </a:cubicBezTo>
                <a:cubicBezTo>
                  <a:pt x="88" y="127"/>
                  <a:pt x="91" y="121"/>
                  <a:pt x="93" y="114"/>
                </a:cubicBezTo>
                <a:close/>
                <a:moveTo>
                  <a:pt x="89" y="35"/>
                </a:moveTo>
                <a:cubicBezTo>
                  <a:pt x="89" y="34"/>
                  <a:pt x="89" y="34"/>
                  <a:pt x="90" y="33"/>
                </a:cubicBezTo>
                <a:cubicBezTo>
                  <a:pt x="89" y="32"/>
                  <a:pt x="88" y="32"/>
                  <a:pt x="87" y="31"/>
                </a:cubicBezTo>
                <a:cubicBezTo>
                  <a:pt x="87" y="32"/>
                  <a:pt x="88" y="35"/>
                  <a:pt x="89" y="35"/>
                </a:cubicBezTo>
                <a:close/>
                <a:moveTo>
                  <a:pt x="85" y="186"/>
                </a:moveTo>
                <a:cubicBezTo>
                  <a:pt x="83" y="185"/>
                  <a:pt x="84" y="188"/>
                  <a:pt x="84" y="188"/>
                </a:cubicBezTo>
                <a:cubicBezTo>
                  <a:pt x="85" y="188"/>
                  <a:pt x="85" y="187"/>
                  <a:pt x="85" y="186"/>
                </a:cubicBezTo>
                <a:close/>
                <a:moveTo>
                  <a:pt x="85" y="138"/>
                </a:moveTo>
                <a:cubicBezTo>
                  <a:pt x="84" y="143"/>
                  <a:pt x="86" y="149"/>
                  <a:pt x="86" y="156"/>
                </a:cubicBezTo>
                <a:cubicBezTo>
                  <a:pt x="88" y="155"/>
                  <a:pt x="89" y="151"/>
                  <a:pt x="91" y="152"/>
                </a:cubicBezTo>
                <a:cubicBezTo>
                  <a:pt x="94" y="144"/>
                  <a:pt x="93" y="138"/>
                  <a:pt x="92" y="128"/>
                </a:cubicBezTo>
                <a:cubicBezTo>
                  <a:pt x="90" y="132"/>
                  <a:pt x="86" y="133"/>
                  <a:pt x="85" y="138"/>
                </a:cubicBezTo>
                <a:close/>
                <a:moveTo>
                  <a:pt x="85" y="276"/>
                </a:moveTo>
                <a:cubicBezTo>
                  <a:pt x="86" y="274"/>
                  <a:pt x="84" y="274"/>
                  <a:pt x="84" y="273"/>
                </a:cubicBezTo>
                <a:cubicBezTo>
                  <a:pt x="84" y="274"/>
                  <a:pt x="83" y="275"/>
                  <a:pt x="83" y="276"/>
                </a:cubicBezTo>
                <a:cubicBezTo>
                  <a:pt x="84" y="276"/>
                  <a:pt x="85" y="277"/>
                  <a:pt x="85" y="276"/>
                </a:cubicBezTo>
                <a:close/>
                <a:moveTo>
                  <a:pt x="87" y="158"/>
                </a:moveTo>
                <a:cubicBezTo>
                  <a:pt x="87" y="160"/>
                  <a:pt x="86" y="160"/>
                  <a:pt x="86" y="162"/>
                </a:cubicBezTo>
                <a:cubicBezTo>
                  <a:pt x="87" y="161"/>
                  <a:pt x="88" y="159"/>
                  <a:pt x="87" y="158"/>
                </a:cubicBezTo>
                <a:close/>
                <a:moveTo>
                  <a:pt x="92" y="181"/>
                </a:moveTo>
                <a:cubicBezTo>
                  <a:pt x="90" y="186"/>
                  <a:pt x="88" y="190"/>
                  <a:pt x="87" y="194"/>
                </a:cubicBezTo>
                <a:cubicBezTo>
                  <a:pt x="87" y="203"/>
                  <a:pt x="85" y="213"/>
                  <a:pt x="85" y="220"/>
                </a:cubicBezTo>
                <a:cubicBezTo>
                  <a:pt x="89" y="209"/>
                  <a:pt x="92" y="196"/>
                  <a:pt x="92" y="181"/>
                </a:cubicBezTo>
                <a:close/>
                <a:moveTo>
                  <a:pt x="93" y="154"/>
                </a:moveTo>
                <a:cubicBezTo>
                  <a:pt x="93" y="153"/>
                  <a:pt x="93" y="153"/>
                  <a:pt x="93" y="153"/>
                </a:cubicBezTo>
                <a:cubicBezTo>
                  <a:pt x="91" y="158"/>
                  <a:pt x="88" y="163"/>
                  <a:pt x="86" y="168"/>
                </a:cubicBezTo>
                <a:cubicBezTo>
                  <a:pt x="87" y="169"/>
                  <a:pt x="86" y="172"/>
                  <a:pt x="87" y="174"/>
                </a:cubicBezTo>
                <a:cubicBezTo>
                  <a:pt x="90" y="169"/>
                  <a:pt x="94" y="163"/>
                  <a:pt x="93" y="154"/>
                </a:cubicBezTo>
                <a:close/>
                <a:moveTo>
                  <a:pt x="90" y="75"/>
                </a:moveTo>
                <a:cubicBezTo>
                  <a:pt x="91" y="72"/>
                  <a:pt x="90" y="67"/>
                  <a:pt x="90" y="62"/>
                </a:cubicBezTo>
                <a:cubicBezTo>
                  <a:pt x="88" y="65"/>
                  <a:pt x="88" y="72"/>
                  <a:pt x="90" y="75"/>
                </a:cubicBezTo>
                <a:close/>
                <a:moveTo>
                  <a:pt x="88" y="184"/>
                </a:moveTo>
                <a:cubicBezTo>
                  <a:pt x="87" y="184"/>
                  <a:pt x="87" y="185"/>
                  <a:pt x="87" y="186"/>
                </a:cubicBezTo>
                <a:cubicBezTo>
                  <a:pt x="88" y="187"/>
                  <a:pt x="88" y="185"/>
                  <a:pt x="88" y="184"/>
                </a:cubicBezTo>
                <a:close/>
                <a:moveTo>
                  <a:pt x="91" y="232"/>
                </a:moveTo>
                <a:cubicBezTo>
                  <a:pt x="86" y="237"/>
                  <a:pt x="85" y="249"/>
                  <a:pt x="86" y="257"/>
                </a:cubicBezTo>
                <a:cubicBezTo>
                  <a:pt x="89" y="249"/>
                  <a:pt x="89" y="240"/>
                  <a:pt x="91" y="232"/>
                </a:cubicBezTo>
                <a:close/>
                <a:moveTo>
                  <a:pt x="92" y="45"/>
                </a:moveTo>
                <a:cubicBezTo>
                  <a:pt x="93" y="44"/>
                  <a:pt x="94" y="42"/>
                  <a:pt x="94" y="40"/>
                </a:cubicBezTo>
                <a:cubicBezTo>
                  <a:pt x="93" y="39"/>
                  <a:pt x="93" y="37"/>
                  <a:pt x="92" y="36"/>
                </a:cubicBezTo>
                <a:cubicBezTo>
                  <a:pt x="92" y="39"/>
                  <a:pt x="91" y="43"/>
                  <a:pt x="92" y="45"/>
                </a:cubicBezTo>
                <a:close/>
                <a:moveTo>
                  <a:pt x="92" y="175"/>
                </a:moveTo>
                <a:cubicBezTo>
                  <a:pt x="91" y="178"/>
                  <a:pt x="89" y="180"/>
                  <a:pt x="89" y="183"/>
                </a:cubicBezTo>
                <a:cubicBezTo>
                  <a:pt x="90" y="181"/>
                  <a:pt x="92" y="177"/>
                  <a:pt x="92" y="175"/>
                </a:cubicBezTo>
                <a:close/>
                <a:moveTo>
                  <a:pt x="92" y="65"/>
                </a:moveTo>
                <a:cubicBezTo>
                  <a:pt x="94" y="59"/>
                  <a:pt x="94" y="54"/>
                  <a:pt x="95" y="47"/>
                </a:cubicBezTo>
                <a:cubicBezTo>
                  <a:pt x="91" y="49"/>
                  <a:pt x="91" y="61"/>
                  <a:pt x="92" y="65"/>
                </a:cubicBezTo>
                <a:close/>
                <a:moveTo>
                  <a:pt x="95" y="27"/>
                </a:moveTo>
                <a:cubicBezTo>
                  <a:pt x="94" y="25"/>
                  <a:pt x="94" y="24"/>
                  <a:pt x="93" y="23"/>
                </a:cubicBezTo>
                <a:cubicBezTo>
                  <a:pt x="92" y="25"/>
                  <a:pt x="93" y="28"/>
                  <a:pt x="95" y="27"/>
                </a:cubicBezTo>
                <a:close/>
                <a:moveTo>
                  <a:pt x="97" y="7"/>
                </a:moveTo>
                <a:cubicBezTo>
                  <a:pt x="94" y="12"/>
                  <a:pt x="92" y="22"/>
                  <a:pt x="97" y="24"/>
                </a:cubicBezTo>
                <a:cubicBezTo>
                  <a:pt x="101" y="22"/>
                  <a:pt x="100" y="14"/>
                  <a:pt x="104" y="13"/>
                </a:cubicBezTo>
                <a:cubicBezTo>
                  <a:pt x="105" y="9"/>
                  <a:pt x="102" y="6"/>
                  <a:pt x="97" y="7"/>
                </a:cubicBezTo>
                <a:close/>
                <a:moveTo>
                  <a:pt x="94" y="100"/>
                </a:moveTo>
                <a:cubicBezTo>
                  <a:pt x="95" y="98"/>
                  <a:pt x="96" y="94"/>
                  <a:pt x="96" y="93"/>
                </a:cubicBezTo>
                <a:cubicBezTo>
                  <a:pt x="96" y="93"/>
                  <a:pt x="96" y="93"/>
                  <a:pt x="96" y="92"/>
                </a:cubicBezTo>
                <a:cubicBezTo>
                  <a:pt x="96" y="84"/>
                  <a:pt x="96" y="76"/>
                  <a:pt x="97" y="67"/>
                </a:cubicBezTo>
                <a:cubicBezTo>
                  <a:pt x="90" y="73"/>
                  <a:pt x="93" y="91"/>
                  <a:pt x="94" y="100"/>
                </a:cubicBezTo>
                <a:close/>
                <a:moveTo>
                  <a:pt x="94" y="213"/>
                </a:moveTo>
                <a:cubicBezTo>
                  <a:pt x="93" y="218"/>
                  <a:pt x="91" y="221"/>
                  <a:pt x="90" y="227"/>
                </a:cubicBezTo>
                <a:cubicBezTo>
                  <a:pt x="92" y="224"/>
                  <a:pt x="96" y="217"/>
                  <a:pt x="94" y="213"/>
                </a:cubicBezTo>
                <a:close/>
                <a:moveTo>
                  <a:pt x="93" y="245"/>
                </a:moveTo>
                <a:cubicBezTo>
                  <a:pt x="91" y="252"/>
                  <a:pt x="90" y="256"/>
                  <a:pt x="89" y="264"/>
                </a:cubicBezTo>
                <a:cubicBezTo>
                  <a:pt x="91" y="258"/>
                  <a:pt x="93" y="252"/>
                  <a:pt x="93" y="245"/>
                </a:cubicBezTo>
                <a:close/>
                <a:moveTo>
                  <a:pt x="97" y="285"/>
                </a:moveTo>
                <a:cubicBezTo>
                  <a:pt x="97" y="284"/>
                  <a:pt x="98" y="284"/>
                  <a:pt x="98" y="284"/>
                </a:cubicBezTo>
                <a:cubicBezTo>
                  <a:pt x="95" y="285"/>
                  <a:pt x="91" y="280"/>
                  <a:pt x="89" y="281"/>
                </a:cubicBezTo>
                <a:cubicBezTo>
                  <a:pt x="91" y="284"/>
                  <a:pt x="93" y="287"/>
                  <a:pt x="97" y="285"/>
                </a:cubicBezTo>
                <a:close/>
                <a:moveTo>
                  <a:pt x="98" y="36"/>
                </a:moveTo>
                <a:cubicBezTo>
                  <a:pt x="98" y="34"/>
                  <a:pt x="97" y="29"/>
                  <a:pt x="96" y="30"/>
                </a:cubicBezTo>
                <a:cubicBezTo>
                  <a:pt x="97" y="32"/>
                  <a:pt x="97" y="35"/>
                  <a:pt x="98" y="36"/>
                </a:cubicBezTo>
                <a:close/>
                <a:moveTo>
                  <a:pt x="98" y="266"/>
                </a:moveTo>
                <a:cubicBezTo>
                  <a:pt x="96" y="263"/>
                  <a:pt x="96" y="260"/>
                  <a:pt x="94" y="257"/>
                </a:cubicBezTo>
                <a:cubicBezTo>
                  <a:pt x="93" y="261"/>
                  <a:pt x="92" y="267"/>
                  <a:pt x="90" y="271"/>
                </a:cubicBezTo>
                <a:cubicBezTo>
                  <a:pt x="93" y="275"/>
                  <a:pt x="96" y="269"/>
                  <a:pt x="98" y="266"/>
                </a:cubicBezTo>
                <a:close/>
                <a:moveTo>
                  <a:pt x="96" y="104"/>
                </a:moveTo>
                <a:cubicBezTo>
                  <a:pt x="96" y="104"/>
                  <a:pt x="96" y="104"/>
                  <a:pt x="95" y="103"/>
                </a:cubicBezTo>
                <a:cubicBezTo>
                  <a:pt x="95" y="105"/>
                  <a:pt x="94" y="108"/>
                  <a:pt x="95" y="111"/>
                </a:cubicBezTo>
                <a:cubicBezTo>
                  <a:pt x="96" y="108"/>
                  <a:pt x="95" y="106"/>
                  <a:pt x="96" y="104"/>
                </a:cubicBezTo>
                <a:close/>
                <a:moveTo>
                  <a:pt x="96" y="172"/>
                </a:moveTo>
                <a:cubicBezTo>
                  <a:pt x="93" y="183"/>
                  <a:pt x="95" y="193"/>
                  <a:pt x="92" y="205"/>
                </a:cubicBezTo>
                <a:cubicBezTo>
                  <a:pt x="98" y="199"/>
                  <a:pt x="96" y="182"/>
                  <a:pt x="96" y="172"/>
                </a:cubicBezTo>
                <a:close/>
                <a:moveTo>
                  <a:pt x="95" y="120"/>
                </a:moveTo>
                <a:cubicBezTo>
                  <a:pt x="96" y="119"/>
                  <a:pt x="96" y="119"/>
                  <a:pt x="97" y="118"/>
                </a:cubicBezTo>
                <a:cubicBezTo>
                  <a:pt x="95" y="118"/>
                  <a:pt x="96" y="116"/>
                  <a:pt x="95" y="115"/>
                </a:cubicBezTo>
                <a:cubicBezTo>
                  <a:pt x="95" y="117"/>
                  <a:pt x="95" y="117"/>
                  <a:pt x="95" y="120"/>
                </a:cubicBezTo>
                <a:close/>
                <a:moveTo>
                  <a:pt x="96" y="156"/>
                </a:moveTo>
                <a:cubicBezTo>
                  <a:pt x="96" y="154"/>
                  <a:pt x="96" y="153"/>
                  <a:pt x="96" y="151"/>
                </a:cubicBezTo>
                <a:cubicBezTo>
                  <a:pt x="95" y="152"/>
                  <a:pt x="95" y="156"/>
                  <a:pt x="96" y="156"/>
                </a:cubicBezTo>
                <a:close/>
                <a:moveTo>
                  <a:pt x="97" y="163"/>
                </a:moveTo>
                <a:cubicBezTo>
                  <a:pt x="96" y="165"/>
                  <a:pt x="96" y="166"/>
                  <a:pt x="95" y="168"/>
                </a:cubicBezTo>
                <a:cubicBezTo>
                  <a:pt x="96" y="167"/>
                  <a:pt x="98" y="164"/>
                  <a:pt x="97" y="163"/>
                </a:cubicBezTo>
                <a:close/>
                <a:moveTo>
                  <a:pt x="98" y="98"/>
                </a:moveTo>
                <a:cubicBezTo>
                  <a:pt x="97" y="98"/>
                  <a:pt x="98" y="100"/>
                  <a:pt x="97" y="101"/>
                </a:cubicBezTo>
                <a:cubicBezTo>
                  <a:pt x="98" y="101"/>
                  <a:pt x="98" y="99"/>
                  <a:pt x="98" y="98"/>
                </a:cubicBezTo>
                <a:close/>
                <a:moveTo>
                  <a:pt x="99" y="83"/>
                </a:moveTo>
                <a:cubicBezTo>
                  <a:pt x="98" y="83"/>
                  <a:pt x="99" y="86"/>
                  <a:pt x="98" y="84"/>
                </a:cubicBezTo>
                <a:cubicBezTo>
                  <a:pt x="98" y="85"/>
                  <a:pt x="98" y="86"/>
                  <a:pt x="98" y="87"/>
                </a:cubicBezTo>
                <a:cubicBezTo>
                  <a:pt x="99" y="87"/>
                  <a:pt x="99" y="85"/>
                  <a:pt x="99" y="83"/>
                </a:cubicBezTo>
                <a:close/>
                <a:moveTo>
                  <a:pt x="98" y="118"/>
                </a:moveTo>
                <a:cubicBezTo>
                  <a:pt x="98" y="116"/>
                  <a:pt x="99" y="116"/>
                  <a:pt x="100" y="115"/>
                </a:cubicBezTo>
                <a:cubicBezTo>
                  <a:pt x="100" y="111"/>
                  <a:pt x="100" y="110"/>
                  <a:pt x="99" y="106"/>
                </a:cubicBezTo>
                <a:cubicBezTo>
                  <a:pt x="97" y="107"/>
                  <a:pt x="97" y="115"/>
                  <a:pt x="98" y="118"/>
                </a:cubicBezTo>
                <a:close/>
                <a:moveTo>
                  <a:pt x="98" y="98"/>
                </a:moveTo>
                <a:cubicBezTo>
                  <a:pt x="99" y="97"/>
                  <a:pt x="99" y="96"/>
                  <a:pt x="99" y="95"/>
                </a:cubicBezTo>
                <a:cubicBezTo>
                  <a:pt x="97" y="95"/>
                  <a:pt x="97" y="98"/>
                  <a:pt x="98" y="98"/>
                </a:cubicBezTo>
                <a:close/>
                <a:moveTo>
                  <a:pt x="100" y="43"/>
                </a:moveTo>
                <a:cubicBezTo>
                  <a:pt x="100" y="42"/>
                  <a:pt x="100" y="39"/>
                  <a:pt x="100" y="39"/>
                </a:cubicBezTo>
                <a:cubicBezTo>
                  <a:pt x="99" y="40"/>
                  <a:pt x="99" y="43"/>
                  <a:pt x="100" y="43"/>
                </a:cubicBezTo>
                <a:close/>
                <a:moveTo>
                  <a:pt x="102" y="33"/>
                </a:moveTo>
                <a:cubicBezTo>
                  <a:pt x="102" y="33"/>
                  <a:pt x="103" y="33"/>
                  <a:pt x="104" y="32"/>
                </a:cubicBezTo>
                <a:cubicBezTo>
                  <a:pt x="103" y="30"/>
                  <a:pt x="106" y="25"/>
                  <a:pt x="104" y="23"/>
                </a:cubicBezTo>
                <a:cubicBezTo>
                  <a:pt x="101" y="25"/>
                  <a:pt x="98" y="30"/>
                  <a:pt x="102" y="33"/>
                </a:cubicBezTo>
                <a:close/>
                <a:moveTo>
                  <a:pt x="98" y="137"/>
                </a:moveTo>
                <a:cubicBezTo>
                  <a:pt x="100" y="136"/>
                  <a:pt x="100" y="133"/>
                  <a:pt x="101" y="134"/>
                </a:cubicBezTo>
                <a:cubicBezTo>
                  <a:pt x="102" y="133"/>
                  <a:pt x="101" y="133"/>
                  <a:pt x="101" y="133"/>
                </a:cubicBezTo>
                <a:cubicBezTo>
                  <a:pt x="102" y="130"/>
                  <a:pt x="101" y="122"/>
                  <a:pt x="100" y="118"/>
                </a:cubicBezTo>
                <a:cubicBezTo>
                  <a:pt x="96" y="121"/>
                  <a:pt x="98" y="132"/>
                  <a:pt x="98" y="137"/>
                </a:cubicBezTo>
                <a:close/>
                <a:moveTo>
                  <a:pt x="100" y="56"/>
                </a:moveTo>
                <a:cubicBezTo>
                  <a:pt x="101" y="56"/>
                  <a:pt x="101" y="54"/>
                  <a:pt x="102" y="54"/>
                </a:cubicBezTo>
                <a:cubicBezTo>
                  <a:pt x="102" y="55"/>
                  <a:pt x="102" y="55"/>
                  <a:pt x="103" y="56"/>
                </a:cubicBezTo>
                <a:cubicBezTo>
                  <a:pt x="103" y="54"/>
                  <a:pt x="102" y="53"/>
                  <a:pt x="102" y="50"/>
                </a:cubicBezTo>
                <a:cubicBezTo>
                  <a:pt x="97" y="55"/>
                  <a:pt x="100" y="70"/>
                  <a:pt x="100" y="79"/>
                </a:cubicBezTo>
                <a:cubicBezTo>
                  <a:pt x="103" y="72"/>
                  <a:pt x="100" y="62"/>
                  <a:pt x="100" y="56"/>
                </a:cubicBezTo>
                <a:close/>
                <a:moveTo>
                  <a:pt x="99" y="278"/>
                </a:moveTo>
                <a:cubicBezTo>
                  <a:pt x="100" y="276"/>
                  <a:pt x="101" y="275"/>
                  <a:pt x="101" y="271"/>
                </a:cubicBezTo>
                <a:cubicBezTo>
                  <a:pt x="98" y="273"/>
                  <a:pt x="97" y="275"/>
                  <a:pt x="95" y="276"/>
                </a:cubicBezTo>
                <a:cubicBezTo>
                  <a:pt x="96" y="277"/>
                  <a:pt x="97" y="278"/>
                  <a:pt x="99" y="278"/>
                </a:cubicBezTo>
                <a:close/>
                <a:moveTo>
                  <a:pt x="98" y="151"/>
                </a:moveTo>
                <a:cubicBezTo>
                  <a:pt x="100" y="148"/>
                  <a:pt x="103" y="145"/>
                  <a:pt x="102" y="139"/>
                </a:cubicBezTo>
                <a:cubicBezTo>
                  <a:pt x="99" y="141"/>
                  <a:pt x="98" y="144"/>
                  <a:pt x="98" y="151"/>
                </a:cubicBezTo>
                <a:close/>
                <a:moveTo>
                  <a:pt x="97" y="234"/>
                </a:moveTo>
                <a:cubicBezTo>
                  <a:pt x="99" y="237"/>
                  <a:pt x="97" y="242"/>
                  <a:pt x="96" y="246"/>
                </a:cubicBezTo>
                <a:cubicBezTo>
                  <a:pt x="96" y="252"/>
                  <a:pt x="97" y="257"/>
                  <a:pt x="100" y="261"/>
                </a:cubicBezTo>
                <a:cubicBezTo>
                  <a:pt x="101" y="258"/>
                  <a:pt x="103" y="253"/>
                  <a:pt x="103" y="248"/>
                </a:cubicBezTo>
                <a:cubicBezTo>
                  <a:pt x="104" y="238"/>
                  <a:pt x="104" y="224"/>
                  <a:pt x="103" y="218"/>
                </a:cubicBezTo>
                <a:cubicBezTo>
                  <a:pt x="101" y="223"/>
                  <a:pt x="99" y="229"/>
                  <a:pt x="97" y="234"/>
                </a:cubicBezTo>
                <a:close/>
                <a:moveTo>
                  <a:pt x="103" y="17"/>
                </a:moveTo>
                <a:cubicBezTo>
                  <a:pt x="103" y="18"/>
                  <a:pt x="103" y="19"/>
                  <a:pt x="103" y="19"/>
                </a:cubicBezTo>
                <a:cubicBezTo>
                  <a:pt x="100" y="21"/>
                  <a:pt x="103" y="20"/>
                  <a:pt x="105" y="19"/>
                </a:cubicBezTo>
                <a:cubicBezTo>
                  <a:pt x="105" y="18"/>
                  <a:pt x="105" y="17"/>
                  <a:pt x="103" y="17"/>
                </a:cubicBezTo>
                <a:close/>
                <a:moveTo>
                  <a:pt x="102" y="151"/>
                </a:moveTo>
                <a:cubicBezTo>
                  <a:pt x="101" y="154"/>
                  <a:pt x="99" y="157"/>
                  <a:pt x="99" y="160"/>
                </a:cubicBezTo>
                <a:cubicBezTo>
                  <a:pt x="100" y="158"/>
                  <a:pt x="103" y="154"/>
                  <a:pt x="102" y="151"/>
                </a:cubicBezTo>
                <a:close/>
                <a:moveTo>
                  <a:pt x="100" y="183"/>
                </a:moveTo>
                <a:cubicBezTo>
                  <a:pt x="99" y="184"/>
                  <a:pt x="100" y="186"/>
                  <a:pt x="100" y="187"/>
                </a:cubicBezTo>
                <a:cubicBezTo>
                  <a:pt x="100" y="184"/>
                  <a:pt x="102" y="185"/>
                  <a:pt x="101" y="183"/>
                </a:cubicBezTo>
                <a:cubicBezTo>
                  <a:pt x="101" y="184"/>
                  <a:pt x="101" y="184"/>
                  <a:pt x="101" y="184"/>
                </a:cubicBezTo>
                <a:cubicBezTo>
                  <a:pt x="101" y="177"/>
                  <a:pt x="103" y="166"/>
                  <a:pt x="102" y="159"/>
                </a:cubicBezTo>
                <a:cubicBezTo>
                  <a:pt x="98" y="165"/>
                  <a:pt x="100" y="176"/>
                  <a:pt x="100" y="183"/>
                </a:cubicBezTo>
                <a:close/>
                <a:moveTo>
                  <a:pt x="104" y="43"/>
                </a:moveTo>
                <a:cubicBezTo>
                  <a:pt x="106" y="54"/>
                  <a:pt x="106" y="68"/>
                  <a:pt x="103" y="81"/>
                </a:cubicBezTo>
                <a:cubicBezTo>
                  <a:pt x="103" y="82"/>
                  <a:pt x="104" y="82"/>
                  <a:pt x="104" y="83"/>
                </a:cubicBezTo>
                <a:cubicBezTo>
                  <a:pt x="103" y="91"/>
                  <a:pt x="99" y="103"/>
                  <a:pt x="103" y="111"/>
                </a:cubicBezTo>
                <a:cubicBezTo>
                  <a:pt x="105" y="85"/>
                  <a:pt x="107" y="61"/>
                  <a:pt x="115" y="39"/>
                </a:cubicBezTo>
                <a:cubicBezTo>
                  <a:pt x="112" y="38"/>
                  <a:pt x="110" y="36"/>
                  <a:pt x="106" y="36"/>
                </a:cubicBezTo>
                <a:cubicBezTo>
                  <a:pt x="105" y="38"/>
                  <a:pt x="104" y="40"/>
                  <a:pt x="104" y="43"/>
                </a:cubicBezTo>
                <a:close/>
                <a:moveTo>
                  <a:pt x="103" y="204"/>
                </a:moveTo>
                <a:cubicBezTo>
                  <a:pt x="101" y="208"/>
                  <a:pt x="99" y="212"/>
                  <a:pt x="100" y="219"/>
                </a:cubicBezTo>
                <a:cubicBezTo>
                  <a:pt x="103" y="214"/>
                  <a:pt x="104" y="209"/>
                  <a:pt x="103" y="204"/>
                </a:cubicBezTo>
                <a:close/>
                <a:moveTo>
                  <a:pt x="105" y="123"/>
                </a:moveTo>
                <a:cubicBezTo>
                  <a:pt x="107" y="119"/>
                  <a:pt x="111" y="113"/>
                  <a:pt x="114" y="107"/>
                </a:cubicBezTo>
                <a:cubicBezTo>
                  <a:pt x="115" y="105"/>
                  <a:pt x="117" y="102"/>
                  <a:pt x="117" y="100"/>
                </a:cubicBezTo>
                <a:cubicBezTo>
                  <a:pt x="118" y="96"/>
                  <a:pt x="116" y="92"/>
                  <a:pt x="116" y="89"/>
                </a:cubicBezTo>
                <a:cubicBezTo>
                  <a:pt x="114" y="92"/>
                  <a:pt x="113" y="93"/>
                  <a:pt x="114" y="96"/>
                </a:cubicBezTo>
                <a:cubicBezTo>
                  <a:pt x="113" y="96"/>
                  <a:pt x="113" y="96"/>
                  <a:pt x="113" y="96"/>
                </a:cubicBezTo>
                <a:cubicBezTo>
                  <a:pt x="111" y="102"/>
                  <a:pt x="108" y="107"/>
                  <a:pt x="105" y="112"/>
                </a:cubicBezTo>
                <a:cubicBezTo>
                  <a:pt x="105" y="117"/>
                  <a:pt x="104" y="119"/>
                  <a:pt x="105" y="123"/>
                </a:cubicBezTo>
                <a:close/>
                <a:moveTo>
                  <a:pt x="116" y="35"/>
                </a:moveTo>
                <a:cubicBezTo>
                  <a:pt x="116" y="32"/>
                  <a:pt x="115" y="29"/>
                  <a:pt x="114" y="27"/>
                </a:cubicBezTo>
                <a:cubicBezTo>
                  <a:pt x="112" y="27"/>
                  <a:pt x="110" y="30"/>
                  <a:pt x="108" y="31"/>
                </a:cubicBezTo>
                <a:cubicBezTo>
                  <a:pt x="107" y="31"/>
                  <a:pt x="106" y="32"/>
                  <a:pt x="107" y="32"/>
                </a:cubicBezTo>
                <a:cubicBezTo>
                  <a:pt x="110" y="31"/>
                  <a:pt x="113" y="34"/>
                  <a:pt x="116" y="35"/>
                </a:cubicBezTo>
                <a:close/>
                <a:moveTo>
                  <a:pt x="106" y="138"/>
                </a:moveTo>
                <a:cubicBezTo>
                  <a:pt x="105" y="134"/>
                  <a:pt x="108" y="133"/>
                  <a:pt x="109" y="129"/>
                </a:cubicBezTo>
                <a:cubicBezTo>
                  <a:pt x="107" y="132"/>
                  <a:pt x="104" y="134"/>
                  <a:pt x="105" y="139"/>
                </a:cubicBezTo>
                <a:cubicBezTo>
                  <a:pt x="105" y="138"/>
                  <a:pt x="105" y="138"/>
                  <a:pt x="106" y="138"/>
                </a:cubicBezTo>
                <a:close/>
                <a:moveTo>
                  <a:pt x="117" y="113"/>
                </a:moveTo>
                <a:cubicBezTo>
                  <a:pt x="116" y="109"/>
                  <a:pt x="119" y="108"/>
                  <a:pt x="118" y="106"/>
                </a:cubicBezTo>
                <a:cubicBezTo>
                  <a:pt x="117" y="108"/>
                  <a:pt x="117" y="106"/>
                  <a:pt x="116" y="106"/>
                </a:cubicBezTo>
                <a:cubicBezTo>
                  <a:pt x="116" y="110"/>
                  <a:pt x="113" y="113"/>
                  <a:pt x="111" y="116"/>
                </a:cubicBezTo>
                <a:cubicBezTo>
                  <a:pt x="110" y="122"/>
                  <a:pt x="106" y="126"/>
                  <a:pt x="105" y="131"/>
                </a:cubicBezTo>
                <a:cubicBezTo>
                  <a:pt x="109" y="125"/>
                  <a:pt x="112" y="118"/>
                  <a:pt x="117" y="113"/>
                </a:cubicBezTo>
                <a:close/>
                <a:moveTo>
                  <a:pt x="115" y="82"/>
                </a:moveTo>
                <a:cubicBezTo>
                  <a:pt x="115" y="78"/>
                  <a:pt x="114" y="74"/>
                  <a:pt x="114" y="70"/>
                </a:cubicBezTo>
                <a:cubicBezTo>
                  <a:pt x="114" y="61"/>
                  <a:pt x="115" y="51"/>
                  <a:pt x="117" y="43"/>
                </a:cubicBezTo>
                <a:cubicBezTo>
                  <a:pt x="109" y="61"/>
                  <a:pt x="107" y="82"/>
                  <a:pt x="105" y="106"/>
                </a:cubicBezTo>
                <a:cubicBezTo>
                  <a:pt x="108" y="103"/>
                  <a:pt x="114" y="89"/>
                  <a:pt x="115" y="82"/>
                </a:cubicBezTo>
                <a:close/>
                <a:moveTo>
                  <a:pt x="112" y="22"/>
                </a:moveTo>
                <a:cubicBezTo>
                  <a:pt x="111" y="22"/>
                  <a:pt x="109" y="22"/>
                  <a:pt x="108" y="22"/>
                </a:cubicBezTo>
                <a:cubicBezTo>
                  <a:pt x="108" y="24"/>
                  <a:pt x="108" y="25"/>
                  <a:pt x="107" y="27"/>
                </a:cubicBezTo>
                <a:cubicBezTo>
                  <a:pt x="109" y="26"/>
                  <a:pt x="111" y="25"/>
                  <a:pt x="112" y="22"/>
                </a:cubicBezTo>
                <a:close/>
                <a:moveTo>
                  <a:pt x="104" y="154"/>
                </a:moveTo>
                <a:cubicBezTo>
                  <a:pt x="105" y="161"/>
                  <a:pt x="104" y="170"/>
                  <a:pt x="105" y="177"/>
                </a:cubicBezTo>
                <a:cubicBezTo>
                  <a:pt x="107" y="174"/>
                  <a:pt x="109" y="169"/>
                  <a:pt x="110" y="164"/>
                </a:cubicBezTo>
                <a:cubicBezTo>
                  <a:pt x="112" y="160"/>
                  <a:pt x="114" y="157"/>
                  <a:pt x="115" y="153"/>
                </a:cubicBezTo>
                <a:cubicBezTo>
                  <a:pt x="116" y="147"/>
                  <a:pt x="115" y="139"/>
                  <a:pt x="116" y="131"/>
                </a:cubicBezTo>
                <a:cubicBezTo>
                  <a:pt x="112" y="138"/>
                  <a:pt x="108" y="147"/>
                  <a:pt x="104" y="154"/>
                </a:cubicBezTo>
                <a:close/>
                <a:moveTo>
                  <a:pt x="116" y="125"/>
                </a:moveTo>
                <a:cubicBezTo>
                  <a:pt x="116" y="123"/>
                  <a:pt x="117" y="121"/>
                  <a:pt x="116" y="121"/>
                </a:cubicBezTo>
                <a:cubicBezTo>
                  <a:pt x="112" y="130"/>
                  <a:pt x="108" y="138"/>
                  <a:pt x="104" y="147"/>
                </a:cubicBezTo>
                <a:cubicBezTo>
                  <a:pt x="105" y="148"/>
                  <a:pt x="105" y="148"/>
                  <a:pt x="105" y="148"/>
                </a:cubicBezTo>
                <a:cubicBezTo>
                  <a:pt x="108" y="140"/>
                  <a:pt x="112" y="133"/>
                  <a:pt x="116" y="125"/>
                </a:cubicBezTo>
                <a:close/>
                <a:moveTo>
                  <a:pt x="104" y="278"/>
                </a:moveTo>
                <a:cubicBezTo>
                  <a:pt x="104" y="277"/>
                  <a:pt x="104" y="276"/>
                  <a:pt x="103" y="276"/>
                </a:cubicBezTo>
                <a:cubicBezTo>
                  <a:pt x="103" y="276"/>
                  <a:pt x="103" y="277"/>
                  <a:pt x="102" y="278"/>
                </a:cubicBezTo>
                <a:cubicBezTo>
                  <a:pt x="103" y="278"/>
                  <a:pt x="103" y="278"/>
                  <a:pt x="104" y="278"/>
                </a:cubicBezTo>
                <a:close/>
                <a:moveTo>
                  <a:pt x="112" y="171"/>
                </a:moveTo>
                <a:cubicBezTo>
                  <a:pt x="113" y="169"/>
                  <a:pt x="115" y="167"/>
                  <a:pt x="114" y="164"/>
                </a:cubicBezTo>
                <a:cubicBezTo>
                  <a:pt x="111" y="172"/>
                  <a:pt x="106" y="178"/>
                  <a:pt x="105" y="188"/>
                </a:cubicBezTo>
                <a:cubicBezTo>
                  <a:pt x="108" y="186"/>
                  <a:pt x="110" y="176"/>
                  <a:pt x="112" y="171"/>
                </a:cubicBezTo>
                <a:close/>
                <a:moveTo>
                  <a:pt x="106" y="273"/>
                </a:moveTo>
                <a:cubicBezTo>
                  <a:pt x="105" y="269"/>
                  <a:pt x="107" y="267"/>
                  <a:pt x="106" y="263"/>
                </a:cubicBezTo>
                <a:cubicBezTo>
                  <a:pt x="104" y="265"/>
                  <a:pt x="103" y="271"/>
                  <a:pt x="106" y="273"/>
                </a:cubicBezTo>
                <a:close/>
                <a:moveTo>
                  <a:pt x="106" y="204"/>
                </a:moveTo>
                <a:cubicBezTo>
                  <a:pt x="108" y="200"/>
                  <a:pt x="110" y="194"/>
                  <a:pt x="112" y="190"/>
                </a:cubicBezTo>
                <a:cubicBezTo>
                  <a:pt x="112" y="186"/>
                  <a:pt x="114" y="180"/>
                  <a:pt x="113" y="178"/>
                </a:cubicBezTo>
                <a:cubicBezTo>
                  <a:pt x="112" y="183"/>
                  <a:pt x="103" y="194"/>
                  <a:pt x="106" y="204"/>
                </a:cubicBezTo>
                <a:close/>
                <a:moveTo>
                  <a:pt x="105" y="213"/>
                </a:moveTo>
                <a:cubicBezTo>
                  <a:pt x="105" y="215"/>
                  <a:pt x="106" y="217"/>
                  <a:pt x="106" y="220"/>
                </a:cubicBezTo>
                <a:cubicBezTo>
                  <a:pt x="106" y="226"/>
                  <a:pt x="106" y="231"/>
                  <a:pt x="106" y="236"/>
                </a:cubicBezTo>
                <a:cubicBezTo>
                  <a:pt x="109" y="223"/>
                  <a:pt x="110" y="211"/>
                  <a:pt x="111" y="197"/>
                </a:cubicBezTo>
                <a:cubicBezTo>
                  <a:pt x="109" y="203"/>
                  <a:pt x="106" y="207"/>
                  <a:pt x="105" y="213"/>
                </a:cubicBezTo>
                <a:close/>
                <a:moveTo>
                  <a:pt x="123" y="170"/>
                </a:moveTo>
                <a:cubicBezTo>
                  <a:pt x="120" y="176"/>
                  <a:pt x="117" y="181"/>
                  <a:pt x="115" y="188"/>
                </a:cubicBezTo>
                <a:cubicBezTo>
                  <a:pt x="114" y="191"/>
                  <a:pt x="114" y="196"/>
                  <a:pt x="114" y="200"/>
                </a:cubicBezTo>
                <a:cubicBezTo>
                  <a:pt x="113" y="204"/>
                  <a:pt x="112" y="208"/>
                  <a:pt x="112" y="212"/>
                </a:cubicBezTo>
                <a:cubicBezTo>
                  <a:pt x="112" y="213"/>
                  <a:pt x="112" y="214"/>
                  <a:pt x="112" y="215"/>
                </a:cubicBezTo>
                <a:cubicBezTo>
                  <a:pt x="110" y="229"/>
                  <a:pt x="106" y="243"/>
                  <a:pt x="105" y="259"/>
                </a:cubicBezTo>
                <a:cubicBezTo>
                  <a:pt x="117" y="239"/>
                  <a:pt x="123" y="203"/>
                  <a:pt x="123" y="170"/>
                </a:cubicBezTo>
                <a:close/>
                <a:moveTo>
                  <a:pt x="122" y="248"/>
                </a:moveTo>
                <a:cubicBezTo>
                  <a:pt x="122" y="241"/>
                  <a:pt x="122" y="237"/>
                  <a:pt x="123" y="231"/>
                </a:cubicBezTo>
                <a:cubicBezTo>
                  <a:pt x="124" y="224"/>
                  <a:pt x="128" y="217"/>
                  <a:pt x="126" y="213"/>
                </a:cubicBezTo>
                <a:cubicBezTo>
                  <a:pt x="124" y="218"/>
                  <a:pt x="122" y="223"/>
                  <a:pt x="120" y="228"/>
                </a:cubicBezTo>
                <a:cubicBezTo>
                  <a:pt x="118" y="234"/>
                  <a:pt x="117" y="240"/>
                  <a:pt x="115" y="246"/>
                </a:cubicBezTo>
                <a:cubicBezTo>
                  <a:pt x="112" y="253"/>
                  <a:pt x="107" y="263"/>
                  <a:pt x="109" y="273"/>
                </a:cubicBezTo>
                <a:cubicBezTo>
                  <a:pt x="110" y="272"/>
                  <a:pt x="110" y="272"/>
                  <a:pt x="110" y="272"/>
                </a:cubicBezTo>
                <a:cubicBezTo>
                  <a:pt x="114" y="268"/>
                  <a:pt x="117" y="252"/>
                  <a:pt x="122" y="248"/>
                </a:cubicBezTo>
                <a:close/>
                <a:moveTo>
                  <a:pt x="119" y="33"/>
                </a:moveTo>
                <a:cubicBezTo>
                  <a:pt x="120" y="31"/>
                  <a:pt x="122" y="29"/>
                  <a:pt x="123" y="26"/>
                </a:cubicBezTo>
                <a:cubicBezTo>
                  <a:pt x="121" y="26"/>
                  <a:pt x="119" y="25"/>
                  <a:pt x="117" y="25"/>
                </a:cubicBezTo>
                <a:cubicBezTo>
                  <a:pt x="117" y="29"/>
                  <a:pt x="118" y="31"/>
                  <a:pt x="119" y="33"/>
                </a:cubicBezTo>
                <a:close/>
                <a:moveTo>
                  <a:pt x="117" y="72"/>
                </a:moveTo>
                <a:cubicBezTo>
                  <a:pt x="117" y="67"/>
                  <a:pt x="119" y="60"/>
                  <a:pt x="119" y="54"/>
                </a:cubicBezTo>
                <a:cubicBezTo>
                  <a:pt x="118" y="52"/>
                  <a:pt x="119" y="49"/>
                  <a:pt x="117" y="49"/>
                </a:cubicBezTo>
                <a:cubicBezTo>
                  <a:pt x="117" y="58"/>
                  <a:pt x="116" y="65"/>
                  <a:pt x="117" y="72"/>
                </a:cubicBezTo>
                <a:close/>
                <a:moveTo>
                  <a:pt x="117" y="84"/>
                </a:moveTo>
                <a:cubicBezTo>
                  <a:pt x="118" y="85"/>
                  <a:pt x="118" y="86"/>
                  <a:pt x="118" y="87"/>
                </a:cubicBezTo>
                <a:cubicBezTo>
                  <a:pt x="118" y="91"/>
                  <a:pt x="118" y="84"/>
                  <a:pt x="119" y="82"/>
                </a:cubicBezTo>
                <a:cubicBezTo>
                  <a:pt x="118" y="81"/>
                  <a:pt x="119" y="79"/>
                  <a:pt x="119" y="78"/>
                </a:cubicBezTo>
                <a:cubicBezTo>
                  <a:pt x="118" y="80"/>
                  <a:pt x="117" y="82"/>
                  <a:pt x="117" y="84"/>
                </a:cubicBezTo>
                <a:close/>
                <a:moveTo>
                  <a:pt x="116" y="181"/>
                </a:moveTo>
                <a:cubicBezTo>
                  <a:pt x="118" y="175"/>
                  <a:pt x="121" y="169"/>
                  <a:pt x="122" y="163"/>
                </a:cubicBezTo>
                <a:cubicBezTo>
                  <a:pt x="120" y="169"/>
                  <a:pt x="114" y="173"/>
                  <a:pt x="116" y="181"/>
                </a:cubicBezTo>
                <a:close/>
                <a:moveTo>
                  <a:pt x="125" y="275"/>
                </a:moveTo>
                <a:cubicBezTo>
                  <a:pt x="123" y="271"/>
                  <a:pt x="126" y="262"/>
                  <a:pt x="123" y="260"/>
                </a:cubicBezTo>
                <a:cubicBezTo>
                  <a:pt x="121" y="267"/>
                  <a:pt x="117" y="274"/>
                  <a:pt x="114" y="279"/>
                </a:cubicBezTo>
                <a:cubicBezTo>
                  <a:pt x="118" y="282"/>
                  <a:pt x="122" y="280"/>
                  <a:pt x="125" y="275"/>
                </a:cubicBezTo>
                <a:close/>
                <a:moveTo>
                  <a:pt x="119" y="156"/>
                </a:moveTo>
                <a:cubicBezTo>
                  <a:pt x="117" y="156"/>
                  <a:pt x="116" y="159"/>
                  <a:pt x="117" y="161"/>
                </a:cubicBezTo>
                <a:cubicBezTo>
                  <a:pt x="119" y="157"/>
                  <a:pt x="122" y="153"/>
                  <a:pt x="122" y="149"/>
                </a:cubicBezTo>
                <a:cubicBezTo>
                  <a:pt x="120" y="150"/>
                  <a:pt x="120" y="154"/>
                  <a:pt x="118" y="154"/>
                </a:cubicBezTo>
                <a:cubicBezTo>
                  <a:pt x="119" y="155"/>
                  <a:pt x="119" y="155"/>
                  <a:pt x="119" y="156"/>
                </a:cubicBezTo>
                <a:close/>
                <a:moveTo>
                  <a:pt x="118" y="145"/>
                </a:moveTo>
                <a:cubicBezTo>
                  <a:pt x="123" y="139"/>
                  <a:pt x="121" y="132"/>
                  <a:pt x="120" y="123"/>
                </a:cubicBezTo>
                <a:cubicBezTo>
                  <a:pt x="117" y="130"/>
                  <a:pt x="118" y="136"/>
                  <a:pt x="118" y="145"/>
                </a:cubicBezTo>
                <a:close/>
                <a:moveTo>
                  <a:pt x="123" y="32"/>
                </a:moveTo>
                <a:cubicBezTo>
                  <a:pt x="122" y="33"/>
                  <a:pt x="120" y="34"/>
                  <a:pt x="120" y="37"/>
                </a:cubicBezTo>
                <a:cubicBezTo>
                  <a:pt x="120" y="41"/>
                  <a:pt x="123" y="44"/>
                  <a:pt x="125" y="47"/>
                </a:cubicBezTo>
                <a:cubicBezTo>
                  <a:pt x="127" y="42"/>
                  <a:pt x="130" y="41"/>
                  <a:pt x="131" y="35"/>
                </a:cubicBezTo>
                <a:cubicBezTo>
                  <a:pt x="130" y="33"/>
                  <a:pt x="129" y="31"/>
                  <a:pt x="128" y="30"/>
                </a:cubicBezTo>
                <a:cubicBezTo>
                  <a:pt x="126" y="29"/>
                  <a:pt x="124" y="31"/>
                  <a:pt x="123" y="32"/>
                </a:cubicBezTo>
                <a:close/>
                <a:moveTo>
                  <a:pt x="121" y="57"/>
                </a:moveTo>
                <a:cubicBezTo>
                  <a:pt x="122" y="55"/>
                  <a:pt x="122" y="53"/>
                  <a:pt x="123" y="51"/>
                </a:cubicBezTo>
                <a:cubicBezTo>
                  <a:pt x="122" y="50"/>
                  <a:pt x="122" y="48"/>
                  <a:pt x="121" y="47"/>
                </a:cubicBezTo>
                <a:cubicBezTo>
                  <a:pt x="121" y="51"/>
                  <a:pt x="121" y="53"/>
                  <a:pt x="121" y="57"/>
                </a:cubicBezTo>
                <a:close/>
                <a:moveTo>
                  <a:pt x="121" y="91"/>
                </a:moveTo>
                <a:cubicBezTo>
                  <a:pt x="127" y="86"/>
                  <a:pt x="126" y="69"/>
                  <a:pt x="124" y="61"/>
                </a:cubicBezTo>
                <a:cubicBezTo>
                  <a:pt x="121" y="71"/>
                  <a:pt x="121" y="81"/>
                  <a:pt x="121" y="91"/>
                </a:cubicBezTo>
                <a:close/>
                <a:moveTo>
                  <a:pt x="125" y="99"/>
                </a:moveTo>
                <a:cubicBezTo>
                  <a:pt x="123" y="105"/>
                  <a:pt x="120" y="107"/>
                  <a:pt x="121" y="114"/>
                </a:cubicBezTo>
                <a:cubicBezTo>
                  <a:pt x="123" y="111"/>
                  <a:pt x="126" y="105"/>
                  <a:pt x="125" y="99"/>
                </a:cubicBezTo>
                <a:close/>
                <a:moveTo>
                  <a:pt x="122" y="251"/>
                </a:moveTo>
                <a:cubicBezTo>
                  <a:pt x="121" y="254"/>
                  <a:pt x="118" y="257"/>
                  <a:pt x="118" y="261"/>
                </a:cubicBezTo>
                <a:cubicBezTo>
                  <a:pt x="120" y="259"/>
                  <a:pt x="123" y="254"/>
                  <a:pt x="122" y="251"/>
                </a:cubicBezTo>
                <a:close/>
                <a:moveTo>
                  <a:pt x="122" y="163"/>
                </a:moveTo>
                <a:cubicBezTo>
                  <a:pt x="123" y="161"/>
                  <a:pt x="122" y="160"/>
                  <a:pt x="123" y="158"/>
                </a:cubicBezTo>
                <a:cubicBezTo>
                  <a:pt x="121" y="159"/>
                  <a:pt x="121" y="160"/>
                  <a:pt x="120" y="162"/>
                </a:cubicBezTo>
                <a:cubicBezTo>
                  <a:pt x="122" y="161"/>
                  <a:pt x="121" y="163"/>
                  <a:pt x="122" y="163"/>
                </a:cubicBezTo>
                <a:close/>
                <a:moveTo>
                  <a:pt x="123" y="133"/>
                </a:moveTo>
                <a:cubicBezTo>
                  <a:pt x="127" y="128"/>
                  <a:pt x="125" y="122"/>
                  <a:pt x="125" y="113"/>
                </a:cubicBezTo>
                <a:cubicBezTo>
                  <a:pt x="120" y="117"/>
                  <a:pt x="122" y="125"/>
                  <a:pt x="123" y="133"/>
                </a:cubicBezTo>
                <a:close/>
                <a:moveTo>
                  <a:pt x="127" y="207"/>
                </a:moveTo>
                <a:cubicBezTo>
                  <a:pt x="127" y="207"/>
                  <a:pt x="127" y="206"/>
                  <a:pt x="127" y="206"/>
                </a:cubicBezTo>
                <a:cubicBezTo>
                  <a:pt x="129" y="197"/>
                  <a:pt x="126" y="188"/>
                  <a:pt x="127" y="180"/>
                </a:cubicBezTo>
                <a:cubicBezTo>
                  <a:pt x="125" y="178"/>
                  <a:pt x="126" y="174"/>
                  <a:pt x="125" y="171"/>
                </a:cubicBezTo>
                <a:cubicBezTo>
                  <a:pt x="125" y="190"/>
                  <a:pt x="124" y="204"/>
                  <a:pt x="122" y="218"/>
                </a:cubicBezTo>
                <a:cubicBezTo>
                  <a:pt x="123" y="215"/>
                  <a:pt x="125" y="212"/>
                  <a:pt x="126" y="209"/>
                </a:cubicBezTo>
                <a:cubicBezTo>
                  <a:pt x="126" y="209"/>
                  <a:pt x="126" y="210"/>
                  <a:pt x="127" y="209"/>
                </a:cubicBezTo>
                <a:cubicBezTo>
                  <a:pt x="126" y="207"/>
                  <a:pt x="126" y="208"/>
                  <a:pt x="127" y="207"/>
                </a:cubicBezTo>
                <a:close/>
                <a:moveTo>
                  <a:pt x="124" y="145"/>
                </a:moveTo>
                <a:cubicBezTo>
                  <a:pt x="125" y="145"/>
                  <a:pt x="127" y="142"/>
                  <a:pt x="125" y="141"/>
                </a:cubicBezTo>
                <a:cubicBezTo>
                  <a:pt x="125" y="142"/>
                  <a:pt x="124" y="143"/>
                  <a:pt x="124" y="144"/>
                </a:cubicBezTo>
                <a:cubicBezTo>
                  <a:pt x="124" y="144"/>
                  <a:pt x="124" y="145"/>
                  <a:pt x="124" y="145"/>
                </a:cubicBezTo>
                <a:close/>
                <a:moveTo>
                  <a:pt x="125" y="156"/>
                </a:moveTo>
                <a:cubicBezTo>
                  <a:pt x="125" y="155"/>
                  <a:pt x="127" y="154"/>
                  <a:pt x="126" y="153"/>
                </a:cubicBezTo>
                <a:cubicBezTo>
                  <a:pt x="126" y="154"/>
                  <a:pt x="124" y="155"/>
                  <a:pt x="125" y="156"/>
                </a:cubicBezTo>
                <a:close/>
                <a:moveTo>
                  <a:pt x="126" y="150"/>
                </a:moveTo>
                <a:cubicBezTo>
                  <a:pt x="126" y="152"/>
                  <a:pt x="125" y="152"/>
                  <a:pt x="125" y="154"/>
                </a:cubicBezTo>
                <a:cubicBezTo>
                  <a:pt x="126" y="154"/>
                  <a:pt x="127" y="151"/>
                  <a:pt x="126" y="150"/>
                </a:cubicBezTo>
                <a:close/>
                <a:moveTo>
                  <a:pt x="133" y="83"/>
                </a:moveTo>
                <a:cubicBezTo>
                  <a:pt x="131" y="89"/>
                  <a:pt x="127" y="93"/>
                  <a:pt x="127" y="100"/>
                </a:cubicBezTo>
                <a:cubicBezTo>
                  <a:pt x="130" y="96"/>
                  <a:pt x="133" y="89"/>
                  <a:pt x="133" y="83"/>
                </a:cubicBezTo>
                <a:close/>
                <a:moveTo>
                  <a:pt x="127" y="120"/>
                </a:moveTo>
                <a:cubicBezTo>
                  <a:pt x="128" y="113"/>
                  <a:pt x="129" y="109"/>
                  <a:pt x="129" y="103"/>
                </a:cubicBezTo>
                <a:cubicBezTo>
                  <a:pt x="127" y="106"/>
                  <a:pt x="127" y="115"/>
                  <a:pt x="127" y="120"/>
                </a:cubicBezTo>
                <a:close/>
                <a:moveTo>
                  <a:pt x="135" y="46"/>
                </a:moveTo>
                <a:cubicBezTo>
                  <a:pt x="133" y="46"/>
                  <a:pt x="131" y="48"/>
                  <a:pt x="130" y="50"/>
                </a:cubicBezTo>
                <a:cubicBezTo>
                  <a:pt x="129" y="59"/>
                  <a:pt x="128" y="69"/>
                  <a:pt x="128" y="78"/>
                </a:cubicBezTo>
                <a:cubicBezTo>
                  <a:pt x="131" y="69"/>
                  <a:pt x="136" y="57"/>
                  <a:pt x="135" y="46"/>
                </a:cubicBezTo>
                <a:close/>
                <a:moveTo>
                  <a:pt x="127" y="167"/>
                </a:moveTo>
                <a:cubicBezTo>
                  <a:pt x="127" y="165"/>
                  <a:pt x="127" y="161"/>
                  <a:pt x="126" y="160"/>
                </a:cubicBezTo>
                <a:cubicBezTo>
                  <a:pt x="126" y="162"/>
                  <a:pt x="126" y="166"/>
                  <a:pt x="127" y="167"/>
                </a:cubicBezTo>
                <a:close/>
                <a:moveTo>
                  <a:pt x="138" y="120"/>
                </a:moveTo>
                <a:cubicBezTo>
                  <a:pt x="137" y="119"/>
                  <a:pt x="137" y="121"/>
                  <a:pt x="137" y="121"/>
                </a:cubicBezTo>
                <a:cubicBezTo>
                  <a:pt x="137" y="120"/>
                  <a:pt x="137" y="119"/>
                  <a:pt x="136" y="118"/>
                </a:cubicBezTo>
                <a:cubicBezTo>
                  <a:pt x="134" y="125"/>
                  <a:pt x="129" y="129"/>
                  <a:pt x="129" y="137"/>
                </a:cubicBezTo>
                <a:cubicBezTo>
                  <a:pt x="132" y="131"/>
                  <a:pt x="137" y="127"/>
                  <a:pt x="138" y="120"/>
                </a:cubicBezTo>
                <a:close/>
                <a:moveTo>
                  <a:pt x="130" y="150"/>
                </a:moveTo>
                <a:cubicBezTo>
                  <a:pt x="128" y="155"/>
                  <a:pt x="129" y="160"/>
                  <a:pt x="129" y="165"/>
                </a:cubicBezTo>
                <a:cubicBezTo>
                  <a:pt x="130" y="175"/>
                  <a:pt x="130" y="185"/>
                  <a:pt x="131" y="194"/>
                </a:cubicBezTo>
                <a:cubicBezTo>
                  <a:pt x="133" y="189"/>
                  <a:pt x="136" y="184"/>
                  <a:pt x="137" y="177"/>
                </a:cubicBezTo>
                <a:cubicBezTo>
                  <a:pt x="137" y="164"/>
                  <a:pt x="137" y="150"/>
                  <a:pt x="137" y="137"/>
                </a:cubicBezTo>
                <a:cubicBezTo>
                  <a:pt x="135" y="141"/>
                  <a:pt x="131" y="146"/>
                  <a:pt x="130" y="150"/>
                </a:cubicBezTo>
                <a:close/>
                <a:moveTo>
                  <a:pt x="132" y="30"/>
                </a:moveTo>
                <a:cubicBezTo>
                  <a:pt x="133" y="30"/>
                  <a:pt x="133" y="29"/>
                  <a:pt x="133" y="28"/>
                </a:cubicBezTo>
                <a:cubicBezTo>
                  <a:pt x="133" y="29"/>
                  <a:pt x="132" y="28"/>
                  <a:pt x="132" y="29"/>
                </a:cubicBezTo>
                <a:cubicBezTo>
                  <a:pt x="132" y="29"/>
                  <a:pt x="132" y="29"/>
                  <a:pt x="132" y="30"/>
                </a:cubicBezTo>
                <a:close/>
                <a:moveTo>
                  <a:pt x="137" y="94"/>
                </a:moveTo>
                <a:cubicBezTo>
                  <a:pt x="135" y="93"/>
                  <a:pt x="136" y="89"/>
                  <a:pt x="135" y="87"/>
                </a:cubicBezTo>
                <a:cubicBezTo>
                  <a:pt x="131" y="95"/>
                  <a:pt x="131" y="108"/>
                  <a:pt x="130" y="117"/>
                </a:cubicBezTo>
                <a:cubicBezTo>
                  <a:pt x="134" y="111"/>
                  <a:pt x="136" y="101"/>
                  <a:pt x="137" y="94"/>
                </a:cubicBezTo>
                <a:close/>
                <a:moveTo>
                  <a:pt x="134" y="72"/>
                </a:moveTo>
                <a:cubicBezTo>
                  <a:pt x="133" y="73"/>
                  <a:pt x="131" y="78"/>
                  <a:pt x="131" y="79"/>
                </a:cubicBezTo>
                <a:cubicBezTo>
                  <a:pt x="132" y="77"/>
                  <a:pt x="133" y="74"/>
                  <a:pt x="134" y="72"/>
                </a:cubicBezTo>
                <a:close/>
                <a:moveTo>
                  <a:pt x="136" y="111"/>
                </a:moveTo>
                <a:cubicBezTo>
                  <a:pt x="137" y="111"/>
                  <a:pt x="138" y="108"/>
                  <a:pt x="137" y="108"/>
                </a:cubicBezTo>
                <a:cubicBezTo>
                  <a:pt x="134" y="112"/>
                  <a:pt x="133" y="119"/>
                  <a:pt x="130" y="123"/>
                </a:cubicBezTo>
                <a:cubicBezTo>
                  <a:pt x="131" y="124"/>
                  <a:pt x="131" y="124"/>
                  <a:pt x="131" y="124"/>
                </a:cubicBezTo>
                <a:cubicBezTo>
                  <a:pt x="133" y="120"/>
                  <a:pt x="135" y="116"/>
                  <a:pt x="136" y="111"/>
                </a:cubicBezTo>
                <a:close/>
                <a:moveTo>
                  <a:pt x="128" y="262"/>
                </a:moveTo>
                <a:cubicBezTo>
                  <a:pt x="129" y="257"/>
                  <a:pt x="130" y="251"/>
                  <a:pt x="129" y="245"/>
                </a:cubicBezTo>
                <a:cubicBezTo>
                  <a:pt x="128" y="249"/>
                  <a:pt x="126" y="258"/>
                  <a:pt x="128" y="262"/>
                </a:cubicBezTo>
                <a:close/>
                <a:moveTo>
                  <a:pt x="128" y="232"/>
                </a:moveTo>
                <a:cubicBezTo>
                  <a:pt x="131" y="230"/>
                  <a:pt x="130" y="221"/>
                  <a:pt x="129" y="217"/>
                </a:cubicBezTo>
                <a:cubicBezTo>
                  <a:pt x="129" y="222"/>
                  <a:pt x="128" y="228"/>
                  <a:pt x="128" y="232"/>
                </a:cubicBezTo>
                <a:close/>
                <a:moveTo>
                  <a:pt x="128" y="279"/>
                </a:moveTo>
                <a:cubicBezTo>
                  <a:pt x="129" y="279"/>
                  <a:pt x="129" y="278"/>
                  <a:pt x="130" y="278"/>
                </a:cubicBezTo>
                <a:cubicBezTo>
                  <a:pt x="131" y="275"/>
                  <a:pt x="130" y="273"/>
                  <a:pt x="129" y="272"/>
                </a:cubicBezTo>
                <a:cubicBezTo>
                  <a:pt x="128" y="275"/>
                  <a:pt x="127" y="277"/>
                  <a:pt x="128" y="279"/>
                </a:cubicBezTo>
                <a:close/>
                <a:moveTo>
                  <a:pt x="136" y="35"/>
                </a:moveTo>
                <a:cubicBezTo>
                  <a:pt x="136" y="33"/>
                  <a:pt x="137" y="31"/>
                  <a:pt x="136" y="29"/>
                </a:cubicBezTo>
                <a:cubicBezTo>
                  <a:pt x="135" y="30"/>
                  <a:pt x="135" y="32"/>
                  <a:pt x="134" y="32"/>
                </a:cubicBezTo>
                <a:cubicBezTo>
                  <a:pt x="135" y="33"/>
                  <a:pt x="135" y="34"/>
                  <a:pt x="136" y="35"/>
                </a:cubicBezTo>
                <a:close/>
                <a:moveTo>
                  <a:pt x="135" y="192"/>
                </a:moveTo>
                <a:cubicBezTo>
                  <a:pt x="133" y="195"/>
                  <a:pt x="132" y="199"/>
                  <a:pt x="131" y="204"/>
                </a:cubicBezTo>
                <a:cubicBezTo>
                  <a:pt x="134" y="202"/>
                  <a:pt x="136" y="198"/>
                  <a:pt x="135" y="192"/>
                </a:cubicBezTo>
                <a:close/>
                <a:moveTo>
                  <a:pt x="135" y="294"/>
                </a:moveTo>
                <a:cubicBezTo>
                  <a:pt x="134" y="292"/>
                  <a:pt x="131" y="288"/>
                  <a:pt x="133" y="285"/>
                </a:cubicBezTo>
                <a:cubicBezTo>
                  <a:pt x="132" y="285"/>
                  <a:pt x="131" y="286"/>
                  <a:pt x="130" y="286"/>
                </a:cubicBezTo>
                <a:cubicBezTo>
                  <a:pt x="131" y="290"/>
                  <a:pt x="133" y="294"/>
                  <a:pt x="135" y="294"/>
                </a:cubicBezTo>
                <a:close/>
                <a:moveTo>
                  <a:pt x="132" y="243"/>
                </a:moveTo>
                <a:cubicBezTo>
                  <a:pt x="134" y="235"/>
                  <a:pt x="136" y="225"/>
                  <a:pt x="138" y="216"/>
                </a:cubicBezTo>
                <a:cubicBezTo>
                  <a:pt x="136" y="222"/>
                  <a:pt x="134" y="228"/>
                  <a:pt x="132" y="235"/>
                </a:cubicBezTo>
                <a:cubicBezTo>
                  <a:pt x="133" y="235"/>
                  <a:pt x="133" y="235"/>
                  <a:pt x="133" y="235"/>
                </a:cubicBezTo>
                <a:cubicBezTo>
                  <a:pt x="131" y="237"/>
                  <a:pt x="133" y="240"/>
                  <a:pt x="132" y="243"/>
                </a:cubicBezTo>
                <a:close/>
                <a:moveTo>
                  <a:pt x="133" y="213"/>
                </a:moveTo>
                <a:cubicBezTo>
                  <a:pt x="133" y="211"/>
                  <a:pt x="134" y="209"/>
                  <a:pt x="133" y="207"/>
                </a:cubicBezTo>
                <a:cubicBezTo>
                  <a:pt x="132" y="208"/>
                  <a:pt x="132" y="211"/>
                  <a:pt x="133" y="213"/>
                </a:cubicBezTo>
                <a:close/>
                <a:moveTo>
                  <a:pt x="133" y="259"/>
                </a:moveTo>
                <a:cubicBezTo>
                  <a:pt x="133" y="260"/>
                  <a:pt x="133" y="263"/>
                  <a:pt x="134" y="264"/>
                </a:cubicBezTo>
                <a:cubicBezTo>
                  <a:pt x="133" y="266"/>
                  <a:pt x="132" y="272"/>
                  <a:pt x="134" y="273"/>
                </a:cubicBezTo>
                <a:cubicBezTo>
                  <a:pt x="134" y="266"/>
                  <a:pt x="134" y="259"/>
                  <a:pt x="135" y="250"/>
                </a:cubicBezTo>
                <a:cubicBezTo>
                  <a:pt x="134" y="252"/>
                  <a:pt x="134" y="255"/>
                  <a:pt x="133" y="259"/>
                </a:cubicBezTo>
                <a:close/>
                <a:moveTo>
                  <a:pt x="139" y="42"/>
                </a:moveTo>
                <a:cubicBezTo>
                  <a:pt x="141" y="48"/>
                  <a:pt x="138" y="53"/>
                  <a:pt x="140" y="57"/>
                </a:cubicBezTo>
                <a:cubicBezTo>
                  <a:pt x="141" y="51"/>
                  <a:pt x="143" y="46"/>
                  <a:pt x="143" y="40"/>
                </a:cubicBezTo>
                <a:cubicBezTo>
                  <a:pt x="142" y="41"/>
                  <a:pt x="140" y="40"/>
                  <a:pt x="139" y="42"/>
                </a:cubicBezTo>
                <a:close/>
                <a:moveTo>
                  <a:pt x="139" y="108"/>
                </a:moveTo>
                <a:cubicBezTo>
                  <a:pt x="141" y="105"/>
                  <a:pt x="142" y="99"/>
                  <a:pt x="139" y="95"/>
                </a:cubicBezTo>
                <a:cubicBezTo>
                  <a:pt x="138" y="99"/>
                  <a:pt x="138" y="104"/>
                  <a:pt x="139" y="108"/>
                </a:cubicBezTo>
                <a:close/>
                <a:moveTo>
                  <a:pt x="143" y="36"/>
                </a:moveTo>
                <a:cubicBezTo>
                  <a:pt x="144" y="33"/>
                  <a:pt x="143" y="32"/>
                  <a:pt x="141" y="32"/>
                </a:cubicBezTo>
                <a:cubicBezTo>
                  <a:pt x="141" y="34"/>
                  <a:pt x="140" y="34"/>
                  <a:pt x="140" y="37"/>
                </a:cubicBezTo>
                <a:cubicBezTo>
                  <a:pt x="141" y="37"/>
                  <a:pt x="142" y="36"/>
                  <a:pt x="143" y="36"/>
                </a:cubicBezTo>
                <a:close/>
                <a:moveTo>
                  <a:pt x="147" y="183"/>
                </a:moveTo>
                <a:cubicBezTo>
                  <a:pt x="142" y="190"/>
                  <a:pt x="136" y="198"/>
                  <a:pt x="136" y="212"/>
                </a:cubicBezTo>
                <a:cubicBezTo>
                  <a:pt x="140" y="203"/>
                  <a:pt x="144" y="193"/>
                  <a:pt x="147" y="183"/>
                </a:cubicBezTo>
                <a:close/>
                <a:moveTo>
                  <a:pt x="147" y="298"/>
                </a:moveTo>
                <a:cubicBezTo>
                  <a:pt x="145" y="297"/>
                  <a:pt x="144" y="296"/>
                  <a:pt x="142" y="294"/>
                </a:cubicBezTo>
                <a:cubicBezTo>
                  <a:pt x="136" y="295"/>
                  <a:pt x="137" y="287"/>
                  <a:pt x="135" y="284"/>
                </a:cubicBezTo>
                <a:cubicBezTo>
                  <a:pt x="136" y="291"/>
                  <a:pt x="140" y="301"/>
                  <a:pt x="147" y="298"/>
                </a:cubicBezTo>
                <a:close/>
                <a:moveTo>
                  <a:pt x="139" y="117"/>
                </a:moveTo>
                <a:cubicBezTo>
                  <a:pt x="140" y="114"/>
                  <a:pt x="142" y="110"/>
                  <a:pt x="142" y="108"/>
                </a:cubicBezTo>
                <a:cubicBezTo>
                  <a:pt x="140" y="110"/>
                  <a:pt x="138" y="113"/>
                  <a:pt x="139" y="117"/>
                </a:cubicBezTo>
                <a:close/>
                <a:moveTo>
                  <a:pt x="139" y="142"/>
                </a:moveTo>
                <a:cubicBezTo>
                  <a:pt x="139" y="152"/>
                  <a:pt x="139" y="165"/>
                  <a:pt x="139" y="176"/>
                </a:cubicBezTo>
                <a:cubicBezTo>
                  <a:pt x="140" y="170"/>
                  <a:pt x="144" y="167"/>
                  <a:pt x="145" y="162"/>
                </a:cubicBezTo>
                <a:cubicBezTo>
                  <a:pt x="145" y="157"/>
                  <a:pt x="144" y="148"/>
                  <a:pt x="144" y="140"/>
                </a:cubicBezTo>
                <a:cubicBezTo>
                  <a:pt x="143" y="134"/>
                  <a:pt x="143" y="130"/>
                  <a:pt x="143" y="126"/>
                </a:cubicBezTo>
                <a:cubicBezTo>
                  <a:pt x="139" y="130"/>
                  <a:pt x="139" y="134"/>
                  <a:pt x="139" y="142"/>
                </a:cubicBezTo>
                <a:close/>
                <a:moveTo>
                  <a:pt x="141" y="72"/>
                </a:moveTo>
                <a:cubicBezTo>
                  <a:pt x="141" y="82"/>
                  <a:pt x="140" y="92"/>
                  <a:pt x="143" y="99"/>
                </a:cubicBezTo>
                <a:cubicBezTo>
                  <a:pt x="143" y="84"/>
                  <a:pt x="143" y="72"/>
                  <a:pt x="144" y="58"/>
                </a:cubicBezTo>
                <a:cubicBezTo>
                  <a:pt x="142" y="61"/>
                  <a:pt x="139" y="68"/>
                  <a:pt x="141" y="72"/>
                </a:cubicBezTo>
                <a:close/>
                <a:moveTo>
                  <a:pt x="143" y="184"/>
                </a:moveTo>
                <a:cubicBezTo>
                  <a:pt x="144" y="183"/>
                  <a:pt x="147" y="179"/>
                  <a:pt x="146" y="182"/>
                </a:cubicBezTo>
                <a:cubicBezTo>
                  <a:pt x="146" y="176"/>
                  <a:pt x="146" y="173"/>
                  <a:pt x="145" y="168"/>
                </a:cubicBezTo>
                <a:cubicBezTo>
                  <a:pt x="144" y="171"/>
                  <a:pt x="142" y="173"/>
                  <a:pt x="141" y="175"/>
                </a:cubicBezTo>
                <a:cubicBezTo>
                  <a:pt x="141" y="176"/>
                  <a:pt x="142" y="176"/>
                  <a:pt x="142" y="177"/>
                </a:cubicBezTo>
                <a:cubicBezTo>
                  <a:pt x="141" y="179"/>
                  <a:pt x="139" y="181"/>
                  <a:pt x="138" y="184"/>
                </a:cubicBezTo>
                <a:cubicBezTo>
                  <a:pt x="138" y="186"/>
                  <a:pt x="138" y="190"/>
                  <a:pt x="138" y="193"/>
                </a:cubicBezTo>
                <a:cubicBezTo>
                  <a:pt x="139" y="192"/>
                  <a:pt x="141" y="187"/>
                  <a:pt x="143" y="184"/>
                </a:cubicBezTo>
                <a:close/>
                <a:moveTo>
                  <a:pt x="137" y="273"/>
                </a:moveTo>
                <a:cubicBezTo>
                  <a:pt x="139" y="273"/>
                  <a:pt x="137" y="268"/>
                  <a:pt x="136" y="267"/>
                </a:cubicBezTo>
                <a:cubicBezTo>
                  <a:pt x="137" y="269"/>
                  <a:pt x="137" y="271"/>
                  <a:pt x="137" y="273"/>
                </a:cubicBezTo>
                <a:close/>
                <a:moveTo>
                  <a:pt x="147" y="194"/>
                </a:moveTo>
                <a:cubicBezTo>
                  <a:pt x="146" y="195"/>
                  <a:pt x="147" y="198"/>
                  <a:pt x="145" y="198"/>
                </a:cubicBezTo>
                <a:cubicBezTo>
                  <a:pt x="146" y="202"/>
                  <a:pt x="144" y="204"/>
                  <a:pt x="143" y="206"/>
                </a:cubicBezTo>
                <a:cubicBezTo>
                  <a:pt x="142" y="212"/>
                  <a:pt x="141" y="218"/>
                  <a:pt x="140" y="224"/>
                </a:cubicBezTo>
                <a:cubicBezTo>
                  <a:pt x="140" y="226"/>
                  <a:pt x="140" y="227"/>
                  <a:pt x="140" y="229"/>
                </a:cubicBezTo>
                <a:cubicBezTo>
                  <a:pt x="139" y="232"/>
                  <a:pt x="138" y="235"/>
                  <a:pt x="138" y="238"/>
                </a:cubicBezTo>
                <a:cubicBezTo>
                  <a:pt x="137" y="249"/>
                  <a:pt x="137" y="259"/>
                  <a:pt x="141" y="269"/>
                </a:cubicBezTo>
                <a:cubicBezTo>
                  <a:pt x="142" y="265"/>
                  <a:pt x="141" y="259"/>
                  <a:pt x="141" y="254"/>
                </a:cubicBezTo>
                <a:cubicBezTo>
                  <a:pt x="141" y="242"/>
                  <a:pt x="143" y="230"/>
                  <a:pt x="145" y="221"/>
                </a:cubicBezTo>
                <a:cubicBezTo>
                  <a:pt x="145" y="218"/>
                  <a:pt x="146" y="214"/>
                  <a:pt x="148" y="214"/>
                </a:cubicBezTo>
                <a:cubicBezTo>
                  <a:pt x="148" y="215"/>
                  <a:pt x="148" y="215"/>
                  <a:pt x="148" y="215"/>
                </a:cubicBezTo>
                <a:cubicBezTo>
                  <a:pt x="148" y="209"/>
                  <a:pt x="148" y="201"/>
                  <a:pt x="147" y="194"/>
                </a:cubicBezTo>
                <a:close/>
                <a:moveTo>
                  <a:pt x="141" y="290"/>
                </a:moveTo>
                <a:cubicBezTo>
                  <a:pt x="141" y="290"/>
                  <a:pt x="142" y="289"/>
                  <a:pt x="142" y="288"/>
                </a:cubicBezTo>
                <a:cubicBezTo>
                  <a:pt x="141" y="287"/>
                  <a:pt x="139" y="287"/>
                  <a:pt x="140" y="284"/>
                </a:cubicBezTo>
                <a:cubicBezTo>
                  <a:pt x="139" y="285"/>
                  <a:pt x="139" y="283"/>
                  <a:pt x="138" y="283"/>
                </a:cubicBezTo>
                <a:cubicBezTo>
                  <a:pt x="138" y="286"/>
                  <a:pt x="139" y="289"/>
                  <a:pt x="141" y="290"/>
                </a:cubicBezTo>
                <a:close/>
                <a:moveTo>
                  <a:pt x="149" y="35"/>
                </a:moveTo>
                <a:cubicBezTo>
                  <a:pt x="150" y="32"/>
                  <a:pt x="151" y="30"/>
                  <a:pt x="153" y="28"/>
                </a:cubicBezTo>
                <a:cubicBezTo>
                  <a:pt x="150" y="27"/>
                  <a:pt x="148" y="26"/>
                  <a:pt x="145" y="27"/>
                </a:cubicBezTo>
                <a:cubicBezTo>
                  <a:pt x="146" y="30"/>
                  <a:pt x="147" y="33"/>
                  <a:pt x="149" y="35"/>
                </a:cubicBezTo>
                <a:close/>
                <a:moveTo>
                  <a:pt x="147" y="48"/>
                </a:moveTo>
                <a:cubicBezTo>
                  <a:pt x="146" y="47"/>
                  <a:pt x="146" y="48"/>
                  <a:pt x="146" y="47"/>
                </a:cubicBezTo>
                <a:cubicBezTo>
                  <a:pt x="146" y="46"/>
                  <a:pt x="147" y="42"/>
                  <a:pt x="147" y="39"/>
                </a:cubicBezTo>
                <a:cubicBezTo>
                  <a:pt x="146" y="39"/>
                  <a:pt x="146" y="40"/>
                  <a:pt x="146" y="40"/>
                </a:cubicBezTo>
                <a:cubicBezTo>
                  <a:pt x="145" y="43"/>
                  <a:pt x="146" y="45"/>
                  <a:pt x="145" y="45"/>
                </a:cubicBezTo>
                <a:cubicBezTo>
                  <a:pt x="146" y="47"/>
                  <a:pt x="144" y="48"/>
                  <a:pt x="145" y="50"/>
                </a:cubicBezTo>
                <a:cubicBezTo>
                  <a:pt x="145" y="50"/>
                  <a:pt x="146" y="49"/>
                  <a:pt x="147" y="48"/>
                </a:cubicBezTo>
                <a:close/>
                <a:moveTo>
                  <a:pt x="147" y="87"/>
                </a:moveTo>
                <a:cubicBezTo>
                  <a:pt x="149" y="76"/>
                  <a:pt x="151" y="59"/>
                  <a:pt x="150" y="50"/>
                </a:cubicBezTo>
                <a:cubicBezTo>
                  <a:pt x="146" y="52"/>
                  <a:pt x="146" y="60"/>
                  <a:pt x="145" y="68"/>
                </a:cubicBezTo>
                <a:cubicBezTo>
                  <a:pt x="145" y="77"/>
                  <a:pt x="145" y="85"/>
                  <a:pt x="145" y="93"/>
                </a:cubicBezTo>
                <a:cubicBezTo>
                  <a:pt x="146" y="92"/>
                  <a:pt x="147" y="89"/>
                  <a:pt x="147" y="87"/>
                </a:cubicBezTo>
                <a:close/>
                <a:moveTo>
                  <a:pt x="160" y="52"/>
                </a:moveTo>
                <a:cubicBezTo>
                  <a:pt x="159" y="59"/>
                  <a:pt x="157" y="64"/>
                  <a:pt x="156" y="70"/>
                </a:cubicBezTo>
                <a:cubicBezTo>
                  <a:pt x="154" y="77"/>
                  <a:pt x="152" y="84"/>
                  <a:pt x="149" y="91"/>
                </a:cubicBezTo>
                <a:cubicBezTo>
                  <a:pt x="149" y="91"/>
                  <a:pt x="149" y="92"/>
                  <a:pt x="148" y="92"/>
                </a:cubicBezTo>
                <a:cubicBezTo>
                  <a:pt x="148" y="97"/>
                  <a:pt x="144" y="103"/>
                  <a:pt x="145" y="110"/>
                </a:cubicBezTo>
                <a:cubicBezTo>
                  <a:pt x="155" y="97"/>
                  <a:pt x="161" y="72"/>
                  <a:pt x="160" y="52"/>
                </a:cubicBezTo>
                <a:close/>
                <a:moveTo>
                  <a:pt x="147" y="157"/>
                </a:moveTo>
                <a:cubicBezTo>
                  <a:pt x="148" y="154"/>
                  <a:pt x="150" y="152"/>
                  <a:pt x="151" y="148"/>
                </a:cubicBezTo>
                <a:cubicBezTo>
                  <a:pt x="148" y="140"/>
                  <a:pt x="148" y="131"/>
                  <a:pt x="145" y="124"/>
                </a:cubicBezTo>
                <a:cubicBezTo>
                  <a:pt x="145" y="134"/>
                  <a:pt x="145" y="148"/>
                  <a:pt x="147" y="157"/>
                </a:cubicBezTo>
                <a:close/>
                <a:moveTo>
                  <a:pt x="146" y="119"/>
                </a:moveTo>
                <a:cubicBezTo>
                  <a:pt x="149" y="127"/>
                  <a:pt x="150" y="138"/>
                  <a:pt x="152" y="146"/>
                </a:cubicBezTo>
                <a:cubicBezTo>
                  <a:pt x="154" y="142"/>
                  <a:pt x="153" y="137"/>
                  <a:pt x="153" y="132"/>
                </a:cubicBezTo>
                <a:cubicBezTo>
                  <a:pt x="153" y="122"/>
                  <a:pt x="155" y="112"/>
                  <a:pt x="155" y="104"/>
                </a:cubicBezTo>
                <a:cubicBezTo>
                  <a:pt x="151" y="107"/>
                  <a:pt x="149" y="113"/>
                  <a:pt x="146" y="119"/>
                </a:cubicBezTo>
                <a:close/>
                <a:moveTo>
                  <a:pt x="148" y="44"/>
                </a:moveTo>
                <a:cubicBezTo>
                  <a:pt x="148" y="45"/>
                  <a:pt x="148" y="45"/>
                  <a:pt x="148" y="46"/>
                </a:cubicBezTo>
                <a:cubicBezTo>
                  <a:pt x="149" y="46"/>
                  <a:pt x="150" y="44"/>
                  <a:pt x="148" y="44"/>
                </a:cubicBezTo>
                <a:close/>
                <a:moveTo>
                  <a:pt x="144" y="260"/>
                </a:moveTo>
                <a:cubicBezTo>
                  <a:pt x="149" y="250"/>
                  <a:pt x="148" y="235"/>
                  <a:pt x="148" y="219"/>
                </a:cubicBezTo>
                <a:cubicBezTo>
                  <a:pt x="145" y="230"/>
                  <a:pt x="144" y="248"/>
                  <a:pt x="144" y="260"/>
                </a:cubicBezTo>
                <a:close/>
                <a:moveTo>
                  <a:pt x="148" y="177"/>
                </a:moveTo>
                <a:cubicBezTo>
                  <a:pt x="151" y="173"/>
                  <a:pt x="152" y="167"/>
                  <a:pt x="154" y="162"/>
                </a:cubicBezTo>
                <a:cubicBezTo>
                  <a:pt x="152" y="163"/>
                  <a:pt x="152" y="156"/>
                  <a:pt x="151" y="155"/>
                </a:cubicBezTo>
                <a:cubicBezTo>
                  <a:pt x="146" y="160"/>
                  <a:pt x="147" y="170"/>
                  <a:pt x="148" y="177"/>
                </a:cubicBezTo>
                <a:close/>
                <a:moveTo>
                  <a:pt x="151" y="43"/>
                </a:moveTo>
                <a:cubicBezTo>
                  <a:pt x="152" y="44"/>
                  <a:pt x="154" y="43"/>
                  <a:pt x="155" y="42"/>
                </a:cubicBezTo>
                <a:cubicBezTo>
                  <a:pt x="154" y="42"/>
                  <a:pt x="152" y="39"/>
                  <a:pt x="151" y="41"/>
                </a:cubicBezTo>
                <a:cubicBezTo>
                  <a:pt x="152" y="41"/>
                  <a:pt x="151" y="43"/>
                  <a:pt x="151" y="43"/>
                </a:cubicBezTo>
                <a:close/>
                <a:moveTo>
                  <a:pt x="157" y="39"/>
                </a:moveTo>
                <a:cubicBezTo>
                  <a:pt x="156" y="36"/>
                  <a:pt x="155" y="34"/>
                  <a:pt x="155" y="31"/>
                </a:cubicBezTo>
                <a:cubicBezTo>
                  <a:pt x="153" y="32"/>
                  <a:pt x="152" y="34"/>
                  <a:pt x="151" y="36"/>
                </a:cubicBezTo>
                <a:cubicBezTo>
                  <a:pt x="153" y="37"/>
                  <a:pt x="155" y="38"/>
                  <a:pt x="157" y="39"/>
                </a:cubicBezTo>
                <a:close/>
                <a:moveTo>
                  <a:pt x="151" y="294"/>
                </a:moveTo>
                <a:cubicBezTo>
                  <a:pt x="150" y="292"/>
                  <a:pt x="146" y="291"/>
                  <a:pt x="147" y="288"/>
                </a:cubicBezTo>
                <a:cubicBezTo>
                  <a:pt x="142" y="291"/>
                  <a:pt x="149" y="296"/>
                  <a:pt x="151" y="294"/>
                </a:cubicBezTo>
                <a:close/>
                <a:moveTo>
                  <a:pt x="152" y="70"/>
                </a:moveTo>
                <a:cubicBezTo>
                  <a:pt x="152" y="71"/>
                  <a:pt x="152" y="72"/>
                  <a:pt x="152" y="72"/>
                </a:cubicBezTo>
                <a:cubicBezTo>
                  <a:pt x="151" y="72"/>
                  <a:pt x="150" y="74"/>
                  <a:pt x="151" y="75"/>
                </a:cubicBezTo>
                <a:cubicBezTo>
                  <a:pt x="152" y="75"/>
                  <a:pt x="152" y="76"/>
                  <a:pt x="152" y="75"/>
                </a:cubicBezTo>
                <a:cubicBezTo>
                  <a:pt x="154" y="67"/>
                  <a:pt x="158" y="56"/>
                  <a:pt x="156" y="46"/>
                </a:cubicBezTo>
                <a:cubicBezTo>
                  <a:pt x="155" y="45"/>
                  <a:pt x="154" y="47"/>
                  <a:pt x="153" y="48"/>
                </a:cubicBezTo>
                <a:cubicBezTo>
                  <a:pt x="153" y="56"/>
                  <a:pt x="154" y="64"/>
                  <a:pt x="152" y="70"/>
                </a:cubicBezTo>
                <a:close/>
                <a:moveTo>
                  <a:pt x="147" y="278"/>
                </a:moveTo>
                <a:cubicBezTo>
                  <a:pt x="147" y="276"/>
                  <a:pt x="148" y="276"/>
                  <a:pt x="148" y="274"/>
                </a:cubicBezTo>
                <a:cubicBezTo>
                  <a:pt x="147" y="275"/>
                  <a:pt x="147" y="275"/>
                  <a:pt x="146" y="277"/>
                </a:cubicBezTo>
                <a:lnTo>
                  <a:pt x="147" y="278"/>
                </a:lnTo>
                <a:close/>
                <a:moveTo>
                  <a:pt x="150" y="202"/>
                </a:moveTo>
                <a:cubicBezTo>
                  <a:pt x="153" y="195"/>
                  <a:pt x="158" y="185"/>
                  <a:pt x="154" y="176"/>
                </a:cubicBezTo>
                <a:cubicBezTo>
                  <a:pt x="152" y="182"/>
                  <a:pt x="147" y="192"/>
                  <a:pt x="150" y="202"/>
                </a:cubicBezTo>
                <a:close/>
                <a:moveTo>
                  <a:pt x="152" y="290"/>
                </a:moveTo>
                <a:cubicBezTo>
                  <a:pt x="152" y="287"/>
                  <a:pt x="148" y="286"/>
                  <a:pt x="148" y="287"/>
                </a:cubicBezTo>
                <a:cubicBezTo>
                  <a:pt x="149" y="288"/>
                  <a:pt x="150" y="289"/>
                  <a:pt x="152" y="290"/>
                </a:cubicBezTo>
                <a:close/>
                <a:moveTo>
                  <a:pt x="150" y="215"/>
                </a:moveTo>
                <a:cubicBezTo>
                  <a:pt x="151" y="223"/>
                  <a:pt x="150" y="233"/>
                  <a:pt x="151" y="241"/>
                </a:cubicBezTo>
                <a:cubicBezTo>
                  <a:pt x="150" y="242"/>
                  <a:pt x="150" y="248"/>
                  <a:pt x="150" y="250"/>
                </a:cubicBezTo>
                <a:cubicBezTo>
                  <a:pt x="151" y="247"/>
                  <a:pt x="152" y="243"/>
                  <a:pt x="153" y="240"/>
                </a:cubicBezTo>
                <a:cubicBezTo>
                  <a:pt x="153" y="240"/>
                  <a:pt x="153" y="241"/>
                  <a:pt x="154" y="240"/>
                </a:cubicBezTo>
                <a:cubicBezTo>
                  <a:pt x="153" y="239"/>
                  <a:pt x="154" y="238"/>
                  <a:pt x="153" y="238"/>
                </a:cubicBezTo>
                <a:cubicBezTo>
                  <a:pt x="154" y="237"/>
                  <a:pt x="154" y="236"/>
                  <a:pt x="154" y="235"/>
                </a:cubicBezTo>
                <a:cubicBezTo>
                  <a:pt x="155" y="228"/>
                  <a:pt x="156" y="218"/>
                  <a:pt x="157" y="211"/>
                </a:cubicBezTo>
                <a:cubicBezTo>
                  <a:pt x="156" y="211"/>
                  <a:pt x="156" y="210"/>
                  <a:pt x="156" y="210"/>
                </a:cubicBezTo>
                <a:cubicBezTo>
                  <a:pt x="156" y="208"/>
                  <a:pt x="156" y="208"/>
                  <a:pt x="157" y="206"/>
                </a:cubicBezTo>
                <a:cubicBezTo>
                  <a:pt x="155" y="204"/>
                  <a:pt x="156" y="200"/>
                  <a:pt x="156" y="195"/>
                </a:cubicBezTo>
                <a:cubicBezTo>
                  <a:pt x="153" y="201"/>
                  <a:pt x="150" y="207"/>
                  <a:pt x="150" y="215"/>
                </a:cubicBezTo>
                <a:close/>
                <a:moveTo>
                  <a:pt x="154" y="155"/>
                </a:moveTo>
                <a:cubicBezTo>
                  <a:pt x="154" y="153"/>
                  <a:pt x="154" y="149"/>
                  <a:pt x="154" y="149"/>
                </a:cubicBezTo>
                <a:cubicBezTo>
                  <a:pt x="152" y="149"/>
                  <a:pt x="153" y="154"/>
                  <a:pt x="154" y="155"/>
                </a:cubicBezTo>
                <a:close/>
                <a:moveTo>
                  <a:pt x="156" y="137"/>
                </a:moveTo>
                <a:cubicBezTo>
                  <a:pt x="156" y="135"/>
                  <a:pt x="157" y="133"/>
                  <a:pt x="158" y="132"/>
                </a:cubicBezTo>
                <a:cubicBezTo>
                  <a:pt x="159" y="129"/>
                  <a:pt x="158" y="127"/>
                  <a:pt x="160" y="126"/>
                </a:cubicBezTo>
                <a:cubicBezTo>
                  <a:pt x="158" y="120"/>
                  <a:pt x="158" y="111"/>
                  <a:pt x="158" y="103"/>
                </a:cubicBezTo>
                <a:cubicBezTo>
                  <a:pt x="156" y="112"/>
                  <a:pt x="155" y="128"/>
                  <a:pt x="156" y="137"/>
                </a:cubicBezTo>
                <a:close/>
                <a:moveTo>
                  <a:pt x="165" y="38"/>
                </a:moveTo>
                <a:cubicBezTo>
                  <a:pt x="166" y="34"/>
                  <a:pt x="167" y="31"/>
                  <a:pt x="168" y="28"/>
                </a:cubicBezTo>
                <a:cubicBezTo>
                  <a:pt x="165" y="26"/>
                  <a:pt x="160" y="25"/>
                  <a:pt x="158" y="29"/>
                </a:cubicBezTo>
                <a:cubicBezTo>
                  <a:pt x="161" y="31"/>
                  <a:pt x="163" y="35"/>
                  <a:pt x="165" y="38"/>
                </a:cubicBezTo>
                <a:close/>
                <a:moveTo>
                  <a:pt x="153" y="271"/>
                </a:moveTo>
                <a:cubicBezTo>
                  <a:pt x="153" y="266"/>
                  <a:pt x="155" y="263"/>
                  <a:pt x="155" y="258"/>
                </a:cubicBezTo>
                <a:cubicBezTo>
                  <a:pt x="153" y="259"/>
                  <a:pt x="152" y="267"/>
                  <a:pt x="153" y="271"/>
                </a:cubicBezTo>
                <a:close/>
                <a:moveTo>
                  <a:pt x="156" y="155"/>
                </a:moveTo>
                <a:cubicBezTo>
                  <a:pt x="158" y="150"/>
                  <a:pt x="160" y="145"/>
                  <a:pt x="159" y="140"/>
                </a:cubicBezTo>
                <a:cubicBezTo>
                  <a:pt x="159" y="139"/>
                  <a:pt x="160" y="137"/>
                  <a:pt x="159" y="137"/>
                </a:cubicBezTo>
                <a:cubicBezTo>
                  <a:pt x="156" y="141"/>
                  <a:pt x="155" y="148"/>
                  <a:pt x="156" y="155"/>
                </a:cubicBezTo>
                <a:close/>
                <a:moveTo>
                  <a:pt x="154" y="285"/>
                </a:moveTo>
                <a:cubicBezTo>
                  <a:pt x="160" y="285"/>
                  <a:pt x="160" y="277"/>
                  <a:pt x="160" y="272"/>
                </a:cubicBezTo>
                <a:cubicBezTo>
                  <a:pt x="157" y="276"/>
                  <a:pt x="151" y="278"/>
                  <a:pt x="154" y="285"/>
                </a:cubicBezTo>
                <a:close/>
                <a:moveTo>
                  <a:pt x="160" y="41"/>
                </a:moveTo>
                <a:cubicBezTo>
                  <a:pt x="161" y="42"/>
                  <a:pt x="162" y="42"/>
                  <a:pt x="163" y="42"/>
                </a:cubicBezTo>
                <a:cubicBezTo>
                  <a:pt x="162" y="39"/>
                  <a:pt x="161" y="37"/>
                  <a:pt x="159" y="35"/>
                </a:cubicBezTo>
                <a:cubicBezTo>
                  <a:pt x="158" y="36"/>
                  <a:pt x="160" y="38"/>
                  <a:pt x="160" y="41"/>
                </a:cubicBezTo>
                <a:close/>
                <a:moveTo>
                  <a:pt x="158" y="182"/>
                </a:moveTo>
                <a:cubicBezTo>
                  <a:pt x="159" y="179"/>
                  <a:pt x="160" y="169"/>
                  <a:pt x="158" y="166"/>
                </a:cubicBezTo>
                <a:cubicBezTo>
                  <a:pt x="156" y="173"/>
                  <a:pt x="157" y="177"/>
                  <a:pt x="158" y="182"/>
                </a:cubicBezTo>
                <a:close/>
                <a:moveTo>
                  <a:pt x="156" y="248"/>
                </a:moveTo>
                <a:cubicBezTo>
                  <a:pt x="155" y="249"/>
                  <a:pt x="156" y="250"/>
                  <a:pt x="155" y="251"/>
                </a:cubicBezTo>
                <a:cubicBezTo>
                  <a:pt x="156" y="252"/>
                  <a:pt x="156" y="248"/>
                  <a:pt x="156" y="248"/>
                </a:cubicBezTo>
                <a:close/>
                <a:moveTo>
                  <a:pt x="167" y="251"/>
                </a:moveTo>
                <a:cubicBezTo>
                  <a:pt x="168" y="251"/>
                  <a:pt x="167" y="253"/>
                  <a:pt x="168" y="252"/>
                </a:cubicBezTo>
                <a:cubicBezTo>
                  <a:pt x="168" y="245"/>
                  <a:pt x="169" y="240"/>
                  <a:pt x="170" y="233"/>
                </a:cubicBezTo>
                <a:cubicBezTo>
                  <a:pt x="167" y="236"/>
                  <a:pt x="166" y="240"/>
                  <a:pt x="164" y="244"/>
                </a:cubicBezTo>
                <a:cubicBezTo>
                  <a:pt x="162" y="247"/>
                  <a:pt x="159" y="249"/>
                  <a:pt x="158" y="253"/>
                </a:cubicBezTo>
                <a:cubicBezTo>
                  <a:pt x="157" y="259"/>
                  <a:pt x="158" y="265"/>
                  <a:pt x="155" y="272"/>
                </a:cubicBezTo>
                <a:cubicBezTo>
                  <a:pt x="162" y="269"/>
                  <a:pt x="163" y="258"/>
                  <a:pt x="167" y="251"/>
                </a:cubicBezTo>
                <a:close/>
                <a:moveTo>
                  <a:pt x="156" y="290"/>
                </a:moveTo>
                <a:cubicBezTo>
                  <a:pt x="157" y="289"/>
                  <a:pt x="157" y="289"/>
                  <a:pt x="158" y="288"/>
                </a:cubicBezTo>
                <a:cubicBezTo>
                  <a:pt x="156" y="288"/>
                  <a:pt x="155" y="288"/>
                  <a:pt x="155" y="289"/>
                </a:cubicBezTo>
                <a:cubicBezTo>
                  <a:pt x="155" y="289"/>
                  <a:pt x="155" y="291"/>
                  <a:pt x="156" y="290"/>
                </a:cubicBezTo>
                <a:close/>
                <a:moveTo>
                  <a:pt x="163" y="50"/>
                </a:moveTo>
                <a:cubicBezTo>
                  <a:pt x="163" y="49"/>
                  <a:pt x="163" y="48"/>
                  <a:pt x="164" y="46"/>
                </a:cubicBezTo>
                <a:cubicBezTo>
                  <a:pt x="163" y="46"/>
                  <a:pt x="161" y="45"/>
                  <a:pt x="161" y="46"/>
                </a:cubicBezTo>
                <a:cubicBezTo>
                  <a:pt x="162" y="47"/>
                  <a:pt x="162" y="50"/>
                  <a:pt x="163" y="50"/>
                </a:cubicBezTo>
                <a:close/>
                <a:moveTo>
                  <a:pt x="161" y="101"/>
                </a:moveTo>
                <a:cubicBezTo>
                  <a:pt x="161" y="109"/>
                  <a:pt x="161" y="117"/>
                  <a:pt x="161" y="123"/>
                </a:cubicBezTo>
                <a:cubicBezTo>
                  <a:pt x="162" y="121"/>
                  <a:pt x="163" y="118"/>
                  <a:pt x="164" y="116"/>
                </a:cubicBezTo>
                <a:cubicBezTo>
                  <a:pt x="164" y="114"/>
                  <a:pt x="163" y="117"/>
                  <a:pt x="162" y="115"/>
                </a:cubicBezTo>
                <a:cubicBezTo>
                  <a:pt x="162" y="108"/>
                  <a:pt x="162" y="102"/>
                  <a:pt x="162" y="93"/>
                </a:cubicBezTo>
                <a:cubicBezTo>
                  <a:pt x="160" y="95"/>
                  <a:pt x="161" y="99"/>
                  <a:pt x="161" y="101"/>
                </a:cubicBezTo>
                <a:close/>
                <a:moveTo>
                  <a:pt x="160" y="192"/>
                </a:moveTo>
                <a:cubicBezTo>
                  <a:pt x="160" y="201"/>
                  <a:pt x="158" y="210"/>
                  <a:pt x="159" y="217"/>
                </a:cubicBezTo>
                <a:cubicBezTo>
                  <a:pt x="161" y="205"/>
                  <a:pt x="163" y="187"/>
                  <a:pt x="162" y="177"/>
                </a:cubicBezTo>
                <a:cubicBezTo>
                  <a:pt x="160" y="181"/>
                  <a:pt x="160" y="186"/>
                  <a:pt x="160" y="192"/>
                </a:cubicBezTo>
                <a:close/>
                <a:moveTo>
                  <a:pt x="168" y="231"/>
                </a:moveTo>
                <a:cubicBezTo>
                  <a:pt x="169" y="231"/>
                  <a:pt x="168" y="233"/>
                  <a:pt x="169" y="233"/>
                </a:cubicBezTo>
                <a:cubicBezTo>
                  <a:pt x="171" y="226"/>
                  <a:pt x="170" y="212"/>
                  <a:pt x="169" y="202"/>
                </a:cubicBezTo>
                <a:cubicBezTo>
                  <a:pt x="169" y="202"/>
                  <a:pt x="170" y="202"/>
                  <a:pt x="170" y="201"/>
                </a:cubicBezTo>
                <a:cubicBezTo>
                  <a:pt x="169" y="201"/>
                  <a:pt x="169" y="201"/>
                  <a:pt x="168" y="200"/>
                </a:cubicBezTo>
                <a:cubicBezTo>
                  <a:pt x="166" y="206"/>
                  <a:pt x="163" y="212"/>
                  <a:pt x="161" y="218"/>
                </a:cubicBezTo>
                <a:cubicBezTo>
                  <a:pt x="161" y="219"/>
                  <a:pt x="162" y="219"/>
                  <a:pt x="162" y="219"/>
                </a:cubicBezTo>
                <a:cubicBezTo>
                  <a:pt x="159" y="228"/>
                  <a:pt x="159" y="237"/>
                  <a:pt x="158" y="246"/>
                </a:cubicBezTo>
                <a:cubicBezTo>
                  <a:pt x="163" y="243"/>
                  <a:pt x="165" y="236"/>
                  <a:pt x="168" y="231"/>
                </a:cubicBezTo>
                <a:close/>
                <a:moveTo>
                  <a:pt x="162" y="138"/>
                </a:moveTo>
                <a:cubicBezTo>
                  <a:pt x="162" y="135"/>
                  <a:pt x="164" y="135"/>
                  <a:pt x="164" y="131"/>
                </a:cubicBezTo>
                <a:cubicBezTo>
                  <a:pt x="162" y="132"/>
                  <a:pt x="163" y="128"/>
                  <a:pt x="163" y="127"/>
                </a:cubicBezTo>
                <a:cubicBezTo>
                  <a:pt x="161" y="130"/>
                  <a:pt x="161" y="135"/>
                  <a:pt x="162" y="138"/>
                </a:cubicBezTo>
                <a:close/>
                <a:moveTo>
                  <a:pt x="162" y="160"/>
                </a:moveTo>
                <a:cubicBezTo>
                  <a:pt x="159" y="163"/>
                  <a:pt x="162" y="170"/>
                  <a:pt x="160" y="173"/>
                </a:cubicBezTo>
                <a:cubicBezTo>
                  <a:pt x="163" y="171"/>
                  <a:pt x="163" y="165"/>
                  <a:pt x="162" y="160"/>
                </a:cubicBezTo>
                <a:close/>
                <a:moveTo>
                  <a:pt x="177" y="292"/>
                </a:moveTo>
                <a:cubicBezTo>
                  <a:pt x="175" y="287"/>
                  <a:pt x="167" y="293"/>
                  <a:pt x="164" y="292"/>
                </a:cubicBezTo>
                <a:cubicBezTo>
                  <a:pt x="163" y="292"/>
                  <a:pt x="161" y="290"/>
                  <a:pt x="161" y="290"/>
                </a:cubicBezTo>
                <a:cubicBezTo>
                  <a:pt x="160" y="290"/>
                  <a:pt x="159" y="294"/>
                  <a:pt x="158" y="294"/>
                </a:cubicBezTo>
                <a:cubicBezTo>
                  <a:pt x="164" y="297"/>
                  <a:pt x="172" y="296"/>
                  <a:pt x="177" y="292"/>
                </a:cubicBezTo>
                <a:close/>
                <a:moveTo>
                  <a:pt x="165" y="79"/>
                </a:moveTo>
                <a:cubicBezTo>
                  <a:pt x="166" y="76"/>
                  <a:pt x="171" y="72"/>
                  <a:pt x="169" y="66"/>
                </a:cubicBezTo>
                <a:cubicBezTo>
                  <a:pt x="166" y="69"/>
                  <a:pt x="163" y="74"/>
                  <a:pt x="165" y="79"/>
                </a:cubicBezTo>
                <a:close/>
                <a:moveTo>
                  <a:pt x="164" y="92"/>
                </a:moveTo>
                <a:cubicBezTo>
                  <a:pt x="164" y="99"/>
                  <a:pt x="165" y="105"/>
                  <a:pt x="164" y="112"/>
                </a:cubicBezTo>
                <a:cubicBezTo>
                  <a:pt x="168" y="107"/>
                  <a:pt x="170" y="92"/>
                  <a:pt x="169" y="84"/>
                </a:cubicBezTo>
                <a:cubicBezTo>
                  <a:pt x="167" y="86"/>
                  <a:pt x="165" y="89"/>
                  <a:pt x="164" y="92"/>
                </a:cubicBezTo>
                <a:close/>
                <a:moveTo>
                  <a:pt x="169" y="76"/>
                </a:moveTo>
                <a:cubicBezTo>
                  <a:pt x="168" y="79"/>
                  <a:pt x="166" y="82"/>
                  <a:pt x="164" y="85"/>
                </a:cubicBezTo>
                <a:cubicBezTo>
                  <a:pt x="166" y="82"/>
                  <a:pt x="169" y="82"/>
                  <a:pt x="169" y="76"/>
                </a:cubicBezTo>
                <a:close/>
                <a:moveTo>
                  <a:pt x="168" y="58"/>
                </a:moveTo>
                <a:cubicBezTo>
                  <a:pt x="165" y="59"/>
                  <a:pt x="166" y="63"/>
                  <a:pt x="165" y="65"/>
                </a:cubicBezTo>
                <a:cubicBezTo>
                  <a:pt x="166" y="65"/>
                  <a:pt x="169" y="61"/>
                  <a:pt x="168" y="58"/>
                </a:cubicBezTo>
                <a:close/>
                <a:moveTo>
                  <a:pt x="168" y="50"/>
                </a:moveTo>
                <a:cubicBezTo>
                  <a:pt x="167" y="50"/>
                  <a:pt x="167" y="49"/>
                  <a:pt x="167" y="49"/>
                </a:cubicBezTo>
                <a:cubicBezTo>
                  <a:pt x="165" y="51"/>
                  <a:pt x="166" y="53"/>
                  <a:pt x="165" y="56"/>
                </a:cubicBezTo>
                <a:cubicBezTo>
                  <a:pt x="168" y="55"/>
                  <a:pt x="166" y="50"/>
                  <a:pt x="168" y="50"/>
                </a:cubicBezTo>
                <a:close/>
                <a:moveTo>
                  <a:pt x="163" y="271"/>
                </a:moveTo>
                <a:cubicBezTo>
                  <a:pt x="163" y="273"/>
                  <a:pt x="162" y="275"/>
                  <a:pt x="163" y="276"/>
                </a:cubicBezTo>
                <a:cubicBezTo>
                  <a:pt x="163" y="272"/>
                  <a:pt x="166" y="269"/>
                  <a:pt x="165" y="266"/>
                </a:cubicBezTo>
                <a:cubicBezTo>
                  <a:pt x="164" y="267"/>
                  <a:pt x="162" y="269"/>
                  <a:pt x="161" y="271"/>
                </a:cubicBezTo>
                <a:cubicBezTo>
                  <a:pt x="162" y="271"/>
                  <a:pt x="163" y="270"/>
                  <a:pt x="163" y="271"/>
                </a:cubicBezTo>
                <a:close/>
                <a:moveTo>
                  <a:pt x="167" y="118"/>
                </a:moveTo>
                <a:cubicBezTo>
                  <a:pt x="165" y="118"/>
                  <a:pt x="165" y="121"/>
                  <a:pt x="165" y="124"/>
                </a:cubicBezTo>
                <a:cubicBezTo>
                  <a:pt x="166" y="123"/>
                  <a:pt x="166" y="119"/>
                  <a:pt x="167" y="118"/>
                </a:cubicBezTo>
                <a:close/>
                <a:moveTo>
                  <a:pt x="165" y="179"/>
                </a:moveTo>
                <a:cubicBezTo>
                  <a:pt x="164" y="188"/>
                  <a:pt x="164" y="196"/>
                  <a:pt x="163" y="202"/>
                </a:cubicBezTo>
                <a:cubicBezTo>
                  <a:pt x="166" y="197"/>
                  <a:pt x="167" y="185"/>
                  <a:pt x="165" y="179"/>
                </a:cubicBezTo>
                <a:close/>
                <a:moveTo>
                  <a:pt x="168" y="44"/>
                </a:moveTo>
                <a:cubicBezTo>
                  <a:pt x="170" y="45"/>
                  <a:pt x="170" y="49"/>
                  <a:pt x="173" y="49"/>
                </a:cubicBezTo>
                <a:cubicBezTo>
                  <a:pt x="172" y="42"/>
                  <a:pt x="176" y="33"/>
                  <a:pt x="171" y="31"/>
                </a:cubicBezTo>
                <a:cubicBezTo>
                  <a:pt x="168" y="34"/>
                  <a:pt x="168" y="38"/>
                  <a:pt x="168" y="44"/>
                </a:cubicBezTo>
                <a:close/>
                <a:moveTo>
                  <a:pt x="169" y="151"/>
                </a:moveTo>
                <a:cubicBezTo>
                  <a:pt x="167" y="153"/>
                  <a:pt x="165" y="156"/>
                  <a:pt x="165" y="161"/>
                </a:cubicBezTo>
                <a:cubicBezTo>
                  <a:pt x="168" y="159"/>
                  <a:pt x="170" y="155"/>
                  <a:pt x="169" y="151"/>
                </a:cubicBezTo>
                <a:close/>
                <a:moveTo>
                  <a:pt x="174" y="286"/>
                </a:moveTo>
                <a:cubicBezTo>
                  <a:pt x="173" y="281"/>
                  <a:pt x="172" y="276"/>
                  <a:pt x="172" y="270"/>
                </a:cubicBezTo>
                <a:cubicBezTo>
                  <a:pt x="168" y="275"/>
                  <a:pt x="165" y="280"/>
                  <a:pt x="163" y="287"/>
                </a:cubicBezTo>
                <a:cubicBezTo>
                  <a:pt x="167" y="289"/>
                  <a:pt x="170" y="286"/>
                  <a:pt x="174" y="286"/>
                </a:cubicBezTo>
                <a:close/>
                <a:moveTo>
                  <a:pt x="168" y="182"/>
                </a:moveTo>
                <a:cubicBezTo>
                  <a:pt x="170" y="179"/>
                  <a:pt x="170" y="172"/>
                  <a:pt x="170" y="167"/>
                </a:cubicBezTo>
                <a:cubicBezTo>
                  <a:pt x="170" y="165"/>
                  <a:pt x="170" y="162"/>
                  <a:pt x="169" y="161"/>
                </a:cubicBezTo>
                <a:cubicBezTo>
                  <a:pt x="165" y="166"/>
                  <a:pt x="166" y="176"/>
                  <a:pt x="168" y="182"/>
                </a:cubicBezTo>
                <a:close/>
                <a:moveTo>
                  <a:pt x="172" y="117"/>
                </a:moveTo>
                <a:cubicBezTo>
                  <a:pt x="172" y="117"/>
                  <a:pt x="172" y="117"/>
                  <a:pt x="171" y="117"/>
                </a:cubicBezTo>
                <a:cubicBezTo>
                  <a:pt x="172" y="104"/>
                  <a:pt x="175" y="96"/>
                  <a:pt x="175" y="85"/>
                </a:cubicBezTo>
                <a:cubicBezTo>
                  <a:pt x="176" y="85"/>
                  <a:pt x="177" y="84"/>
                  <a:pt x="177" y="83"/>
                </a:cubicBezTo>
                <a:cubicBezTo>
                  <a:pt x="174" y="84"/>
                  <a:pt x="175" y="81"/>
                  <a:pt x="175" y="79"/>
                </a:cubicBezTo>
                <a:cubicBezTo>
                  <a:pt x="172" y="97"/>
                  <a:pt x="170" y="112"/>
                  <a:pt x="167" y="128"/>
                </a:cubicBezTo>
                <a:cubicBezTo>
                  <a:pt x="169" y="125"/>
                  <a:pt x="171" y="121"/>
                  <a:pt x="172" y="117"/>
                </a:cubicBezTo>
                <a:close/>
                <a:moveTo>
                  <a:pt x="184" y="301"/>
                </a:moveTo>
                <a:cubicBezTo>
                  <a:pt x="183" y="299"/>
                  <a:pt x="181" y="299"/>
                  <a:pt x="179" y="297"/>
                </a:cubicBezTo>
                <a:cubicBezTo>
                  <a:pt x="175" y="299"/>
                  <a:pt x="168" y="299"/>
                  <a:pt x="164" y="300"/>
                </a:cubicBezTo>
                <a:cubicBezTo>
                  <a:pt x="170" y="304"/>
                  <a:pt x="177" y="302"/>
                  <a:pt x="184" y="301"/>
                </a:cubicBezTo>
                <a:close/>
                <a:moveTo>
                  <a:pt x="175" y="29"/>
                </a:moveTo>
                <a:cubicBezTo>
                  <a:pt x="174" y="27"/>
                  <a:pt x="176" y="24"/>
                  <a:pt x="175" y="22"/>
                </a:cubicBezTo>
                <a:cubicBezTo>
                  <a:pt x="174" y="24"/>
                  <a:pt x="173" y="24"/>
                  <a:pt x="172" y="26"/>
                </a:cubicBezTo>
                <a:cubicBezTo>
                  <a:pt x="173" y="27"/>
                  <a:pt x="174" y="30"/>
                  <a:pt x="175" y="29"/>
                </a:cubicBezTo>
                <a:close/>
                <a:moveTo>
                  <a:pt x="171" y="154"/>
                </a:moveTo>
                <a:cubicBezTo>
                  <a:pt x="172" y="158"/>
                  <a:pt x="171" y="163"/>
                  <a:pt x="172" y="167"/>
                </a:cubicBezTo>
                <a:cubicBezTo>
                  <a:pt x="174" y="158"/>
                  <a:pt x="177" y="148"/>
                  <a:pt x="178" y="140"/>
                </a:cubicBezTo>
                <a:cubicBezTo>
                  <a:pt x="176" y="145"/>
                  <a:pt x="174" y="150"/>
                  <a:pt x="171" y="154"/>
                </a:cubicBezTo>
                <a:close/>
                <a:moveTo>
                  <a:pt x="179" y="130"/>
                </a:moveTo>
                <a:cubicBezTo>
                  <a:pt x="176" y="134"/>
                  <a:pt x="172" y="137"/>
                  <a:pt x="172" y="142"/>
                </a:cubicBezTo>
                <a:cubicBezTo>
                  <a:pt x="173" y="140"/>
                  <a:pt x="173" y="142"/>
                  <a:pt x="174" y="142"/>
                </a:cubicBezTo>
                <a:cubicBezTo>
                  <a:pt x="174" y="141"/>
                  <a:pt x="175" y="140"/>
                  <a:pt x="174" y="140"/>
                </a:cubicBezTo>
                <a:cubicBezTo>
                  <a:pt x="176" y="138"/>
                  <a:pt x="177" y="134"/>
                  <a:pt x="179" y="130"/>
                </a:cubicBezTo>
                <a:close/>
                <a:moveTo>
                  <a:pt x="179" y="125"/>
                </a:moveTo>
                <a:cubicBezTo>
                  <a:pt x="179" y="126"/>
                  <a:pt x="179" y="127"/>
                  <a:pt x="180" y="127"/>
                </a:cubicBezTo>
                <a:cubicBezTo>
                  <a:pt x="182" y="124"/>
                  <a:pt x="181" y="120"/>
                  <a:pt x="181" y="115"/>
                </a:cubicBezTo>
                <a:cubicBezTo>
                  <a:pt x="177" y="121"/>
                  <a:pt x="173" y="127"/>
                  <a:pt x="173" y="134"/>
                </a:cubicBezTo>
                <a:cubicBezTo>
                  <a:pt x="175" y="131"/>
                  <a:pt x="177" y="127"/>
                  <a:pt x="179" y="125"/>
                </a:cubicBezTo>
                <a:close/>
                <a:moveTo>
                  <a:pt x="176" y="31"/>
                </a:moveTo>
                <a:cubicBezTo>
                  <a:pt x="176" y="30"/>
                  <a:pt x="176" y="29"/>
                  <a:pt x="175" y="29"/>
                </a:cubicBezTo>
                <a:cubicBezTo>
                  <a:pt x="175" y="31"/>
                  <a:pt x="175" y="31"/>
                  <a:pt x="176" y="31"/>
                </a:cubicBezTo>
                <a:close/>
                <a:moveTo>
                  <a:pt x="177" y="46"/>
                </a:moveTo>
                <a:cubicBezTo>
                  <a:pt x="177" y="44"/>
                  <a:pt x="176" y="41"/>
                  <a:pt x="175" y="40"/>
                </a:cubicBezTo>
                <a:cubicBezTo>
                  <a:pt x="175" y="42"/>
                  <a:pt x="175" y="46"/>
                  <a:pt x="175" y="47"/>
                </a:cubicBezTo>
                <a:cubicBezTo>
                  <a:pt x="175" y="47"/>
                  <a:pt x="176" y="46"/>
                  <a:pt x="177" y="46"/>
                </a:cubicBezTo>
                <a:close/>
                <a:moveTo>
                  <a:pt x="181" y="135"/>
                </a:moveTo>
                <a:cubicBezTo>
                  <a:pt x="182" y="138"/>
                  <a:pt x="179" y="143"/>
                  <a:pt x="179" y="148"/>
                </a:cubicBezTo>
                <a:cubicBezTo>
                  <a:pt x="177" y="158"/>
                  <a:pt x="173" y="172"/>
                  <a:pt x="172" y="182"/>
                </a:cubicBezTo>
                <a:cubicBezTo>
                  <a:pt x="176" y="176"/>
                  <a:pt x="180" y="163"/>
                  <a:pt x="184" y="154"/>
                </a:cubicBezTo>
                <a:cubicBezTo>
                  <a:pt x="184" y="153"/>
                  <a:pt x="185" y="153"/>
                  <a:pt x="185" y="151"/>
                </a:cubicBezTo>
                <a:cubicBezTo>
                  <a:pt x="185" y="149"/>
                  <a:pt x="185" y="147"/>
                  <a:pt x="184" y="145"/>
                </a:cubicBezTo>
                <a:cubicBezTo>
                  <a:pt x="184" y="143"/>
                  <a:pt x="184" y="140"/>
                  <a:pt x="184" y="138"/>
                </a:cubicBezTo>
                <a:cubicBezTo>
                  <a:pt x="184" y="136"/>
                  <a:pt x="184" y="133"/>
                  <a:pt x="183" y="131"/>
                </a:cubicBezTo>
                <a:cubicBezTo>
                  <a:pt x="182" y="132"/>
                  <a:pt x="182" y="134"/>
                  <a:pt x="181" y="135"/>
                </a:cubicBezTo>
                <a:close/>
                <a:moveTo>
                  <a:pt x="179" y="172"/>
                </a:moveTo>
                <a:cubicBezTo>
                  <a:pt x="177" y="176"/>
                  <a:pt x="177" y="179"/>
                  <a:pt x="175" y="183"/>
                </a:cubicBezTo>
                <a:cubicBezTo>
                  <a:pt x="175" y="184"/>
                  <a:pt x="174" y="184"/>
                  <a:pt x="174" y="185"/>
                </a:cubicBezTo>
                <a:cubicBezTo>
                  <a:pt x="171" y="192"/>
                  <a:pt x="172" y="198"/>
                  <a:pt x="172" y="206"/>
                </a:cubicBezTo>
                <a:cubicBezTo>
                  <a:pt x="172" y="210"/>
                  <a:pt x="172" y="213"/>
                  <a:pt x="172" y="217"/>
                </a:cubicBezTo>
                <a:cubicBezTo>
                  <a:pt x="174" y="215"/>
                  <a:pt x="174" y="211"/>
                  <a:pt x="175" y="208"/>
                </a:cubicBezTo>
                <a:cubicBezTo>
                  <a:pt x="178" y="198"/>
                  <a:pt x="182" y="190"/>
                  <a:pt x="185" y="183"/>
                </a:cubicBezTo>
                <a:cubicBezTo>
                  <a:pt x="185" y="177"/>
                  <a:pt x="186" y="166"/>
                  <a:pt x="185" y="158"/>
                </a:cubicBezTo>
                <a:cubicBezTo>
                  <a:pt x="184" y="163"/>
                  <a:pt x="181" y="167"/>
                  <a:pt x="179" y="172"/>
                </a:cubicBezTo>
                <a:close/>
                <a:moveTo>
                  <a:pt x="176" y="102"/>
                </a:moveTo>
                <a:cubicBezTo>
                  <a:pt x="177" y="100"/>
                  <a:pt x="178" y="96"/>
                  <a:pt x="177" y="95"/>
                </a:cubicBezTo>
                <a:cubicBezTo>
                  <a:pt x="175" y="98"/>
                  <a:pt x="174" y="107"/>
                  <a:pt x="174" y="111"/>
                </a:cubicBezTo>
                <a:cubicBezTo>
                  <a:pt x="175" y="109"/>
                  <a:pt x="176" y="105"/>
                  <a:pt x="176" y="102"/>
                </a:cubicBezTo>
                <a:close/>
                <a:moveTo>
                  <a:pt x="176" y="55"/>
                </a:moveTo>
                <a:cubicBezTo>
                  <a:pt x="177" y="55"/>
                  <a:pt x="177" y="55"/>
                  <a:pt x="178" y="54"/>
                </a:cubicBezTo>
                <a:cubicBezTo>
                  <a:pt x="178" y="53"/>
                  <a:pt x="178" y="52"/>
                  <a:pt x="177" y="50"/>
                </a:cubicBezTo>
                <a:cubicBezTo>
                  <a:pt x="176" y="50"/>
                  <a:pt x="176" y="51"/>
                  <a:pt x="176" y="51"/>
                </a:cubicBezTo>
                <a:cubicBezTo>
                  <a:pt x="175" y="53"/>
                  <a:pt x="176" y="54"/>
                  <a:pt x="176" y="55"/>
                </a:cubicBezTo>
                <a:close/>
                <a:moveTo>
                  <a:pt x="177" y="32"/>
                </a:moveTo>
                <a:cubicBezTo>
                  <a:pt x="177" y="37"/>
                  <a:pt x="179" y="40"/>
                  <a:pt x="180" y="45"/>
                </a:cubicBezTo>
                <a:cubicBezTo>
                  <a:pt x="182" y="45"/>
                  <a:pt x="183" y="41"/>
                  <a:pt x="183" y="38"/>
                </a:cubicBezTo>
                <a:cubicBezTo>
                  <a:pt x="184" y="36"/>
                  <a:pt x="184" y="32"/>
                  <a:pt x="184" y="30"/>
                </a:cubicBezTo>
                <a:cubicBezTo>
                  <a:pt x="182" y="29"/>
                  <a:pt x="178" y="30"/>
                  <a:pt x="177" y="32"/>
                </a:cubicBezTo>
                <a:close/>
                <a:moveTo>
                  <a:pt x="183" y="26"/>
                </a:moveTo>
                <a:cubicBezTo>
                  <a:pt x="183" y="23"/>
                  <a:pt x="181" y="22"/>
                  <a:pt x="180" y="22"/>
                </a:cubicBezTo>
                <a:cubicBezTo>
                  <a:pt x="178" y="24"/>
                  <a:pt x="177" y="26"/>
                  <a:pt x="177" y="29"/>
                </a:cubicBezTo>
                <a:cubicBezTo>
                  <a:pt x="179" y="27"/>
                  <a:pt x="180" y="25"/>
                  <a:pt x="183" y="26"/>
                </a:cubicBezTo>
                <a:close/>
                <a:moveTo>
                  <a:pt x="177" y="66"/>
                </a:moveTo>
                <a:cubicBezTo>
                  <a:pt x="178" y="65"/>
                  <a:pt x="179" y="62"/>
                  <a:pt x="178" y="60"/>
                </a:cubicBezTo>
                <a:cubicBezTo>
                  <a:pt x="178" y="61"/>
                  <a:pt x="177" y="63"/>
                  <a:pt x="176" y="63"/>
                </a:cubicBezTo>
                <a:cubicBezTo>
                  <a:pt x="176" y="65"/>
                  <a:pt x="177" y="65"/>
                  <a:pt x="177" y="66"/>
                </a:cubicBezTo>
                <a:close/>
                <a:moveTo>
                  <a:pt x="176" y="118"/>
                </a:moveTo>
                <a:cubicBezTo>
                  <a:pt x="177" y="115"/>
                  <a:pt x="179" y="113"/>
                  <a:pt x="180" y="109"/>
                </a:cubicBezTo>
                <a:cubicBezTo>
                  <a:pt x="178" y="111"/>
                  <a:pt x="176" y="115"/>
                  <a:pt x="176" y="118"/>
                </a:cubicBezTo>
                <a:close/>
                <a:moveTo>
                  <a:pt x="174" y="237"/>
                </a:moveTo>
                <a:cubicBezTo>
                  <a:pt x="174" y="232"/>
                  <a:pt x="176" y="227"/>
                  <a:pt x="176" y="221"/>
                </a:cubicBezTo>
                <a:cubicBezTo>
                  <a:pt x="173" y="225"/>
                  <a:pt x="173" y="231"/>
                  <a:pt x="174" y="237"/>
                </a:cubicBezTo>
                <a:close/>
                <a:moveTo>
                  <a:pt x="179" y="76"/>
                </a:moveTo>
                <a:cubicBezTo>
                  <a:pt x="178" y="74"/>
                  <a:pt x="179" y="70"/>
                  <a:pt x="179" y="70"/>
                </a:cubicBezTo>
                <a:cubicBezTo>
                  <a:pt x="178" y="69"/>
                  <a:pt x="177" y="75"/>
                  <a:pt x="178" y="77"/>
                </a:cubicBezTo>
                <a:cubicBezTo>
                  <a:pt x="178" y="77"/>
                  <a:pt x="179" y="76"/>
                  <a:pt x="179" y="76"/>
                </a:cubicBezTo>
                <a:close/>
                <a:moveTo>
                  <a:pt x="177" y="272"/>
                </a:moveTo>
                <a:cubicBezTo>
                  <a:pt x="176" y="267"/>
                  <a:pt x="177" y="261"/>
                  <a:pt x="177" y="256"/>
                </a:cubicBezTo>
                <a:cubicBezTo>
                  <a:pt x="175" y="260"/>
                  <a:pt x="173" y="268"/>
                  <a:pt x="177" y="272"/>
                </a:cubicBezTo>
                <a:close/>
                <a:moveTo>
                  <a:pt x="177" y="216"/>
                </a:moveTo>
                <a:cubicBezTo>
                  <a:pt x="177" y="216"/>
                  <a:pt x="177" y="217"/>
                  <a:pt x="177" y="217"/>
                </a:cubicBezTo>
                <a:cubicBezTo>
                  <a:pt x="178" y="214"/>
                  <a:pt x="178" y="211"/>
                  <a:pt x="179" y="208"/>
                </a:cubicBezTo>
                <a:cubicBezTo>
                  <a:pt x="180" y="204"/>
                  <a:pt x="183" y="199"/>
                  <a:pt x="182" y="195"/>
                </a:cubicBezTo>
                <a:cubicBezTo>
                  <a:pt x="180" y="202"/>
                  <a:pt x="178" y="209"/>
                  <a:pt x="175" y="217"/>
                </a:cubicBezTo>
                <a:cubicBezTo>
                  <a:pt x="176" y="217"/>
                  <a:pt x="176" y="215"/>
                  <a:pt x="177" y="216"/>
                </a:cubicBezTo>
                <a:close/>
                <a:moveTo>
                  <a:pt x="177" y="246"/>
                </a:moveTo>
                <a:cubicBezTo>
                  <a:pt x="176" y="247"/>
                  <a:pt x="174" y="250"/>
                  <a:pt x="175" y="252"/>
                </a:cubicBezTo>
                <a:cubicBezTo>
                  <a:pt x="176" y="250"/>
                  <a:pt x="176" y="248"/>
                  <a:pt x="177" y="246"/>
                </a:cubicBezTo>
                <a:close/>
                <a:moveTo>
                  <a:pt x="177" y="286"/>
                </a:moveTo>
                <a:cubicBezTo>
                  <a:pt x="179" y="285"/>
                  <a:pt x="180" y="285"/>
                  <a:pt x="181" y="284"/>
                </a:cubicBezTo>
                <a:cubicBezTo>
                  <a:pt x="180" y="282"/>
                  <a:pt x="176" y="277"/>
                  <a:pt x="175" y="278"/>
                </a:cubicBezTo>
                <a:cubicBezTo>
                  <a:pt x="176" y="280"/>
                  <a:pt x="176" y="283"/>
                  <a:pt x="177" y="286"/>
                </a:cubicBezTo>
                <a:close/>
                <a:moveTo>
                  <a:pt x="177" y="235"/>
                </a:moveTo>
                <a:cubicBezTo>
                  <a:pt x="177" y="236"/>
                  <a:pt x="176" y="237"/>
                  <a:pt x="177" y="238"/>
                </a:cubicBezTo>
                <a:cubicBezTo>
                  <a:pt x="177" y="237"/>
                  <a:pt x="178" y="236"/>
                  <a:pt x="177" y="235"/>
                </a:cubicBezTo>
                <a:close/>
                <a:moveTo>
                  <a:pt x="179" y="231"/>
                </a:moveTo>
                <a:cubicBezTo>
                  <a:pt x="179" y="225"/>
                  <a:pt x="182" y="219"/>
                  <a:pt x="182" y="212"/>
                </a:cubicBezTo>
                <a:cubicBezTo>
                  <a:pt x="179" y="217"/>
                  <a:pt x="179" y="224"/>
                  <a:pt x="177" y="230"/>
                </a:cubicBezTo>
                <a:cubicBezTo>
                  <a:pt x="178" y="230"/>
                  <a:pt x="178" y="231"/>
                  <a:pt x="179" y="231"/>
                </a:cubicBezTo>
                <a:close/>
                <a:moveTo>
                  <a:pt x="182" y="99"/>
                </a:moveTo>
                <a:cubicBezTo>
                  <a:pt x="187" y="91"/>
                  <a:pt x="187" y="77"/>
                  <a:pt x="187" y="64"/>
                </a:cubicBezTo>
                <a:cubicBezTo>
                  <a:pt x="182" y="72"/>
                  <a:pt x="179" y="87"/>
                  <a:pt x="182" y="99"/>
                </a:cubicBezTo>
                <a:close/>
                <a:moveTo>
                  <a:pt x="181" y="68"/>
                </a:moveTo>
                <a:cubicBezTo>
                  <a:pt x="183" y="65"/>
                  <a:pt x="185" y="62"/>
                  <a:pt x="186" y="59"/>
                </a:cubicBezTo>
                <a:cubicBezTo>
                  <a:pt x="185" y="58"/>
                  <a:pt x="184" y="58"/>
                  <a:pt x="183" y="58"/>
                </a:cubicBezTo>
                <a:cubicBezTo>
                  <a:pt x="182" y="60"/>
                  <a:pt x="181" y="64"/>
                  <a:pt x="181" y="68"/>
                </a:cubicBezTo>
                <a:close/>
                <a:moveTo>
                  <a:pt x="183" y="114"/>
                </a:moveTo>
                <a:cubicBezTo>
                  <a:pt x="183" y="112"/>
                  <a:pt x="183" y="112"/>
                  <a:pt x="182" y="112"/>
                </a:cubicBezTo>
                <a:cubicBezTo>
                  <a:pt x="182" y="113"/>
                  <a:pt x="182" y="114"/>
                  <a:pt x="183" y="114"/>
                </a:cubicBezTo>
                <a:close/>
                <a:moveTo>
                  <a:pt x="185" y="46"/>
                </a:moveTo>
                <a:cubicBezTo>
                  <a:pt x="186" y="50"/>
                  <a:pt x="184" y="52"/>
                  <a:pt x="184" y="55"/>
                </a:cubicBezTo>
                <a:cubicBezTo>
                  <a:pt x="186" y="55"/>
                  <a:pt x="186" y="54"/>
                  <a:pt x="187" y="55"/>
                </a:cubicBezTo>
                <a:cubicBezTo>
                  <a:pt x="188" y="49"/>
                  <a:pt x="187" y="41"/>
                  <a:pt x="186" y="36"/>
                </a:cubicBezTo>
                <a:cubicBezTo>
                  <a:pt x="186" y="40"/>
                  <a:pt x="183" y="44"/>
                  <a:pt x="185" y="46"/>
                </a:cubicBezTo>
                <a:close/>
                <a:moveTo>
                  <a:pt x="186" y="280"/>
                </a:moveTo>
                <a:cubicBezTo>
                  <a:pt x="187" y="279"/>
                  <a:pt x="188" y="275"/>
                  <a:pt x="189" y="273"/>
                </a:cubicBezTo>
                <a:cubicBezTo>
                  <a:pt x="185" y="265"/>
                  <a:pt x="184" y="253"/>
                  <a:pt x="183" y="243"/>
                </a:cubicBezTo>
                <a:cubicBezTo>
                  <a:pt x="180" y="253"/>
                  <a:pt x="175" y="279"/>
                  <a:pt x="186" y="280"/>
                </a:cubicBezTo>
                <a:close/>
                <a:moveTo>
                  <a:pt x="181" y="289"/>
                </a:moveTo>
                <a:cubicBezTo>
                  <a:pt x="180" y="288"/>
                  <a:pt x="179" y="289"/>
                  <a:pt x="179" y="289"/>
                </a:cubicBezTo>
                <a:cubicBezTo>
                  <a:pt x="179" y="289"/>
                  <a:pt x="179" y="290"/>
                  <a:pt x="179" y="290"/>
                </a:cubicBezTo>
                <a:cubicBezTo>
                  <a:pt x="180" y="290"/>
                  <a:pt x="180" y="289"/>
                  <a:pt x="181" y="289"/>
                </a:cubicBezTo>
                <a:close/>
                <a:moveTo>
                  <a:pt x="187" y="26"/>
                </a:moveTo>
                <a:cubicBezTo>
                  <a:pt x="190" y="28"/>
                  <a:pt x="192" y="31"/>
                  <a:pt x="195" y="32"/>
                </a:cubicBezTo>
                <a:cubicBezTo>
                  <a:pt x="195" y="28"/>
                  <a:pt x="202" y="24"/>
                  <a:pt x="202" y="20"/>
                </a:cubicBezTo>
                <a:cubicBezTo>
                  <a:pt x="201" y="19"/>
                  <a:pt x="200" y="18"/>
                  <a:pt x="198" y="17"/>
                </a:cubicBezTo>
                <a:cubicBezTo>
                  <a:pt x="194" y="15"/>
                  <a:pt x="189" y="14"/>
                  <a:pt x="186" y="15"/>
                </a:cubicBezTo>
                <a:cubicBezTo>
                  <a:pt x="187" y="19"/>
                  <a:pt x="188" y="23"/>
                  <a:pt x="187" y="26"/>
                </a:cubicBezTo>
                <a:close/>
                <a:moveTo>
                  <a:pt x="186" y="120"/>
                </a:moveTo>
                <a:cubicBezTo>
                  <a:pt x="185" y="121"/>
                  <a:pt x="185" y="121"/>
                  <a:pt x="185" y="123"/>
                </a:cubicBezTo>
                <a:cubicBezTo>
                  <a:pt x="185" y="123"/>
                  <a:pt x="186" y="121"/>
                  <a:pt x="186" y="120"/>
                </a:cubicBezTo>
                <a:close/>
                <a:moveTo>
                  <a:pt x="185" y="129"/>
                </a:moveTo>
                <a:cubicBezTo>
                  <a:pt x="184" y="134"/>
                  <a:pt x="187" y="140"/>
                  <a:pt x="187" y="146"/>
                </a:cubicBezTo>
                <a:cubicBezTo>
                  <a:pt x="188" y="142"/>
                  <a:pt x="191" y="139"/>
                  <a:pt x="192" y="134"/>
                </a:cubicBezTo>
                <a:cubicBezTo>
                  <a:pt x="192" y="129"/>
                  <a:pt x="191" y="123"/>
                  <a:pt x="191" y="117"/>
                </a:cubicBezTo>
                <a:cubicBezTo>
                  <a:pt x="190" y="122"/>
                  <a:pt x="185" y="124"/>
                  <a:pt x="185" y="129"/>
                </a:cubicBezTo>
                <a:close/>
                <a:moveTo>
                  <a:pt x="186" y="109"/>
                </a:moveTo>
                <a:cubicBezTo>
                  <a:pt x="188" y="104"/>
                  <a:pt x="193" y="96"/>
                  <a:pt x="191" y="90"/>
                </a:cubicBezTo>
                <a:cubicBezTo>
                  <a:pt x="189" y="95"/>
                  <a:pt x="186" y="101"/>
                  <a:pt x="186" y="109"/>
                </a:cubicBezTo>
                <a:close/>
                <a:moveTo>
                  <a:pt x="184" y="225"/>
                </a:moveTo>
                <a:cubicBezTo>
                  <a:pt x="186" y="223"/>
                  <a:pt x="187" y="220"/>
                  <a:pt x="187" y="218"/>
                </a:cubicBezTo>
                <a:cubicBezTo>
                  <a:pt x="185" y="221"/>
                  <a:pt x="184" y="223"/>
                  <a:pt x="184" y="227"/>
                </a:cubicBezTo>
                <a:cubicBezTo>
                  <a:pt x="185" y="228"/>
                  <a:pt x="184" y="226"/>
                  <a:pt x="184" y="225"/>
                </a:cubicBezTo>
                <a:close/>
                <a:moveTo>
                  <a:pt x="190" y="53"/>
                </a:moveTo>
                <a:cubicBezTo>
                  <a:pt x="194" y="51"/>
                  <a:pt x="192" y="41"/>
                  <a:pt x="194" y="37"/>
                </a:cubicBezTo>
                <a:cubicBezTo>
                  <a:pt x="193" y="35"/>
                  <a:pt x="190" y="31"/>
                  <a:pt x="188" y="32"/>
                </a:cubicBezTo>
                <a:cubicBezTo>
                  <a:pt x="190" y="38"/>
                  <a:pt x="190" y="48"/>
                  <a:pt x="190" y="53"/>
                </a:cubicBezTo>
                <a:close/>
                <a:moveTo>
                  <a:pt x="190" y="290"/>
                </a:moveTo>
                <a:cubicBezTo>
                  <a:pt x="188" y="292"/>
                  <a:pt x="185" y="294"/>
                  <a:pt x="182" y="295"/>
                </a:cubicBezTo>
                <a:cubicBezTo>
                  <a:pt x="186" y="299"/>
                  <a:pt x="189" y="294"/>
                  <a:pt x="190" y="290"/>
                </a:cubicBezTo>
                <a:close/>
                <a:moveTo>
                  <a:pt x="189" y="112"/>
                </a:moveTo>
                <a:cubicBezTo>
                  <a:pt x="189" y="112"/>
                  <a:pt x="189" y="113"/>
                  <a:pt x="189" y="113"/>
                </a:cubicBezTo>
                <a:cubicBezTo>
                  <a:pt x="192" y="114"/>
                  <a:pt x="191" y="107"/>
                  <a:pt x="190" y="105"/>
                </a:cubicBezTo>
                <a:cubicBezTo>
                  <a:pt x="190" y="108"/>
                  <a:pt x="187" y="112"/>
                  <a:pt x="188" y="114"/>
                </a:cubicBezTo>
                <a:cubicBezTo>
                  <a:pt x="188" y="113"/>
                  <a:pt x="188" y="112"/>
                  <a:pt x="189" y="112"/>
                </a:cubicBezTo>
                <a:close/>
                <a:moveTo>
                  <a:pt x="185" y="234"/>
                </a:moveTo>
                <a:cubicBezTo>
                  <a:pt x="186" y="246"/>
                  <a:pt x="187" y="259"/>
                  <a:pt x="191" y="268"/>
                </a:cubicBezTo>
                <a:cubicBezTo>
                  <a:pt x="197" y="252"/>
                  <a:pt x="194" y="227"/>
                  <a:pt x="194" y="208"/>
                </a:cubicBezTo>
                <a:cubicBezTo>
                  <a:pt x="190" y="216"/>
                  <a:pt x="187" y="224"/>
                  <a:pt x="185" y="234"/>
                </a:cubicBezTo>
                <a:close/>
                <a:moveTo>
                  <a:pt x="194" y="188"/>
                </a:moveTo>
                <a:cubicBezTo>
                  <a:pt x="190" y="194"/>
                  <a:pt x="185" y="202"/>
                  <a:pt x="186" y="212"/>
                </a:cubicBezTo>
                <a:cubicBezTo>
                  <a:pt x="185" y="212"/>
                  <a:pt x="185" y="215"/>
                  <a:pt x="185" y="215"/>
                </a:cubicBezTo>
                <a:cubicBezTo>
                  <a:pt x="187" y="212"/>
                  <a:pt x="189" y="209"/>
                  <a:pt x="192" y="205"/>
                </a:cubicBezTo>
                <a:cubicBezTo>
                  <a:pt x="192" y="205"/>
                  <a:pt x="192" y="206"/>
                  <a:pt x="193" y="206"/>
                </a:cubicBezTo>
                <a:cubicBezTo>
                  <a:pt x="194" y="200"/>
                  <a:pt x="194" y="196"/>
                  <a:pt x="194" y="188"/>
                </a:cubicBezTo>
                <a:close/>
                <a:moveTo>
                  <a:pt x="192" y="142"/>
                </a:moveTo>
                <a:cubicBezTo>
                  <a:pt x="189" y="147"/>
                  <a:pt x="186" y="153"/>
                  <a:pt x="188" y="161"/>
                </a:cubicBezTo>
                <a:cubicBezTo>
                  <a:pt x="188" y="161"/>
                  <a:pt x="188" y="161"/>
                  <a:pt x="188" y="160"/>
                </a:cubicBezTo>
                <a:cubicBezTo>
                  <a:pt x="190" y="154"/>
                  <a:pt x="192" y="148"/>
                  <a:pt x="192" y="142"/>
                </a:cubicBezTo>
                <a:close/>
                <a:moveTo>
                  <a:pt x="191" y="72"/>
                </a:moveTo>
                <a:cubicBezTo>
                  <a:pt x="191" y="67"/>
                  <a:pt x="193" y="61"/>
                  <a:pt x="190" y="60"/>
                </a:cubicBezTo>
                <a:cubicBezTo>
                  <a:pt x="190" y="71"/>
                  <a:pt x="189" y="75"/>
                  <a:pt x="190" y="83"/>
                </a:cubicBezTo>
                <a:cubicBezTo>
                  <a:pt x="192" y="80"/>
                  <a:pt x="191" y="76"/>
                  <a:pt x="191" y="72"/>
                </a:cubicBezTo>
                <a:close/>
                <a:moveTo>
                  <a:pt x="187" y="195"/>
                </a:moveTo>
                <a:cubicBezTo>
                  <a:pt x="189" y="189"/>
                  <a:pt x="195" y="182"/>
                  <a:pt x="192" y="176"/>
                </a:cubicBezTo>
                <a:cubicBezTo>
                  <a:pt x="190" y="182"/>
                  <a:pt x="187" y="188"/>
                  <a:pt x="187" y="195"/>
                </a:cubicBezTo>
                <a:close/>
                <a:moveTo>
                  <a:pt x="192" y="156"/>
                </a:moveTo>
                <a:cubicBezTo>
                  <a:pt x="190" y="161"/>
                  <a:pt x="190" y="167"/>
                  <a:pt x="188" y="172"/>
                </a:cubicBezTo>
                <a:cubicBezTo>
                  <a:pt x="191" y="168"/>
                  <a:pt x="194" y="163"/>
                  <a:pt x="192" y="156"/>
                </a:cubicBezTo>
                <a:close/>
                <a:moveTo>
                  <a:pt x="193" y="70"/>
                </a:moveTo>
                <a:cubicBezTo>
                  <a:pt x="194" y="69"/>
                  <a:pt x="195" y="64"/>
                  <a:pt x="193" y="63"/>
                </a:cubicBezTo>
                <a:cubicBezTo>
                  <a:pt x="193" y="66"/>
                  <a:pt x="193" y="68"/>
                  <a:pt x="193" y="70"/>
                </a:cubicBezTo>
                <a:close/>
                <a:moveTo>
                  <a:pt x="193" y="91"/>
                </a:moveTo>
                <a:cubicBezTo>
                  <a:pt x="193" y="90"/>
                  <a:pt x="194" y="91"/>
                  <a:pt x="194" y="91"/>
                </a:cubicBezTo>
                <a:cubicBezTo>
                  <a:pt x="193" y="88"/>
                  <a:pt x="196" y="82"/>
                  <a:pt x="194" y="80"/>
                </a:cubicBezTo>
                <a:cubicBezTo>
                  <a:pt x="193" y="83"/>
                  <a:pt x="193" y="87"/>
                  <a:pt x="193" y="91"/>
                </a:cubicBezTo>
                <a:close/>
                <a:moveTo>
                  <a:pt x="196" y="58"/>
                </a:moveTo>
                <a:cubicBezTo>
                  <a:pt x="195" y="56"/>
                  <a:pt x="196" y="56"/>
                  <a:pt x="196" y="53"/>
                </a:cubicBezTo>
                <a:cubicBezTo>
                  <a:pt x="194" y="53"/>
                  <a:pt x="194" y="56"/>
                  <a:pt x="193" y="58"/>
                </a:cubicBezTo>
                <a:cubicBezTo>
                  <a:pt x="194" y="58"/>
                  <a:pt x="194" y="59"/>
                  <a:pt x="196" y="58"/>
                </a:cubicBezTo>
                <a:close/>
                <a:moveTo>
                  <a:pt x="193" y="106"/>
                </a:moveTo>
                <a:cubicBezTo>
                  <a:pt x="195" y="104"/>
                  <a:pt x="195" y="100"/>
                  <a:pt x="194" y="96"/>
                </a:cubicBezTo>
                <a:cubicBezTo>
                  <a:pt x="192" y="97"/>
                  <a:pt x="193" y="104"/>
                  <a:pt x="193" y="106"/>
                </a:cubicBezTo>
                <a:close/>
                <a:moveTo>
                  <a:pt x="197" y="43"/>
                </a:moveTo>
                <a:cubicBezTo>
                  <a:pt x="196" y="42"/>
                  <a:pt x="196" y="40"/>
                  <a:pt x="195" y="40"/>
                </a:cubicBezTo>
                <a:cubicBezTo>
                  <a:pt x="195" y="43"/>
                  <a:pt x="194" y="47"/>
                  <a:pt x="194" y="50"/>
                </a:cubicBezTo>
                <a:cubicBezTo>
                  <a:pt x="197" y="49"/>
                  <a:pt x="196" y="46"/>
                  <a:pt x="197" y="43"/>
                </a:cubicBezTo>
                <a:close/>
                <a:moveTo>
                  <a:pt x="194" y="129"/>
                </a:moveTo>
                <a:cubicBezTo>
                  <a:pt x="195" y="127"/>
                  <a:pt x="196" y="124"/>
                  <a:pt x="197" y="122"/>
                </a:cubicBezTo>
                <a:cubicBezTo>
                  <a:pt x="194" y="121"/>
                  <a:pt x="196" y="114"/>
                  <a:pt x="194" y="110"/>
                </a:cubicBezTo>
                <a:cubicBezTo>
                  <a:pt x="192" y="114"/>
                  <a:pt x="193" y="125"/>
                  <a:pt x="194" y="129"/>
                </a:cubicBezTo>
                <a:close/>
                <a:moveTo>
                  <a:pt x="191" y="279"/>
                </a:moveTo>
                <a:cubicBezTo>
                  <a:pt x="191" y="277"/>
                  <a:pt x="190" y="279"/>
                  <a:pt x="189" y="280"/>
                </a:cubicBezTo>
                <a:cubicBezTo>
                  <a:pt x="190" y="280"/>
                  <a:pt x="190" y="279"/>
                  <a:pt x="191" y="279"/>
                </a:cubicBezTo>
                <a:close/>
                <a:moveTo>
                  <a:pt x="193" y="296"/>
                </a:moveTo>
                <a:cubicBezTo>
                  <a:pt x="193" y="294"/>
                  <a:pt x="193" y="293"/>
                  <a:pt x="192" y="293"/>
                </a:cubicBezTo>
                <a:cubicBezTo>
                  <a:pt x="192" y="295"/>
                  <a:pt x="190" y="297"/>
                  <a:pt x="190" y="298"/>
                </a:cubicBezTo>
                <a:cubicBezTo>
                  <a:pt x="191" y="297"/>
                  <a:pt x="192" y="297"/>
                  <a:pt x="193" y="296"/>
                </a:cubicBezTo>
                <a:close/>
                <a:moveTo>
                  <a:pt x="196" y="131"/>
                </a:moveTo>
                <a:cubicBezTo>
                  <a:pt x="195" y="134"/>
                  <a:pt x="194" y="135"/>
                  <a:pt x="194" y="139"/>
                </a:cubicBezTo>
                <a:cubicBezTo>
                  <a:pt x="195" y="137"/>
                  <a:pt x="196" y="133"/>
                  <a:pt x="196" y="131"/>
                </a:cubicBezTo>
                <a:close/>
                <a:moveTo>
                  <a:pt x="194" y="159"/>
                </a:moveTo>
                <a:cubicBezTo>
                  <a:pt x="196" y="159"/>
                  <a:pt x="196" y="156"/>
                  <a:pt x="197" y="157"/>
                </a:cubicBezTo>
                <a:cubicBezTo>
                  <a:pt x="197" y="156"/>
                  <a:pt x="198" y="156"/>
                  <a:pt x="198" y="155"/>
                </a:cubicBezTo>
                <a:cubicBezTo>
                  <a:pt x="197" y="154"/>
                  <a:pt x="197" y="154"/>
                  <a:pt x="197" y="154"/>
                </a:cubicBezTo>
                <a:cubicBezTo>
                  <a:pt x="198" y="150"/>
                  <a:pt x="198" y="143"/>
                  <a:pt x="196" y="139"/>
                </a:cubicBezTo>
                <a:cubicBezTo>
                  <a:pt x="194" y="145"/>
                  <a:pt x="194" y="151"/>
                  <a:pt x="194" y="159"/>
                </a:cubicBezTo>
                <a:close/>
                <a:moveTo>
                  <a:pt x="198" y="37"/>
                </a:moveTo>
                <a:cubicBezTo>
                  <a:pt x="198" y="36"/>
                  <a:pt x="199" y="33"/>
                  <a:pt x="198" y="33"/>
                </a:cubicBezTo>
                <a:cubicBezTo>
                  <a:pt x="197" y="33"/>
                  <a:pt x="196" y="36"/>
                  <a:pt x="198" y="37"/>
                </a:cubicBezTo>
                <a:close/>
                <a:moveTo>
                  <a:pt x="198" y="161"/>
                </a:moveTo>
                <a:cubicBezTo>
                  <a:pt x="196" y="165"/>
                  <a:pt x="194" y="171"/>
                  <a:pt x="195" y="177"/>
                </a:cubicBezTo>
                <a:cubicBezTo>
                  <a:pt x="197" y="174"/>
                  <a:pt x="201" y="166"/>
                  <a:pt x="198" y="161"/>
                </a:cubicBezTo>
                <a:close/>
                <a:moveTo>
                  <a:pt x="201" y="65"/>
                </a:moveTo>
                <a:cubicBezTo>
                  <a:pt x="199" y="68"/>
                  <a:pt x="197" y="73"/>
                  <a:pt x="197" y="77"/>
                </a:cubicBezTo>
                <a:cubicBezTo>
                  <a:pt x="199" y="73"/>
                  <a:pt x="200" y="70"/>
                  <a:pt x="201" y="65"/>
                </a:cubicBezTo>
                <a:close/>
                <a:moveTo>
                  <a:pt x="200" y="53"/>
                </a:moveTo>
                <a:cubicBezTo>
                  <a:pt x="199" y="55"/>
                  <a:pt x="199" y="60"/>
                  <a:pt x="198" y="63"/>
                </a:cubicBezTo>
                <a:cubicBezTo>
                  <a:pt x="201" y="62"/>
                  <a:pt x="200" y="56"/>
                  <a:pt x="200" y="53"/>
                </a:cubicBezTo>
                <a:close/>
                <a:moveTo>
                  <a:pt x="195" y="195"/>
                </a:moveTo>
                <a:cubicBezTo>
                  <a:pt x="197" y="194"/>
                  <a:pt x="197" y="192"/>
                  <a:pt x="199" y="193"/>
                </a:cubicBezTo>
                <a:cubicBezTo>
                  <a:pt x="199" y="186"/>
                  <a:pt x="200" y="182"/>
                  <a:pt x="199" y="174"/>
                </a:cubicBezTo>
                <a:cubicBezTo>
                  <a:pt x="196" y="179"/>
                  <a:pt x="195" y="187"/>
                  <a:pt x="195" y="195"/>
                </a:cubicBezTo>
                <a:close/>
                <a:moveTo>
                  <a:pt x="197" y="118"/>
                </a:moveTo>
                <a:cubicBezTo>
                  <a:pt x="199" y="118"/>
                  <a:pt x="198" y="116"/>
                  <a:pt x="198" y="115"/>
                </a:cubicBezTo>
                <a:cubicBezTo>
                  <a:pt x="199" y="115"/>
                  <a:pt x="199" y="114"/>
                  <a:pt x="200" y="112"/>
                </a:cubicBezTo>
                <a:cubicBezTo>
                  <a:pt x="199" y="112"/>
                  <a:pt x="198" y="113"/>
                  <a:pt x="198" y="113"/>
                </a:cubicBezTo>
                <a:cubicBezTo>
                  <a:pt x="198" y="112"/>
                  <a:pt x="198" y="110"/>
                  <a:pt x="197" y="110"/>
                </a:cubicBezTo>
                <a:cubicBezTo>
                  <a:pt x="197" y="113"/>
                  <a:pt x="197" y="116"/>
                  <a:pt x="197" y="118"/>
                </a:cubicBezTo>
                <a:close/>
                <a:moveTo>
                  <a:pt x="198" y="92"/>
                </a:moveTo>
                <a:cubicBezTo>
                  <a:pt x="198" y="87"/>
                  <a:pt x="201" y="81"/>
                  <a:pt x="200" y="77"/>
                </a:cubicBezTo>
                <a:cubicBezTo>
                  <a:pt x="199" y="81"/>
                  <a:pt x="196" y="87"/>
                  <a:pt x="198" y="92"/>
                </a:cubicBezTo>
                <a:close/>
                <a:moveTo>
                  <a:pt x="204" y="26"/>
                </a:moveTo>
                <a:cubicBezTo>
                  <a:pt x="200" y="29"/>
                  <a:pt x="200" y="35"/>
                  <a:pt x="199" y="41"/>
                </a:cubicBezTo>
                <a:cubicBezTo>
                  <a:pt x="201" y="36"/>
                  <a:pt x="203" y="30"/>
                  <a:pt x="207" y="26"/>
                </a:cubicBezTo>
                <a:cubicBezTo>
                  <a:pt x="206" y="26"/>
                  <a:pt x="205" y="25"/>
                  <a:pt x="204" y="26"/>
                </a:cubicBezTo>
                <a:close/>
                <a:moveTo>
                  <a:pt x="198" y="127"/>
                </a:moveTo>
                <a:cubicBezTo>
                  <a:pt x="198" y="125"/>
                  <a:pt x="199" y="124"/>
                  <a:pt x="199" y="122"/>
                </a:cubicBezTo>
                <a:cubicBezTo>
                  <a:pt x="198" y="123"/>
                  <a:pt x="197" y="126"/>
                  <a:pt x="198" y="127"/>
                </a:cubicBezTo>
                <a:close/>
                <a:moveTo>
                  <a:pt x="197" y="226"/>
                </a:moveTo>
                <a:cubicBezTo>
                  <a:pt x="198" y="216"/>
                  <a:pt x="198" y="209"/>
                  <a:pt x="199" y="199"/>
                </a:cubicBezTo>
                <a:cubicBezTo>
                  <a:pt x="194" y="204"/>
                  <a:pt x="197" y="218"/>
                  <a:pt x="197" y="226"/>
                </a:cubicBezTo>
                <a:close/>
                <a:moveTo>
                  <a:pt x="201" y="93"/>
                </a:moveTo>
                <a:cubicBezTo>
                  <a:pt x="199" y="94"/>
                  <a:pt x="199" y="97"/>
                  <a:pt x="198" y="101"/>
                </a:cubicBezTo>
                <a:cubicBezTo>
                  <a:pt x="201" y="101"/>
                  <a:pt x="201" y="96"/>
                  <a:pt x="201" y="93"/>
                </a:cubicBezTo>
                <a:close/>
                <a:moveTo>
                  <a:pt x="200" y="111"/>
                </a:moveTo>
                <a:cubicBezTo>
                  <a:pt x="202" y="110"/>
                  <a:pt x="200" y="106"/>
                  <a:pt x="201" y="104"/>
                </a:cubicBezTo>
                <a:cubicBezTo>
                  <a:pt x="200" y="103"/>
                  <a:pt x="200" y="104"/>
                  <a:pt x="199" y="104"/>
                </a:cubicBezTo>
                <a:cubicBezTo>
                  <a:pt x="199" y="107"/>
                  <a:pt x="200" y="109"/>
                  <a:pt x="200" y="111"/>
                </a:cubicBezTo>
                <a:close/>
                <a:moveTo>
                  <a:pt x="200" y="148"/>
                </a:moveTo>
                <a:cubicBezTo>
                  <a:pt x="201" y="148"/>
                  <a:pt x="201" y="147"/>
                  <a:pt x="201" y="146"/>
                </a:cubicBezTo>
                <a:cubicBezTo>
                  <a:pt x="201" y="146"/>
                  <a:pt x="200" y="147"/>
                  <a:pt x="200" y="146"/>
                </a:cubicBezTo>
                <a:cubicBezTo>
                  <a:pt x="199" y="140"/>
                  <a:pt x="201" y="135"/>
                  <a:pt x="200" y="130"/>
                </a:cubicBezTo>
                <a:cubicBezTo>
                  <a:pt x="197" y="135"/>
                  <a:pt x="199" y="142"/>
                  <a:pt x="200" y="148"/>
                </a:cubicBezTo>
                <a:close/>
                <a:moveTo>
                  <a:pt x="195" y="293"/>
                </a:moveTo>
                <a:cubicBezTo>
                  <a:pt x="197" y="293"/>
                  <a:pt x="198" y="291"/>
                  <a:pt x="198" y="289"/>
                </a:cubicBezTo>
                <a:cubicBezTo>
                  <a:pt x="197" y="288"/>
                  <a:pt x="197" y="289"/>
                  <a:pt x="195" y="289"/>
                </a:cubicBezTo>
                <a:cubicBezTo>
                  <a:pt x="195" y="291"/>
                  <a:pt x="196" y="291"/>
                  <a:pt x="195" y="293"/>
                </a:cubicBezTo>
                <a:close/>
                <a:moveTo>
                  <a:pt x="205" y="47"/>
                </a:moveTo>
                <a:cubicBezTo>
                  <a:pt x="205" y="39"/>
                  <a:pt x="210" y="35"/>
                  <a:pt x="209" y="29"/>
                </a:cubicBezTo>
                <a:cubicBezTo>
                  <a:pt x="208" y="30"/>
                  <a:pt x="207" y="31"/>
                  <a:pt x="206" y="31"/>
                </a:cubicBezTo>
                <a:cubicBezTo>
                  <a:pt x="206" y="31"/>
                  <a:pt x="206" y="31"/>
                  <a:pt x="206" y="31"/>
                </a:cubicBezTo>
                <a:cubicBezTo>
                  <a:pt x="205" y="36"/>
                  <a:pt x="201" y="39"/>
                  <a:pt x="201" y="47"/>
                </a:cubicBezTo>
                <a:cubicBezTo>
                  <a:pt x="203" y="46"/>
                  <a:pt x="203" y="47"/>
                  <a:pt x="205" y="47"/>
                </a:cubicBezTo>
                <a:close/>
                <a:moveTo>
                  <a:pt x="203" y="224"/>
                </a:moveTo>
                <a:cubicBezTo>
                  <a:pt x="200" y="240"/>
                  <a:pt x="196" y="254"/>
                  <a:pt x="196" y="274"/>
                </a:cubicBezTo>
                <a:cubicBezTo>
                  <a:pt x="204" y="263"/>
                  <a:pt x="207" y="241"/>
                  <a:pt x="203" y="224"/>
                </a:cubicBezTo>
                <a:close/>
                <a:moveTo>
                  <a:pt x="197" y="282"/>
                </a:moveTo>
                <a:cubicBezTo>
                  <a:pt x="197" y="284"/>
                  <a:pt x="200" y="286"/>
                  <a:pt x="201" y="284"/>
                </a:cubicBezTo>
                <a:cubicBezTo>
                  <a:pt x="201" y="281"/>
                  <a:pt x="204" y="278"/>
                  <a:pt x="203" y="274"/>
                </a:cubicBezTo>
                <a:cubicBezTo>
                  <a:pt x="202" y="276"/>
                  <a:pt x="196" y="279"/>
                  <a:pt x="197" y="282"/>
                </a:cubicBezTo>
                <a:close/>
                <a:moveTo>
                  <a:pt x="202" y="117"/>
                </a:moveTo>
                <a:cubicBezTo>
                  <a:pt x="202" y="117"/>
                  <a:pt x="201" y="116"/>
                  <a:pt x="201" y="116"/>
                </a:cubicBezTo>
                <a:cubicBezTo>
                  <a:pt x="201" y="117"/>
                  <a:pt x="201" y="117"/>
                  <a:pt x="201" y="118"/>
                </a:cubicBezTo>
                <a:cubicBezTo>
                  <a:pt x="202" y="119"/>
                  <a:pt x="201" y="117"/>
                  <a:pt x="202" y="117"/>
                </a:cubicBezTo>
                <a:close/>
                <a:moveTo>
                  <a:pt x="203" y="74"/>
                </a:moveTo>
                <a:cubicBezTo>
                  <a:pt x="203" y="82"/>
                  <a:pt x="202" y="89"/>
                  <a:pt x="203" y="96"/>
                </a:cubicBezTo>
                <a:cubicBezTo>
                  <a:pt x="206" y="93"/>
                  <a:pt x="207" y="86"/>
                  <a:pt x="208" y="78"/>
                </a:cubicBezTo>
                <a:cubicBezTo>
                  <a:pt x="208" y="75"/>
                  <a:pt x="212" y="55"/>
                  <a:pt x="208" y="55"/>
                </a:cubicBezTo>
                <a:cubicBezTo>
                  <a:pt x="207" y="55"/>
                  <a:pt x="207" y="57"/>
                  <a:pt x="207" y="59"/>
                </a:cubicBezTo>
                <a:cubicBezTo>
                  <a:pt x="206" y="62"/>
                  <a:pt x="204" y="63"/>
                  <a:pt x="204" y="66"/>
                </a:cubicBezTo>
                <a:cubicBezTo>
                  <a:pt x="203" y="69"/>
                  <a:pt x="204" y="72"/>
                  <a:pt x="202" y="74"/>
                </a:cubicBezTo>
                <a:lnTo>
                  <a:pt x="203" y="74"/>
                </a:lnTo>
                <a:close/>
                <a:moveTo>
                  <a:pt x="203" y="217"/>
                </a:moveTo>
                <a:cubicBezTo>
                  <a:pt x="204" y="210"/>
                  <a:pt x="203" y="207"/>
                  <a:pt x="202" y="202"/>
                </a:cubicBezTo>
                <a:cubicBezTo>
                  <a:pt x="202" y="199"/>
                  <a:pt x="203" y="195"/>
                  <a:pt x="201" y="193"/>
                </a:cubicBezTo>
                <a:cubicBezTo>
                  <a:pt x="201" y="208"/>
                  <a:pt x="200" y="218"/>
                  <a:pt x="199" y="233"/>
                </a:cubicBezTo>
                <a:cubicBezTo>
                  <a:pt x="200" y="228"/>
                  <a:pt x="203" y="223"/>
                  <a:pt x="203" y="217"/>
                </a:cubicBezTo>
                <a:close/>
                <a:moveTo>
                  <a:pt x="203" y="292"/>
                </a:moveTo>
                <a:cubicBezTo>
                  <a:pt x="203" y="292"/>
                  <a:pt x="202" y="291"/>
                  <a:pt x="201" y="291"/>
                </a:cubicBezTo>
                <a:cubicBezTo>
                  <a:pt x="200" y="293"/>
                  <a:pt x="199" y="294"/>
                  <a:pt x="198" y="296"/>
                </a:cubicBezTo>
                <a:cubicBezTo>
                  <a:pt x="200" y="295"/>
                  <a:pt x="202" y="294"/>
                  <a:pt x="203" y="292"/>
                </a:cubicBezTo>
                <a:close/>
                <a:moveTo>
                  <a:pt x="214" y="99"/>
                </a:moveTo>
                <a:cubicBezTo>
                  <a:pt x="212" y="102"/>
                  <a:pt x="210" y="106"/>
                  <a:pt x="208" y="110"/>
                </a:cubicBezTo>
                <a:cubicBezTo>
                  <a:pt x="208" y="111"/>
                  <a:pt x="207" y="111"/>
                  <a:pt x="206" y="112"/>
                </a:cubicBezTo>
                <a:cubicBezTo>
                  <a:pt x="206" y="113"/>
                  <a:pt x="205" y="116"/>
                  <a:pt x="204" y="118"/>
                </a:cubicBezTo>
                <a:cubicBezTo>
                  <a:pt x="201" y="125"/>
                  <a:pt x="203" y="132"/>
                  <a:pt x="205" y="139"/>
                </a:cubicBezTo>
                <a:cubicBezTo>
                  <a:pt x="210" y="129"/>
                  <a:pt x="215" y="120"/>
                  <a:pt x="220" y="109"/>
                </a:cubicBezTo>
                <a:cubicBezTo>
                  <a:pt x="219" y="108"/>
                  <a:pt x="218" y="110"/>
                  <a:pt x="218" y="109"/>
                </a:cubicBezTo>
                <a:cubicBezTo>
                  <a:pt x="218" y="104"/>
                  <a:pt x="217" y="98"/>
                  <a:pt x="216" y="95"/>
                </a:cubicBezTo>
                <a:cubicBezTo>
                  <a:pt x="215" y="96"/>
                  <a:pt x="214" y="97"/>
                  <a:pt x="214" y="99"/>
                </a:cubicBezTo>
                <a:close/>
                <a:moveTo>
                  <a:pt x="203" y="115"/>
                </a:moveTo>
                <a:cubicBezTo>
                  <a:pt x="204" y="111"/>
                  <a:pt x="207" y="108"/>
                  <a:pt x="208" y="103"/>
                </a:cubicBezTo>
                <a:cubicBezTo>
                  <a:pt x="209" y="104"/>
                  <a:pt x="208" y="102"/>
                  <a:pt x="209" y="103"/>
                </a:cubicBezTo>
                <a:cubicBezTo>
                  <a:pt x="210" y="96"/>
                  <a:pt x="216" y="94"/>
                  <a:pt x="215" y="88"/>
                </a:cubicBezTo>
                <a:cubicBezTo>
                  <a:pt x="212" y="91"/>
                  <a:pt x="209" y="93"/>
                  <a:pt x="207" y="96"/>
                </a:cubicBezTo>
                <a:cubicBezTo>
                  <a:pt x="207" y="102"/>
                  <a:pt x="202" y="107"/>
                  <a:pt x="203" y="115"/>
                </a:cubicBezTo>
                <a:close/>
                <a:moveTo>
                  <a:pt x="202" y="161"/>
                </a:moveTo>
                <a:cubicBezTo>
                  <a:pt x="204" y="157"/>
                  <a:pt x="206" y="153"/>
                  <a:pt x="204" y="148"/>
                </a:cubicBezTo>
                <a:cubicBezTo>
                  <a:pt x="202" y="151"/>
                  <a:pt x="202" y="157"/>
                  <a:pt x="202" y="161"/>
                </a:cubicBezTo>
                <a:close/>
                <a:moveTo>
                  <a:pt x="203" y="143"/>
                </a:moveTo>
                <a:cubicBezTo>
                  <a:pt x="203" y="142"/>
                  <a:pt x="203" y="140"/>
                  <a:pt x="202" y="140"/>
                </a:cubicBezTo>
                <a:cubicBezTo>
                  <a:pt x="202" y="141"/>
                  <a:pt x="202" y="143"/>
                  <a:pt x="203" y="143"/>
                </a:cubicBezTo>
                <a:close/>
                <a:moveTo>
                  <a:pt x="213" y="26"/>
                </a:moveTo>
                <a:cubicBezTo>
                  <a:pt x="214" y="21"/>
                  <a:pt x="217" y="19"/>
                  <a:pt x="221" y="17"/>
                </a:cubicBezTo>
                <a:cubicBezTo>
                  <a:pt x="218" y="12"/>
                  <a:pt x="208" y="13"/>
                  <a:pt x="205" y="18"/>
                </a:cubicBezTo>
                <a:cubicBezTo>
                  <a:pt x="206" y="23"/>
                  <a:pt x="212" y="22"/>
                  <a:pt x="213" y="26"/>
                </a:cubicBezTo>
                <a:close/>
                <a:moveTo>
                  <a:pt x="206" y="159"/>
                </a:moveTo>
                <a:cubicBezTo>
                  <a:pt x="203" y="164"/>
                  <a:pt x="201" y="173"/>
                  <a:pt x="203" y="180"/>
                </a:cubicBezTo>
                <a:cubicBezTo>
                  <a:pt x="206" y="173"/>
                  <a:pt x="209" y="167"/>
                  <a:pt x="206" y="159"/>
                </a:cubicBezTo>
                <a:close/>
                <a:moveTo>
                  <a:pt x="203" y="191"/>
                </a:moveTo>
                <a:cubicBezTo>
                  <a:pt x="204" y="196"/>
                  <a:pt x="205" y="204"/>
                  <a:pt x="205" y="209"/>
                </a:cubicBezTo>
                <a:cubicBezTo>
                  <a:pt x="209" y="201"/>
                  <a:pt x="210" y="191"/>
                  <a:pt x="208" y="180"/>
                </a:cubicBezTo>
                <a:cubicBezTo>
                  <a:pt x="208" y="183"/>
                  <a:pt x="203" y="187"/>
                  <a:pt x="203" y="191"/>
                </a:cubicBezTo>
                <a:close/>
                <a:moveTo>
                  <a:pt x="204" y="211"/>
                </a:moveTo>
                <a:cubicBezTo>
                  <a:pt x="204" y="212"/>
                  <a:pt x="204" y="212"/>
                  <a:pt x="204" y="213"/>
                </a:cubicBezTo>
                <a:cubicBezTo>
                  <a:pt x="205" y="213"/>
                  <a:pt x="205" y="211"/>
                  <a:pt x="204" y="211"/>
                </a:cubicBezTo>
                <a:close/>
                <a:moveTo>
                  <a:pt x="207" y="150"/>
                </a:moveTo>
                <a:cubicBezTo>
                  <a:pt x="210" y="142"/>
                  <a:pt x="214" y="134"/>
                  <a:pt x="216" y="126"/>
                </a:cubicBezTo>
                <a:cubicBezTo>
                  <a:pt x="214" y="133"/>
                  <a:pt x="203" y="141"/>
                  <a:pt x="207" y="150"/>
                </a:cubicBezTo>
                <a:close/>
                <a:moveTo>
                  <a:pt x="208" y="173"/>
                </a:moveTo>
                <a:cubicBezTo>
                  <a:pt x="207" y="175"/>
                  <a:pt x="206" y="177"/>
                  <a:pt x="205" y="180"/>
                </a:cubicBezTo>
                <a:cubicBezTo>
                  <a:pt x="207" y="179"/>
                  <a:pt x="209" y="177"/>
                  <a:pt x="208" y="173"/>
                </a:cubicBezTo>
                <a:close/>
                <a:moveTo>
                  <a:pt x="207" y="286"/>
                </a:moveTo>
                <a:cubicBezTo>
                  <a:pt x="207" y="288"/>
                  <a:pt x="204" y="286"/>
                  <a:pt x="203" y="288"/>
                </a:cubicBezTo>
                <a:cubicBezTo>
                  <a:pt x="204" y="288"/>
                  <a:pt x="208" y="288"/>
                  <a:pt x="207" y="286"/>
                </a:cubicBezTo>
                <a:close/>
                <a:moveTo>
                  <a:pt x="214" y="84"/>
                </a:moveTo>
                <a:cubicBezTo>
                  <a:pt x="213" y="80"/>
                  <a:pt x="213" y="75"/>
                  <a:pt x="212" y="71"/>
                </a:cubicBezTo>
                <a:cubicBezTo>
                  <a:pt x="211" y="78"/>
                  <a:pt x="210" y="85"/>
                  <a:pt x="208" y="90"/>
                </a:cubicBezTo>
                <a:cubicBezTo>
                  <a:pt x="211" y="89"/>
                  <a:pt x="213" y="86"/>
                  <a:pt x="214" y="84"/>
                </a:cubicBezTo>
                <a:close/>
                <a:moveTo>
                  <a:pt x="207" y="234"/>
                </a:moveTo>
                <a:cubicBezTo>
                  <a:pt x="208" y="224"/>
                  <a:pt x="209" y="217"/>
                  <a:pt x="209" y="205"/>
                </a:cubicBezTo>
                <a:cubicBezTo>
                  <a:pt x="205" y="213"/>
                  <a:pt x="206" y="223"/>
                  <a:pt x="207" y="234"/>
                </a:cubicBezTo>
                <a:close/>
                <a:moveTo>
                  <a:pt x="207" y="282"/>
                </a:moveTo>
                <a:cubicBezTo>
                  <a:pt x="206" y="281"/>
                  <a:pt x="206" y="280"/>
                  <a:pt x="205" y="279"/>
                </a:cubicBezTo>
                <a:cubicBezTo>
                  <a:pt x="205" y="281"/>
                  <a:pt x="204" y="281"/>
                  <a:pt x="204" y="283"/>
                </a:cubicBezTo>
                <a:cubicBezTo>
                  <a:pt x="205" y="283"/>
                  <a:pt x="206" y="282"/>
                  <a:pt x="207" y="282"/>
                </a:cubicBezTo>
                <a:close/>
                <a:moveTo>
                  <a:pt x="211" y="52"/>
                </a:moveTo>
                <a:cubicBezTo>
                  <a:pt x="213" y="61"/>
                  <a:pt x="214" y="73"/>
                  <a:pt x="216" y="82"/>
                </a:cubicBezTo>
                <a:cubicBezTo>
                  <a:pt x="217" y="82"/>
                  <a:pt x="217" y="81"/>
                  <a:pt x="218" y="81"/>
                </a:cubicBezTo>
                <a:cubicBezTo>
                  <a:pt x="219" y="73"/>
                  <a:pt x="219" y="67"/>
                  <a:pt x="220" y="61"/>
                </a:cubicBezTo>
                <a:cubicBezTo>
                  <a:pt x="218" y="54"/>
                  <a:pt x="216" y="48"/>
                  <a:pt x="213" y="42"/>
                </a:cubicBezTo>
                <a:cubicBezTo>
                  <a:pt x="212" y="46"/>
                  <a:pt x="210" y="46"/>
                  <a:pt x="211" y="51"/>
                </a:cubicBezTo>
                <a:cubicBezTo>
                  <a:pt x="210" y="50"/>
                  <a:pt x="210" y="49"/>
                  <a:pt x="210" y="51"/>
                </a:cubicBezTo>
                <a:cubicBezTo>
                  <a:pt x="210" y="51"/>
                  <a:pt x="210" y="52"/>
                  <a:pt x="211" y="52"/>
                </a:cubicBezTo>
                <a:close/>
                <a:moveTo>
                  <a:pt x="216" y="134"/>
                </a:moveTo>
                <a:cubicBezTo>
                  <a:pt x="215" y="138"/>
                  <a:pt x="212" y="142"/>
                  <a:pt x="211" y="147"/>
                </a:cubicBezTo>
                <a:cubicBezTo>
                  <a:pt x="210" y="149"/>
                  <a:pt x="208" y="154"/>
                  <a:pt x="208" y="155"/>
                </a:cubicBezTo>
                <a:cubicBezTo>
                  <a:pt x="207" y="158"/>
                  <a:pt x="208" y="161"/>
                  <a:pt x="210" y="163"/>
                </a:cubicBezTo>
                <a:cubicBezTo>
                  <a:pt x="213" y="151"/>
                  <a:pt x="220" y="143"/>
                  <a:pt x="219" y="128"/>
                </a:cubicBezTo>
                <a:cubicBezTo>
                  <a:pt x="217" y="129"/>
                  <a:pt x="217" y="131"/>
                  <a:pt x="216" y="134"/>
                </a:cubicBezTo>
                <a:close/>
                <a:moveTo>
                  <a:pt x="212" y="277"/>
                </a:moveTo>
                <a:cubicBezTo>
                  <a:pt x="212" y="269"/>
                  <a:pt x="214" y="265"/>
                  <a:pt x="214" y="259"/>
                </a:cubicBezTo>
                <a:cubicBezTo>
                  <a:pt x="214" y="260"/>
                  <a:pt x="207" y="269"/>
                  <a:pt x="207" y="271"/>
                </a:cubicBezTo>
                <a:cubicBezTo>
                  <a:pt x="206" y="274"/>
                  <a:pt x="208" y="278"/>
                  <a:pt x="210" y="279"/>
                </a:cubicBezTo>
                <a:cubicBezTo>
                  <a:pt x="211" y="278"/>
                  <a:pt x="212" y="278"/>
                  <a:pt x="212" y="277"/>
                </a:cubicBezTo>
                <a:close/>
                <a:moveTo>
                  <a:pt x="210" y="246"/>
                </a:moveTo>
                <a:cubicBezTo>
                  <a:pt x="210" y="247"/>
                  <a:pt x="209" y="247"/>
                  <a:pt x="209" y="249"/>
                </a:cubicBezTo>
                <a:cubicBezTo>
                  <a:pt x="209" y="253"/>
                  <a:pt x="206" y="258"/>
                  <a:pt x="207" y="263"/>
                </a:cubicBezTo>
                <a:cubicBezTo>
                  <a:pt x="209" y="262"/>
                  <a:pt x="210" y="258"/>
                  <a:pt x="212" y="255"/>
                </a:cubicBezTo>
                <a:cubicBezTo>
                  <a:pt x="215" y="249"/>
                  <a:pt x="218" y="244"/>
                  <a:pt x="218" y="237"/>
                </a:cubicBezTo>
                <a:cubicBezTo>
                  <a:pt x="220" y="233"/>
                  <a:pt x="219" y="225"/>
                  <a:pt x="222" y="223"/>
                </a:cubicBezTo>
                <a:cubicBezTo>
                  <a:pt x="222" y="219"/>
                  <a:pt x="225" y="215"/>
                  <a:pt x="225" y="210"/>
                </a:cubicBezTo>
                <a:cubicBezTo>
                  <a:pt x="226" y="204"/>
                  <a:pt x="225" y="198"/>
                  <a:pt x="225" y="194"/>
                </a:cubicBezTo>
                <a:cubicBezTo>
                  <a:pt x="219" y="209"/>
                  <a:pt x="214" y="227"/>
                  <a:pt x="210" y="246"/>
                </a:cubicBezTo>
                <a:close/>
                <a:moveTo>
                  <a:pt x="210" y="169"/>
                </a:moveTo>
                <a:cubicBezTo>
                  <a:pt x="211" y="170"/>
                  <a:pt x="209" y="172"/>
                  <a:pt x="210" y="173"/>
                </a:cubicBezTo>
                <a:cubicBezTo>
                  <a:pt x="214" y="164"/>
                  <a:pt x="222" y="158"/>
                  <a:pt x="218" y="145"/>
                </a:cubicBezTo>
                <a:cubicBezTo>
                  <a:pt x="215" y="153"/>
                  <a:pt x="213" y="160"/>
                  <a:pt x="210" y="169"/>
                </a:cubicBezTo>
                <a:close/>
                <a:moveTo>
                  <a:pt x="211" y="178"/>
                </a:moveTo>
                <a:cubicBezTo>
                  <a:pt x="210" y="181"/>
                  <a:pt x="212" y="184"/>
                  <a:pt x="211" y="188"/>
                </a:cubicBezTo>
                <a:cubicBezTo>
                  <a:pt x="214" y="180"/>
                  <a:pt x="218" y="174"/>
                  <a:pt x="219" y="164"/>
                </a:cubicBezTo>
                <a:cubicBezTo>
                  <a:pt x="217" y="167"/>
                  <a:pt x="211" y="173"/>
                  <a:pt x="211" y="178"/>
                </a:cubicBezTo>
                <a:close/>
                <a:moveTo>
                  <a:pt x="214" y="38"/>
                </a:moveTo>
                <a:cubicBezTo>
                  <a:pt x="217" y="43"/>
                  <a:pt x="218" y="49"/>
                  <a:pt x="221" y="54"/>
                </a:cubicBezTo>
                <a:cubicBezTo>
                  <a:pt x="223" y="45"/>
                  <a:pt x="226" y="38"/>
                  <a:pt x="229" y="30"/>
                </a:cubicBezTo>
                <a:cubicBezTo>
                  <a:pt x="225" y="26"/>
                  <a:pt x="219" y="27"/>
                  <a:pt x="216" y="30"/>
                </a:cubicBezTo>
                <a:cubicBezTo>
                  <a:pt x="216" y="32"/>
                  <a:pt x="215" y="35"/>
                  <a:pt x="214" y="38"/>
                </a:cubicBezTo>
                <a:close/>
                <a:moveTo>
                  <a:pt x="212" y="225"/>
                </a:moveTo>
                <a:cubicBezTo>
                  <a:pt x="215" y="210"/>
                  <a:pt x="218" y="192"/>
                  <a:pt x="218" y="175"/>
                </a:cubicBezTo>
                <a:cubicBezTo>
                  <a:pt x="216" y="183"/>
                  <a:pt x="212" y="189"/>
                  <a:pt x="211" y="197"/>
                </a:cubicBezTo>
                <a:cubicBezTo>
                  <a:pt x="211" y="203"/>
                  <a:pt x="212" y="211"/>
                  <a:pt x="211" y="217"/>
                </a:cubicBezTo>
                <a:cubicBezTo>
                  <a:pt x="212" y="221"/>
                  <a:pt x="210" y="226"/>
                  <a:pt x="210" y="231"/>
                </a:cubicBezTo>
                <a:cubicBezTo>
                  <a:pt x="211" y="230"/>
                  <a:pt x="212" y="227"/>
                  <a:pt x="212" y="225"/>
                </a:cubicBezTo>
                <a:close/>
                <a:moveTo>
                  <a:pt x="228" y="24"/>
                </a:moveTo>
                <a:cubicBezTo>
                  <a:pt x="227" y="22"/>
                  <a:pt x="226" y="20"/>
                  <a:pt x="224" y="19"/>
                </a:cubicBezTo>
                <a:cubicBezTo>
                  <a:pt x="222" y="21"/>
                  <a:pt x="219" y="21"/>
                  <a:pt x="218" y="24"/>
                </a:cubicBezTo>
                <a:cubicBezTo>
                  <a:pt x="221" y="22"/>
                  <a:pt x="225" y="24"/>
                  <a:pt x="228" y="24"/>
                </a:cubicBezTo>
                <a:close/>
                <a:moveTo>
                  <a:pt x="218" y="85"/>
                </a:moveTo>
                <a:cubicBezTo>
                  <a:pt x="218" y="86"/>
                  <a:pt x="216" y="85"/>
                  <a:pt x="217" y="87"/>
                </a:cubicBezTo>
                <a:cubicBezTo>
                  <a:pt x="218" y="87"/>
                  <a:pt x="218" y="85"/>
                  <a:pt x="218" y="85"/>
                </a:cubicBezTo>
                <a:close/>
                <a:moveTo>
                  <a:pt x="216" y="273"/>
                </a:moveTo>
                <a:cubicBezTo>
                  <a:pt x="216" y="270"/>
                  <a:pt x="217" y="268"/>
                  <a:pt x="216" y="265"/>
                </a:cubicBezTo>
                <a:cubicBezTo>
                  <a:pt x="216" y="266"/>
                  <a:pt x="214" y="270"/>
                  <a:pt x="216" y="273"/>
                </a:cubicBezTo>
                <a:close/>
                <a:moveTo>
                  <a:pt x="215" y="289"/>
                </a:moveTo>
                <a:cubicBezTo>
                  <a:pt x="215" y="293"/>
                  <a:pt x="217" y="298"/>
                  <a:pt x="219" y="300"/>
                </a:cubicBezTo>
                <a:cubicBezTo>
                  <a:pt x="223" y="304"/>
                  <a:pt x="231" y="302"/>
                  <a:pt x="234" y="301"/>
                </a:cubicBezTo>
                <a:cubicBezTo>
                  <a:pt x="235" y="301"/>
                  <a:pt x="234" y="301"/>
                  <a:pt x="235" y="300"/>
                </a:cubicBezTo>
                <a:cubicBezTo>
                  <a:pt x="239" y="299"/>
                  <a:pt x="244" y="298"/>
                  <a:pt x="246" y="296"/>
                </a:cubicBezTo>
                <a:cubicBezTo>
                  <a:pt x="246" y="294"/>
                  <a:pt x="245" y="294"/>
                  <a:pt x="245" y="293"/>
                </a:cubicBezTo>
                <a:cubicBezTo>
                  <a:pt x="242" y="295"/>
                  <a:pt x="237" y="292"/>
                  <a:pt x="235" y="289"/>
                </a:cubicBezTo>
                <a:cubicBezTo>
                  <a:pt x="228" y="290"/>
                  <a:pt x="227" y="286"/>
                  <a:pt x="222" y="285"/>
                </a:cubicBezTo>
                <a:cubicBezTo>
                  <a:pt x="221" y="284"/>
                  <a:pt x="220" y="283"/>
                  <a:pt x="219" y="282"/>
                </a:cubicBezTo>
                <a:cubicBezTo>
                  <a:pt x="218" y="285"/>
                  <a:pt x="215" y="285"/>
                  <a:pt x="215" y="289"/>
                </a:cubicBezTo>
                <a:close/>
                <a:moveTo>
                  <a:pt x="220" y="108"/>
                </a:moveTo>
                <a:cubicBezTo>
                  <a:pt x="222" y="107"/>
                  <a:pt x="221" y="104"/>
                  <a:pt x="222" y="103"/>
                </a:cubicBezTo>
                <a:cubicBezTo>
                  <a:pt x="219" y="101"/>
                  <a:pt x="222" y="91"/>
                  <a:pt x="221" y="86"/>
                </a:cubicBezTo>
                <a:cubicBezTo>
                  <a:pt x="219" y="92"/>
                  <a:pt x="220" y="99"/>
                  <a:pt x="220" y="108"/>
                </a:cubicBezTo>
                <a:close/>
                <a:moveTo>
                  <a:pt x="221" y="78"/>
                </a:moveTo>
                <a:cubicBezTo>
                  <a:pt x="222" y="76"/>
                  <a:pt x="222" y="69"/>
                  <a:pt x="222" y="67"/>
                </a:cubicBezTo>
                <a:cubicBezTo>
                  <a:pt x="220" y="70"/>
                  <a:pt x="222" y="73"/>
                  <a:pt x="220" y="74"/>
                </a:cubicBezTo>
                <a:cubicBezTo>
                  <a:pt x="222" y="75"/>
                  <a:pt x="220" y="76"/>
                  <a:pt x="221" y="78"/>
                </a:cubicBezTo>
                <a:close/>
                <a:moveTo>
                  <a:pt x="219" y="197"/>
                </a:moveTo>
                <a:cubicBezTo>
                  <a:pt x="219" y="200"/>
                  <a:pt x="217" y="203"/>
                  <a:pt x="218" y="206"/>
                </a:cubicBezTo>
                <a:cubicBezTo>
                  <a:pt x="218" y="206"/>
                  <a:pt x="218" y="206"/>
                  <a:pt x="218" y="206"/>
                </a:cubicBezTo>
                <a:cubicBezTo>
                  <a:pt x="220" y="199"/>
                  <a:pt x="224" y="193"/>
                  <a:pt x="225" y="185"/>
                </a:cubicBezTo>
                <a:cubicBezTo>
                  <a:pt x="226" y="180"/>
                  <a:pt x="225" y="166"/>
                  <a:pt x="224" y="159"/>
                </a:cubicBezTo>
                <a:cubicBezTo>
                  <a:pt x="219" y="169"/>
                  <a:pt x="221" y="184"/>
                  <a:pt x="219" y="197"/>
                </a:cubicBezTo>
                <a:close/>
                <a:moveTo>
                  <a:pt x="221" y="131"/>
                </a:moveTo>
                <a:cubicBezTo>
                  <a:pt x="222" y="128"/>
                  <a:pt x="222" y="125"/>
                  <a:pt x="221" y="123"/>
                </a:cubicBezTo>
                <a:cubicBezTo>
                  <a:pt x="221" y="126"/>
                  <a:pt x="220" y="128"/>
                  <a:pt x="221" y="131"/>
                </a:cubicBezTo>
                <a:close/>
                <a:moveTo>
                  <a:pt x="222" y="123"/>
                </a:moveTo>
                <a:cubicBezTo>
                  <a:pt x="222" y="122"/>
                  <a:pt x="222" y="121"/>
                  <a:pt x="221" y="121"/>
                </a:cubicBezTo>
                <a:cubicBezTo>
                  <a:pt x="221" y="122"/>
                  <a:pt x="220" y="121"/>
                  <a:pt x="220" y="123"/>
                </a:cubicBezTo>
                <a:cubicBezTo>
                  <a:pt x="221" y="123"/>
                  <a:pt x="221" y="123"/>
                  <a:pt x="222" y="123"/>
                </a:cubicBezTo>
                <a:close/>
                <a:moveTo>
                  <a:pt x="221" y="160"/>
                </a:moveTo>
                <a:cubicBezTo>
                  <a:pt x="221" y="161"/>
                  <a:pt x="221" y="161"/>
                  <a:pt x="221" y="161"/>
                </a:cubicBezTo>
                <a:cubicBezTo>
                  <a:pt x="221" y="160"/>
                  <a:pt x="222" y="159"/>
                  <a:pt x="222" y="158"/>
                </a:cubicBezTo>
                <a:cubicBezTo>
                  <a:pt x="222" y="159"/>
                  <a:pt x="220" y="160"/>
                  <a:pt x="221" y="160"/>
                </a:cubicBezTo>
                <a:close/>
                <a:moveTo>
                  <a:pt x="221" y="154"/>
                </a:moveTo>
                <a:cubicBezTo>
                  <a:pt x="225" y="150"/>
                  <a:pt x="223" y="140"/>
                  <a:pt x="222" y="135"/>
                </a:cubicBezTo>
                <a:cubicBezTo>
                  <a:pt x="220" y="141"/>
                  <a:pt x="221" y="148"/>
                  <a:pt x="221" y="154"/>
                </a:cubicBezTo>
                <a:close/>
                <a:moveTo>
                  <a:pt x="224" y="53"/>
                </a:moveTo>
                <a:cubicBezTo>
                  <a:pt x="224" y="55"/>
                  <a:pt x="222" y="59"/>
                  <a:pt x="224" y="62"/>
                </a:cubicBezTo>
                <a:cubicBezTo>
                  <a:pt x="225" y="56"/>
                  <a:pt x="227" y="49"/>
                  <a:pt x="227" y="43"/>
                </a:cubicBezTo>
                <a:cubicBezTo>
                  <a:pt x="226" y="45"/>
                  <a:pt x="225" y="49"/>
                  <a:pt x="224" y="53"/>
                </a:cubicBezTo>
                <a:close/>
                <a:moveTo>
                  <a:pt x="219" y="263"/>
                </a:moveTo>
                <a:cubicBezTo>
                  <a:pt x="223" y="252"/>
                  <a:pt x="225" y="240"/>
                  <a:pt x="225" y="228"/>
                </a:cubicBezTo>
                <a:cubicBezTo>
                  <a:pt x="222" y="238"/>
                  <a:pt x="217" y="249"/>
                  <a:pt x="219" y="263"/>
                </a:cubicBezTo>
                <a:close/>
                <a:moveTo>
                  <a:pt x="223" y="121"/>
                </a:moveTo>
                <a:cubicBezTo>
                  <a:pt x="226" y="120"/>
                  <a:pt x="225" y="114"/>
                  <a:pt x="226" y="111"/>
                </a:cubicBezTo>
                <a:cubicBezTo>
                  <a:pt x="225" y="111"/>
                  <a:pt x="226" y="109"/>
                  <a:pt x="225" y="109"/>
                </a:cubicBezTo>
                <a:cubicBezTo>
                  <a:pt x="225" y="112"/>
                  <a:pt x="222" y="115"/>
                  <a:pt x="223" y="121"/>
                </a:cubicBezTo>
                <a:close/>
                <a:moveTo>
                  <a:pt x="225" y="105"/>
                </a:moveTo>
                <a:cubicBezTo>
                  <a:pt x="225" y="106"/>
                  <a:pt x="225" y="107"/>
                  <a:pt x="224" y="108"/>
                </a:cubicBezTo>
                <a:cubicBezTo>
                  <a:pt x="225" y="108"/>
                  <a:pt x="226" y="106"/>
                  <a:pt x="225" y="105"/>
                </a:cubicBezTo>
                <a:close/>
                <a:moveTo>
                  <a:pt x="231" y="22"/>
                </a:moveTo>
                <a:cubicBezTo>
                  <a:pt x="231" y="21"/>
                  <a:pt x="232" y="21"/>
                  <a:pt x="232" y="19"/>
                </a:cubicBezTo>
                <a:cubicBezTo>
                  <a:pt x="231" y="18"/>
                  <a:pt x="229" y="18"/>
                  <a:pt x="228" y="19"/>
                </a:cubicBezTo>
                <a:cubicBezTo>
                  <a:pt x="229" y="20"/>
                  <a:pt x="229" y="22"/>
                  <a:pt x="231" y="22"/>
                </a:cubicBezTo>
                <a:close/>
                <a:moveTo>
                  <a:pt x="227" y="88"/>
                </a:moveTo>
                <a:cubicBezTo>
                  <a:pt x="228" y="83"/>
                  <a:pt x="229" y="78"/>
                  <a:pt x="230" y="72"/>
                </a:cubicBezTo>
                <a:cubicBezTo>
                  <a:pt x="228" y="72"/>
                  <a:pt x="228" y="75"/>
                  <a:pt x="227" y="76"/>
                </a:cubicBezTo>
                <a:cubicBezTo>
                  <a:pt x="227" y="79"/>
                  <a:pt x="227" y="85"/>
                  <a:pt x="227" y="88"/>
                </a:cubicBezTo>
                <a:close/>
                <a:moveTo>
                  <a:pt x="232" y="67"/>
                </a:moveTo>
                <a:cubicBezTo>
                  <a:pt x="234" y="60"/>
                  <a:pt x="234" y="55"/>
                  <a:pt x="234" y="48"/>
                </a:cubicBezTo>
                <a:cubicBezTo>
                  <a:pt x="228" y="50"/>
                  <a:pt x="227" y="62"/>
                  <a:pt x="227" y="71"/>
                </a:cubicBezTo>
                <a:cubicBezTo>
                  <a:pt x="229" y="71"/>
                  <a:pt x="229" y="66"/>
                  <a:pt x="232" y="67"/>
                </a:cubicBezTo>
                <a:close/>
                <a:moveTo>
                  <a:pt x="222" y="278"/>
                </a:moveTo>
                <a:cubicBezTo>
                  <a:pt x="223" y="283"/>
                  <a:pt x="229" y="280"/>
                  <a:pt x="229" y="276"/>
                </a:cubicBezTo>
                <a:cubicBezTo>
                  <a:pt x="230" y="274"/>
                  <a:pt x="228" y="271"/>
                  <a:pt x="228" y="269"/>
                </a:cubicBezTo>
                <a:cubicBezTo>
                  <a:pt x="227" y="272"/>
                  <a:pt x="222" y="274"/>
                  <a:pt x="222" y="278"/>
                </a:cubicBezTo>
                <a:close/>
                <a:moveTo>
                  <a:pt x="227" y="142"/>
                </a:moveTo>
                <a:cubicBezTo>
                  <a:pt x="230" y="140"/>
                  <a:pt x="227" y="132"/>
                  <a:pt x="227" y="128"/>
                </a:cubicBezTo>
                <a:cubicBezTo>
                  <a:pt x="227" y="134"/>
                  <a:pt x="226" y="138"/>
                  <a:pt x="227" y="142"/>
                </a:cubicBezTo>
                <a:close/>
                <a:moveTo>
                  <a:pt x="233" y="43"/>
                </a:moveTo>
                <a:cubicBezTo>
                  <a:pt x="233" y="39"/>
                  <a:pt x="232" y="36"/>
                  <a:pt x="232" y="33"/>
                </a:cubicBezTo>
                <a:cubicBezTo>
                  <a:pt x="229" y="37"/>
                  <a:pt x="229" y="42"/>
                  <a:pt x="229" y="47"/>
                </a:cubicBezTo>
                <a:cubicBezTo>
                  <a:pt x="230" y="48"/>
                  <a:pt x="232" y="44"/>
                  <a:pt x="233" y="43"/>
                </a:cubicBezTo>
                <a:close/>
                <a:moveTo>
                  <a:pt x="231" y="92"/>
                </a:moveTo>
                <a:cubicBezTo>
                  <a:pt x="230" y="95"/>
                  <a:pt x="229" y="99"/>
                  <a:pt x="228" y="102"/>
                </a:cubicBezTo>
                <a:cubicBezTo>
                  <a:pt x="231" y="103"/>
                  <a:pt x="231" y="95"/>
                  <a:pt x="231" y="92"/>
                </a:cubicBezTo>
                <a:close/>
                <a:moveTo>
                  <a:pt x="225" y="253"/>
                </a:moveTo>
                <a:cubicBezTo>
                  <a:pt x="225" y="254"/>
                  <a:pt x="225" y="255"/>
                  <a:pt x="225" y="256"/>
                </a:cubicBezTo>
                <a:cubicBezTo>
                  <a:pt x="226" y="256"/>
                  <a:pt x="226" y="253"/>
                  <a:pt x="225" y="253"/>
                </a:cubicBezTo>
                <a:close/>
                <a:moveTo>
                  <a:pt x="229" y="159"/>
                </a:moveTo>
                <a:cubicBezTo>
                  <a:pt x="229" y="156"/>
                  <a:pt x="229" y="153"/>
                  <a:pt x="229" y="149"/>
                </a:cubicBezTo>
                <a:cubicBezTo>
                  <a:pt x="226" y="150"/>
                  <a:pt x="228" y="157"/>
                  <a:pt x="229" y="159"/>
                </a:cubicBezTo>
                <a:close/>
                <a:moveTo>
                  <a:pt x="227" y="188"/>
                </a:moveTo>
                <a:cubicBezTo>
                  <a:pt x="227" y="188"/>
                  <a:pt x="227" y="192"/>
                  <a:pt x="228" y="191"/>
                </a:cubicBezTo>
                <a:cubicBezTo>
                  <a:pt x="228" y="189"/>
                  <a:pt x="227" y="185"/>
                  <a:pt x="227" y="188"/>
                </a:cubicBezTo>
                <a:close/>
                <a:moveTo>
                  <a:pt x="226" y="248"/>
                </a:moveTo>
                <a:cubicBezTo>
                  <a:pt x="227" y="248"/>
                  <a:pt x="227" y="246"/>
                  <a:pt x="226" y="245"/>
                </a:cubicBezTo>
                <a:cubicBezTo>
                  <a:pt x="226" y="246"/>
                  <a:pt x="225" y="248"/>
                  <a:pt x="226" y="248"/>
                </a:cubicBezTo>
                <a:close/>
                <a:moveTo>
                  <a:pt x="229" y="112"/>
                </a:moveTo>
                <a:cubicBezTo>
                  <a:pt x="229" y="121"/>
                  <a:pt x="230" y="128"/>
                  <a:pt x="230" y="136"/>
                </a:cubicBezTo>
                <a:cubicBezTo>
                  <a:pt x="234" y="131"/>
                  <a:pt x="238" y="124"/>
                  <a:pt x="240" y="118"/>
                </a:cubicBezTo>
                <a:cubicBezTo>
                  <a:pt x="241" y="116"/>
                  <a:pt x="239" y="107"/>
                  <a:pt x="239" y="103"/>
                </a:cubicBezTo>
                <a:cubicBezTo>
                  <a:pt x="239" y="100"/>
                  <a:pt x="239" y="98"/>
                  <a:pt x="238" y="95"/>
                </a:cubicBezTo>
                <a:cubicBezTo>
                  <a:pt x="233" y="98"/>
                  <a:pt x="231" y="106"/>
                  <a:pt x="229" y="112"/>
                </a:cubicBezTo>
                <a:close/>
                <a:moveTo>
                  <a:pt x="233" y="72"/>
                </a:moveTo>
                <a:cubicBezTo>
                  <a:pt x="231" y="76"/>
                  <a:pt x="230" y="85"/>
                  <a:pt x="230" y="89"/>
                </a:cubicBezTo>
                <a:cubicBezTo>
                  <a:pt x="233" y="85"/>
                  <a:pt x="233" y="79"/>
                  <a:pt x="233" y="72"/>
                </a:cubicBezTo>
                <a:close/>
                <a:moveTo>
                  <a:pt x="229" y="162"/>
                </a:moveTo>
                <a:cubicBezTo>
                  <a:pt x="229" y="162"/>
                  <a:pt x="229" y="160"/>
                  <a:pt x="228" y="160"/>
                </a:cubicBezTo>
                <a:cubicBezTo>
                  <a:pt x="229" y="160"/>
                  <a:pt x="228" y="162"/>
                  <a:pt x="229" y="162"/>
                </a:cubicBezTo>
                <a:close/>
                <a:moveTo>
                  <a:pt x="236" y="21"/>
                </a:moveTo>
                <a:cubicBezTo>
                  <a:pt x="236" y="20"/>
                  <a:pt x="235" y="20"/>
                  <a:pt x="234" y="20"/>
                </a:cubicBezTo>
                <a:cubicBezTo>
                  <a:pt x="233" y="22"/>
                  <a:pt x="233" y="22"/>
                  <a:pt x="233" y="25"/>
                </a:cubicBezTo>
                <a:cubicBezTo>
                  <a:pt x="234" y="24"/>
                  <a:pt x="235" y="22"/>
                  <a:pt x="236" y="21"/>
                </a:cubicBezTo>
                <a:close/>
                <a:moveTo>
                  <a:pt x="230" y="176"/>
                </a:moveTo>
                <a:cubicBezTo>
                  <a:pt x="231" y="180"/>
                  <a:pt x="230" y="189"/>
                  <a:pt x="231" y="193"/>
                </a:cubicBezTo>
                <a:cubicBezTo>
                  <a:pt x="232" y="187"/>
                  <a:pt x="234" y="179"/>
                  <a:pt x="232" y="172"/>
                </a:cubicBezTo>
                <a:cubicBezTo>
                  <a:pt x="231" y="173"/>
                  <a:pt x="231" y="176"/>
                  <a:pt x="230" y="176"/>
                </a:cubicBezTo>
                <a:close/>
                <a:moveTo>
                  <a:pt x="231" y="168"/>
                </a:moveTo>
                <a:cubicBezTo>
                  <a:pt x="231" y="166"/>
                  <a:pt x="233" y="163"/>
                  <a:pt x="232" y="162"/>
                </a:cubicBezTo>
                <a:cubicBezTo>
                  <a:pt x="232" y="164"/>
                  <a:pt x="231" y="162"/>
                  <a:pt x="231" y="162"/>
                </a:cubicBezTo>
                <a:cubicBezTo>
                  <a:pt x="231" y="163"/>
                  <a:pt x="230" y="167"/>
                  <a:pt x="231" y="168"/>
                </a:cubicBezTo>
                <a:close/>
                <a:moveTo>
                  <a:pt x="235" y="136"/>
                </a:moveTo>
                <a:cubicBezTo>
                  <a:pt x="233" y="139"/>
                  <a:pt x="231" y="141"/>
                  <a:pt x="231" y="145"/>
                </a:cubicBezTo>
                <a:cubicBezTo>
                  <a:pt x="232" y="150"/>
                  <a:pt x="232" y="157"/>
                  <a:pt x="234" y="161"/>
                </a:cubicBezTo>
                <a:cubicBezTo>
                  <a:pt x="237" y="148"/>
                  <a:pt x="242" y="136"/>
                  <a:pt x="241" y="123"/>
                </a:cubicBezTo>
                <a:cubicBezTo>
                  <a:pt x="239" y="125"/>
                  <a:pt x="237" y="131"/>
                  <a:pt x="235" y="136"/>
                </a:cubicBezTo>
                <a:close/>
                <a:moveTo>
                  <a:pt x="232" y="285"/>
                </a:moveTo>
                <a:cubicBezTo>
                  <a:pt x="232" y="283"/>
                  <a:pt x="231" y="283"/>
                  <a:pt x="231" y="281"/>
                </a:cubicBezTo>
                <a:cubicBezTo>
                  <a:pt x="230" y="282"/>
                  <a:pt x="228" y="282"/>
                  <a:pt x="228" y="284"/>
                </a:cubicBezTo>
                <a:cubicBezTo>
                  <a:pt x="229" y="285"/>
                  <a:pt x="230" y="284"/>
                  <a:pt x="232" y="285"/>
                </a:cubicBezTo>
                <a:close/>
                <a:moveTo>
                  <a:pt x="230" y="253"/>
                </a:moveTo>
                <a:cubicBezTo>
                  <a:pt x="232" y="250"/>
                  <a:pt x="235" y="239"/>
                  <a:pt x="231" y="236"/>
                </a:cubicBezTo>
                <a:cubicBezTo>
                  <a:pt x="230" y="240"/>
                  <a:pt x="230" y="251"/>
                  <a:pt x="230" y="253"/>
                </a:cubicBezTo>
                <a:close/>
                <a:moveTo>
                  <a:pt x="239" y="18"/>
                </a:moveTo>
                <a:cubicBezTo>
                  <a:pt x="242" y="15"/>
                  <a:pt x="250" y="12"/>
                  <a:pt x="253" y="18"/>
                </a:cubicBezTo>
                <a:cubicBezTo>
                  <a:pt x="255" y="18"/>
                  <a:pt x="255" y="20"/>
                  <a:pt x="257" y="21"/>
                </a:cubicBezTo>
                <a:cubicBezTo>
                  <a:pt x="255" y="8"/>
                  <a:pt x="239" y="2"/>
                  <a:pt x="235" y="16"/>
                </a:cubicBezTo>
                <a:cubicBezTo>
                  <a:pt x="237" y="17"/>
                  <a:pt x="238" y="17"/>
                  <a:pt x="239" y="18"/>
                </a:cubicBezTo>
                <a:close/>
                <a:moveTo>
                  <a:pt x="238" y="91"/>
                </a:moveTo>
                <a:cubicBezTo>
                  <a:pt x="238" y="88"/>
                  <a:pt x="237" y="85"/>
                  <a:pt x="237" y="81"/>
                </a:cubicBezTo>
                <a:cubicBezTo>
                  <a:pt x="234" y="84"/>
                  <a:pt x="235" y="92"/>
                  <a:pt x="234" y="96"/>
                </a:cubicBezTo>
                <a:cubicBezTo>
                  <a:pt x="235" y="94"/>
                  <a:pt x="237" y="93"/>
                  <a:pt x="238" y="91"/>
                </a:cubicBezTo>
                <a:close/>
                <a:moveTo>
                  <a:pt x="232" y="274"/>
                </a:moveTo>
                <a:cubicBezTo>
                  <a:pt x="238" y="267"/>
                  <a:pt x="243" y="259"/>
                  <a:pt x="245" y="245"/>
                </a:cubicBezTo>
                <a:cubicBezTo>
                  <a:pt x="241" y="246"/>
                  <a:pt x="237" y="246"/>
                  <a:pt x="235" y="244"/>
                </a:cubicBezTo>
                <a:cubicBezTo>
                  <a:pt x="234" y="255"/>
                  <a:pt x="227" y="265"/>
                  <a:pt x="232" y="274"/>
                </a:cubicBezTo>
                <a:close/>
                <a:moveTo>
                  <a:pt x="241" y="38"/>
                </a:moveTo>
                <a:cubicBezTo>
                  <a:pt x="242" y="35"/>
                  <a:pt x="244" y="32"/>
                  <a:pt x="245" y="29"/>
                </a:cubicBezTo>
                <a:cubicBezTo>
                  <a:pt x="243" y="27"/>
                  <a:pt x="242" y="24"/>
                  <a:pt x="239" y="24"/>
                </a:cubicBezTo>
                <a:cubicBezTo>
                  <a:pt x="238" y="25"/>
                  <a:pt x="238" y="29"/>
                  <a:pt x="236" y="31"/>
                </a:cubicBezTo>
                <a:cubicBezTo>
                  <a:pt x="238" y="32"/>
                  <a:pt x="238" y="37"/>
                  <a:pt x="241" y="38"/>
                </a:cubicBezTo>
                <a:close/>
                <a:moveTo>
                  <a:pt x="236" y="38"/>
                </a:moveTo>
                <a:cubicBezTo>
                  <a:pt x="236" y="39"/>
                  <a:pt x="236" y="39"/>
                  <a:pt x="236" y="40"/>
                </a:cubicBezTo>
                <a:cubicBezTo>
                  <a:pt x="238" y="41"/>
                  <a:pt x="237" y="38"/>
                  <a:pt x="236" y="38"/>
                </a:cubicBezTo>
                <a:close/>
                <a:moveTo>
                  <a:pt x="237" y="48"/>
                </a:moveTo>
                <a:cubicBezTo>
                  <a:pt x="237" y="46"/>
                  <a:pt x="238" y="46"/>
                  <a:pt x="238" y="44"/>
                </a:cubicBezTo>
                <a:cubicBezTo>
                  <a:pt x="237" y="44"/>
                  <a:pt x="237" y="45"/>
                  <a:pt x="237" y="45"/>
                </a:cubicBezTo>
                <a:cubicBezTo>
                  <a:pt x="236" y="46"/>
                  <a:pt x="236" y="48"/>
                  <a:pt x="237" y="48"/>
                </a:cubicBezTo>
                <a:close/>
                <a:moveTo>
                  <a:pt x="234" y="232"/>
                </a:moveTo>
                <a:cubicBezTo>
                  <a:pt x="234" y="227"/>
                  <a:pt x="235" y="221"/>
                  <a:pt x="234" y="215"/>
                </a:cubicBezTo>
                <a:cubicBezTo>
                  <a:pt x="233" y="219"/>
                  <a:pt x="231" y="228"/>
                  <a:pt x="234" y="232"/>
                </a:cubicBezTo>
                <a:close/>
                <a:moveTo>
                  <a:pt x="234" y="170"/>
                </a:moveTo>
                <a:cubicBezTo>
                  <a:pt x="235" y="168"/>
                  <a:pt x="236" y="165"/>
                  <a:pt x="235" y="164"/>
                </a:cubicBezTo>
                <a:cubicBezTo>
                  <a:pt x="234" y="165"/>
                  <a:pt x="233" y="168"/>
                  <a:pt x="234" y="170"/>
                </a:cubicBezTo>
                <a:close/>
                <a:moveTo>
                  <a:pt x="234" y="201"/>
                </a:moveTo>
                <a:cubicBezTo>
                  <a:pt x="234" y="199"/>
                  <a:pt x="235" y="199"/>
                  <a:pt x="234" y="197"/>
                </a:cubicBezTo>
                <a:cubicBezTo>
                  <a:pt x="233" y="199"/>
                  <a:pt x="234" y="200"/>
                  <a:pt x="234" y="201"/>
                </a:cubicBezTo>
                <a:close/>
                <a:moveTo>
                  <a:pt x="237" y="56"/>
                </a:moveTo>
                <a:cubicBezTo>
                  <a:pt x="238" y="52"/>
                  <a:pt x="242" y="51"/>
                  <a:pt x="240" y="47"/>
                </a:cubicBezTo>
                <a:cubicBezTo>
                  <a:pt x="239" y="49"/>
                  <a:pt x="237" y="54"/>
                  <a:pt x="237" y="56"/>
                </a:cubicBezTo>
                <a:close/>
                <a:moveTo>
                  <a:pt x="238" y="71"/>
                </a:moveTo>
                <a:cubicBezTo>
                  <a:pt x="239" y="67"/>
                  <a:pt x="242" y="63"/>
                  <a:pt x="242" y="60"/>
                </a:cubicBezTo>
                <a:cubicBezTo>
                  <a:pt x="240" y="62"/>
                  <a:pt x="235" y="65"/>
                  <a:pt x="238" y="71"/>
                </a:cubicBezTo>
                <a:close/>
                <a:moveTo>
                  <a:pt x="233" y="279"/>
                </a:moveTo>
                <a:cubicBezTo>
                  <a:pt x="234" y="286"/>
                  <a:pt x="240" y="285"/>
                  <a:pt x="243" y="281"/>
                </a:cubicBezTo>
                <a:cubicBezTo>
                  <a:pt x="242" y="277"/>
                  <a:pt x="244" y="268"/>
                  <a:pt x="243" y="263"/>
                </a:cubicBezTo>
                <a:cubicBezTo>
                  <a:pt x="241" y="270"/>
                  <a:pt x="237" y="274"/>
                  <a:pt x="233" y="279"/>
                </a:cubicBezTo>
                <a:close/>
                <a:moveTo>
                  <a:pt x="238" y="76"/>
                </a:moveTo>
                <a:cubicBezTo>
                  <a:pt x="239" y="79"/>
                  <a:pt x="239" y="85"/>
                  <a:pt x="240" y="89"/>
                </a:cubicBezTo>
                <a:cubicBezTo>
                  <a:pt x="241" y="84"/>
                  <a:pt x="246" y="83"/>
                  <a:pt x="247" y="78"/>
                </a:cubicBezTo>
                <a:cubicBezTo>
                  <a:pt x="248" y="72"/>
                  <a:pt x="245" y="68"/>
                  <a:pt x="245" y="61"/>
                </a:cubicBezTo>
                <a:cubicBezTo>
                  <a:pt x="242" y="66"/>
                  <a:pt x="241" y="73"/>
                  <a:pt x="238" y="76"/>
                </a:cubicBezTo>
                <a:close/>
                <a:moveTo>
                  <a:pt x="237" y="174"/>
                </a:moveTo>
                <a:cubicBezTo>
                  <a:pt x="240" y="168"/>
                  <a:pt x="244" y="154"/>
                  <a:pt x="243" y="144"/>
                </a:cubicBezTo>
                <a:cubicBezTo>
                  <a:pt x="244" y="143"/>
                  <a:pt x="244" y="143"/>
                  <a:pt x="244" y="142"/>
                </a:cubicBezTo>
                <a:cubicBezTo>
                  <a:pt x="242" y="143"/>
                  <a:pt x="244" y="140"/>
                  <a:pt x="242" y="139"/>
                </a:cubicBezTo>
                <a:cubicBezTo>
                  <a:pt x="240" y="151"/>
                  <a:pt x="238" y="163"/>
                  <a:pt x="237" y="174"/>
                </a:cubicBezTo>
                <a:close/>
                <a:moveTo>
                  <a:pt x="248" y="171"/>
                </a:moveTo>
                <a:cubicBezTo>
                  <a:pt x="244" y="175"/>
                  <a:pt x="242" y="183"/>
                  <a:pt x="238" y="187"/>
                </a:cubicBezTo>
                <a:cubicBezTo>
                  <a:pt x="238" y="189"/>
                  <a:pt x="237" y="191"/>
                  <a:pt x="237" y="193"/>
                </a:cubicBezTo>
                <a:cubicBezTo>
                  <a:pt x="236" y="196"/>
                  <a:pt x="237" y="198"/>
                  <a:pt x="237" y="200"/>
                </a:cubicBezTo>
                <a:cubicBezTo>
                  <a:pt x="241" y="191"/>
                  <a:pt x="245" y="180"/>
                  <a:pt x="248" y="171"/>
                </a:cubicBezTo>
                <a:close/>
                <a:moveTo>
                  <a:pt x="239" y="201"/>
                </a:moveTo>
                <a:cubicBezTo>
                  <a:pt x="236" y="209"/>
                  <a:pt x="237" y="214"/>
                  <a:pt x="236" y="225"/>
                </a:cubicBezTo>
                <a:cubicBezTo>
                  <a:pt x="236" y="230"/>
                  <a:pt x="236" y="236"/>
                  <a:pt x="236" y="240"/>
                </a:cubicBezTo>
                <a:cubicBezTo>
                  <a:pt x="238" y="242"/>
                  <a:pt x="242" y="242"/>
                  <a:pt x="245" y="240"/>
                </a:cubicBezTo>
                <a:cubicBezTo>
                  <a:pt x="249" y="222"/>
                  <a:pt x="249" y="199"/>
                  <a:pt x="247" y="182"/>
                </a:cubicBezTo>
                <a:cubicBezTo>
                  <a:pt x="245" y="188"/>
                  <a:pt x="241" y="195"/>
                  <a:pt x="239" y="201"/>
                </a:cubicBezTo>
                <a:close/>
                <a:moveTo>
                  <a:pt x="240" y="94"/>
                </a:moveTo>
                <a:cubicBezTo>
                  <a:pt x="241" y="99"/>
                  <a:pt x="241" y="110"/>
                  <a:pt x="243" y="114"/>
                </a:cubicBezTo>
                <a:cubicBezTo>
                  <a:pt x="244" y="112"/>
                  <a:pt x="246" y="109"/>
                  <a:pt x="247" y="106"/>
                </a:cubicBezTo>
                <a:cubicBezTo>
                  <a:pt x="249" y="98"/>
                  <a:pt x="248" y="89"/>
                  <a:pt x="248" y="81"/>
                </a:cubicBezTo>
                <a:cubicBezTo>
                  <a:pt x="246" y="85"/>
                  <a:pt x="239" y="90"/>
                  <a:pt x="240" y="94"/>
                </a:cubicBezTo>
                <a:close/>
                <a:moveTo>
                  <a:pt x="243" y="46"/>
                </a:moveTo>
                <a:cubicBezTo>
                  <a:pt x="243" y="44"/>
                  <a:pt x="245" y="43"/>
                  <a:pt x="245" y="41"/>
                </a:cubicBezTo>
                <a:cubicBezTo>
                  <a:pt x="244" y="41"/>
                  <a:pt x="243" y="42"/>
                  <a:pt x="242" y="42"/>
                </a:cubicBezTo>
                <a:cubicBezTo>
                  <a:pt x="242" y="44"/>
                  <a:pt x="242" y="45"/>
                  <a:pt x="243" y="46"/>
                </a:cubicBezTo>
                <a:close/>
                <a:moveTo>
                  <a:pt x="246" y="169"/>
                </a:moveTo>
                <a:cubicBezTo>
                  <a:pt x="246" y="166"/>
                  <a:pt x="246" y="163"/>
                  <a:pt x="245" y="161"/>
                </a:cubicBezTo>
                <a:cubicBezTo>
                  <a:pt x="242" y="165"/>
                  <a:pt x="241" y="174"/>
                  <a:pt x="239" y="181"/>
                </a:cubicBezTo>
                <a:cubicBezTo>
                  <a:pt x="242" y="178"/>
                  <a:pt x="244" y="173"/>
                  <a:pt x="246" y="169"/>
                </a:cubicBezTo>
                <a:close/>
                <a:moveTo>
                  <a:pt x="249" y="25"/>
                </a:moveTo>
                <a:cubicBezTo>
                  <a:pt x="249" y="22"/>
                  <a:pt x="245" y="21"/>
                  <a:pt x="244" y="22"/>
                </a:cubicBezTo>
                <a:cubicBezTo>
                  <a:pt x="246" y="23"/>
                  <a:pt x="247" y="27"/>
                  <a:pt x="249" y="25"/>
                </a:cubicBezTo>
                <a:close/>
                <a:moveTo>
                  <a:pt x="246" y="31"/>
                </a:moveTo>
                <a:cubicBezTo>
                  <a:pt x="246" y="33"/>
                  <a:pt x="245" y="35"/>
                  <a:pt x="244" y="37"/>
                </a:cubicBezTo>
                <a:cubicBezTo>
                  <a:pt x="247" y="38"/>
                  <a:pt x="250" y="33"/>
                  <a:pt x="246" y="31"/>
                </a:cubicBezTo>
                <a:close/>
                <a:moveTo>
                  <a:pt x="248" y="41"/>
                </a:moveTo>
                <a:cubicBezTo>
                  <a:pt x="247" y="44"/>
                  <a:pt x="244" y="46"/>
                  <a:pt x="244" y="50"/>
                </a:cubicBezTo>
                <a:cubicBezTo>
                  <a:pt x="247" y="50"/>
                  <a:pt x="249" y="44"/>
                  <a:pt x="248" y="41"/>
                </a:cubicBezTo>
                <a:close/>
                <a:moveTo>
                  <a:pt x="243" y="122"/>
                </a:moveTo>
                <a:cubicBezTo>
                  <a:pt x="244" y="120"/>
                  <a:pt x="244" y="118"/>
                  <a:pt x="244" y="117"/>
                </a:cubicBezTo>
                <a:cubicBezTo>
                  <a:pt x="243" y="117"/>
                  <a:pt x="242" y="121"/>
                  <a:pt x="243" y="122"/>
                </a:cubicBezTo>
                <a:close/>
                <a:moveTo>
                  <a:pt x="244" y="288"/>
                </a:moveTo>
                <a:cubicBezTo>
                  <a:pt x="244" y="287"/>
                  <a:pt x="244" y="286"/>
                  <a:pt x="243" y="285"/>
                </a:cubicBezTo>
                <a:cubicBezTo>
                  <a:pt x="242" y="287"/>
                  <a:pt x="240" y="287"/>
                  <a:pt x="239" y="288"/>
                </a:cubicBezTo>
                <a:cubicBezTo>
                  <a:pt x="240" y="289"/>
                  <a:pt x="243" y="290"/>
                  <a:pt x="244" y="288"/>
                </a:cubicBezTo>
                <a:close/>
                <a:moveTo>
                  <a:pt x="245" y="140"/>
                </a:moveTo>
                <a:cubicBezTo>
                  <a:pt x="247" y="131"/>
                  <a:pt x="249" y="124"/>
                  <a:pt x="249" y="116"/>
                </a:cubicBezTo>
                <a:cubicBezTo>
                  <a:pt x="250" y="116"/>
                  <a:pt x="250" y="115"/>
                  <a:pt x="250" y="114"/>
                </a:cubicBezTo>
                <a:cubicBezTo>
                  <a:pt x="249" y="115"/>
                  <a:pt x="249" y="113"/>
                  <a:pt x="249" y="112"/>
                </a:cubicBezTo>
                <a:cubicBezTo>
                  <a:pt x="248" y="120"/>
                  <a:pt x="242" y="131"/>
                  <a:pt x="245" y="140"/>
                </a:cubicBezTo>
                <a:close/>
                <a:moveTo>
                  <a:pt x="246" y="58"/>
                </a:moveTo>
                <a:cubicBezTo>
                  <a:pt x="248" y="63"/>
                  <a:pt x="249" y="68"/>
                  <a:pt x="250" y="74"/>
                </a:cubicBezTo>
                <a:cubicBezTo>
                  <a:pt x="252" y="74"/>
                  <a:pt x="251" y="70"/>
                  <a:pt x="253" y="71"/>
                </a:cubicBezTo>
                <a:cubicBezTo>
                  <a:pt x="253" y="68"/>
                  <a:pt x="254" y="66"/>
                  <a:pt x="255" y="63"/>
                </a:cubicBezTo>
                <a:cubicBezTo>
                  <a:pt x="254" y="63"/>
                  <a:pt x="254" y="63"/>
                  <a:pt x="254" y="63"/>
                </a:cubicBezTo>
                <a:cubicBezTo>
                  <a:pt x="253" y="57"/>
                  <a:pt x="254" y="55"/>
                  <a:pt x="254" y="49"/>
                </a:cubicBezTo>
                <a:cubicBezTo>
                  <a:pt x="250" y="50"/>
                  <a:pt x="247" y="52"/>
                  <a:pt x="246" y="58"/>
                </a:cubicBezTo>
                <a:close/>
                <a:moveTo>
                  <a:pt x="250" y="145"/>
                </a:moveTo>
                <a:cubicBezTo>
                  <a:pt x="249" y="142"/>
                  <a:pt x="251" y="136"/>
                  <a:pt x="249" y="132"/>
                </a:cubicBezTo>
                <a:cubicBezTo>
                  <a:pt x="248" y="138"/>
                  <a:pt x="246" y="144"/>
                  <a:pt x="246" y="150"/>
                </a:cubicBezTo>
                <a:cubicBezTo>
                  <a:pt x="247" y="148"/>
                  <a:pt x="248" y="143"/>
                  <a:pt x="250" y="145"/>
                </a:cubicBezTo>
                <a:close/>
                <a:moveTo>
                  <a:pt x="248" y="164"/>
                </a:moveTo>
                <a:cubicBezTo>
                  <a:pt x="253" y="161"/>
                  <a:pt x="251" y="151"/>
                  <a:pt x="251" y="146"/>
                </a:cubicBezTo>
                <a:cubicBezTo>
                  <a:pt x="248" y="152"/>
                  <a:pt x="246" y="157"/>
                  <a:pt x="248" y="164"/>
                </a:cubicBezTo>
                <a:close/>
                <a:moveTo>
                  <a:pt x="254" y="45"/>
                </a:moveTo>
                <a:cubicBezTo>
                  <a:pt x="255" y="44"/>
                  <a:pt x="255" y="43"/>
                  <a:pt x="255" y="41"/>
                </a:cubicBezTo>
                <a:cubicBezTo>
                  <a:pt x="254" y="40"/>
                  <a:pt x="253" y="41"/>
                  <a:pt x="252" y="41"/>
                </a:cubicBezTo>
                <a:cubicBezTo>
                  <a:pt x="253" y="43"/>
                  <a:pt x="251" y="44"/>
                  <a:pt x="251" y="46"/>
                </a:cubicBezTo>
                <a:cubicBezTo>
                  <a:pt x="252" y="47"/>
                  <a:pt x="253" y="44"/>
                  <a:pt x="254" y="45"/>
                </a:cubicBezTo>
                <a:close/>
                <a:moveTo>
                  <a:pt x="252" y="23"/>
                </a:moveTo>
                <a:cubicBezTo>
                  <a:pt x="253" y="23"/>
                  <a:pt x="253" y="23"/>
                  <a:pt x="253" y="23"/>
                </a:cubicBezTo>
                <a:cubicBezTo>
                  <a:pt x="253" y="22"/>
                  <a:pt x="252" y="20"/>
                  <a:pt x="251" y="21"/>
                </a:cubicBezTo>
                <a:cubicBezTo>
                  <a:pt x="252" y="22"/>
                  <a:pt x="252" y="22"/>
                  <a:pt x="252" y="23"/>
                </a:cubicBezTo>
                <a:close/>
                <a:moveTo>
                  <a:pt x="251" y="82"/>
                </a:moveTo>
                <a:cubicBezTo>
                  <a:pt x="251" y="80"/>
                  <a:pt x="252" y="78"/>
                  <a:pt x="252" y="77"/>
                </a:cubicBezTo>
                <a:cubicBezTo>
                  <a:pt x="250" y="77"/>
                  <a:pt x="250" y="81"/>
                  <a:pt x="251" y="82"/>
                </a:cubicBezTo>
                <a:close/>
                <a:moveTo>
                  <a:pt x="253" y="28"/>
                </a:moveTo>
                <a:cubicBezTo>
                  <a:pt x="252" y="29"/>
                  <a:pt x="252" y="32"/>
                  <a:pt x="251" y="36"/>
                </a:cubicBezTo>
                <a:cubicBezTo>
                  <a:pt x="252" y="34"/>
                  <a:pt x="255" y="30"/>
                  <a:pt x="253" y="28"/>
                </a:cubicBezTo>
                <a:close/>
                <a:moveTo>
                  <a:pt x="249" y="181"/>
                </a:moveTo>
                <a:cubicBezTo>
                  <a:pt x="250" y="188"/>
                  <a:pt x="251" y="198"/>
                  <a:pt x="251" y="206"/>
                </a:cubicBezTo>
                <a:cubicBezTo>
                  <a:pt x="251" y="207"/>
                  <a:pt x="250" y="207"/>
                  <a:pt x="250" y="208"/>
                </a:cubicBezTo>
                <a:cubicBezTo>
                  <a:pt x="251" y="208"/>
                  <a:pt x="251" y="210"/>
                  <a:pt x="251" y="211"/>
                </a:cubicBezTo>
                <a:cubicBezTo>
                  <a:pt x="253" y="210"/>
                  <a:pt x="253" y="206"/>
                  <a:pt x="254" y="204"/>
                </a:cubicBezTo>
                <a:cubicBezTo>
                  <a:pt x="254" y="204"/>
                  <a:pt x="255" y="206"/>
                  <a:pt x="255" y="204"/>
                </a:cubicBezTo>
                <a:cubicBezTo>
                  <a:pt x="254" y="192"/>
                  <a:pt x="254" y="180"/>
                  <a:pt x="252" y="168"/>
                </a:cubicBezTo>
                <a:cubicBezTo>
                  <a:pt x="250" y="173"/>
                  <a:pt x="249" y="176"/>
                  <a:pt x="249" y="181"/>
                </a:cubicBezTo>
                <a:close/>
                <a:moveTo>
                  <a:pt x="254" y="103"/>
                </a:moveTo>
                <a:cubicBezTo>
                  <a:pt x="254" y="106"/>
                  <a:pt x="252" y="112"/>
                  <a:pt x="253" y="115"/>
                </a:cubicBezTo>
                <a:cubicBezTo>
                  <a:pt x="250" y="121"/>
                  <a:pt x="252" y="130"/>
                  <a:pt x="252" y="136"/>
                </a:cubicBezTo>
                <a:cubicBezTo>
                  <a:pt x="255" y="128"/>
                  <a:pt x="261" y="121"/>
                  <a:pt x="262" y="113"/>
                </a:cubicBezTo>
                <a:cubicBezTo>
                  <a:pt x="263" y="113"/>
                  <a:pt x="263" y="112"/>
                  <a:pt x="263" y="111"/>
                </a:cubicBezTo>
                <a:cubicBezTo>
                  <a:pt x="263" y="110"/>
                  <a:pt x="262" y="112"/>
                  <a:pt x="261" y="111"/>
                </a:cubicBezTo>
                <a:cubicBezTo>
                  <a:pt x="260" y="105"/>
                  <a:pt x="259" y="99"/>
                  <a:pt x="257" y="95"/>
                </a:cubicBezTo>
                <a:cubicBezTo>
                  <a:pt x="256" y="97"/>
                  <a:pt x="254" y="99"/>
                  <a:pt x="254" y="103"/>
                </a:cubicBezTo>
                <a:close/>
                <a:moveTo>
                  <a:pt x="248" y="274"/>
                </a:moveTo>
                <a:cubicBezTo>
                  <a:pt x="248" y="275"/>
                  <a:pt x="248" y="276"/>
                  <a:pt x="248" y="277"/>
                </a:cubicBezTo>
                <a:cubicBezTo>
                  <a:pt x="249" y="277"/>
                  <a:pt x="249" y="274"/>
                  <a:pt x="248" y="274"/>
                </a:cubicBezTo>
                <a:close/>
                <a:moveTo>
                  <a:pt x="248" y="284"/>
                </a:moveTo>
                <a:cubicBezTo>
                  <a:pt x="249" y="282"/>
                  <a:pt x="250" y="283"/>
                  <a:pt x="249" y="281"/>
                </a:cubicBezTo>
                <a:cubicBezTo>
                  <a:pt x="248" y="281"/>
                  <a:pt x="247" y="283"/>
                  <a:pt x="248" y="284"/>
                </a:cubicBezTo>
                <a:close/>
                <a:moveTo>
                  <a:pt x="254" y="74"/>
                </a:moveTo>
                <a:cubicBezTo>
                  <a:pt x="254" y="78"/>
                  <a:pt x="253" y="82"/>
                  <a:pt x="253" y="86"/>
                </a:cubicBezTo>
                <a:cubicBezTo>
                  <a:pt x="254" y="83"/>
                  <a:pt x="256" y="77"/>
                  <a:pt x="254" y="74"/>
                </a:cubicBezTo>
                <a:close/>
                <a:moveTo>
                  <a:pt x="257" y="36"/>
                </a:moveTo>
                <a:cubicBezTo>
                  <a:pt x="257" y="34"/>
                  <a:pt x="258" y="34"/>
                  <a:pt x="258" y="33"/>
                </a:cubicBezTo>
                <a:cubicBezTo>
                  <a:pt x="258" y="31"/>
                  <a:pt x="257" y="30"/>
                  <a:pt x="257" y="29"/>
                </a:cubicBezTo>
                <a:cubicBezTo>
                  <a:pt x="256" y="32"/>
                  <a:pt x="255" y="34"/>
                  <a:pt x="255" y="36"/>
                </a:cubicBezTo>
                <a:cubicBezTo>
                  <a:pt x="256" y="37"/>
                  <a:pt x="256" y="37"/>
                  <a:pt x="257" y="36"/>
                </a:cubicBezTo>
                <a:close/>
                <a:moveTo>
                  <a:pt x="249" y="257"/>
                </a:moveTo>
                <a:cubicBezTo>
                  <a:pt x="249" y="259"/>
                  <a:pt x="249" y="262"/>
                  <a:pt x="251" y="264"/>
                </a:cubicBezTo>
                <a:cubicBezTo>
                  <a:pt x="252" y="253"/>
                  <a:pt x="253" y="245"/>
                  <a:pt x="255" y="236"/>
                </a:cubicBezTo>
                <a:cubicBezTo>
                  <a:pt x="253" y="240"/>
                  <a:pt x="250" y="250"/>
                  <a:pt x="249" y="257"/>
                </a:cubicBezTo>
                <a:close/>
                <a:moveTo>
                  <a:pt x="249" y="293"/>
                </a:moveTo>
                <a:cubicBezTo>
                  <a:pt x="251" y="293"/>
                  <a:pt x="251" y="292"/>
                  <a:pt x="252" y="291"/>
                </a:cubicBezTo>
                <a:cubicBezTo>
                  <a:pt x="252" y="289"/>
                  <a:pt x="251" y="288"/>
                  <a:pt x="251" y="286"/>
                </a:cubicBezTo>
                <a:cubicBezTo>
                  <a:pt x="249" y="287"/>
                  <a:pt x="248" y="290"/>
                  <a:pt x="249" y="293"/>
                </a:cubicBezTo>
                <a:close/>
                <a:moveTo>
                  <a:pt x="256" y="135"/>
                </a:moveTo>
                <a:cubicBezTo>
                  <a:pt x="256" y="135"/>
                  <a:pt x="255" y="136"/>
                  <a:pt x="254" y="136"/>
                </a:cubicBezTo>
                <a:cubicBezTo>
                  <a:pt x="252" y="142"/>
                  <a:pt x="252" y="146"/>
                  <a:pt x="254" y="153"/>
                </a:cubicBezTo>
                <a:cubicBezTo>
                  <a:pt x="257" y="146"/>
                  <a:pt x="261" y="139"/>
                  <a:pt x="263" y="132"/>
                </a:cubicBezTo>
                <a:cubicBezTo>
                  <a:pt x="263" y="132"/>
                  <a:pt x="262" y="132"/>
                  <a:pt x="262" y="131"/>
                </a:cubicBezTo>
                <a:cubicBezTo>
                  <a:pt x="262" y="129"/>
                  <a:pt x="262" y="124"/>
                  <a:pt x="262" y="122"/>
                </a:cubicBezTo>
                <a:cubicBezTo>
                  <a:pt x="260" y="125"/>
                  <a:pt x="258" y="130"/>
                  <a:pt x="256" y="135"/>
                </a:cubicBezTo>
                <a:close/>
                <a:moveTo>
                  <a:pt x="257" y="49"/>
                </a:moveTo>
                <a:cubicBezTo>
                  <a:pt x="257" y="49"/>
                  <a:pt x="257" y="49"/>
                  <a:pt x="257" y="49"/>
                </a:cubicBezTo>
                <a:cubicBezTo>
                  <a:pt x="256" y="52"/>
                  <a:pt x="256" y="54"/>
                  <a:pt x="256" y="59"/>
                </a:cubicBezTo>
                <a:cubicBezTo>
                  <a:pt x="257" y="58"/>
                  <a:pt x="258" y="51"/>
                  <a:pt x="257" y="49"/>
                </a:cubicBezTo>
                <a:close/>
                <a:moveTo>
                  <a:pt x="256" y="87"/>
                </a:moveTo>
                <a:cubicBezTo>
                  <a:pt x="256" y="88"/>
                  <a:pt x="256" y="89"/>
                  <a:pt x="256" y="90"/>
                </a:cubicBezTo>
                <a:cubicBezTo>
                  <a:pt x="256" y="90"/>
                  <a:pt x="257" y="87"/>
                  <a:pt x="256" y="87"/>
                </a:cubicBezTo>
                <a:close/>
                <a:moveTo>
                  <a:pt x="255" y="301"/>
                </a:moveTo>
                <a:cubicBezTo>
                  <a:pt x="254" y="299"/>
                  <a:pt x="254" y="297"/>
                  <a:pt x="253" y="295"/>
                </a:cubicBezTo>
                <a:cubicBezTo>
                  <a:pt x="249" y="296"/>
                  <a:pt x="252" y="301"/>
                  <a:pt x="255" y="301"/>
                </a:cubicBezTo>
                <a:close/>
                <a:moveTo>
                  <a:pt x="259" y="153"/>
                </a:moveTo>
                <a:cubicBezTo>
                  <a:pt x="257" y="157"/>
                  <a:pt x="255" y="160"/>
                  <a:pt x="254" y="163"/>
                </a:cubicBezTo>
                <a:cubicBezTo>
                  <a:pt x="254" y="166"/>
                  <a:pt x="255" y="168"/>
                  <a:pt x="255" y="170"/>
                </a:cubicBezTo>
                <a:cubicBezTo>
                  <a:pt x="256" y="177"/>
                  <a:pt x="255" y="185"/>
                  <a:pt x="257" y="192"/>
                </a:cubicBezTo>
                <a:cubicBezTo>
                  <a:pt x="261" y="184"/>
                  <a:pt x="256" y="161"/>
                  <a:pt x="267" y="160"/>
                </a:cubicBezTo>
                <a:cubicBezTo>
                  <a:pt x="268" y="154"/>
                  <a:pt x="270" y="148"/>
                  <a:pt x="271" y="142"/>
                </a:cubicBezTo>
                <a:cubicBezTo>
                  <a:pt x="270" y="141"/>
                  <a:pt x="271" y="143"/>
                  <a:pt x="270" y="143"/>
                </a:cubicBezTo>
                <a:cubicBezTo>
                  <a:pt x="269" y="139"/>
                  <a:pt x="268" y="136"/>
                  <a:pt x="267" y="133"/>
                </a:cubicBezTo>
                <a:cubicBezTo>
                  <a:pt x="262" y="138"/>
                  <a:pt x="265" y="150"/>
                  <a:pt x="264" y="159"/>
                </a:cubicBezTo>
                <a:cubicBezTo>
                  <a:pt x="264" y="158"/>
                  <a:pt x="264" y="159"/>
                  <a:pt x="263" y="159"/>
                </a:cubicBezTo>
                <a:cubicBezTo>
                  <a:pt x="262" y="154"/>
                  <a:pt x="263" y="147"/>
                  <a:pt x="262" y="143"/>
                </a:cubicBezTo>
                <a:cubicBezTo>
                  <a:pt x="261" y="146"/>
                  <a:pt x="260" y="150"/>
                  <a:pt x="259" y="153"/>
                </a:cubicBezTo>
                <a:close/>
                <a:moveTo>
                  <a:pt x="258" y="42"/>
                </a:moveTo>
                <a:cubicBezTo>
                  <a:pt x="258" y="43"/>
                  <a:pt x="257" y="43"/>
                  <a:pt x="257" y="44"/>
                </a:cubicBezTo>
                <a:cubicBezTo>
                  <a:pt x="259" y="45"/>
                  <a:pt x="258" y="43"/>
                  <a:pt x="258" y="42"/>
                </a:cubicBezTo>
                <a:close/>
                <a:moveTo>
                  <a:pt x="254" y="226"/>
                </a:moveTo>
                <a:cubicBezTo>
                  <a:pt x="254" y="227"/>
                  <a:pt x="253" y="229"/>
                  <a:pt x="254" y="229"/>
                </a:cubicBezTo>
                <a:cubicBezTo>
                  <a:pt x="254" y="228"/>
                  <a:pt x="255" y="227"/>
                  <a:pt x="254" y="226"/>
                </a:cubicBezTo>
                <a:close/>
                <a:moveTo>
                  <a:pt x="256" y="215"/>
                </a:moveTo>
                <a:cubicBezTo>
                  <a:pt x="255" y="215"/>
                  <a:pt x="254" y="218"/>
                  <a:pt x="254" y="219"/>
                </a:cubicBezTo>
                <a:cubicBezTo>
                  <a:pt x="255" y="218"/>
                  <a:pt x="255" y="216"/>
                  <a:pt x="256" y="215"/>
                </a:cubicBezTo>
                <a:close/>
                <a:moveTo>
                  <a:pt x="257" y="80"/>
                </a:moveTo>
                <a:cubicBezTo>
                  <a:pt x="258" y="81"/>
                  <a:pt x="257" y="84"/>
                  <a:pt x="258" y="85"/>
                </a:cubicBezTo>
                <a:cubicBezTo>
                  <a:pt x="263" y="78"/>
                  <a:pt x="269" y="68"/>
                  <a:pt x="265" y="58"/>
                </a:cubicBezTo>
                <a:cubicBezTo>
                  <a:pt x="262" y="65"/>
                  <a:pt x="260" y="72"/>
                  <a:pt x="257" y="80"/>
                </a:cubicBezTo>
                <a:close/>
                <a:moveTo>
                  <a:pt x="258" y="69"/>
                </a:moveTo>
                <a:cubicBezTo>
                  <a:pt x="261" y="65"/>
                  <a:pt x="262" y="58"/>
                  <a:pt x="265" y="55"/>
                </a:cubicBezTo>
                <a:cubicBezTo>
                  <a:pt x="265" y="52"/>
                  <a:pt x="264" y="49"/>
                  <a:pt x="263" y="49"/>
                </a:cubicBezTo>
                <a:cubicBezTo>
                  <a:pt x="261" y="54"/>
                  <a:pt x="260" y="60"/>
                  <a:pt x="258" y="65"/>
                </a:cubicBezTo>
                <a:cubicBezTo>
                  <a:pt x="259" y="65"/>
                  <a:pt x="259" y="68"/>
                  <a:pt x="258" y="68"/>
                </a:cubicBezTo>
                <a:cubicBezTo>
                  <a:pt x="258" y="68"/>
                  <a:pt x="258" y="69"/>
                  <a:pt x="258" y="69"/>
                </a:cubicBezTo>
                <a:close/>
                <a:moveTo>
                  <a:pt x="254" y="286"/>
                </a:moveTo>
                <a:cubicBezTo>
                  <a:pt x="254" y="283"/>
                  <a:pt x="255" y="282"/>
                  <a:pt x="255" y="279"/>
                </a:cubicBezTo>
                <a:cubicBezTo>
                  <a:pt x="254" y="279"/>
                  <a:pt x="254" y="279"/>
                  <a:pt x="253" y="279"/>
                </a:cubicBezTo>
                <a:cubicBezTo>
                  <a:pt x="254" y="282"/>
                  <a:pt x="253" y="284"/>
                  <a:pt x="254" y="286"/>
                </a:cubicBezTo>
                <a:close/>
                <a:moveTo>
                  <a:pt x="254" y="262"/>
                </a:moveTo>
                <a:cubicBezTo>
                  <a:pt x="254" y="262"/>
                  <a:pt x="255" y="257"/>
                  <a:pt x="254" y="255"/>
                </a:cubicBezTo>
                <a:cubicBezTo>
                  <a:pt x="254" y="256"/>
                  <a:pt x="254" y="264"/>
                  <a:pt x="254" y="262"/>
                </a:cubicBezTo>
                <a:close/>
                <a:moveTo>
                  <a:pt x="256" y="272"/>
                </a:moveTo>
                <a:cubicBezTo>
                  <a:pt x="255" y="272"/>
                  <a:pt x="255" y="273"/>
                  <a:pt x="255" y="275"/>
                </a:cubicBezTo>
                <a:cubicBezTo>
                  <a:pt x="256" y="275"/>
                  <a:pt x="256" y="273"/>
                  <a:pt x="256" y="272"/>
                </a:cubicBezTo>
                <a:close/>
                <a:moveTo>
                  <a:pt x="262" y="102"/>
                </a:moveTo>
                <a:cubicBezTo>
                  <a:pt x="262" y="97"/>
                  <a:pt x="263" y="92"/>
                  <a:pt x="262" y="87"/>
                </a:cubicBezTo>
                <a:cubicBezTo>
                  <a:pt x="258" y="90"/>
                  <a:pt x="260" y="97"/>
                  <a:pt x="262" y="102"/>
                </a:cubicBezTo>
                <a:close/>
                <a:moveTo>
                  <a:pt x="258" y="204"/>
                </a:moveTo>
                <a:cubicBezTo>
                  <a:pt x="258" y="206"/>
                  <a:pt x="257" y="209"/>
                  <a:pt x="258" y="210"/>
                </a:cubicBezTo>
                <a:cubicBezTo>
                  <a:pt x="258" y="208"/>
                  <a:pt x="258" y="205"/>
                  <a:pt x="258" y="204"/>
                </a:cubicBezTo>
                <a:close/>
                <a:moveTo>
                  <a:pt x="264" y="40"/>
                </a:moveTo>
                <a:cubicBezTo>
                  <a:pt x="264" y="39"/>
                  <a:pt x="265" y="39"/>
                  <a:pt x="265" y="38"/>
                </a:cubicBezTo>
                <a:cubicBezTo>
                  <a:pt x="265" y="36"/>
                  <a:pt x="264" y="39"/>
                  <a:pt x="264" y="37"/>
                </a:cubicBezTo>
                <a:cubicBezTo>
                  <a:pt x="263" y="36"/>
                  <a:pt x="264" y="34"/>
                  <a:pt x="263" y="32"/>
                </a:cubicBezTo>
                <a:cubicBezTo>
                  <a:pt x="260" y="32"/>
                  <a:pt x="262" y="40"/>
                  <a:pt x="264" y="40"/>
                </a:cubicBezTo>
                <a:close/>
                <a:moveTo>
                  <a:pt x="259" y="262"/>
                </a:moveTo>
                <a:cubicBezTo>
                  <a:pt x="257" y="262"/>
                  <a:pt x="257" y="266"/>
                  <a:pt x="257" y="267"/>
                </a:cubicBezTo>
                <a:cubicBezTo>
                  <a:pt x="258" y="265"/>
                  <a:pt x="258" y="263"/>
                  <a:pt x="259" y="262"/>
                </a:cubicBezTo>
                <a:close/>
                <a:moveTo>
                  <a:pt x="258" y="248"/>
                </a:moveTo>
                <a:cubicBezTo>
                  <a:pt x="260" y="242"/>
                  <a:pt x="260" y="232"/>
                  <a:pt x="261" y="223"/>
                </a:cubicBezTo>
                <a:cubicBezTo>
                  <a:pt x="257" y="231"/>
                  <a:pt x="258" y="241"/>
                  <a:pt x="258" y="248"/>
                </a:cubicBezTo>
                <a:close/>
                <a:moveTo>
                  <a:pt x="258" y="279"/>
                </a:moveTo>
                <a:cubicBezTo>
                  <a:pt x="257" y="279"/>
                  <a:pt x="257" y="282"/>
                  <a:pt x="257" y="282"/>
                </a:cubicBezTo>
                <a:cubicBezTo>
                  <a:pt x="258" y="282"/>
                  <a:pt x="259" y="279"/>
                  <a:pt x="258" y="279"/>
                </a:cubicBezTo>
                <a:close/>
                <a:moveTo>
                  <a:pt x="259" y="299"/>
                </a:moveTo>
                <a:cubicBezTo>
                  <a:pt x="260" y="299"/>
                  <a:pt x="260" y="298"/>
                  <a:pt x="261" y="298"/>
                </a:cubicBezTo>
                <a:cubicBezTo>
                  <a:pt x="261" y="296"/>
                  <a:pt x="261" y="293"/>
                  <a:pt x="262" y="291"/>
                </a:cubicBezTo>
                <a:cubicBezTo>
                  <a:pt x="261" y="291"/>
                  <a:pt x="259" y="291"/>
                  <a:pt x="258" y="290"/>
                </a:cubicBezTo>
                <a:cubicBezTo>
                  <a:pt x="257" y="293"/>
                  <a:pt x="257" y="297"/>
                  <a:pt x="259" y="299"/>
                </a:cubicBezTo>
                <a:close/>
                <a:moveTo>
                  <a:pt x="261" y="273"/>
                </a:moveTo>
                <a:cubicBezTo>
                  <a:pt x="260" y="272"/>
                  <a:pt x="259" y="272"/>
                  <a:pt x="258" y="273"/>
                </a:cubicBezTo>
                <a:cubicBezTo>
                  <a:pt x="258" y="273"/>
                  <a:pt x="258" y="275"/>
                  <a:pt x="259" y="275"/>
                </a:cubicBezTo>
                <a:cubicBezTo>
                  <a:pt x="259" y="274"/>
                  <a:pt x="261" y="274"/>
                  <a:pt x="261" y="273"/>
                </a:cubicBezTo>
                <a:close/>
                <a:moveTo>
                  <a:pt x="265" y="241"/>
                </a:moveTo>
                <a:cubicBezTo>
                  <a:pt x="265" y="240"/>
                  <a:pt x="266" y="239"/>
                  <a:pt x="266" y="238"/>
                </a:cubicBezTo>
                <a:cubicBezTo>
                  <a:pt x="269" y="230"/>
                  <a:pt x="272" y="223"/>
                  <a:pt x="272" y="217"/>
                </a:cubicBezTo>
                <a:cubicBezTo>
                  <a:pt x="274" y="207"/>
                  <a:pt x="273" y="197"/>
                  <a:pt x="273" y="186"/>
                </a:cubicBezTo>
                <a:cubicBezTo>
                  <a:pt x="271" y="189"/>
                  <a:pt x="271" y="193"/>
                  <a:pt x="269" y="197"/>
                </a:cubicBezTo>
                <a:cubicBezTo>
                  <a:pt x="267" y="202"/>
                  <a:pt x="264" y="208"/>
                  <a:pt x="264" y="214"/>
                </a:cubicBezTo>
                <a:cubicBezTo>
                  <a:pt x="263" y="222"/>
                  <a:pt x="263" y="229"/>
                  <a:pt x="263" y="237"/>
                </a:cubicBezTo>
                <a:cubicBezTo>
                  <a:pt x="263" y="238"/>
                  <a:pt x="261" y="238"/>
                  <a:pt x="262" y="239"/>
                </a:cubicBezTo>
                <a:cubicBezTo>
                  <a:pt x="262" y="244"/>
                  <a:pt x="259" y="254"/>
                  <a:pt x="259" y="261"/>
                </a:cubicBezTo>
                <a:cubicBezTo>
                  <a:pt x="261" y="254"/>
                  <a:pt x="263" y="248"/>
                  <a:pt x="265" y="241"/>
                </a:cubicBezTo>
                <a:close/>
                <a:moveTo>
                  <a:pt x="261" y="201"/>
                </a:moveTo>
                <a:cubicBezTo>
                  <a:pt x="262" y="200"/>
                  <a:pt x="263" y="197"/>
                  <a:pt x="264" y="195"/>
                </a:cubicBezTo>
                <a:cubicBezTo>
                  <a:pt x="263" y="194"/>
                  <a:pt x="263" y="192"/>
                  <a:pt x="262" y="191"/>
                </a:cubicBezTo>
                <a:cubicBezTo>
                  <a:pt x="260" y="192"/>
                  <a:pt x="261" y="198"/>
                  <a:pt x="261" y="201"/>
                </a:cubicBezTo>
                <a:close/>
                <a:moveTo>
                  <a:pt x="264" y="110"/>
                </a:moveTo>
                <a:cubicBezTo>
                  <a:pt x="266" y="106"/>
                  <a:pt x="268" y="100"/>
                  <a:pt x="269" y="97"/>
                </a:cubicBezTo>
                <a:cubicBezTo>
                  <a:pt x="269" y="96"/>
                  <a:pt x="268" y="97"/>
                  <a:pt x="268" y="96"/>
                </a:cubicBezTo>
                <a:cubicBezTo>
                  <a:pt x="268" y="88"/>
                  <a:pt x="267" y="84"/>
                  <a:pt x="267" y="79"/>
                </a:cubicBezTo>
                <a:cubicBezTo>
                  <a:pt x="266" y="78"/>
                  <a:pt x="267" y="81"/>
                  <a:pt x="265" y="80"/>
                </a:cubicBezTo>
                <a:cubicBezTo>
                  <a:pt x="265" y="88"/>
                  <a:pt x="264" y="96"/>
                  <a:pt x="264" y="107"/>
                </a:cubicBezTo>
                <a:cubicBezTo>
                  <a:pt x="263" y="107"/>
                  <a:pt x="263" y="106"/>
                  <a:pt x="263" y="107"/>
                </a:cubicBezTo>
                <a:cubicBezTo>
                  <a:pt x="263" y="108"/>
                  <a:pt x="263" y="110"/>
                  <a:pt x="264" y="110"/>
                </a:cubicBezTo>
                <a:close/>
                <a:moveTo>
                  <a:pt x="271" y="231"/>
                </a:moveTo>
                <a:cubicBezTo>
                  <a:pt x="267" y="242"/>
                  <a:pt x="263" y="256"/>
                  <a:pt x="260" y="268"/>
                </a:cubicBezTo>
                <a:cubicBezTo>
                  <a:pt x="271" y="269"/>
                  <a:pt x="270" y="242"/>
                  <a:pt x="271" y="231"/>
                </a:cubicBezTo>
                <a:close/>
                <a:moveTo>
                  <a:pt x="269" y="32"/>
                </a:moveTo>
                <a:cubicBezTo>
                  <a:pt x="268" y="32"/>
                  <a:pt x="267" y="31"/>
                  <a:pt x="266" y="31"/>
                </a:cubicBezTo>
                <a:cubicBezTo>
                  <a:pt x="266" y="33"/>
                  <a:pt x="266" y="35"/>
                  <a:pt x="266" y="37"/>
                </a:cubicBezTo>
                <a:cubicBezTo>
                  <a:pt x="267" y="35"/>
                  <a:pt x="268" y="34"/>
                  <a:pt x="269" y="32"/>
                </a:cubicBezTo>
                <a:close/>
                <a:moveTo>
                  <a:pt x="265" y="129"/>
                </a:moveTo>
                <a:cubicBezTo>
                  <a:pt x="264" y="127"/>
                  <a:pt x="266" y="128"/>
                  <a:pt x="266" y="126"/>
                </a:cubicBezTo>
                <a:cubicBezTo>
                  <a:pt x="265" y="125"/>
                  <a:pt x="265" y="121"/>
                  <a:pt x="264" y="122"/>
                </a:cubicBezTo>
                <a:cubicBezTo>
                  <a:pt x="265" y="124"/>
                  <a:pt x="263" y="128"/>
                  <a:pt x="265" y="129"/>
                </a:cubicBezTo>
                <a:close/>
                <a:moveTo>
                  <a:pt x="270" y="28"/>
                </a:moveTo>
                <a:cubicBezTo>
                  <a:pt x="270" y="26"/>
                  <a:pt x="269" y="24"/>
                  <a:pt x="267" y="24"/>
                </a:cubicBezTo>
                <a:cubicBezTo>
                  <a:pt x="267" y="25"/>
                  <a:pt x="266" y="26"/>
                  <a:pt x="266" y="27"/>
                </a:cubicBezTo>
                <a:cubicBezTo>
                  <a:pt x="268" y="27"/>
                  <a:pt x="269" y="27"/>
                  <a:pt x="270" y="28"/>
                </a:cubicBezTo>
                <a:close/>
                <a:moveTo>
                  <a:pt x="262" y="287"/>
                </a:moveTo>
                <a:cubicBezTo>
                  <a:pt x="263" y="284"/>
                  <a:pt x="264" y="281"/>
                  <a:pt x="264" y="278"/>
                </a:cubicBezTo>
                <a:cubicBezTo>
                  <a:pt x="263" y="281"/>
                  <a:pt x="261" y="284"/>
                  <a:pt x="260" y="287"/>
                </a:cubicBezTo>
                <a:cubicBezTo>
                  <a:pt x="261" y="287"/>
                  <a:pt x="262" y="287"/>
                  <a:pt x="262" y="287"/>
                </a:cubicBezTo>
                <a:close/>
                <a:moveTo>
                  <a:pt x="270" y="46"/>
                </a:moveTo>
                <a:cubicBezTo>
                  <a:pt x="270" y="42"/>
                  <a:pt x="272" y="38"/>
                  <a:pt x="272" y="35"/>
                </a:cubicBezTo>
                <a:cubicBezTo>
                  <a:pt x="269" y="36"/>
                  <a:pt x="264" y="43"/>
                  <a:pt x="270" y="46"/>
                </a:cubicBezTo>
                <a:close/>
                <a:moveTo>
                  <a:pt x="267" y="122"/>
                </a:moveTo>
                <a:cubicBezTo>
                  <a:pt x="268" y="119"/>
                  <a:pt x="270" y="117"/>
                  <a:pt x="270" y="113"/>
                </a:cubicBezTo>
                <a:cubicBezTo>
                  <a:pt x="269" y="112"/>
                  <a:pt x="269" y="113"/>
                  <a:pt x="269" y="112"/>
                </a:cubicBezTo>
                <a:cubicBezTo>
                  <a:pt x="269" y="111"/>
                  <a:pt x="269" y="109"/>
                  <a:pt x="268" y="108"/>
                </a:cubicBezTo>
                <a:cubicBezTo>
                  <a:pt x="265" y="111"/>
                  <a:pt x="264" y="118"/>
                  <a:pt x="267" y="122"/>
                </a:cubicBezTo>
                <a:close/>
                <a:moveTo>
                  <a:pt x="268" y="53"/>
                </a:moveTo>
                <a:cubicBezTo>
                  <a:pt x="267" y="54"/>
                  <a:pt x="267" y="55"/>
                  <a:pt x="267" y="56"/>
                </a:cubicBezTo>
                <a:cubicBezTo>
                  <a:pt x="268" y="57"/>
                  <a:pt x="268" y="53"/>
                  <a:pt x="268" y="53"/>
                </a:cubicBezTo>
                <a:close/>
                <a:moveTo>
                  <a:pt x="265" y="192"/>
                </a:moveTo>
                <a:cubicBezTo>
                  <a:pt x="267" y="190"/>
                  <a:pt x="269" y="185"/>
                  <a:pt x="269" y="182"/>
                </a:cubicBezTo>
                <a:cubicBezTo>
                  <a:pt x="271" y="180"/>
                  <a:pt x="272" y="176"/>
                  <a:pt x="273" y="173"/>
                </a:cubicBezTo>
                <a:cubicBezTo>
                  <a:pt x="274" y="166"/>
                  <a:pt x="272" y="162"/>
                  <a:pt x="273" y="155"/>
                </a:cubicBezTo>
                <a:cubicBezTo>
                  <a:pt x="274" y="155"/>
                  <a:pt x="272" y="154"/>
                  <a:pt x="273" y="154"/>
                </a:cubicBezTo>
                <a:cubicBezTo>
                  <a:pt x="272" y="154"/>
                  <a:pt x="273" y="151"/>
                  <a:pt x="272" y="150"/>
                </a:cubicBezTo>
                <a:cubicBezTo>
                  <a:pt x="267" y="162"/>
                  <a:pt x="264" y="177"/>
                  <a:pt x="265" y="192"/>
                </a:cubicBezTo>
                <a:close/>
                <a:moveTo>
                  <a:pt x="284" y="297"/>
                </a:moveTo>
                <a:cubicBezTo>
                  <a:pt x="283" y="294"/>
                  <a:pt x="283" y="292"/>
                  <a:pt x="282" y="290"/>
                </a:cubicBezTo>
                <a:cubicBezTo>
                  <a:pt x="276" y="295"/>
                  <a:pt x="271" y="302"/>
                  <a:pt x="263" y="305"/>
                </a:cubicBezTo>
                <a:cubicBezTo>
                  <a:pt x="270" y="309"/>
                  <a:pt x="279" y="303"/>
                  <a:pt x="284" y="297"/>
                </a:cubicBezTo>
                <a:close/>
                <a:moveTo>
                  <a:pt x="270" y="94"/>
                </a:moveTo>
                <a:cubicBezTo>
                  <a:pt x="270" y="92"/>
                  <a:pt x="271" y="91"/>
                  <a:pt x="272" y="89"/>
                </a:cubicBezTo>
                <a:cubicBezTo>
                  <a:pt x="270" y="86"/>
                  <a:pt x="271" y="84"/>
                  <a:pt x="269" y="82"/>
                </a:cubicBezTo>
                <a:cubicBezTo>
                  <a:pt x="270" y="86"/>
                  <a:pt x="269" y="91"/>
                  <a:pt x="270" y="94"/>
                </a:cubicBezTo>
                <a:close/>
                <a:moveTo>
                  <a:pt x="271" y="140"/>
                </a:moveTo>
                <a:cubicBezTo>
                  <a:pt x="272" y="140"/>
                  <a:pt x="272" y="139"/>
                  <a:pt x="272" y="138"/>
                </a:cubicBezTo>
                <a:cubicBezTo>
                  <a:pt x="270" y="137"/>
                  <a:pt x="272" y="128"/>
                  <a:pt x="270" y="125"/>
                </a:cubicBezTo>
                <a:cubicBezTo>
                  <a:pt x="267" y="130"/>
                  <a:pt x="272" y="136"/>
                  <a:pt x="271" y="140"/>
                </a:cubicBezTo>
                <a:close/>
                <a:moveTo>
                  <a:pt x="271" y="77"/>
                </a:moveTo>
                <a:cubicBezTo>
                  <a:pt x="271" y="74"/>
                  <a:pt x="272" y="71"/>
                  <a:pt x="271" y="70"/>
                </a:cubicBezTo>
                <a:cubicBezTo>
                  <a:pt x="269" y="72"/>
                  <a:pt x="270" y="75"/>
                  <a:pt x="271" y="77"/>
                </a:cubicBezTo>
                <a:close/>
                <a:moveTo>
                  <a:pt x="275" y="288"/>
                </a:moveTo>
                <a:cubicBezTo>
                  <a:pt x="274" y="288"/>
                  <a:pt x="274" y="287"/>
                  <a:pt x="273" y="287"/>
                </a:cubicBezTo>
                <a:cubicBezTo>
                  <a:pt x="271" y="292"/>
                  <a:pt x="268" y="296"/>
                  <a:pt x="265" y="299"/>
                </a:cubicBezTo>
                <a:cubicBezTo>
                  <a:pt x="268" y="296"/>
                  <a:pt x="272" y="292"/>
                  <a:pt x="275" y="288"/>
                </a:cubicBezTo>
                <a:close/>
                <a:moveTo>
                  <a:pt x="272" y="111"/>
                </a:moveTo>
                <a:cubicBezTo>
                  <a:pt x="272" y="108"/>
                  <a:pt x="272" y="102"/>
                  <a:pt x="271" y="99"/>
                </a:cubicBezTo>
                <a:cubicBezTo>
                  <a:pt x="270" y="102"/>
                  <a:pt x="270" y="109"/>
                  <a:pt x="272" y="111"/>
                </a:cubicBezTo>
                <a:close/>
                <a:moveTo>
                  <a:pt x="267" y="290"/>
                </a:moveTo>
                <a:cubicBezTo>
                  <a:pt x="266" y="290"/>
                  <a:pt x="266" y="290"/>
                  <a:pt x="266" y="291"/>
                </a:cubicBezTo>
                <a:cubicBezTo>
                  <a:pt x="267" y="291"/>
                  <a:pt x="267" y="291"/>
                  <a:pt x="267" y="290"/>
                </a:cubicBezTo>
                <a:close/>
                <a:moveTo>
                  <a:pt x="268" y="285"/>
                </a:moveTo>
                <a:cubicBezTo>
                  <a:pt x="269" y="285"/>
                  <a:pt x="270" y="283"/>
                  <a:pt x="271" y="282"/>
                </a:cubicBezTo>
                <a:cubicBezTo>
                  <a:pt x="270" y="277"/>
                  <a:pt x="271" y="272"/>
                  <a:pt x="270" y="269"/>
                </a:cubicBezTo>
                <a:cubicBezTo>
                  <a:pt x="269" y="273"/>
                  <a:pt x="268" y="280"/>
                  <a:pt x="268" y="285"/>
                </a:cubicBezTo>
                <a:close/>
                <a:moveTo>
                  <a:pt x="273" y="78"/>
                </a:moveTo>
                <a:cubicBezTo>
                  <a:pt x="275" y="74"/>
                  <a:pt x="275" y="68"/>
                  <a:pt x="273" y="64"/>
                </a:cubicBezTo>
                <a:cubicBezTo>
                  <a:pt x="273" y="69"/>
                  <a:pt x="274" y="73"/>
                  <a:pt x="273" y="78"/>
                </a:cubicBezTo>
                <a:close/>
                <a:moveTo>
                  <a:pt x="276" y="96"/>
                </a:moveTo>
                <a:cubicBezTo>
                  <a:pt x="277" y="87"/>
                  <a:pt x="279" y="76"/>
                  <a:pt x="277" y="68"/>
                </a:cubicBezTo>
                <a:cubicBezTo>
                  <a:pt x="279" y="78"/>
                  <a:pt x="272" y="89"/>
                  <a:pt x="276" y="96"/>
                </a:cubicBezTo>
                <a:close/>
                <a:moveTo>
                  <a:pt x="275" y="130"/>
                </a:moveTo>
                <a:cubicBezTo>
                  <a:pt x="278" y="123"/>
                  <a:pt x="278" y="116"/>
                  <a:pt x="275" y="110"/>
                </a:cubicBezTo>
                <a:cubicBezTo>
                  <a:pt x="273" y="115"/>
                  <a:pt x="274" y="124"/>
                  <a:pt x="275" y="130"/>
                </a:cubicBezTo>
                <a:close/>
                <a:moveTo>
                  <a:pt x="278" y="37"/>
                </a:moveTo>
                <a:cubicBezTo>
                  <a:pt x="280" y="37"/>
                  <a:pt x="282" y="36"/>
                  <a:pt x="285" y="36"/>
                </a:cubicBezTo>
                <a:cubicBezTo>
                  <a:pt x="286" y="33"/>
                  <a:pt x="289" y="31"/>
                  <a:pt x="289" y="26"/>
                </a:cubicBezTo>
                <a:cubicBezTo>
                  <a:pt x="285" y="25"/>
                  <a:pt x="280" y="27"/>
                  <a:pt x="277" y="29"/>
                </a:cubicBezTo>
                <a:cubicBezTo>
                  <a:pt x="276" y="33"/>
                  <a:pt x="277" y="35"/>
                  <a:pt x="278" y="37"/>
                </a:cubicBezTo>
                <a:close/>
                <a:moveTo>
                  <a:pt x="278" y="60"/>
                </a:moveTo>
                <a:cubicBezTo>
                  <a:pt x="277" y="59"/>
                  <a:pt x="278" y="57"/>
                  <a:pt x="277" y="56"/>
                </a:cubicBezTo>
                <a:cubicBezTo>
                  <a:pt x="276" y="57"/>
                  <a:pt x="277" y="60"/>
                  <a:pt x="278" y="60"/>
                </a:cubicBezTo>
                <a:close/>
                <a:moveTo>
                  <a:pt x="278" y="24"/>
                </a:moveTo>
                <a:cubicBezTo>
                  <a:pt x="282" y="19"/>
                  <a:pt x="287" y="16"/>
                  <a:pt x="293" y="15"/>
                </a:cubicBezTo>
                <a:cubicBezTo>
                  <a:pt x="290" y="10"/>
                  <a:pt x="284" y="13"/>
                  <a:pt x="281" y="15"/>
                </a:cubicBezTo>
                <a:cubicBezTo>
                  <a:pt x="281" y="18"/>
                  <a:pt x="279" y="20"/>
                  <a:pt x="277" y="23"/>
                </a:cubicBezTo>
                <a:cubicBezTo>
                  <a:pt x="279" y="23"/>
                  <a:pt x="277" y="24"/>
                  <a:pt x="278" y="24"/>
                </a:cubicBezTo>
                <a:close/>
                <a:moveTo>
                  <a:pt x="275" y="138"/>
                </a:moveTo>
                <a:cubicBezTo>
                  <a:pt x="274" y="144"/>
                  <a:pt x="276" y="150"/>
                  <a:pt x="275" y="156"/>
                </a:cubicBezTo>
                <a:cubicBezTo>
                  <a:pt x="276" y="158"/>
                  <a:pt x="276" y="160"/>
                  <a:pt x="277" y="163"/>
                </a:cubicBezTo>
                <a:cubicBezTo>
                  <a:pt x="280" y="158"/>
                  <a:pt x="282" y="153"/>
                  <a:pt x="284" y="146"/>
                </a:cubicBezTo>
                <a:cubicBezTo>
                  <a:pt x="284" y="146"/>
                  <a:pt x="283" y="148"/>
                  <a:pt x="283" y="147"/>
                </a:cubicBezTo>
                <a:cubicBezTo>
                  <a:pt x="281" y="139"/>
                  <a:pt x="282" y="130"/>
                  <a:pt x="278" y="125"/>
                </a:cubicBezTo>
                <a:cubicBezTo>
                  <a:pt x="278" y="130"/>
                  <a:pt x="275" y="134"/>
                  <a:pt x="275" y="138"/>
                </a:cubicBezTo>
                <a:close/>
                <a:moveTo>
                  <a:pt x="274" y="278"/>
                </a:moveTo>
                <a:cubicBezTo>
                  <a:pt x="279" y="272"/>
                  <a:pt x="283" y="263"/>
                  <a:pt x="283" y="251"/>
                </a:cubicBezTo>
                <a:cubicBezTo>
                  <a:pt x="285" y="245"/>
                  <a:pt x="286" y="238"/>
                  <a:pt x="288" y="232"/>
                </a:cubicBezTo>
                <a:cubicBezTo>
                  <a:pt x="281" y="239"/>
                  <a:pt x="279" y="254"/>
                  <a:pt x="274" y="263"/>
                </a:cubicBezTo>
                <a:cubicBezTo>
                  <a:pt x="274" y="264"/>
                  <a:pt x="274" y="266"/>
                  <a:pt x="274" y="266"/>
                </a:cubicBezTo>
                <a:cubicBezTo>
                  <a:pt x="273" y="265"/>
                  <a:pt x="273" y="265"/>
                  <a:pt x="273" y="266"/>
                </a:cubicBezTo>
                <a:cubicBezTo>
                  <a:pt x="274" y="268"/>
                  <a:pt x="273" y="276"/>
                  <a:pt x="274" y="278"/>
                </a:cubicBezTo>
                <a:close/>
                <a:moveTo>
                  <a:pt x="283" y="45"/>
                </a:moveTo>
                <a:cubicBezTo>
                  <a:pt x="280" y="47"/>
                  <a:pt x="280" y="53"/>
                  <a:pt x="281" y="57"/>
                </a:cubicBezTo>
                <a:cubicBezTo>
                  <a:pt x="281" y="72"/>
                  <a:pt x="280" y="89"/>
                  <a:pt x="277" y="102"/>
                </a:cubicBezTo>
                <a:cubicBezTo>
                  <a:pt x="276" y="106"/>
                  <a:pt x="278" y="111"/>
                  <a:pt x="279" y="114"/>
                </a:cubicBezTo>
                <a:cubicBezTo>
                  <a:pt x="284" y="95"/>
                  <a:pt x="288" y="73"/>
                  <a:pt x="292" y="53"/>
                </a:cubicBezTo>
                <a:cubicBezTo>
                  <a:pt x="290" y="51"/>
                  <a:pt x="286" y="44"/>
                  <a:pt x="283" y="45"/>
                </a:cubicBezTo>
                <a:close/>
                <a:moveTo>
                  <a:pt x="276" y="166"/>
                </a:moveTo>
                <a:cubicBezTo>
                  <a:pt x="276" y="165"/>
                  <a:pt x="276" y="165"/>
                  <a:pt x="276" y="164"/>
                </a:cubicBezTo>
                <a:cubicBezTo>
                  <a:pt x="276" y="164"/>
                  <a:pt x="276" y="164"/>
                  <a:pt x="275" y="164"/>
                </a:cubicBezTo>
                <a:cubicBezTo>
                  <a:pt x="275" y="165"/>
                  <a:pt x="275" y="166"/>
                  <a:pt x="276" y="166"/>
                </a:cubicBezTo>
                <a:close/>
                <a:moveTo>
                  <a:pt x="279" y="42"/>
                </a:moveTo>
                <a:cubicBezTo>
                  <a:pt x="280" y="42"/>
                  <a:pt x="282" y="42"/>
                  <a:pt x="283" y="40"/>
                </a:cubicBezTo>
                <a:cubicBezTo>
                  <a:pt x="282" y="39"/>
                  <a:pt x="280" y="40"/>
                  <a:pt x="279" y="40"/>
                </a:cubicBezTo>
                <a:cubicBezTo>
                  <a:pt x="279" y="41"/>
                  <a:pt x="279" y="42"/>
                  <a:pt x="279" y="42"/>
                </a:cubicBezTo>
                <a:close/>
                <a:moveTo>
                  <a:pt x="277" y="224"/>
                </a:moveTo>
                <a:cubicBezTo>
                  <a:pt x="276" y="229"/>
                  <a:pt x="275" y="238"/>
                  <a:pt x="275" y="242"/>
                </a:cubicBezTo>
                <a:cubicBezTo>
                  <a:pt x="278" y="230"/>
                  <a:pt x="281" y="216"/>
                  <a:pt x="280" y="201"/>
                </a:cubicBezTo>
                <a:cubicBezTo>
                  <a:pt x="277" y="207"/>
                  <a:pt x="276" y="217"/>
                  <a:pt x="277" y="224"/>
                </a:cubicBezTo>
                <a:close/>
                <a:moveTo>
                  <a:pt x="277" y="184"/>
                </a:moveTo>
                <a:cubicBezTo>
                  <a:pt x="277" y="190"/>
                  <a:pt x="277" y="195"/>
                  <a:pt x="277" y="200"/>
                </a:cubicBezTo>
                <a:cubicBezTo>
                  <a:pt x="281" y="193"/>
                  <a:pt x="279" y="184"/>
                  <a:pt x="277" y="175"/>
                </a:cubicBezTo>
                <a:cubicBezTo>
                  <a:pt x="275" y="177"/>
                  <a:pt x="277" y="181"/>
                  <a:pt x="277" y="184"/>
                </a:cubicBezTo>
                <a:close/>
                <a:moveTo>
                  <a:pt x="278" y="285"/>
                </a:moveTo>
                <a:cubicBezTo>
                  <a:pt x="279" y="283"/>
                  <a:pt x="280" y="282"/>
                  <a:pt x="281" y="280"/>
                </a:cubicBezTo>
                <a:cubicBezTo>
                  <a:pt x="281" y="278"/>
                  <a:pt x="282" y="275"/>
                  <a:pt x="281" y="273"/>
                </a:cubicBezTo>
                <a:cubicBezTo>
                  <a:pt x="279" y="277"/>
                  <a:pt x="277" y="280"/>
                  <a:pt x="275" y="284"/>
                </a:cubicBezTo>
                <a:cubicBezTo>
                  <a:pt x="276" y="284"/>
                  <a:pt x="277" y="284"/>
                  <a:pt x="278" y="285"/>
                </a:cubicBezTo>
                <a:close/>
                <a:moveTo>
                  <a:pt x="279" y="171"/>
                </a:moveTo>
                <a:cubicBezTo>
                  <a:pt x="278" y="176"/>
                  <a:pt x="281" y="179"/>
                  <a:pt x="281" y="184"/>
                </a:cubicBezTo>
                <a:cubicBezTo>
                  <a:pt x="282" y="180"/>
                  <a:pt x="285" y="172"/>
                  <a:pt x="285" y="167"/>
                </a:cubicBezTo>
                <a:cubicBezTo>
                  <a:pt x="285" y="165"/>
                  <a:pt x="285" y="160"/>
                  <a:pt x="284" y="160"/>
                </a:cubicBezTo>
                <a:cubicBezTo>
                  <a:pt x="283" y="163"/>
                  <a:pt x="279" y="166"/>
                  <a:pt x="279" y="171"/>
                </a:cubicBezTo>
                <a:close/>
                <a:moveTo>
                  <a:pt x="287" y="92"/>
                </a:moveTo>
                <a:cubicBezTo>
                  <a:pt x="286" y="92"/>
                  <a:pt x="286" y="92"/>
                  <a:pt x="286" y="93"/>
                </a:cubicBezTo>
                <a:cubicBezTo>
                  <a:pt x="286" y="100"/>
                  <a:pt x="282" y="107"/>
                  <a:pt x="281" y="115"/>
                </a:cubicBezTo>
                <a:cubicBezTo>
                  <a:pt x="278" y="124"/>
                  <a:pt x="285" y="132"/>
                  <a:pt x="284" y="141"/>
                </a:cubicBezTo>
                <a:cubicBezTo>
                  <a:pt x="285" y="142"/>
                  <a:pt x="284" y="144"/>
                  <a:pt x="286" y="145"/>
                </a:cubicBezTo>
                <a:cubicBezTo>
                  <a:pt x="288" y="139"/>
                  <a:pt x="291" y="132"/>
                  <a:pt x="293" y="125"/>
                </a:cubicBezTo>
                <a:cubicBezTo>
                  <a:pt x="292" y="124"/>
                  <a:pt x="291" y="127"/>
                  <a:pt x="291" y="126"/>
                </a:cubicBezTo>
                <a:cubicBezTo>
                  <a:pt x="291" y="112"/>
                  <a:pt x="290" y="96"/>
                  <a:pt x="292" y="80"/>
                </a:cubicBezTo>
                <a:cubicBezTo>
                  <a:pt x="293" y="73"/>
                  <a:pt x="295" y="64"/>
                  <a:pt x="295" y="60"/>
                </a:cubicBezTo>
                <a:cubicBezTo>
                  <a:pt x="295" y="59"/>
                  <a:pt x="295" y="58"/>
                  <a:pt x="294" y="57"/>
                </a:cubicBezTo>
                <a:cubicBezTo>
                  <a:pt x="292" y="67"/>
                  <a:pt x="288" y="81"/>
                  <a:pt x="287" y="92"/>
                </a:cubicBezTo>
                <a:close/>
                <a:moveTo>
                  <a:pt x="294" y="47"/>
                </a:moveTo>
                <a:cubicBezTo>
                  <a:pt x="293" y="43"/>
                  <a:pt x="288" y="40"/>
                  <a:pt x="285" y="41"/>
                </a:cubicBezTo>
                <a:cubicBezTo>
                  <a:pt x="288" y="42"/>
                  <a:pt x="291" y="47"/>
                  <a:pt x="294" y="47"/>
                </a:cubicBezTo>
                <a:close/>
                <a:moveTo>
                  <a:pt x="286" y="198"/>
                </a:moveTo>
                <a:cubicBezTo>
                  <a:pt x="286" y="191"/>
                  <a:pt x="287" y="184"/>
                  <a:pt x="285" y="179"/>
                </a:cubicBezTo>
                <a:cubicBezTo>
                  <a:pt x="285" y="183"/>
                  <a:pt x="282" y="188"/>
                  <a:pt x="282" y="193"/>
                </a:cubicBezTo>
                <a:cubicBezTo>
                  <a:pt x="282" y="195"/>
                  <a:pt x="283" y="197"/>
                  <a:pt x="283" y="199"/>
                </a:cubicBezTo>
                <a:cubicBezTo>
                  <a:pt x="283" y="208"/>
                  <a:pt x="282" y="221"/>
                  <a:pt x="281" y="227"/>
                </a:cubicBezTo>
                <a:cubicBezTo>
                  <a:pt x="281" y="227"/>
                  <a:pt x="281" y="228"/>
                  <a:pt x="282" y="228"/>
                </a:cubicBezTo>
                <a:cubicBezTo>
                  <a:pt x="284" y="221"/>
                  <a:pt x="285" y="208"/>
                  <a:pt x="286" y="198"/>
                </a:cubicBezTo>
                <a:close/>
                <a:moveTo>
                  <a:pt x="293" y="19"/>
                </a:moveTo>
                <a:cubicBezTo>
                  <a:pt x="292" y="19"/>
                  <a:pt x="288" y="19"/>
                  <a:pt x="286" y="22"/>
                </a:cubicBezTo>
                <a:cubicBezTo>
                  <a:pt x="288" y="22"/>
                  <a:pt x="293" y="23"/>
                  <a:pt x="293" y="19"/>
                </a:cubicBezTo>
                <a:close/>
                <a:moveTo>
                  <a:pt x="294" y="44"/>
                </a:moveTo>
                <a:cubicBezTo>
                  <a:pt x="295" y="42"/>
                  <a:pt x="295" y="41"/>
                  <a:pt x="295" y="38"/>
                </a:cubicBezTo>
                <a:cubicBezTo>
                  <a:pt x="297" y="37"/>
                  <a:pt x="296" y="30"/>
                  <a:pt x="298" y="30"/>
                </a:cubicBezTo>
                <a:cubicBezTo>
                  <a:pt x="301" y="31"/>
                  <a:pt x="300" y="37"/>
                  <a:pt x="301" y="40"/>
                </a:cubicBezTo>
                <a:cubicBezTo>
                  <a:pt x="302" y="38"/>
                  <a:pt x="303" y="36"/>
                  <a:pt x="303" y="34"/>
                </a:cubicBezTo>
                <a:cubicBezTo>
                  <a:pt x="301" y="30"/>
                  <a:pt x="297" y="27"/>
                  <a:pt x="293" y="26"/>
                </a:cubicBezTo>
                <a:cubicBezTo>
                  <a:pt x="292" y="30"/>
                  <a:pt x="288" y="32"/>
                  <a:pt x="287" y="38"/>
                </a:cubicBezTo>
                <a:cubicBezTo>
                  <a:pt x="290" y="38"/>
                  <a:pt x="292" y="41"/>
                  <a:pt x="294" y="44"/>
                </a:cubicBezTo>
                <a:close/>
                <a:moveTo>
                  <a:pt x="289" y="228"/>
                </a:moveTo>
                <a:cubicBezTo>
                  <a:pt x="291" y="223"/>
                  <a:pt x="293" y="216"/>
                  <a:pt x="293" y="209"/>
                </a:cubicBezTo>
                <a:cubicBezTo>
                  <a:pt x="290" y="216"/>
                  <a:pt x="284" y="224"/>
                  <a:pt x="285" y="232"/>
                </a:cubicBezTo>
                <a:cubicBezTo>
                  <a:pt x="286" y="231"/>
                  <a:pt x="287" y="226"/>
                  <a:pt x="289" y="228"/>
                </a:cubicBezTo>
                <a:close/>
                <a:moveTo>
                  <a:pt x="287" y="159"/>
                </a:moveTo>
                <a:cubicBezTo>
                  <a:pt x="288" y="156"/>
                  <a:pt x="289" y="152"/>
                  <a:pt x="288" y="150"/>
                </a:cubicBezTo>
                <a:cubicBezTo>
                  <a:pt x="287" y="152"/>
                  <a:pt x="285" y="156"/>
                  <a:pt x="287" y="159"/>
                </a:cubicBezTo>
                <a:close/>
                <a:moveTo>
                  <a:pt x="290" y="156"/>
                </a:moveTo>
                <a:cubicBezTo>
                  <a:pt x="290" y="159"/>
                  <a:pt x="288" y="165"/>
                  <a:pt x="287" y="168"/>
                </a:cubicBezTo>
                <a:cubicBezTo>
                  <a:pt x="289" y="183"/>
                  <a:pt x="288" y="198"/>
                  <a:pt x="287" y="211"/>
                </a:cubicBezTo>
                <a:cubicBezTo>
                  <a:pt x="290" y="207"/>
                  <a:pt x="290" y="200"/>
                  <a:pt x="294" y="197"/>
                </a:cubicBezTo>
                <a:cubicBezTo>
                  <a:pt x="294" y="179"/>
                  <a:pt x="295" y="164"/>
                  <a:pt x="292" y="147"/>
                </a:cubicBezTo>
                <a:cubicBezTo>
                  <a:pt x="292" y="151"/>
                  <a:pt x="291" y="154"/>
                  <a:pt x="290" y="156"/>
                </a:cubicBezTo>
                <a:close/>
                <a:moveTo>
                  <a:pt x="287" y="294"/>
                </a:moveTo>
                <a:cubicBezTo>
                  <a:pt x="289" y="291"/>
                  <a:pt x="291" y="289"/>
                  <a:pt x="293" y="286"/>
                </a:cubicBezTo>
                <a:cubicBezTo>
                  <a:pt x="291" y="286"/>
                  <a:pt x="292" y="283"/>
                  <a:pt x="290" y="283"/>
                </a:cubicBezTo>
                <a:cubicBezTo>
                  <a:pt x="289" y="285"/>
                  <a:pt x="286" y="284"/>
                  <a:pt x="285" y="287"/>
                </a:cubicBezTo>
                <a:cubicBezTo>
                  <a:pt x="285" y="289"/>
                  <a:pt x="285" y="293"/>
                  <a:pt x="287" y="294"/>
                </a:cubicBezTo>
                <a:close/>
                <a:moveTo>
                  <a:pt x="290" y="234"/>
                </a:moveTo>
                <a:cubicBezTo>
                  <a:pt x="287" y="241"/>
                  <a:pt x="287" y="243"/>
                  <a:pt x="286" y="250"/>
                </a:cubicBezTo>
                <a:cubicBezTo>
                  <a:pt x="288" y="246"/>
                  <a:pt x="289" y="239"/>
                  <a:pt x="290" y="234"/>
                </a:cubicBezTo>
                <a:close/>
                <a:moveTo>
                  <a:pt x="295" y="261"/>
                </a:moveTo>
                <a:cubicBezTo>
                  <a:pt x="297" y="252"/>
                  <a:pt x="300" y="241"/>
                  <a:pt x="303" y="233"/>
                </a:cubicBezTo>
                <a:cubicBezTo>
                  <a:pt x="304" y="233"/>
                  <a:pt x="304" y="235"/>
                  <a:pt x="304" y="233"/>
                </a:cubicBezTo>
                <a:cubicBezTo>
                  <a:pt x="305" y="228"/>
                  <a:pt x="307" y="221"/>
                  <a:pt x="307" y="215"/>
                </a:cubicBezTo>
                <a:cubicBezTo>
                  <a:pt x="299" y="232"/>
                  <a:pt x="289" y="250"/>
                  <a:pt x="286" y="273"/>
                </a:cubicBezTo>
                <a:cubicBezTo>
                  <a:pt x="289" y="269"/>
                  <a:pt x="291" y="265"/>
                  <a:pt x="295" y="261"/>
                </a:cubicBezTo>
                <a:close/>
                <a:moveTo>
                  <a:pt x="300" y="306"/>
                </a:moveTo>
                <a:cubicBezTo>
                  <a:pt x="298" y="304"/>
                  <a:pt x="297" y="301"/>
                  <a:pt x="296" y="298"/>
                </a:cubicBezTo>
                <a:cubicBezTo>
                  <a:pt x="294" y="299"/>
                  <a:pt x="291" y="300"/>
                  <a:pt x="289" y="300"/>
                </a:cubicBezTo>
                <a:cubicBezTo>
                  <a:pt x="291" y="304"/>
                  <a:pt x="295" y="308"/>
                  <a:pt x="300" y="306"/>
                </a:cubicBezTo>
                <a:close/>
                <a:moveTo>
                  <a:pt x="297" y="54"/>
                </a:moveTo>
                <a:cubicBezTo>
                  <a:pt x="297" y="53"/>
                  <a:pt x="297" y="52"/>
                  <a:pt x="297" y="51"/>
                </a:cubicBezTo>
                <a:cubicBezTo>
                  <a:pt x="296" y="51"/>
                  <a:pt x="296" y="49"/>
                  <a:pt x="295" y="49"/>
                </a:cubicBezTo>
                <a:cubicBezTo>
                  <a:pt x="296" y="50"/>
                  <a:pt x="295" y="50"/>
                  <a:pt x="295" y="51"/>
                </a:cubicBezTo>
                <a:cubicBezTo>
                  <a:pt x="296" y="51"/>
                  <a:pt x="295" y="54"/>
                  <a:pt x="297" y="54"/>
                </a:cubicBezTo>
                <a:close/>
                <a:moveTo>
                  <a:pt x="304" y="30"/>
                </a:moveTo>
                <a:cubicBezTo>
                  <a:pt x="303" y="25"/>
                  <a:pt x="300" y="22"/>
                  <a:pt x="296" y="19"/>
                </a:cubicBezTo>
                <a:cubicBezTo>
                  <a:pt x="296" y="21"/>
                  <a:pt x="295" y="21"/>
                  <a:pt x="295" y="23"/>
                </a:cubicBezTo>
                <a:cubicBezTo>
                  <a:pt x="300" y="24"/>
                  <a:pt x="301" y="27"/>
                  <a:pt x="304" y="30"/>
                </a:cubicBezTo>
                <a:close/>
                <a:moveTo>
                  <a:pt x="295" y="112"/>
                </a:moveTo>
                <a:cubicBezTo>
                  <a:pt x="296" y="102"/>
                  <a:pt x="298" y="93"/>
                  <a:pt x="298" y="82"/>
                </a:cubicBezTo>
                <a:cubicBezTo>
                  <a:pt x="298" y="79"/>
                  <a:pt x="297" y="74"/>
                  <a:pt x="296" y="71"/>
                </a:cubicBezTo>
                <a:cubicBezTo>
                  <a:pt x="294" y="84"/>
                  <a:pt x="294" y="98"/>
                  <a:pt x="295" y="112"/>
                </a:cubicBezTo>
                <a:close/>
                <a:moveTo>
                  <a:pt x="292" y="207"/>
                </a:moveTo>
                <a:cubicBezTo>
                  <a:pt x="293" y="207"/>
                  <a:pt x="293" y="207"/>
                  <a:pt x="293" y="207"/>
                </a:cubicBezTo>
                <a:cubicBezTo>
                  <a:pt x="293" y="205"/>
                  <a:pt x="293" y="205"/>
                  <a:pt x="292" y="204"/>
                </a:cubicBezTo>
                <a:cubicBezTo>
                  <a:pt x="292" y="205"/>
                  <a:pt x="292" y="207"/>
                  <a:pt x="292" y="207"/>
                </a:cubicBezTo>
                <a:close/>
                <a:moveTo>
                  <a:pt x="294" y="295"/>
                </a:moveTo>
                <a:cubicBezTo>
                  <a:pt x="294" y="293"/>
                  <a:pt x="294" y="293"/>
                  <a:pt x="293" y="292"/>
                </a:cubicBezTo>
                <a:cubicBezTo>
                  <a:pt x="292" y="293"/>
                  <a:pt x="291" y="294"/>
                  <a:pt x="290" y="295"/>
                </a:cubicBezTo>
                <a:cubicBezTo>
                  <a:pt x="292" y="296"/>
                  <a:pt x="293" y="296"/>
                  <a:pt x="294" y="295"/>
                </a:cubicBezTo>
                <a:close/>
                <a:moveTo>
                  <a:pt x="299" y="48"/>
                </a:moveTo>
                <a:cubicBezTo>
                  <a:pt x="299" y="46"/>
                  <a:pt x="300" y="43"/>
                  <a:pt x="300" y="41"/>
                </a:cubicBezTo>
                <a:cubicBezTo>
                  <a:pt x="299" y="42"/>
                  <a:pt x="299" y="39"/>
                  <a:pt x="298" y="38"/>
                </a:cubicBezTo>
                <a:cubicBezTo>
                  <a:pt x="297" y="41"/>
                  <a:pt x="295" y="46"/>
                  <a:pt x="299" y="48"/>
                </a:cubicBezTo>
                <a:close/>
                <a:moveTo>
                  <a:pt x="292" y="277"/>
                </a:moveTo>
                <a:cubicBezTo>
                  <a:pt x="293" y="276"/>
                  <a:pt x="293" y="274"/>
                  <a:pt x="292" y="273"/>
                </a:cubicBezTo>
                <a:cubicBezTo>
                  <a:pt x="292" y="273"/>
                  <a:pt x="291" y="276"/>
                  <a:pt x="292" y="277"/>
                </a:cubicBezTo>
                <a:close/>
                <a:moveTo>
                  <a:pt x="300" y="212"/>
                </a:moveTo>
                <a:cubicBezTo>
                  <a:pt x="299" y="213"/>
                  <a:pt x="296" y="215"/>
                  <a:pt x="296" y="218"/>
                </a:cubicBezTo>
                <a:cubicBezTo>
                  <a:pt x="295" y="222"/>
                  <a:pt x="296" y="227"/>
                  <a:pt x="294" y="230"/>
                </a:cubicBezTo>
                <a:cubicBezTo>
                  <a:pt x="294" y="233"/>
                  <a:pt x="293" y="238"/>
                  <a:pt x="293" y="239"/>
                </a:cubicBezTo>
                <a:cubicBezTo>
                  <a:pt x="298" y="228"/>
                  <a:pt x="303" y="217"/>
                  <a:pt x="308" y="206"/>
                </a:cubicBezTo>
                <a:cubicBezTo>
                  <a:pt x="306" y="207"/>
                  <a:pt x="307" y="200"/>
                  <a:pt x="306" y="199"/>
                </a:cubicBezTo>
                <a:cubicBezTo>
                  <a:pt x="304" y="204"/>
                  <a:pt x="301" y="207"/>
                  <a:pt x="300" y="212"/>
                </a:cubicBezTo>
                <a:close/>
                <a:moveTo>
                  <a:pt x="298" y="131"/>
                </a:moveTo>
                <a:cubicBezTo>
                  <a:pt x="297" y="132"/>
                  <a:pt x="296" y="135"/>
                  <a:pt x="295" y="136"/>
                </a:cubicBezTo>
                <a:cubicBezTo>
                  <a:pt x="295" y="139"/>
                  <a:pt x="296" y="143"/>
                  <a:pt x="296" y="146"/>
                </a:cubicBezTo>
                <a:cubicBezTo>
                  <a:pt x="296" y="158"/>
                  <a:pt x="296" y="172"/>
                  <a:pt x="297" y="184"/>
                </a:cubicBezTo>
                <a:cubicBezTo>
                  <a:pt x="299" y="181"/>
                  <a:pt x="300" y="178"/>
                  <a:pt x="301" y="174"/>
                </a:cubicBezTo>
                <a:cubicBezTo>
                  <a:pt x="302" y="171"/>
                  <a:pt x="304" y="167"/>
                  <a:pt x="305" y="163"/>
                </a:cubicBezTo>
                <a:cubicBezTo>
                  <a:pt x="305" y="160"/>
                  <a:pt x="305" y="157"/>
                  <a:pt x="305" y="155"/>
                </a:cubicBezTo>
                <a:cubicBezTo>
                  <a:pt x="304" y="144"/>
                  <a:pt x="304" y="131"/>
                  <a:pt x="303" y="121"/>
                </a:cubicBezTo>
                <a:cubicBezTo>
                  <a:pt x="301" y="123"/>
                  <a:pt x="299" y="127"/>
                  <a:pt x="298" y="131"/>
                </a:cubicBezTo>
                <a:close/>
                <a:moveTo>
                  <a:pt x="298" y="63"/>
                </a:moveTo>
                <a:cubicBezTo>
                  <a:pt x="302" y="80"/>
                  <a:pt x="299" y="95"/>
                  <a:pt x="298" y="111"/>
                </a:cubicBezTo>
                <a:cubicBezTo>
                  <a:pt x="299" y="107"/>
                  <a:pt x="301" y="104"/>
                  <a:pt x="301" y="100"/>
                </a:cubicBezTo>
                <a:cubicBezTo>
                  <a:pt x="302" y="95"/>
                  <a:pt x="301" y="92"/>
                  <a:pt x="301" y="88"/>
                </a:cubicBezTo>
                <a:cubicBezTo>
                  <a:pt x="301" y="78"/>
                  <a:pt x="302" y="63"/>
                  <a:pt x="299" y="56"/>
                </a:cubicBezTo>
                <a:cubicBezTo>
                  <a:pt x="298" y="58"/>
                  <a:pt x="298" y="59"/>
                  <a:pt x="298" y="63"/>
                </a:cubicBezTo>
                <a:close/>
                <a:moveTo>
                  <a:pt x="299" y="122"/>
                </a:moveTo>
                <a:cubicBezTo>
                  <a:pt x="298" y="122"/>
                  <a:pt x="297" y="124"/>
                  <a:pt x="297" y="125"/>
                </a:cubicBezTo>
                <a:cubicBezTo>
                  <a:pt x="298" y="124"/>
                  <a:pt x="298" y="123"/>
                  <a:pt x="299" y="122"/>
                </a:cubicBezTo>
                <a:close/>
                <a:moveTo>
                  <a:pt x="306" y="182"/>
                </a:moveTo>
                <a:cubicBezTo>
                  <a:pt x="305" y="181"/>
                  <a:pt x="305" y="181"/>
                  <a:pt x="305" y="181"/>
                </a:cubicBezTo>
                <a:cubicBezTo>
                  <a:pt x="306" y="178"/>
                  <a:pt x="305" y="175"/>
                  <a:pt x="305" y="171"/>
                </a:cubicBezTo>
                <a:cubicBezTo>
                  <a:pt x="303" y="174"/>
                  <a:pt x="302" y="179"/>
                  <a:pt x="300" y="182"/>
                </a:cubicBezTo>
                <a:cubicBezTo>
                  <a:pt x="299" y="186"/>
                  <a:pt x="297" y="191"/>
                  <a:pt x="296" y="196"/>
                </a:cubicBezTo>
                <a:cubicBezTo>
                  <a:pt x="298" y="194"/>
                  <a:pt x="299" y="190"/>
                  <a:pt x="302" y="189"/>
                </a:cubicBezTo>
                <a:cubicBezTo>
                  <a:pt x="302" y="186"/>
                  <a:pt x="304" y="182"/>
                  <a:pt x="306" y="182"/>
                </a:cubicBezTo>
                <a:close/>
                <a:moveTo>
                  <a:pt x="298" y="205"/>
                </a:moveTo>
                <a:cubicBezTo>
                  <a:pt x="298" y="207"/>
                  <a:pt x="297" y="210"/>
                  <a:pt x="297" y="212"/>
                </a:cubicBezTo>
                <a:cubicBezTo>
                  <a:pt x="300" y="206"/>
                  <a:pt x="303" y="201"/>
                  <a:pt x="306" y="195"/>
                </a:cubicBezTo>
                <a:cubicBezTo>
                  <a:pt x="306" y="192"/>
                  <a:pt x="307" y="188"/>
                  <a:pt x="305" y="186"/>
                </a:cubicBezTo>
                <a:cubicBezTo>
                  <a:pt x="303" y="192"/>
                  <a:pt x="300" y="199"/>
                  <a:pt x="298" y="205"/>
                </a:cubicBezTo>
                <a:close/>
                <a:moveTo>
                  <a:pt x="295" y="281"/>
                </a:moveTo>
                <a:cubicBezTo>
                  <a:pt x="297" y="280"/>
                  <a:pt x="299" y="277"/>
                  <a:pt x="299" y="273"/>
                </a:cubicBezTo>
                <a:cubicBezTo>
                  <a:pt x="298" y="275"/>
                  <a:pt x="297" y="277"/>
                  <a:pt x="295" y="278"/>
                </a:cubicBezTo>
                <a:cubicBezTo>
                  <a:pt x="295" y="280"/>
                  <a:pt x="295" y="280"/>
                  <a:pt x="295" y="281"/>
                </a:cubicBezTo>
                <a:close/>
                <a:moveTo>
                  <a:pt x="295" y="272"/>
                </a:moveTo>
                <a:cubicBezTo>
                  <a:pt x="299" y="268"/>
                  <a:pt x="303" y="264"/>
                  <a:pt x="304" y="256"/>
                </a:cubicBezTo>
                <a:cubicBezTo>
                  <a:pt x="299" y="260"/>
                  <a:pt x="295" y="263"/>
                  <a:pt x="295" y="272"/>
                </a:cubicBezTo>
                <a:close/>
                <a:moveTo>
                  <a:pt x="303" y="56"/>
                </a:moveTo>
                <a:cubicBezTo>
                  <a:pt x="303" y="54"/>
                  <a:pt x="304" y="50"/>
                  <a:pt x="304" y="47"/>
                </a:cubicBezTo>
                <a:cubicBezTo>
                  <a:pt x="300" y="46"/>
                  <a:pt x="302" y="55"/>
                  <a:pt x="303" y="56"/>
                </a:cubicBezTo>
                <a:close/>
                <a:moveTo>
                  <a:pt x="297" y="292"/>
                </a:moveTo>
                <a:cubicBezTo>
                  <a:pt x="298" y="292"/>
                  <a:pt x="300" y="291"/>
                  <a:pt x="299" y="289"/>
                </a:cubicBezTo>
                <a:cubicBezTo>
                  <a:pt x="298" y="290"/>
                  <a:pt x="297" y="289"/>
                  <a:pt x="296" y="288"/>
                </a:cubicBezTo>
                <a:cubicBezTo>
                  <a:pt x="296" y="290"/>
                  <a:pt x="297" y="291"/>
                  <a:pt x="297" y="292"/>
                </a:cubicBezTo>
                <a:close/>
                <a:moveTo>
                  <a:pt x="302" y="114"/>
                </a:moveTo>
                <a:cubicBezTo>
                  <a:pt x="301" y="114"/>
                  <a:pt x="300" y="117"/>
                  <a:pt x="301" y="118"/>
                </a:cubicBezTo>
                <a:cubicBezTo>
                  <a:pt x="301" y="116"/>
                  <a:pt x="302" y="116"/>
                  <a:pt x="302" y="114"/>
                </a:cubicBezTo>
                <a:close/>
                <a:moveTo>
                  <a:pt x="305" y="42"/>
                </a:moveTo>
                <a:cubicBezTo>
                  <a:pt x="306" y="40"/>
                  <a:pt x="305" y="38"/>
                  <a:pt x="304" y="37"/>
                </a:cubicBezTo>
                <a:cubicBezTo>
                  <a:pt x="304" y="39"/>
                  <a:pt x="304" y="41"/>
                  <a:pt x="303" y="43"/>
                </a:cubicBezTo>
                <a:cubicBezTo>
                  <a:pt x="304" y="43"/>
                  <a:pt x="304" y="42"/>
                  <a:pt x="305" y="42"/>
                </a:cubicBezTo>
                <a:close/>
                <a:moveTo>
                  <a:pt x="298" y="286"/>
                </a:moveTo>
                <a:cubicBezTo>
                  <a:pt x="299" y="285"/>
                  <a:pt x="300" y="285"/>
                  <a:pt x="301" y="285"/>
                </a:cubicBezTo>
                <a:cubicBezTo>
                  <a:pt x="301" y="283"/>
                  <a:pt x="302" y="279"/>
                  <a:pt x="301" y="277"/>
                </a:cubicBezTo>
                <a:cubicBezTo>
                  <a:pt x="300" y="280"/>
                  <a:pt x="298" y="283"/>
                  <a:pt x="298" y="285"/>
                </a:cubicBezTo>
                <a:cubicBezTo>
                  <a:pt x="298" y="285"/>
                  <a:pt x="298" y="285"/>
                  <a:pt x="298" y="286"/>
                </a:cubicBezTo>
                <a:close/>
                <a:moveTo>
                  <a:pt x="305" y="84"/>
                </a:moveTo>
                <a:cubicBezTo>
                  <a:pt x="307" y="77"/>
                  <a:pt x="307" y="70"/>
                  <a:pt x="303" y="68"/>
                </a:cubicBezTo>
                <a:cubicBezTo>
                  <a:pt x="304" y="73"/>
                  <a:pt x="304" y="78"/>
                  <a:pt x="305" y="84"/>
                </a:cubicBezTo>
                <a:close/>
                <a:moveTo>
                  <a:pt x="306" y="53"/>
                </a:moveTo>
                <a:cubicBezTo>
                  <a:pt x="304" y="58"/>
                  <a:pt x="304" y="64"/>
                  <a:pt x="307" y="67"/>
                </a:cubicBezTo>
                <a:cubicBezTo>
                  <a:pt x="307" y="60"/>
                  <a:pt x="308" y="52"/>
                  <a:pt x="307" y="46"/>
                </a:cubicBezTo>
                <a:cubicBezTo>
                  <a:pt x="307" y="49"/>
                  <a:pt x="306" y="50"/>
                  <a:pt x="305" y="51"/>
                </a:cubicBezTo>
                <a:cubicBezTo>
                  <a:pt x="306" y="51"/>
                  <a:pt x="306" y="52"/>
                  <a:pt x="306" y="53"/>
                </a:cubicBezTo>
                <a:close/>
                <a:moveTo>
                  <a:pt x="299" y="298"/>
                </a:moveTo>
                <a:cubicBezTo>
                  <a:pt x="300" y="300"/>
                  <a:pt x="302" y="303"/>
                  <a:pt x="305" y="305"/>
                </a:cubicBezTo>
                <a:cubicBezTo>
                  <a:pt x="307" y="302"/>
                  <a:pt x="310" y="300"/>
                  <a:pt x="311" y="297"/>
                </a:cubicBezTo>
                <a:cubicBezTo>
                  <a:pt x="311" y="296"/>
                  <a:pt x="311" y="294"/>
                  <a:pt x="310" y="294"/>
                </a:cubicBezTo>
                <a:cubicBezTo>
                  <a:pt x="307" y="295"/>
                  <a:pt x="304" y="294"/>
                  <a:pt x="302" y="292"/>
                </a:cubicBezTo>
                <a:cubicBezTo>
                  <a:pt x="301" y="294"/>
                  <a:pt x="299" y="295"/>
                  <a:pt x="299" y="298"/>
                </a:cubicBezTo>
                <a:close/>
                <a:moveTo>
                  <a:pt x="304" y="253"/>
                </a:moveTo>
                <a:cubicBezTo>
                  <a:pt x="303" y="254"/>
                  <a:pt x="304" y="254"/>
                  <a:pt x="304" y="254"/>
                </a:cubicBezTo>
                <a:cubicBezTo>
                  <a:pt x="305" y="252"/>
                  <a:pt x="305" y="250"/>
                  <a:pt x="306" y="249"/>
                </a:cubicBezTo>
                <a:cubicBezTo>
                  <a:pt x="306" y="246"/>
                  <a:pt x="307" y="241"/>
                  <a:pt x="308" y="241"/>
                </a:cubicBezTo>
                <a:cubicBezTo>
                  <a:pt x="308" y="240"/>
                  <a:pt x="309" y="238"/>
                  <a:pt x="308" y="237"/>
                </a:cubicBezTo>
                <a:cubicBezTo>
                  <a:pt x="308" y="239"/>
                  <a:pt x="307" y="240"/>
                  <a:pt x="306" y="241"/>
                </a:cubicBezTo>
                <a:cubicBezTo>
                  <a:pt x="306" y="246"/>
                  <a:pt x="303" y="250"/>
                  <a:pt x="301" y="254"/>
                </a:cubicBezTo>
                <a:cubicBezTo>
                  <a:pt x="303" y="255"/>
                  <a:pt x="302" y="253"/>
                  <a:pt x="304" y="253"/>
                </a:cubicBezTo>
                <a:close/>
                <a:moveTo>
                  <a:pt x="308" y="32"/>
                </a:moveTo>
                <a:cubicBezTo>
                  <a:pt x="312" y="28"/>
                  <a:pt x="314" y="25"/>
                  <a:pt x="320" y="26"/>
                </a:cubicBezTo>
                <a:cubicBezTo>
                  <a:pt x="320" y="24"/>
                  <a:pt x="321" y="23"/>
                  <a:pt x="321" y="21"/>
                </a:cubicBezTo>
                <a:cubicBezTo>
                  <a:pt x="316" y="20"/>
                  <a:pt x="308" y="28"/>
                  <a:pt x="308" y="32"/>
                </a:cubicBezTo>
                <a:close/>
                <a:moveTo>
                  <a:pt x="309" y="154"/>
                </a:moveTo>
                <a:cubicBezTo>
                  <a:pt x="309" y="142"/>
                  <a:pt x="308" y="126"/>
                  <a:pt x="306" y="116"/>
                </a:cubicBezTo>
                <a:cubicBezTo>
                  <a:pt x="306" y="129"/>
                  <a:pt x="306" y="142"/>
                  <a:pt x="309" y="154"/>
                </a:cubicBezTo>
                <a:close/>
                <a:moveTo>
                  <a:pt x="307" y="102"/>
                </a:moveTo>
                <a:cubicBezTo>
                  <a:pt x="310" y="99"/>
                  <a:pt x="312" y="92"/>
                  <a:pt x="309" y="88"/>
                </a:cubicBezTo>
                <a:cubicBezTo>
                  <a:pt x="308" y="92"/>
                  <a:pt x="306" y="97"/>
                  <a:pt x="307" y="102"/>
                </a:cubicBezTo>
                <a:close/>
                <a:moveTo>
                  <a:pt x="309" y="43"/>
                </a:moveTo>
                <a:cubicBezTo>
                  <a:pt x="311" y="44"/>
                  <a:pt x="312" y="45"/>
                  <a:pt x="314" y="45"/>
                </a:cubicBezTo>
                <a:cubicBezTo>
                  <a:pt x="315" y="39"/>
                  <a:pt x="318" y="35"/>
                  <a:pt x="319" y="30"/>
                </a:cubicBezTo>
                <a:cubicBezTo>
                  <a:pt x="312" y="30"/>
                  <a:pt x="309" y="34"/>
                  <a:pt x="309" y="43"/>
                </a:cubicBezTo>
                <a:close/>
                <a:moveTo>
                  <a:pt x="309" y="113"/>
                </a:moveTo>
                <a:cubicBezTo>
                  <a:pt x="310" y="123"/>
                  <a:pt x="310" y="136"/>
                  <a:pt x="311" y="147"/>
                </a:cubicBezTo>
                <a:cubicBezTo>
                  <a:pt x="313" y="141"/>
                  <a:pt x="316" y="136"/>
                  <a:pt x="316" y="128"/>
                </a:cubicBezTo>
                <a:cubicBezTo>
                  <a:pt x="315" y="119"/>
                  <a:pt x="313" y="107"/>
                  <a:pt x="311" y="100"/>
                </a:cubicBezTo>
                <a:cubicBezTo>
                  <a:pt x="308" y="104"/>
                  <a:pt x="308" y="108"/>
                  <a:pt x="309" y="113"/>
                </a:cubicBezTo>
                <a:close/>
                <a:moveTo>
                  <a:pt x="305" y="277"/>
                </a:moveTo>
                <a:cubicBezTo>
                  <a:pt x="307" y="273"/>
                  <a:pt x="307" y="265"/>
                  <a:pt x="308" y="260"/>
                </a:cubicBezTo>
                <a:cubicBezTo>
                  <a:pt x="306" y="265"/>
                  <a:pt x="303" y="270"/>
                  <a:pt x="305" y="277"/>
                </a:cubicBezTo>
                <a:close/>
                <a:moveTo>
                  <a:pt x="308" y="173"/>
                </a:moveTo>
                <a:cubicBezTo>
                  <a:pt x="308" y="172"/>
                  <a:pt x="309" y="170"/>
                  <a:pt x="309" y="169"/>
                </a:cubicBezTo>
                <a:cubicBezTo>
                  <a:pt x="308" y="168"/>
                  <a:pt x="308" y="170"/>
                  <a:pt x="308" y="169"/>
                </a:cubicBezTo>
                <a:cubicBezTo>
                  <a:pt x="308" y="168"/>
                  <a:pt x="308" y="167"/>
                  <a:pt x="307" y="166"/>
                </a:cubicBezTo>
                <a:cubicBezTo>
                  <a:pt x="307" y="168"/>
                  <a:pt x="307" y="171"/>
                  <a:pt x="308" y="173"/>
                </a:cubicBezTo>
                <a:close/>
                <a:moveTo>
                  <a:pt x="311" y="51"/>
                </a:moveTo>
                <a:cubicBezTo>
                  <a:pt x="312" y="51"/>
                  <a:pt x="312" y="50"/>
                  <a:pt x="312" y="49"/>
                </a:cubicBezTo>
                <a:cubicBezTo>
                  <a:pt x="311" y="49"/>
                  <a:pt x="312" y="47"/>
                  <a:pt x="311" y="47"/>
                </a:cubicBezTo>
                <a:cubicBezTo>
                  <a:pt x="311" y="49"/>
                  <a:pt x="311" y="50"/>
                  <a:pt x="311" y="51"/>
                </a:cubicBezTo>
                <a:close/>
                <a:moveTo>
                  <a:pt x="309" y="191"/>
                </a:moveTo>
                <a:cubicBezTo>
                  <a:pt x="310" y="188"/>
                  <a:pt x="310" y="180"/>
                  <a:pt x="308" y="179"/>
                </a:cubicBezTo>
                <a:cubicBezTo>
                  <a:pt x="307" y="180"/>
                  <a:pt x="307" y="188"/>
                  <a:pt x="309" y="191"/>
                </a:cubicBezTo>
                <a:close/>
                <a:moveTo>
                  <a:pt x="311" y="70"/>
                </a:moveTo>
                <a:cubicBezTo>
                  <a:pt x="311" y="72"/>
                  <a:pt x="311" y="74"/>
                  <a:pt x="311" y="76"/>
                </a:cubicBezTo>
                <a:cubicBezTo>
                  <a:pt x="310" y="81"/>
                  <a:pt x="311" y="85"/>
                  <a:pt x="312" y="90"/>
                </a:cubicBezTo>
                <a:cubicBezTo>
                  <a:pt x="314" y="84"/>
                  <a:pt x="317" y="78"/>
                  <a:pt x="319" y="71"/>
                </a:cubicBezTo>
                <a:cubicBezTo>
                  <a:pt x="316" y="67"/>
                  <a:pt x="321" y="52"/>
                  <a:pt x="314" y="50"/>
                </a:cubicBezTo>
                <a:cubicBezTo>
                  <a:pt x="312" y="57"/>
                  <a:pt x="311" y="64"/>
                  <a:pt x="311" y="70"/>
                </a:cubicBezTo>
                <a:close/>
                <a:moveTo>
                  <a:pt x="308" y="284"/>
                </a:moveTo>
                <a:cubicBezTo>
                  <a:pt x="308" y="282"/>
                  <a:pt x="309" y="276"/>
                  <a:pt x="308" y="277"/>
                </a:cubicBezTo>
                <a:cubicBezTo>
                  <a:pt x="308" y="279"/>
                  <a:pt x="306" y="282"/>
                  <a:pt x="306" y="285"/>
                </a:cubicBezTo>
                <a:cubicBezTo>
                  <a:pt x="307" y="285"/>
                  <a:pt x="307" y="284"/>
                  <a:pt x="308" y="284"/>
                </a:cubicBezTo>
                <a:close/>
                <a:moveTo>
                  <a:pt x="311" y="93"/>
                </a:moveTo>
                <a:cubicBezTo>
                  <a:pt x="311" y="91"/>
                  <a:pt x="311" y="90"/>
                  <a:pt x="310" y="90"/>
                </a:cubicBezTo>
                <a:cubicBezTo>
                  <a:pt x="311" y="91"/>
                  <a:pt x="310" y="93"/>
                  <a:pt x="311" y="93"/>
                </a:cubicBezTo>
                <a:close/>
                <a:moveTo>
                  <a:pt x="306" y="290"/>
                </a:moveTo>
                <a:cubicBezTo>
                  <a:pt x="308" y="289"/>
                  <a:pt x="308" y="290"/>
                  <a:pt x="309" y="289"/>
                </a:cubicBezTo>
                <a:cubicBezTo>
                  <a:pt x="308" y="288"/>
                  <a:pt x="307" y="288"/>
                  <a:pt x="306" y="290"/>
                </a:cubicBezTo>
                <a:cubicBezTo>
                  <a:pt x="306" y="290"/>
                  <a:pt x="306" y="290"/>
                  <a:pt x="306" y="290"/>
                </a:cubicBezTo>
                <a:close/>
                <a:moveTo>
                  <a:pt x="309" y="199"/>
                </a:moveTo>
                <a:cubicBezTo>
                  <a:pt x="309" y="198"/>
                  <a:pt x="309" y="197"/>
                  <a:pt x="309" y="194"/>
                </a:cubicBezTo>
                <a:cubicBezTo>
                  <a:pt x="308" y="194"/>
                  <a:pt x="309" y="198"/>
                  <a:pt x="309" y="199"/>
                </a:cubicBezTo>
                <a:close/>
                <a:moveTo>
                  <a:pt x="311" y="208"/>
                </a:moveTo>
                <a:cubicBezTo>
                  <a:pt x="310" y="210"/>
                  <a:pt x="310" y="214"/>
                  <a:pt x="310" y="216"/>
                </a:cubicBezTo>
                <a:cubicBezTo>
                  <a:pt x="311" y="214"/>
                  <a:pt x="312" y="210"/>
                  <a:pt x="311" y="208"/>
                </a:cubicBezTo>
                <a:close/>
                <a:moveTo>
                  <a:pt x="312" y="163"/>
                </a:moveTo>
                <a:cubicBezTo>
                  <a:pt x="314" y="159"/>
                  <a:pt x="316" y="155"/>
                  <a:pt x="316" y="149"/>
                </a:cubicBezTo>
                <a:cubicBezTo>
                  <a:pt x="317" y="149"/>
                  <a:pt x="318" y="150"/>
                  <a:pt x="317" y="148"/>
                </a:cubicBezTo>
                <a:cubicBezTo>
                  <a:pt x="316" y="147"/>
                  <a:pt x="316" y="146"/>
                  <a:pt x="316" y="143"/>
                </a:cubicBezTo>
                <a:cubicBezTo>
                  <a:pt x="313" y="147"/>
                  <a:pt x="310" y="156"/>
                  <a:pt x="312" y="163"/>
                </a:cubicBezTo>
                <a:close/>
                <a:moveTo>
                  <a:pt x="331" y="277"/>
                </a:moveTo>
                <a:cubicBezTo>
                  <a:pt x="323" y="287"/>
                  <a:pt x="316" y="297"/>
                  <a:pt x="308" y="307"/>
                </a:cubicBezTo>
                <a:cubicBezTo>
                  <a:pt x="321" y="307"/>
                  <a:pt x="327" y="290"/>
                  <a:pt x="331" y="277"/>
                </a:cubicBezTo>
                <a:close/>
                <a:moveTo>
                  <a:pt x="313" y="95"/>
                </a:moveTo>
                <a:cubicBezTo>
                  <a:pt x="316" y="106"/>
                  <a:pt x="316" y="118"/>
                  <a:pt x="318" y="128"/>
                </a:cubicBezTo>
                <a:cubicBezTo>
                  <a:pt x="320" y="115"/>
                  <a:pt x="320" y="97"/>
                  <a:pt x="319" y="82"/>
                </a:cubicBezTo>
                <a:cubicBezTo>
                  <a:pt x="316" y="85"/>
                  <a:pt x="316" y="92"/>
                  <a:pt x="313" y="95"/>
                </a:cubicBezTo>
                <a:close/>
                <a:moveTo>
                  <a:pt x="312" y="183"/>
                </a:moveTo>
                <a:cubicBezTo>
                  <a:pt x="315" y="181"/>
                  <a:pt x="316" y="175"/>
                  <a:pt x="315" y="169"/>
                </a:cubicBezTo>
                <a:cubicBezTo>
                  <a:pt x="311" y="172"/>
                  <a:pt x="311" y="176"/>
                  <a:pt x="312" y="183"/>
                </a:cubicBezTo>
                <a:close/>
                <a:moveTo>
                  <a:pt x="313" y="198"/>
                </a:moveTo>
                <a:cubicBezTo>
                  <a:pt x="314" y="198"/>
                  <a:pt x="314" y="197"/>
                  <a:pt x="314" y="197"/>
                </a:cubicBezTo>
                <a:cubicBezTo>
                  <a:pt x="313" y="194"/>
                  <a:pt x="314" y="190"/>
                  <a:pt x="314" y="186"/>
                </a:cubicBezTo>
                <a:cubicBezTo>
                  <a:pt x="311" y="187"/>
                  <a:pt x="313" y="193"/>
                  <a:pt x="313" y="198"/>
                </a:cubicBezTo>
                <a:close/>
                <a:moveTo>
                  <a:pt x="318" y="48"/>
                </a:moveTo>
                <a:cubicBezTo>
                  <a:pt x="317" y="46"/>
                  <a:pt x="319" y="42"/>
                  <a:pt x="317" y="40"/>
                </a:cubicBezTo>
                <a:cubicBezTo>
                  <a:pt x="317" y="43"/>
                  <a:pt x="316" y="44"/>
                  <a:pt x="316" y="47"/>
                </a:cubicBezTo>
                <a:cubicBezTo>
                  <a:pt x="316" y="47"/>
                  <a:pt x="317" y="49"/>
                  <a:pt x="318" y="48"/>
                </a:cubicBezTo>
                <a:close/>
                <a:moveTo>
                  <a:pt x="314" y="165"/>
                </a:moveTo>
                <a:cubicBezTo>
                  <a:pt x="315" y="163"/>
                  <a:pt x="316" y="161"/>
                  <a:pt x="316" y="159"/>
                </a:cubicBezTo>
                <a:cubicBezTo>
                  <a:pt x="315" y="161"/>
                  <a:pt x="313" y="163"/>
                  <a:pt x="314" y="165"/>
                </a:cubicBezTo>
                <a:close/>
                <a:moveTo>
                  <a:pt x="322" y="267"/>
                </a:moveTo>
                <a:cubicBezTo>
                  <a:pt x="323" y="263"/>
                  <a:pt x="324" y="255"/>
                  <a:pt x="324" y="249"/>
                </a:cubicBezTo>
                <a:cubicBezTo>
                  <a:pt x="325" y="238"/>
                  <a:pt x="325" y="229"/>
                  <a:pt x="325" y="220"/>
                </a:cubicBezTo>
                <a:cubicBezTo>
                  <a:pt x="323" y="222"/>
                  <a:pt x="323" y="226"/>
                  <a:pt x="321" y="229"/>
                </a:cubicBezTo>
                <a:cubicBezTo>
                  <a:pt x="320" y="233"/>
                  <a:pt x="317" y="236"/>
                  <a:pt x="315" y="240"/>
                </a:cubicBezTo>
                <a:cubicBezTo>
                  <a:pt x="315" y="240"/>
                  <a:pt x="315" y="242"/>
                  <a:pt x="315" y="242"/>
                </a:cubicBezTo>
                <a:cubicBezTo>
                  <a:pt x="313" y="253"/>
                  <a:pt x="311" y="266"/>
                  <a:pt x="311" y="281"/>
                </a:cubicBezTo>
                <a:cubicBezTo>
                  <a:pt x="314" y="279"/>
                  <a:pt x="320" y="272"/>
                  <a:pt x="322" y="267"/>
                </a:cubicBezTo>
                <a:close/>
                <a:moveTo>
                  <a:pt x="314" y="205"/>
                </a:moveTo>
                <a:cubicBezTo>
                  <a:pt x="314" y="204"/>
                  <a:pt x="315" y="204"/>
                  <a:pt x="315" y="203"/>
                </a:cubicBezTo>
                <a:cubicBezTo>
                  <a:pt x="314" y="202"/>
                  <a:pt x="313" y="205"/>
                  <a:pt x="314" y="205"/>
                </a:cubicBezTo>
                <a:close/>
                <a:moveTo>
                  <a:pt x="318" y="279"/>
                </a:moveTo>
                <a:cubicBezTo>
                  <a:pt x="317" y="282"/>
                  <a:pt x="314" y="284"/>
                  <a:pt x="312" y="287"/>
                </a:cubicBezTo>
                <a:cubicBezTo>
                  <a:pt x="312" y="288"/>
                  <a:pt x="312" y="288"/>
                  <a:pt x="312" y="288"/>
                </a:cubicBezTo>
                <a:cubicBezTo>
                  <a:pt x="315" y="286"/>
                  <a:pt x="319" y="284"/>
                  <a:pt x="318" y="279"/>
                </a:cubicBezTo>
                <a:close/>
                <a:moveTo>
                  <a:pt x="315" y="209"/>
                </a:moveTo>
                <a:cubicBezTo>
                  <a:pt x="314" y="212"/>
                  <a:pt x="313" y="216"/>
                  <a:pt x="314" y="218"/>
                </a:cubicBezTo>
                <a:cubicBezTo>
                  <a:pt x="314" y="216"/>
                  <a:pt x="315" y="213"/>
                  <a:pt x="315" y="209"/>
                </a:cubicBezTo>
                <a:close/>
                <a:moveTo>
                  <a:pt x="324" y="56"/>
                </a:moveTo>
                <a:cubicBezTo>
                  <a:pt x="326" y="49"/>
                  <a:pt x="328" y="42"/>
                  <a:pt x="329" y="35"/>
                </a:cubicBezTo>
                <a:cubicBezTo>
                  <a:pt x="327" y="33"/>
                  <a:pt x="325" y="32"/>
                  <a:pt x="323" y="31"/>
                </a:cubicBezTo>
                <a:cubicBezTo>
                  <a:pt x="318" y="36"/>
                  <a:pt x="318" y="54"/>
                  <a:pt x="324" y="56"/>
                </a:cubicBezTo>
                <a:close/>
                <a:moveTo>
                  <a:pt x="316" y="228"/>
                </a:moveTo>
                <a:cubicBezTo>
                  <a:pt x="316" y="229"/>
                  <a:pt x="315" y="231"/>
                  <a:pt x="315" y="231"/>
                </a:cubicBezTo>
                <a:cubicBezTo>
                  <a:pt x="316" y="230"/>
                  <a:pt x="317" y="229"/>
                  <a:pt x="316" y="228"/>
                </a:cubicBezTo>
                <a:close/>
                <a:moveTo>
                  <a:pt x="320" y="69"/>
                </a:moveTo>
                <a:cubicBezTo>
                  <a:pt x="321" y="66"/>
                  <a:pt x="322" y="64"/>
                  <a:pt x="323" y="62"/>
                </a:cubicBezTo>
                <a:cubicBezTo>
                  <a:pt x="321" y="61"/>
                  <a:pt x="321" y="56"/>
                  <a:pt x="319" y="57"/>
                </a:cubicBezTo>
                <a:cubicBezTo>
                  <a:pt x="320" y="59"/>
                  <a:pt x="319" y="67"/>
                  <a:pt x="320" y="69"/>
                </a:cubicBezTo>
                <a:close/>
                <a:moveTo>
                  <a:pt x="316" y="222"/>
                </a:moveTo>
                <a:cubicBezTo>
                  <a:pt x="316" y="223"/>
                  <a:pt x="316" y="223"/>
                  <a:pt x="316" y="223"/>
                </a:cubicBezTo>
                <a:cubicBezTo>
                  <a:pt x="317" y="225"/>
                  <a:pt x="315" y="226"/>
                  <a:pt x="316" y="227"/>
                </a:cubicBezTo>
                <a:cubicBezTo>
                  <a:pt x="319" y="215"/>
                  <a:pt x="326" y="205"/>
                  <a:pt x="325" y="191"/>
                </a:cubicBezTo>
                <a:cubicBezTo>
                  <a:pt x="321" y="200"/>
                  <a:pt x="317" y="211"/>
                  <a:pt x="316" y="222"/>
                </a:cubicBezTo>
                <a:close/>
                <a:moveTo>
                  <a:pt x="317" y="184"/>
                </a:moveTo>
                <a:cubicBezTo>
                  <a:pt x="317" y="185"/>
                  <a:pt x="316" y="186"/>
                  <a:pt x="316" y="187"/>
                </a:cubicBezTo>
                <a:cubicBezTo>
                  <a:pt x="317" y="187"/>
                  <a:pt x="318" y="184"/>
                  <a:pt x="317" y="184"/>
                </a:cubicBezTo>
                <a:close/>
                <a:moveTo>
                  <a:pt x="322" y="92"/>
                </a:moveTo>
                <a:cubicBezTo>
                  <a:pt x="322" y="85"/>
                  <a:pt x="326" y="73"/>
                  <a:pt x="324" y="67"/>
                </a:cubicBezTo>
                <a:cubicBezTo>
                  <a:pt x="320" y="73"/>
                  <a:pt x="320" y="85"/>
                  <a:pt x="322" y="92"/>
                </a:cubicBezTo>
                <a:close/>
                <a:moveTo>
                  <a:pt x="326" y="23"/>
                </a:moveTo>
                <a:cubicBezTo>
                  <a:pt x="326" y="22"/>
                  <a:pt x="325" y="22"/>
                  <a:pt x="324" y="22"/>
                </a:cubicBezTo>
                <a:cubicBezTo>
                  <a:pt x="323" y="24"/>
                  <a:pt x="322" y="26"/>
                  <a:pt x="322" y="27"/>
                </a:cubicBezTo>
                <a:cubicBezTo>
                  <a:pt x="323" y="25"/>
                  <a:pt x="325" y="25"/>
                  <a:pt x="326" y="23"/>
                </a:cubicBezTo>
                <a:close/>
                <a:moveTo>
                  <a:pt x="321" y="140"/>
                </a:moveTo>
                <a:cubicBezTo>
                  <a:pt x="322" y="137"/>
                  <a:pt x="322" y="131"/>
                  <a:pt x="321" y="128"/>
                </a:cubicBezTo>
                <a:cubicBezTo>
                  <a:pt x="321" y="133"/>
                  <a:pt x="319" y="136"/>
                  <a:pt x="321" y="140"/>
                </a:cubicBezTo>
                <a:close/>
                <a:moveTo>
                  <a:pt x="320" y="154"/>
                </a:moveTo>
                <a:cubicBezTo>
                  <a:pt x="321" y="152"/>
                  <a:pt x="322" y="151"/>
                  <a:pt x="323" y="149"/>
                </a:cubicBezTo>
                <a:cubicBezTo>
                  <a:pt x="322" y="147"/>
                  <a:pt x="323" y="146"/>
                  <a:pt x="322" y="144"/>
                </a:cubicBezTo>
                <a:cubicBezTo>
                  <a:pt x="320" y="146"/>
                  <a:pt x="319" y="150"/>
                  <a:pt x="320" y="154"/>
                </a:cubicBezTo>
                <a:close/>
                <a:moveTo>
                  <a:pt x="323" y="167"/>
                </a:moveTo>
                <a:cubicBezTo>
                  <a:pt x="320" y="174"/>
                  <a:pt x="319" y="179"/>
                  <a:pt x="319" y="189"/>
                </a:cubicBezTo>
                <a:cubicBezTo>
                  <a:pt x="325" y="185"/>
                  <a:pt x="326" y="176"/>
                  <a:pt x="323" y="167"/>
                </a:cubicBezTo>
                <a:close/>
                <a:moveTo>
                  <a:pt x="320" y="169"/>
                </a:moveTo>
                <a:cubicBezTo>
                  <a:pt x="322" y="164"/>
                  <a:pt x="324" y="160"/>
                  <a:pt x="323" y="155"/>
                </a:cubicBezTo>
                <a:cubicBezTo>
                  <a:pt x="320" y="156"/>
                  <a:pt x="319" y="164"/>
                  <a:pt x="320" y="169"/>
                </a:cubicBezTo>
                <a:close/>
                <a:moveTo>
                  <a:pt x="323" y="114"/>
                </a:moveTo>
                <a:cubicBezTo>
                  <a:pt x="325" y="105"/>
                  <a:pt x="327" y="92"/>
                  <a:pt x="325" y="82"/>
                </a:cubicBezTo>
                <a:cubicBezTo>
                  <a:pt x="324" y="92"/>
                  <a:pt x="320" y="103"/>
                  <a:pt x="323" y="114"/>
                </a:cubicBezTo>
                <a:close/>
                <a:moveTo>
                  <a:pt x="320" y="224"/>
                </a:moveTo>
                <a:cubicBezTo>
                  <a:pt x="320" y="225"/>
                  <a:pt x="319" y="225"/>
                  <a:pt x="319" y="225"/>
                </a:cubicBezTo>
                <a:cubicBezTo>
                  <a:pt x="319" y="227"/>
                  <a:pt x="321" y="225"/>
                  <a:pt x="320" y="224"/>
                </a:cubicBezTo>
                <a:close/>
                <a:moveTo>
                  <a:pt x="326" y="208"/>
                </a:moveTo>
                <a:cubicBezTo>
                  <a:pt x="323" y="212"/>
                  <a:pt x="322" y="218"/>
                  <a:pt x="320" y="223"/>
                </a:cubicBezTo>
                <a:cubicBezTo>
                  <a:pt x="323" y="221"/>
                  <a:pt x="325" y="215"/>
                  <a:pt x="326" y="208"/>
                </a:cubicBezTo>
                <a:close/>
                <a:moveTo>
                  <a:pt x="327" y="110"/>
                </a:moveTo>
                <a:cubicBezTo>
                  <a:pt x="325" y="116"/>
                  <a:pt x="321" y="123"/>
                  <a:pt x="324" y="131"/>
                </a:cubicBezTo>
                <a:cubicBezTo>
                  <a:pt x="328" y="119"/>
                  <a:pt x="334" y="97"/>
                  <a:pt x="334" y="81"/>
                </a:cubicBezTo>
                <a:cubicBezTo>
                  <a:pt x="335" y="76"/>
                  <a:pt x="335" y="73"/>
                  <a:pt x="334" y="71"/>
                </a:cubicBezTo>
                <a:cubicBezTo>
                  <a:pt x="334" y="67"/>
                  <a:pt x="333" y="63"/>
                  <a:pt x="333" y="59"/>
                </a:cubicBezTo>
                <a:cubicBezTo>
                  <a:pt x="334" y="57"/>
                  <a:pt x="335" y="55"/>
                  <a:pt x="333" y="53"/>
                </a:cubicBezTo>
                <a:cubicBezTo>
                  <a:pt x="330" y="57"/>
                  <a:pt x="331" y="64"/>
                  <a:pt x="327" y="68"/>
                </a:cubicBezTo>
                <a:cubicBezTo>
                  <a:pt x="329" y="82"/>
                  <a:pt x="330" y="97"/>
                  <a:pt x="327" y="110"/>
                </a:cubicBezTo>
                <a:close/>
                <a:moveTo>
                  <a:pt x="330" y="31"/>
                </a:moveTo>
                <a:cubicBezTo>
                  <a:pt x="330" y="27"/>
                  <a:pt x="327" y="25"/>
                  <a:pt x="325" y="29"/>
                </a:cubicBezTo>
                <a:cubicBezTo>
                  <a:pt x="327" y="29"/>
                  <a:pt x="328" y="30"/>
                  <a:pt x="330" y="31"/>
                </a:cubicBezTo>
                <a:close/>
                <a:moveTo>
                  <a:pt x="328" y="48"/>
                </a:moveTo>
                <a:cubicBezTo>
                  <a:pt x="328" y="56"/>
                  <a:pt x="323" y="60"/>
                  <a:pt x="327" y="65"/>
                </a:cubicBezTo>
                <a:cubicBezTo>
                  <a:pt x="328" y="60"/>
                  <a:pt x="330" y="54"/>
                  <a:pt x="332" y="50"/>
                </a:cubicBezTo>
                <a:cubicBezTo>
                  <a:pt x="333" y="48"/>
                  <a:pt x="333" y="48"/>
                  <a:pt x="333" y="47"/>
                </a:cubicBezTo>
                <a:cubicBezTo>
                  <a:pt x="334" y="45"/>
                  <a:pt x="332" y="40"/>
                  <a:pt x="332" y="38"/>
                </a:cubicBezTo>
                <a:cubicBezTo>
                  <a:pt x="330" y="40"/>
                  <a:pt x="331" y="46"/>
                  <a:pt x="328" y="48"/>
                </a:cubicBezTo>
                <a:close/>
                <a:moveTo>
                  <a:pt x="325" y="146"/>
                </a:moveTo>
                <a:cubicBezTo>
                  <a:pt x="327" y="141"/>
                  <a:pt x="330" y="137"/>
                  <a:pt x="330" y="132"/>
                </a:cubicBezTo>
                <a:cubicBezTo>
                  <a:pt x="333" y="132"/>
                  <a:pt x="334" y="124"/>
                  <a:pt x="336" y="125"/>
                </a:cubicBezTo>
                <a:cubicBezTo>
                  <a:pt x="337" y="125"/>
                  <a:pt x="336" y="124"/>
                  <a:pt x="336" y="123"/>
                </a:cubicBezTo>
                <a:cubicBezTo>
                  <a:pt x="337" y="122"/>
                  <a:pt x="339" y="117"/>
                  <a:pt x="338" y="115"/>
                </a:cubicBezTo>
                <a:cubicBezTo>
                  <a:pt x="337" y="115"/>
                  <a:pt x="338" y="116"/>
                  <a:pt x="337" y="116"/>
                </a:cubicBezTo>
                <a:cubicBezTo>
                  <a:pt x="336" y="110"/>
                  <a:pt x="336" y="101"/>
                  <a:pt x="335" y="94"/>
                </a:cubicBezTo>
                <a:cubicBezTo>
                  <a:pt x="334" y="96"/>
                  <a:pt x="335" y="97"/>
                  <a:pt x="335" y="98"/>
                </a:cubicBezTo>
                <a:cubicBezTo>
                  <a:pt x="335" y="99"/>
                  <a:pt x="334" y="100"/>
                  <a:pt x="334" y="101"/>
                </a:cubicBezTo>
                <a:cubicBezTo>
                  <a:pt x="333" y="104"/>
                  <a:pt x="333" y="109"/>
                  <a:pt x="332" y="114"/>
                </a:cubicBezTo>
                <a:cubicBezTo>
                  <a:pt x="331" y="115"/>
                  <a:pt x="330" y="117"/>
                  <a:pt x="330" y="118"/>
                </a:cubicBezTo>
                <a:cubicBezTo>
                  <a:pt x="330" y="119"/>
                  <a:pt x="330" y="121"/>
                  <a:pt x="330" y="122"/>
                </a:cubicBezTo>
                <a:cubicBezTo>
                  <a:pt x="329" y="123"/>
                  <a:pt x="328" y="124"/>
                  <a:pt x="328" y="125"/>
                </a:cubicBezTo>
                <a:cubicBezTo>
                  <a:pt x="328" y="127"/>
                  <a:pt x="331" y="130"/>
                  <a:pt x="330" y="132"/>
                </a:cubicBezTo>
                <a:cubicBezTo>
                  <a:pt x="329" y="131"/>
                  <a:pt x="329" y="128"/>
                  <a:pt x="328" y="126"/>
                </a:cubicBezTo>
                <a:cubicBezTo>
                  <a:pt x="326" y="133"/>
                  <a:pt x="322" y="140"/>
                  <a:pt x="325" y="146"/>
                </a:cubicBezTo>
                <a:close/>
                <a:moveTo>
                  <a:pt x="339" y="184"/>
                </a:moveTo>
                <a:cubicBezTo>
                  <a:pt x="338" y="200"/>
                  <a:pt x="337" y="217"/>
                  <a:pt x="335" y="231"/>
                </a:cubicBezTo>
                <a:cubicBezTo>
                  <a:pt x="335" y="237"/>
                  <a:pt x="333" y="243"/>
                  <a:pt x="332" y="247"/>
                </a:cubicBezTo>
                <a:cubicBezTo>
                  <a:pt x="331" y="249"/>
                  <a:pt x="332" y="249"/>
                  <a:pt x="331" y="251"/>
                </a:cubicBezTo>
                <a:cubicBezTo>
                  <a:pt x="330" y="259"/>
                  <a:pt x="325" y="266"/>
                  <a:pt x="323" y="272"/>
                </a:cubicBezTo>
                <a:cubicBezTo>
                  <a:pt x="323" y="273"/>
                  <a:pt x="322" y="278"/>
                  <a:pt x="321" y="280"/>
                </a:cubicBezTo>
                <a:cubicBezTo>
                  <a:pt x="327" y="276"/>
                  <a:pt x="330" y="268"/>
                  <a:pt x="333" y="260"/>
                </a:cubicBezTo>
                <a:cubicBezTo>
                  <a:pt x="343" y="233"/>
                  <a:pt x="344" y="192"/>
                  <a:pt x="342" y="164"/>
                </a:cubicBezTo>
                <a:cubicBezTo>
                  <a:pt x="340" y="165"/>
                  <a:pt x="339" y="167"/>
                  <a:pt x="338" y="168"/>
                </a:cubicBezTo>
                <a:cubicBezTo>
                  <a:pt x="339" y="173"/>
                  <a:pt x="339" y="178"/>
                  <a:pt x="339" y="184"/>
                </a:cubicBezTo>
                <a:close/>
                <a:moveTo>
                  <a:pt x="324" y="188"/>
                </a:moveTo>
                <a:cubicBezTo>
                  <a:pt x="325" y="188"/>
                  <a:pt x="325" y="187"/>
                  <a:pt x="324" y="187"/>
                </a:cubicBezTo>
                <a:cubicBezTo>
                  <a:pt x="323" y="187"/>
                  <a:pt x="324" y="191"/>
                  <a:pt x="324" y="188"/>
                </a:cubicBezTo>
                <a:close/>
                <a:moveTo>
                  <a:pt x="325" y="149"/>
                </a:moveTo>
                <a:cubicBezTo>
                  <a:pt x="324" y="151"/>
                  <a:pt x="326" y="155"/>
                  <a:pt x="325" y="157"/>
                </a:cubicBezTo>
                <a:cubicBezTo>
                  <a:pt x="328" y="152"/>
                  <a:pt x="332" y="144"/>
                  <a:pt x="332" y="138"/>
                </a:cubicBezTo>
                <a:cubicBezTo>
                  <a:pt x="330" y="140"/>
                  <a:pt x="327" y="146"/>
                  <a:pt x="325" y="149"/>
                </a:cubicBezTo>
                <a:close/>
                <a:moveTo>
                  <a:pt x="329" y="155"/>
                </a:moveTo>
                <a:cubicBezTo>
                  <a:pt x="326" y="160"/>
                  <a:pt x="324" y="167"/>
                  <a:pt x="327" y="175"/>
                </a:cubicBezTo>
                <a:cubicBezTo>
                  <a:pt x="331" y="168"/>
                  <a:pt x="333" y="161"/>
                  <a:pt x="336" y="152"/>
                </a:cubicBezTo>
                <a:cubicBezTo>
                  <a:pt x="334" y="152"/>
                  <a:pt x="334" y="147"/>
                  <a:pt x="333" y="145"/>
                </a:cubicBezTo>
                <a:cubicBezTo>
                  <a:pt x="332" y="147"/>
                  <a:pt x="330" y="151"/>
                  <a:pt x="329" y="155"/>
                </a:cubicBezTo>
                <a:close/>
                <a:moveTo>
                  <a:pt x="333" y="174"/>
                </a:moveTo>
                <a:cubicBezTo>
                  <a:pt x="330" y="179"/>
                  <a:pt x="325" y="183"/>
                  <a:pt x="327" y="193"/>
                </a:cubicBezTo>
                <a:cubicBezTo>
                  <a:pt x="330" y="188"/>
                  <a:pt x="333" y="179"/>
                  <a:pt x="333" y="174"/>
                </a:cubicBezTo>
                <a:close/>
                <a:moveTo>
                  <a:pt x="334" y="179"/>
                </a:moveTo>
                <a:cubicBezTo>
                  <a:pt x="336" y="181"/>
                  <a:pt x="334" y="184"/>
                  <a:pt x="334" y="186"/>
                </a:cubicBezTo>
                <a:cubicBezTo>
                  <a:pt x="333" y="190"/>
                  <a:pt x="332" y="196"/>
                  <a:pt x="331" y="199"/>
                </a:cubicBezTo>
                <a:cubicBezTo>
                  <a:pt x="331" y="201"/>
                  <a:pt x="330" y="203"/>
                  <a:pt x="330" y="205"/>
                </a:cubicBezTo>
                <a:cubicBezTo>
                  <a:pt x="329" y="208"/>
                  <a:pt x="327" y="214"/>
                  <a:pt x="327" y="215"/>
                </a:cubicBezTo>
                <a:cubicBezTo>
                  <a:pt x="327" y="221"/>
                  <a:pt x="328" y="232"/>
                  <a:pt x="327" y="241"/>
                </a:cubicBezTo>
                <a:cubicBezTo>
                  <a:pt x="327" y="244"/>
                  <a:pt x="325" y="255"/>
                  <a:pt x="326" y="257"/>
                </a:cubicBezTo>
                <a:cubicBezTo>
                  <a:pt x="334" y="234"/>
                  <a:pt x="337" y="205"/>
                  <a:pt x="336" y="175"/>
                </a:cubicBezTo>
                <a:cubicBezTo>
                  <a:pt x="336" y="176"/>
                  <a:pt x="335" y="178"/>
                  <a:pt x="334" y="179"/>
                </a:cubicBezTo>
                <a:close/>
                <a:moveTo>
                  <a:pt x="328" y="203"/>
                </a:moveTo>
                <a:cubicBezTo>
                  <a:pt x="328" y="200"/>
                  <a:pt x="330" y="196"/>
                  <a:pt x="329" y="195"/>
                </a:cubicBezTo>
                <a:cubicBezTo>
                  <a:pt x="329" y="198"/>
                  <a:pt x="326" y="200"/>
                  <a:pt x="328" y="203"/>
                </a:cubicBezTo>
                <a:close/>
                <a:moveTo>
                  <a:pt x="333" y="34"/>
                </a:moveTo>
                <a:cubicBezTo>
                  <a:pt x="334" y="35"/>
                  <a:pt x="335" y="35"/>
                  <a:pt x="336" y="36"/>
                </a:cubicBezTo>
                <a:cubicBezTo>
                  <a:pt x="338" y="32"/>
                  <a:pt x="336" y="27"/>
                  <a:pt x="334" y="26"/>
                </a:cubicBezTo>
                <a:cubicBezTo>
                  <a:pt x="333" y="29"/>
                  <a:pt x="333" y="32"/>
                  <a:pt x="333" y="34"/>
                </a:cubicBezTo>
                <a:close/>
                <a:moveTo>
                  <a:pt x="335" y="163"/>
                </a:moveTo>
                <a:cubicBezTo>
                  <a:pt x="334" y="167"/>
                  <a:pt x="331" y="170"/>
                  <a:pt x="331" y="173"/>
                </a:cubicBezTo>
                <a:cubicBezTo>
                  <a:pt x="333" y="170"/>
                  <a:pt x="336" y="167"/>
                  <a:pt x="335" y="163"/>
                </a:cubicBezTo>
                <a:close/>
                <a:moveTo>
                  <a:pt x="333" y="137"/>
                </a:moveTo>
                <a:cubicBezTo>
                  <a:pt x="333" y="136"/>
                  <a:pt x="334" y="135"/>
                  <a:pt x="334" y="134"/>
                </a:cubicBezTo>
                <a:cubicBezTo>
                  <a:pt x="333" y="134"/>
                  <a:pt x="332" y="136"/>
                  <a:pt x="333" y="137"/>
                </a:cubicBezTo>
                <a:close/>
                <a:moveTo>
                  <a:pt x="336" y="135"/>
                </a:moveTo>
                <a:cubicBezTo>
                  <a:pt x="335" y="137"/>
                  <a:pt x="334" y="140"/>
                  <a:pt x="334" y="141"/>
                </a:cubicBezTo>
                <a:cubicBezTo>
                  <a:pt x="334" y="145"/>
                  <a:pt x="336" y="149"/>
                  <a:pt x="336" y="152"/>
                </a:cubicBezTo>
                <a:cubicBezTo>
                  <a:pt x="338" y="145"/>
                  <a:pt x="340" y="136"/>
                  <a:pt x="338" y="128"/>
                </a:cubicBezTo>
                <a:cubicBezTo>
                  <a:pt x="338" y="130"/>
                  <a:pt x="337" y="132"/>
                  <a:pt x="336" y="135"/>
                </a:cubicBezTo>
                <a:close/>
                <a:moveTo>
                  <a:pt x="337" y="61"/>
                </a:moveTo>
                <a:cubicBezTo>
                  <a:pt x="337" y="63"/>
                  <a:pt x="338" y="64"/>
                  <a:pt x="338" y="65"/>
                </a:cubicBezTo>
                <a:cubicBezTo>
                  <a:pt x="336" y="76"/>
                  <a:pt x="337" y="94"/>
                  <a:pt x="339" y="110"/>
                </a:cubicBezTo>
                <a:cubicBezTo>
                  <a:pt x="340" y="97"/>
                  <a:pt x="337" y="81"/>
                  <a:pt x="339" y="68"/>
                </a:cubicBezTo>
                <a:cubicBezTo>
                  <a:pt x="337" y="64"/>
                  <a:pt x="339" y="54"/>
                  <a:pt x="340" y="49"/>
                </a:cubicBezTo>
                <a:cubicBezTo>
                  <a:pt x="339" y="47"/>
                  <a:pt x="338" y="47"/>
                  <a:pt x="337" y="48"/>
                </a:cubicBezTo>
                <a:cubicBezTo>
                  <a:pt x="336" y="54"/>
                  <a:pt x="338" y="57"/>
                  <a:pt x="337" y="61"/>
                </a:cubicBezTo>
                <a:close/>
                <a:moveTo>
                  <a:pt x="340" y="42"/>
                </a:moveTo>
                <a:cubicBezTo>
                  <a:pt x="340" y="39"/>
                  <a:pt x="339" y="37"/>
                  <a:pt x="338" y="35"/>
                </a:cubicBezTo>
                <a:cubicBezTo>
                  <a:pt x="337" y="38"/>
                  <a:pt x="338" y="41"/>
                  <a:pt x="340" y="42"/>
                </a:cubicBezTo>
                <a:close/>
                <a:moveTo>
                  <a:pt x="341" y="28"/>
                </a:moveTo>
                <a:cubicBezTo>
                  <a:pt x="339" y="31"/>
                  <a:pt x="342" y="36"/>
                  <a:pt x="343" y="39"/>
                </a:cubicBezTo>
                <a:cubicBezTo>
                  <a:pt x="343" y="33"/>
                  <a:pt x="347" y="30"/>
                  <a:pt x="349" y="25"/>
                </a:cubicBezTo>
                <a:cubicBezTo>
                  <a:pt x="346" y="25"/>
                  <a:pt x="343" y="25"/>
                  <a:pt x="341" y="28"/>
                </a:cubicBezTo>
                <a:close/>
                <a:moveTo>
                  <a:pt x="339" y="159"/>
                </a:moveTo>
                <a:cubicBezTo>
                  <a:pt x="339" y="156"/>
                  <a:pt x="341" y="153"/>
                  <a:pt x="340" y="149"/>
                </a:cubicBezTo>
                <a:cubicBezTo>
                  <a:pt x="340" y="152"/>
                  <a:pt x="337" y="155"/>
                  <a:pt x="338" y="157"/>
                </a:cubicBezTo>
                <a:cubicBezTo>
                  <a:pt x="338" y="156"/>
                  <a:pt x="338" y="160"/>
                  <a:pt x="339" y="159"/>
                </a:cubicBezTo>
                <a:close/>
                <a:moveTo>
                  <a:pt x="342" y="84"/>
                </a:moveTo>
                <a:cubicBezTo>
                  <a:pt x="343" y="75"/>
                  <a:pt x="343" y="66"/>
                  <a:pt x="342" y="57"/>
                </a:cubicBezTo>
                <a:cubicBezTo>
                  <a:pt x="341" y="63"/>
                  <a:pt x="340" y="77"/>
                  <a:pt x="342" y="84"/>
                </a:cubicBezTo>
                <a:close/>
                <a:moveTo>
                  <a:pt x="341" y="126"/>
                </a:moveTo>
                <a:cubicBezTo>
                  <a:pt x="341" y="124"/>
                  <a:pt x="342" y="120"/>
                  <a:pt x="341" y="119"/>
                </a:cubicBezTo>
                <a:cubicBezTo>
                  <a:pt x="340" y="121"/>
                  <a:pt x="340" y="125"/>
                  <a:pt x="341" y="126"/>
                </a:cubicBezTo>
                <a:close/>
                <a:moveTo>
                  <a:pt x="344" y="105"/>
                </a:moveTo>
                <a:cubicBezTo>
                  <a:pt x="344" y="101"/>
                  <a:pt x="345" y="96"/>
                  <a:pt x="346" y="93"/>
                </a:cubicBezTo>
                <a:cubicBezTo>
                  <a:pt x="347" y="85"/>
                  <a:pt x="348" y="75"/>
                  <a:pt x="345" y="69"/>
                </a:cubicBezTo>
                <a:cubicBezTo>
                  <a:pt x="345" y="78"/>
                  <a:pt x="344" y="89"/>
                  <a:pt x="344" y="96"/>
                </a:cubicBezTo>
                <a:cubicBezTo>
                  <a:pt x="342" y="97"/>
                  <a:pt x="343" y="103"/>
                  <a:pt x="344" y="105"/>
                </a:cubicBezTo>
                <a:close/>
                <a:moveTo>
                  <a:pt x="349" y="70"/>
                </a:moveTo>
                <a:cubicBezTo>
                  <a:pt x="350" y="62"/>
                  <a:pt x="352" y="53"/>
                  <a:pt x="352" y="48"/>
                </a:cubicBezTo>
                <a:cubicBezTo>
                  <a:pt x="351" y="46"/>
                  <a:pt x="347" y="45"/>
                  <a:pt x="345" y="45"/>
                </a:cubicBezTo>
                <a:cubicBezTo>
                  <a:pt x="343" y="54"/>
                  <a:pt x="348" y="62"/>
                  <a:pt x="349" y="70"/>
                </a:cubicBezTo>
                <a:close/>
                <a:moveTo>
                  <a:pt x="354" y="38"/>
                </a:moveTo>
                <a:cubicBezTo>
                  <a:pt x="353" y="36"/>
                  <a:pt x="352" y="31"/>
                  <a:pt x="351" y="29"/>
                </a:cubicBezTo>
                <a:cubicBezTo>
                  <a:pt x="349" y="29"/>
                  <a:pt x="349" y="32"/>
                  <a:pt x="347" y="32"/>
                </a:cubicBezTo>
                <a:cubicBezTo>
                  <a:pt x="347" y="34"/>
                  <a:pt x="347" y="37"/>
                  <a:pt x="345" y="37"/>
                </a:cubicBezTo>
                <a:cubicBezTo>
                  <a:pt x="345" y="38"/>
                  <a:pt x="345" y="38"/>
                  <a:pt x="345" y="40"/>
                </a:cubicBezTo>
                <a:cubicBezTo>
                  <a:pt x="347" y="37"/>
                  <a:pt x="351" y="36"/>
                  <a:pt x="354" y="38"/>
                </a:cubicBezTo>
                <a:close/>
                <a:moveTo>
                  <a:pt x="343" y="156"/>
                </a:moveTo>
                <a:cubicBezTo>
                  <a:pt x="345" y="155"/>
                  <a:pt x="344" y="151"/>
                  <a:pt x="344" y="149"/>
                </a:cubicBezTo>
                <a:cubicBezTo>
                  <a:pt x="344" y="151"/>
                  <a:pt x="343" y="152"/>
                  <a:pt x="343" y="156"/>
                </a:cubicBezTo>
                <a:close/>
                <a:moveTo>
                  <a:pt x="345" y="160"/>
                </a:moveTo>
                <a:cubicBezTo>
                  <a:pt x="345" y="160"/>
                  <a:pt x="344" y="160"/>
                  <a:pt x="344" y="160"/>
                </a:cubicBezTo>
                <a:cubicBezTo>
                  <a:pt x="344" y="169"/>
                  <a:pt x="344" y="176"/>
                  <a:pt x="345" y="182"/>
                </a:cubicBezTo>
                <a:cubicBezTo>
                  <a:pt x="346" y="174"/>
                  <a:pt x="346" y="166"/>
                  <a:pt x="345" y="160"/>
                </a:cubicBezTo>
                <a:close/>
                <a:moveTo>
                  <a:pt x="345" y="124"/>
                </a:moveTo>
                <a:cubicBezTo>
                  <a:pt x="347" y="120"/>
                  <a:pt x="347" y="114"/>
                  <a:pt x="347" y="107"/>
                </a:cubicBezTo>
                <a:cubicBezTo>
                  <a:pt x="344" y="111"/>
                  <a:pt x="345" y="118"/>
                  <a:pt x="345" y="124"/>
                </a:cubicBezTo>
                <a:close/>
                <a:moveTo>
                  <a:pt x="345" y="183"/>
                </a:moveTo>
                <a:cubicBezTo>
                  <a:pt x="345" y="184"/>
                  <a:pt x="345" y="185"/>
                  <a:pt x="345" y="185"/>
                </a:cubicBezTo>
                <a:cubicBezTo>
                  <a:pt x="346" y="186"/>
                  <a:pt x="346" y="183"/>
                  <a:pt x="345" y="183"/>
                </a:cubicBezTo>
                <a:close/>
                <a:moveTo>
                  <a:pt x="352" y="43"/>
                </a:moveTo>
                <a:cubicBezTo>
                  <a:pt x="352" y="41"/>
                  <a:pt x="349" y="39"/>
                  <a:pt x="348" y="42"/>
                </a:cubicBezTo>
                <a:cubicBezTo>
                  <a:pt x="350" y="41"/>
                  <a:pt x="350" y="43"/>
                  <a:pt x="352" y="43"/>
                </a:cubicBezTo>
                <a:close/>
                <a:moveTo>
                  <a:pt x="351" y="94"/>
                </a:moveTo>
                <a:cubicBezTo>
                  <a:pt x="352" y="93"/>
                  <a:pt x="353" y="91"/>
                  <a:pt x="354" y="89"/>
                </a:cubicBezTo>
                <a:cubicBezTo>
                  <a:pt x="355" y="79"/>
                  <a:pt x="356" y="72"/>
                  <a:pt x="356" y="62"/>
                </a:cubicBezTo>
                <a:cubicBezTo>
                  <a:pt x="356" y="58"/>
                  <a:pt x="356" y="53"/>
                  <a:pt x="355" y="51"/>
                </a:cubicBezTo>
                <a:cubicBezTo>
                  <a:pt x="353" y="67"/>
                  <a:pt x="349" y="83"/>
                  <a:pt x="351" y="94"/>
                </a:cubicBezTo>
                <a:close/>
                <a:moveTo>
                  <a:pt x="351" y="112"/>
                </a:moveTo>
                <a:cubicBezTo>
                  <a:pt x="351" y="107"/>
                  <a:pt x="353" y="102"/>
                  <a:pt x="352" y="97"/>
                </a:cubicBezTo>
                <a:cubicBezTo>
                  <a:pt x="350" y="100"/>
                  <a:pt x="350" y="109"/>
                  <a:pt x="351" y="112"/>
                </a:cubicBezTo>
                <a:close/>
                <a:moveTo>
                  <a:pt x="370" y="37"/>
                </a:moveTo>
                <a:cubicBezTo>
                  <a:pt x="365" y="33"/>
                  <a:pt x="360" y="23"/>
                  <a:pt x="354" y="28"/>
                </a:cubicBezTo>
                <a:cubicBezTo>
                  <a:pt x="355" y="33"/>
                  <a:pt x="357" y="37"/>
                  <a:pt x="358" y="43"/>
                </a:cubicBezTo>
                <a:cubicBezTo>
                  <a:pt x="358" y="44"/>
                  <a:pt x="358" y="46"/>
                  <a:pt x="358" y="48"/>
                </a:cubicBezTo>
                <a:cubicBezTo>
                  <a:pt x="359" y="50"/>
                  <a:pt x="361" y="51"/>
                  <a:pt x="361" y="53"/>
                </a:cubicBezTo>
                <a:cubicBezTo>
                  <a:pt x="364" y="59"/>
                  <a:pt x="363" y="64"/>
                  <a:pt x="363" y="71"/>
                </a:cubicBezTo>
                <a:cubicBezTo>
                  <a:pt x="368" y="63"/>
                  <a:pt x="375" y="49"/>
                  <a:pt x="370" y="37"/>
                </a:cubicBezTo>
                <a:close/>
                <a:moveTo>
                  <a:pt x="358" y="81"/>
                </a:moveTo>
                <a:cubicBezTo>
                  <a:pt x="359" y="79"/>
                  <a:pt x="360" y="75"/>
                  <a:pt x="360" y="71"/>
                </a:cubicBezTo>
                <a:cubicBezTo>
                  <a:pt x="361" y="66"/>
                  <a:pt x="361" y="60"/>
                  <a:pt x="359" y="57"/>
                </a:cubicBezTo>
                <a:cubicBezTo>
                  <a:pt x="359" y="65"/>
                  <a:pt x="359" y="74"/>
                  <a:pt x="357" y="80"/>
                </a:cubicBezTo>
                <a:cubicBezTo>
                  <a:pt x="357" y="80"/>
                  <a:pt x="357" y="80"/>
                  <a:pt x="357" y="80"/>
                </a:cubicBezTo>
                <a:cubicBezTo>
                  <a:pt x="357" y="80"/>
                  <a:pt x="357" y="81"/>
                  <a:pt x="358" y="81"/>
                </a:cubicBezTo>
                <a:close/>
              </a:path>
            </a:pathLst>
          </a:custGeom>
          <a:noFill/>
          <a:ln>
            <a:noFill/>
          </a:ln>
        </p:spPr>
        <p:txBody>
          <a:bodyPr anchor="ctr"/>
          <a:p>
            <a:pPr algn="ctr"/>
            <a:r>
              <a:rPr altLang="zh-CN" b="1" dirty="0" sz="3600" lang="en-US">
                <a:effectLst>
                  <a:outerShdw algn="tl" blurRad="38100" dir="2700000" dist="38100">
                    <a:srgbClr val="000000">
                      <a:alpha val="43137"/>
                    </a:srgbClr>
                  </a:outerShdw>
                </a:effectLst>
                <a:latin typeface="+mj-lt"/>
                <a:ea typeface="Calibri" panose="020F0502020204030204" pitchFamily="34" charset="0"/>
                <a:sym typeface="宋体" panose="02010600030101010101" pitchFamily="2" charset="-122"/>
              </a:rPr>
              <a:t>02</a:t>
            </a:r>
            <a:endParaRPr altLang="zh-CN" b="1" dirty="0" sz="3600" lang="zh-CN">
              <a:effectLst>
                <a:outerShdw algn="tl" blurRad="38100" dir="2700000" dist="38100">
                  <a:srgbClr val="000000">
                    <a:alpha val="43137"/>
                  </a:srgbClr>
                </a:outerShdw>
              </a:effectLst>
              <a:latin typeface="+mj-lt"/>
              <a:ea typeface="Calibri" panose="020F0502020204030204" pitchFamily="34" charset="0"/>
              <a:sym typeface="宋体" panose="02010600030101010101" pitchFamily="2" charset="-122"/>
            </a:endParaRPr>
          </a:p>
        </p:txBody>
      </p:sp>
      <p:sp>
        <p:nvSpPr>
          <p:cNvPr id="1048760" name="任意多边形 11"/>
          <p:cNvSpPr/>
          <p:nvPr/>
        </p:nvSpPr>
        <p:spPr bwMode="auto">
          <a:xfrm>
            <a:off x="6419707" y="5080003"/>
            <a:ext cx="4941362" cy="1136250"/>
          </a:xfrm>
          <a:custGeom>
            <a:avLst/>
            <a:gdLst>
              <a:gd name="connsiteX0" fmla="*/ 1853214 w 6042895"/>
              <a:gd name="connsiteY0" fmla="*/ 1129279 h 1498601"/>
              <a:gd name="connsiteX1" fmla="*/ 1829892 w 6042895"/>
              <a:gd name="connsiteY1" fmla="*/ 1163465 h 1498601"/>
              <a:gd name="connsiteX2" fmla="*/ 1795073 w 6042895"/>
              <a:gd name="connsiteY2" fmla="*/ 1207369 h 1498601"/>
              <a:gd name="connsiteX3" fmla="*/ 1756386 w 6042895"/>
              <a:gd name="connsiteY3" fmla="*/ 1251274 h 1498601"/>
              <a:gd name="connsiteX4" fmla="*/ 1713831 w 6042895"/>
              <a:gd name="connsiteY4" fmla="*/ 1282007 h 1498601"/>
              <a:gd name="connsiteX5" fmla="*/ 1651932 w 6042895"/>
              <a:gd name="connsiteY5" fmla="*/ 1311276 h 1498601"/>
              <a:gd name="connsiteX6" fmla="*/ 1590033 w 6042895"/>
              <a:gd name="connsiteY6" fmla="*/ 1334692 h 1498601"/>
              <a:gd name="connsiteX7" fmla="*/ 1512659 w 6042895"/>
              <a:gd name="connsiteY7" fmla="*/ 1356644 h 1498601"/>
              <a:gd name="connsiteX8" fmla="*/ 1431416 w 6042895"/>
              <a:gd name="connsiteY8" fmla="*/ 1374205 h 1498601"/>
              <a:gd name="connsiteX9" fmla="*/ 1350173 w 6042895"/>
              <a:gd name="connsiteY9" fmla="*/ 1388840 h 1498601"/>
              <a:gd name="connsiteX10" fmla="*/ 1257325 w 6042895"/>
              <a:gd name="connsiteY10" fmla="*/ 1394694 h 1498601"/>
              <a:gd name="connsiteX11" fmla="*/ 1164476 w 6042895"/>
              <a:gd name="connsiteY11" fmla="*/ 1394694 h 1498601"/>
              <a:gd name="connsiteX12" fmla="*/ 1128008 w 6042895"/>
              <a:gd name="connsiteY12" fmla="*/ 1389896 h 1498601"/>
              <a:gd name="connsiteX13" fmla="*/ 1141263 w 6042895"/>
              <a:gd name="connsiteY13" fmla="*/ 1404939 h 1498601"/>
              <a:gd name="connsiteX14" fmla="*/ 1191556 w 6042895"/>
              <a:gd name="connsiteY14" fmla="*/ 1432745 h 1498601"/>
              <a:gd name="connsiteX15" fmla="*/ 1249586 w 6042895"/>
              <a:gd name="connsiteY15" fmla="*/ 1450306 h 1498601"/>
              <a:gd name="connsiteX16" fmla="*/ 1319223 w 6042895"/>
              <a:gd name="connsiteY16" fmla="*/ 1464941 h 1498601"/>
              <a:gd name="connsiteX17" fmla="*/ 1396597 w 6042895"/>
              <a:gd name="connsiteY17" fmla="*/ 1473722 h 1498601"/>
              <a:gd name="connsiteX18" fmla="*/ 1477839 w 6042895"/>
              <a:gd name="connsiteY18" fmla="*/ 1478113 h 1498601"/>
              <a:gd name="connsiteX19" fmla="*/ 1562950 w 6042895"/>
              <a:gd name="connsiteY19" fmla="*/ 1475186 h 1498601"/>
              <a:gd name="connsiteX20" fmla="*/ 1644193 w 6042895"/>
              <a:gd name="connsiteY20" fmla="*/ 1469332 h 1498601"/>
              <a:gd name="connsiteX21" fmla="*/ 1717698 w 6042895"/>
              <a:gd name="connsiteY21" fmla="*/ 1459087 h 1498601"/>
              <a:gd name="connsiteX22" fmla="*/ 1806678 w 6042895"/>
              <a:gd name="connsiteY22" fmla="*/ 1438599 h 1498601"/>
              <a:gd name="connsiteX23" fmla="*/ 1884052 w 6042895"/>
              <a:gd name="connsiteY23" fmla="*/ 1413720 h 1498601"/>
              <a:gd name="connsiteX24" fmla="*/ 1938214 w 6042895"/>
              <a:gd name="connsiteY24" fmla="*/ 1384450 h 1498601"/>
              <a:gd name="connsiteX25" fmla="*/ 1984638 w 6042895"/>
              <a:gd name="connsiteY25" fmla="*/ 1352253 h 1498601"/>
              <a:gd name="connsiteX26" fmla="*/ 2023325 w 6042895"/>
              <a:gd name="connsiteY26" fmla="*/ 1317130 h 1498601"/>
              <a:gd name="connsiteX27" fmla="*/ 2050406 w 6042895"/>
              <a:gd name="connsiteY27" fmla="*/ 1282007 h 1498601"/>
              <a:gd name="connsiteX28" fmla="*/ 2077486 w 6042895"/>
              <a:gd name="connsiteY28" fmla="*/ 1243956 h 1498601"/>
              <a:gd name="connsiteX29" fmla="*/ 2085224 w 6042895"/>
              <a:gd name="connsiteY29" fmla="*/ 1241029 h 1498601"/>
              <a:gd name="connsiteX30" fmla="*/ 2089092 w 6042895"/>
              <a:gd name="connsiteY30" fmla="*/ 1238102 h 1498601"/>
              <a:gd name="connsiteX31" fmla="*/ 2015587 w 6042895"/>
              <a:gd name="connsiteY31" fmla="*/ 1213223 h 1498601"/>
              <a:gd name="connsiteX32" fmla="*/ 1953688 w 6042895"/>
              <a:gd name="connsiteY32" fmla="*/ 1185417 h 1498601"/>
              <a:gd name="connsiteX33" fmla="*/ 1895658 w 6042895"/>
              <a:gd name="connsiteY33" fmla="*/ 1151757 h 1498601"/>
              <a:gd name="connsiteX34" fmla="*/ 271913 w 6042895"/>
              <a:gd name="connsiteY34" fmla="*/ 1015026 h 1498601"/>
              <a:gd name="connsiteX35" fmla="*/ 313362 w 6042895"/>
              <a:gd name="connsiteY35" fmla="*/ 1046386 h 1498601"/>
              <a:gd name="connsiteX36" fmla="*/ 379130 w 6042895"/>
              <a:gd name="connsiteY36" fmla="*/ 1085900 h 1498601"/>
              <a:gd name="connsiteX37" fmla="*/ 460373 w 6042895"/>
              <a:gd name="connsiteY37" fmla="*/ 1118097 h 1498601"/>
              <a:gd name="connsiteX38" fmla="*/ 553221 w 6042895"/>
              <a:gd name="connsiteY38" fmla="*/ 1145903 h 1498601"/>
              <a:gd name="connsiteX39" fmla="*/ 657676 w 6042895"/>
              <a:gd name="connsiteY39" fmla="*/ 1163464 h 1498601"/>
              <a:gd name="connsiteX40" fmla="*/ 812424 w 6042895"/>
              <a:gd name="connsiteY40" fmla="*/ 1178099 h 1498601"/>
              <a:gd name="connsiteX41" fmla="*/ 982646 w 6042895"/>
              <a:gd name="connsiteY41" fmla="*/ 1182490 h 1498601"/>
              <a:gd name="connsiteX42" fmla="*/ 1152868 w 6042895"/>
              <a:gd name="connsiteY42" fmla="*/ 1182490 h 1498601"/>
              <a:gd name="connsiteX43" fmla="*/ 1299880 w 6042895"/>
              <a:gd name="connsiteY43" fmla="*/ 1182490 h 1498601"/>
              <a:gd name="connsiteX44" fmla="*/ 1299880 w 6042895"/>
              <a:gd name="connsiteY44" fmla="*/ 1147367 h 1498601"/>
              <a:gd name="connsiteX45" fmla="*/ 1299880 w 6042895"/>
              <a:gd name="connsiteY45" fmla="*/ 1106390 h 1498601"/>
              <a:gd name="connsiteX46" fmla="*/ 1199294 w 6042895"/>
              <a:gd name="connsiteY46" fmla="*/ 1106390 h 1498601"/>
              <a:gd name="connsiteX47" fmla="*/ 1071628 w 6042895"/>
              <a:gd name="connsiteY47" fmla="*/ 1104926 h 1498601"/>
              <a:gd name="connsiteX48" fmla="*/ 940092 w 6042895"/>
              <a:gd name="connsiteY48" fmla="*/ 1101999 h 1498601"/>
              <a:gd name="connsiteX49" fmla="*/ 808557 w 6042895"/>
              <a:gd name="connsiteY49" fmla="*/ 1096145 h 1498601"/>
              <a:gd name="connsiteX50" fmla="*/ 677021 w 6042895"/>
              <a:gd name="connsiteY50" fmla="*/ 1087364 h 1498601"/>
              <a:gd name="connsiteX51" fmla="*/ 553223 w 6042895"/>
              <a:gd name="connsiteY51" fmla="*/ 1075657 h 1498601"/>
              <a:gd name="connsiteX52" fmla="*/ 433294 w 6042895"/>
              <a:gd name="connsiteY52" fmla="*/ 1056631 h 1498601"/>
              <a:gd name="connsiteX53" fmla="*/ 324970 w 6042895"/>
              <a:gd name="connsiteY53" fmla="*/ 1031752 h 1498601"/>
              <a:gd name="connsiteX54" fmla="*/ 5787417 w 6042895"/>
              <a:gd name="connsiteY54" fmla="*/ 403427 h 1498601"/>
              <a:gd name="connsiteX55" fmla="*/ 5803036 w 6042895"/>
              <a:gd name="connsiteY55" fmla="*/ 456605 h 1498601"/>
              <a:gd name="connsiteX56" fmla="*/ 5810773 w 6042895"/>
              <a:gd name="connsiteY56" fmla="*/ 522462 h 1498601"/>
              <a:gd name="connsiteX57" fmla="*/ 5814643 w 6042895"/>
              <a:gd name="connsiteY57" fmla="*/ 598563 h 1498601"/>
              <a:gd name="connsiteX58" fmla="*/ 5818511 w 6042895"/>
              <a:gd name="connsiteY58" fmla="*/ 674664 h 1498601"/>
              <a:gd name="connsiteX59" fmla="*/ 5814643 w 6042895"/>
              <a:gd name="connsiteY59" fmla="*/ 749301 h 1498601"/>
              <a:gd name="connsiteX60" fmla="*/ 5791430 w 6042895"/>
              <a:gd name="connsiteY60" fmla="*/ 825402 h 1498601"/>
              <a:gd name="connsiteX61" fmla="*/ 5748875 w 6042895"/>
              <a:gd name="connsiteY61" fmla="*/ 898576 h 1498601"/>
              <a:gd name="connsiteX62" fmla="*/ 5694713 w 6042895"/>
              <a:gd name="connsiteY62" fmla="*/ 951261 h 1498601"/>
              <a:gd name="connsiteX63" fmla="*/ 5625077 w 6042895"/>
              <a:gd name="connsiteY63" fmla="*/ 999556 h 1498601"/>
              <a:gd name="connsiteX64" fmla="*/ 5536097 w 6042895"/>
              <a:gd name="connsiteY64" fmla="*/ 1041997 h 1498601"/>
              <a:gd name="connsiteX65" fmla="*/ 5431642 w 6042895"/>
              <a:gd name="connsiteY65" fmla="*/ 1080047 h 1498601"/>
              <a:gd name="connsiteX66" fmla="*/ 5311713 w 6042895"/>
              <a:gd name="connsiteY66" fmla="*/ 1107853 h 1498601"/>
              <a:gd name="connsiteX67" fmla="*/ 5176309 w 6042895"/>
              <a:gd name="connsiteY67" fmla="*/ 1132732 h 1498601"/>
              <a:gd name="connsiteX68" fmla="*/ 4998349 w 6042895"/>
              <a:gd name="connsiteY68" fmla="*/ 1151757 h 1498601"/>
              <a:gd name="connsiteX69" fmla="*/ 4816520 w 6042895"/>
              <a:gd name="connsiteY69" fmla="*/ 1162002 h 1498601"/>
              <a:gd name="connsiteX70" fmla="*/ 4630823 w 6042895"/>
              <a:gd name="connsiteY70" fmla="*/ 1166392 h 1498601"/>
              <a:gd name="connsiteX71" fmla="*/ 4445126 w 6042895"/>
              <a:gd name="connsiteY71" fmla="*/ 1166392 h 1498601"/>
              <a:gd name="connsiteX72" fmla="*/ 4259429 w 6042895"/>
              <a:gd name="connsiteY72" fmla="*/ 1162002 h 1498601"/>
              <a:gd name="connsiteX73" fmla="*/ 4019570 w 6042895"/>
              <a:gd name="connsiteY73" fmla="*/ 1151757 h 1498601"/>
              <a:gd name="connsiteX74" fmla="*/ 3775842 w 6042895"/>
              <a:gd name="connsiteY74" fmla="*/ 1140050 h 1498601"/>
              <a:gd name="connsiteX75" fmla="*/ 3447003 w 6042895"/>
              <a:gd name="connsiteY75" fmla="*/ 1126878 h 1498601"/>
              <a:gd name="connsiteX76" fmla="*/ 3114296 w 6042895"/>
              <a:gd name="connsiteY76" fmla="*/ 1122488 h 1498601"/>
              <a:gd name="connsiteX77" fmla="*/ 2781589 w 6042895"/>
              <a:gd name="connsiteY77" fmla="*/ 1122488 h 1498601"/>
              <a:gd name="connsiteX78" fmla="*/ 2448881 w 6042895"/>
              <a:gd name="connsiteY78" fmla="*/ 1126878 h 1498601"/>
              <a:gd name="connsiteX79" fmla="*/ 2139386 w 6042895"/>
              <a:gd name="connsiteY79" fmla="*/ 1128342 h 1498601"/>
              <a:gd name="connsiteX80" fmla="*/ 1913678 w 6042895"/>
              <a:gd name="connsiteY80" fmla="*/ 1127261 h 1498601"/>
              <a:gd name="connsiteX81" fmla="*/ 1949820 w 6042895"/>
              <a:gd name="connsiteY81" fmla="*/ 1147367 h 1498601"/>
              <a:gd name="connsiteX82" fmla="*/ 2019456 w 6042895"/>
              <a:gd name="connsiteY82" fmla="*/ 1182490 h 1498601"/>
              <a:gd name="connsiteX83" fmla="*/ 2096830 w 6042895"/>
              <a:gd name="connsiteY83" fmla="*/ 1216150 h 1498601"/>
              <a:gd name="connsiteX84" fmla="*/ 2170335 w 6042895"/>
              <a:gd name="connsiteY84" fmla="*/ 1233712 h 1498601"/>
              <a:gd name="connsiteX85" fmla="*/ 2259315 w 6042895"/>
              <a:gd name="connsiteY85" fmla="*/ 1246883 h 1498601"/>
              <a:gd name="connsiteX86" fmla="*/ 2348295 w 6042895"/>
              <a:gd name="connsiteY86" fmla="*/ 1254200 h 1498601"/>
              <a:gd name="connsiteX87" fmla="*/ 2437275 w 6042895"/>
              <a:gd name="connsiteY87" fmla="*/ 1257127 h 1498601"/>
              <a:gd name="connsiteX88" fmla="*/ 2700346 w 6042895"/>
              <a:gd name="connsiteY88" fmla="*/ 1261518 h 1498601"/>
              <a:gd name="connsiteX89" fmla="*/ 2963417 w 6042895"/>
              <a:gd name="connsiteY89" fmla="*/ 1262981 h 1498601"/>
              <a:gd name="connsiteX90" fmla="*/ 3222619 w 6042895"/>
              <a:gd name="connsiteY90" fmla="*/ 1262981 h 1498601"/>
              <a:gd name="connsiteX91" fmla="*/ 3853215 w 6042895"/>
              <a:gd name="connsiteY91" fmla="*/ 1276153 h 1498601"/>
              <a:gd name="connsiteX92" fmla="*/ 4479943 w 6042895"/>
              <a:gd name="connsiteY92" fmla="*/ 1289324 h 1498601"/>
              <a:gd name="connsiteX93" fmla="*/ 4657903 w 6042895"/>
              <a:gd name="connsiteY93" fmla="*/ 1292251 h 1498601"/>
              <a:gd name="connsiteX94" fmla="*/ 4839732 w 6042895"/>
              <a:gd name="connsiteY94" fmla="*/ 1287860 h 1498601"/>
              <a:gd name="connsiteX95" fmla="*/ 5017692 w 6042895"/>
              <a:gd name="connsiteY95" fmla="*/ 1276153 h 1498601"/>
              <a:gd name="connsiteX96" fmla="*/ 5191783 w 6042895"/>
              <a:gd name="connsiteY96" fmla="*/ 1254200 h 1498601"/>
              <a:gd name="connsiteX97" fmla="*/ 5365874 w 6042895"/>
              <a:gd name="connsiteY97" fmla="*/ 1226394 h 1498601"/>
              <a:gd name="connsiteX98" fmla="*/ 5524491 w 6042895"/>
              <a:gd name="connsiteY98" fmla="*/ 1192734 h 1498601"/>
              <a:gd name="connsiteX99" fmla="*/ 5640551 w 6042895"/>
              <a:gd name="connsiteY99" fmla="*/ 1160538 h 1498601"/>
              <a:gd name="connsiteX100" fmla="*/ 5733399 w 6042895"/>
              <a:gd name="connsiteY100" fmla="*/ 1122487 h 1498601"/>
              <a:gd name="connsiteX101" fmla="*/ 5803036 w 6042895"/>
              <a:gd name="connsiteY101" fmla="*/ 1080047 h 1498601"/>
              <a:gd name="connsiteX102" fmla="*/ 5853329 w 6042895"/>
              <a:gd name="connsiteY102" fmla="*/ 1027361 h 1498601"/>
              <a:gd name="connsiteX103" fmla="*/ 5903622 w 6042895"/>
              <a:gd name="connsiteY103" fmla="*/ 955651 h 1498601"/>
              <a:gd name="connsiteX104" fmla="*/ 5942309 w 6042895"/>
              <a:gd name="connsiteY104" fmla="*/ 881014 h 1498601"/>
              <a:gd name="connsiteX105" fmla="*/ 5969390 w 6042895"/>
              <a:gd name="connsiteY105" fmla="*/ 809303 h 1498601"/>
              <a:gd name="connsiteX106" fmla="*/ 5984865 w 6042895"/>
              <a:gd name="connsiteY106" fmla="*/ 747837 h 1498601"/>
              <a:gd name="connsiteX107" fmla="*/ 5988733 w 6042895"/>
              <a:gd name="connsiteY107" fmla="*/ 684908 h 1498601"/>
              <a:gd name="connsiteX108" fmla="*/ 5984865 w 6042895"/>
              <a:gd name="connsiteY108" fmla="*/ 623442 h 1498601"/>
              <a:gd name="connsiteX109" fmla="*/ 5950047 w 6042895"/>
              <a:gd name="connsiteY109" fmla="*/ 561976 h 1498601"/>
              <a:gd name="connsiteX110" fmla="*/ 5892016 w 6042895"/>
              <a:gd name="connsiteY110" fmla="*/ 488802 h 1498601"/>
              <a:gd name="connsiteX111" fmla="*/ 5810773 w 6042895"/>
              <a:gd name="connsiteY111" fmla="*/ 421482 h 1498601"/>
              <a:gd name="connsiteX112" fmla="*/ 2781589 w 6042895"/>
              <a:gd name="connsiteY112" fmla="*/ 20489 h 1498601"/>
              <a:gd name="connsiteX113" fmla="*/ 2348295 w 6042895"/>
              <a:gd name="connsiteY113" fmla="*/ 23416 h 1498601"/>
              <a:gd name="connsiteX114" fmla="*/ 1903396 w 6042895"/>
              <a:gd name="connsiteY114" fmla="*/ 27806 h 1498601"/>
              <a:gd name="connsiteX115" fmla="*/ 1682881 w 6042895"/>
              <a:gd name="connsiteY115" fmla="*/ 27806 h 1498601"/>
              <a:gd name="connsiteX116" fmla="*/ 1458497 w 6042895"/>
              <a:gd name="connsiteY116" fmla="*/ 27806 h 1498601"/>
              <a:gd name="connsiteX117" fmla="*/ 1230244 w 6042895"/>
              <a:gd name="connsiteY117" fmla="*/ 30733 h 1498601"/>
              <a:gd name="connsiteX118" fmla="*/ 1009729 w 6042895"/>
              <a:gd name="connsiteY118" fmla="*/ 40977 h 1498601"/>
              <a:gd name="connsiteX119" fmla="*/ 866587 w 6042895"/>
              <a:gd name="connsiteY119" fmla="*/ 51222 h 1498601"/>
              <a:gd name="connsiteX120" fmla="*/ 727314 w 6042895"/>
              <a:gd name="connsiteY120" fmla="*/ 70247 h 1498601"/>
              <a:gd name="connsiteX121" fmla="*/ 599647 w 6042895"/>
              <a:gd name="connsiteY121" fmla="*/ 96590 h 1498601"/>
              <a:gd name="connsiteX122" fmla="*/ 506799 w 6042895"/>
              <a:gd name="connsiteY122" fmla="*/ 125859 h 1498601"/>
              <a:gd name="connsiteX123" fmla="*/ 425556 w 6042895"/>
              <a:gd name="connsiteY123" fmla="*/ 160983 h 1498601"/>
              <a:gd name="connsiteX124" fmla="*/ 359788 w 6042895"/>
              <a:gd name="connsiteY124" fmla="*/ 200497 h 1498601"/>
              <a:gd name="connsiteX125" fmla="*/ 301758 w 6042895"/>
              <a:gd name="connsiteY125" fmla="*/ 241474 h 1498601"/>
              <a:gd name="connsiteX126" fmla="*/ 212778 w 6042895"/>
              <a:gd name="connsiteY126" fmla="*/ 320502 h 1498601"/>
              <a:gd name="connsiteX127" fmla="*/ 147010 w 6042895"/>
              <a:gd name="connsiteY127" fmla="*/ 400993 h 1498601"/>
              <a:gd name="connsiteX128" fmla="*/ 100586 w 6042895"/>
              <a:gd name="connsiteY128" fmla="*/ 482948 h 1498601"/>
              <a:gd name="connsiteX129" fmla="*/ 73505 w 6042895"/>
              <a:gd name="connsiteY129" fmla="*/ 566366 h 1498601"/>
              <a:gd name="connsiteX130" fmla="*/ 61899 w 6042895"/>
              <a:gd name="connsiteY130" fmla="*/ 649784 h 1498601"/>
              <a:gd name="connsiteX131" fmla="*/ 54162 w 6042895"/>
              <a:gd name="connsiteY131" fmla="*/ 693689 h 1498601"/>
              <a:gd name="connsiteX132" fmla="*/ 54162 w 6042895"/>
              <a:gd name="connsiteY132" fmla="*/ 737593 h 1498601"/>
              <a:gd name="connsiteX133" fmla="*/ 61899 w 6042895"/>
              <a:gd name="connsiteY133" fmla="*/ 780034 h 1498601"/>
              <a:gd name="connsiteX134" fmla="*/ 73505 w 6042895"/>
              <a:gd name="connsiteY134" fmla="*/ 823938 h 1498601"/>
              <a:gd name="connsiteX135" fmla="*/ 92849 w 6042895"/>
              <a:gd name="connsiteY135" fmla="*/ 866379 h 1498601"/>
              <a:gd name="connsiteX136" fmla="*/ 127667 w 6042895"/>
              <a:gd name="connsiteY136" fmla="*/ 908820 h 1498601"/>
              <a:gd name="connsiteX137" fmla="*/ 181829 w 6042895"/>
              <a:gd name="connsiteY137" fmla="*/ 945407 h 1498601"/>
              <a:gd name="connsiteX138" fmla="*/ 247596 w 6042895"/>
              <a:gd name="connsiteY138" fmla="*/ 980530 h 1498601"/>
              <a:gd name="connsiteX139" fmla="*/ 359788 w 6042895"/>
              <a:gd name="connsiteY139" fmla="*/ 1015654 h 1498601"/>
              <a:gd name="connsiteX140" fmla="*/ 479718 w 6042895"/>
              <a:gd name="connsiteY140" fmla="*/ 1041997 h 1498601"/>
              <a:gd name="connsiteX141" fmla="*/ 611253 w 6042895"/>
              <a:gd name="connsiteY141" fmla="*/ 1061022 h 1498601"/>
              <a:gd name="connsiteX142" fmla="*/ 754395 w 6042895"/>
              <a:gd name="connsiteY142" fmla="*/ 1072730 h 1498601"/>
              <a:gd name="connsiteX143" fmla="*/ 897536 w 6042895"/>
              <a:gd name="connsiteY143" fmla="*/ 1081510 h 1498601"/>
              <a:gd name="connsiteX144" fmla="*/ 1036809 w 6042895"/>
              <a:gd name="connsiteY144" fmla="*/ 1082974 h 1498601"/>
              <a:gd name="connsiteX145" fmla="*/ 1183820 w 6042895"/>
              <a:gd name="connsiteY145" fmla="*/ 1085901 h 1498601"/>
              <a:gd name="connsiteX146" fmla="*/ 1326961 w 6042895"/>
              <a:gd name="connsiteY146" fmla="*/ 1085901 h 1498601"/>
              <a:gd name="connsiteX147" fmla="*/ 1338567 w 6042895"/>
              <a:gd name="connsiteY147" fmla="*/ 1085901 h 1498601"/>
              <a:gd name="connsiteX148" fmla="*/ 1342436 w 6042895"/>
              <a:gd name="connsiteY148" fmla="*/ 1090291 h 1498601"/>
              <a:gd name="connsiteX149" fmla="*/ 1350173 w 6042895"/>
              <a:gd name="connsiteY149" fmla="*/ 1091755 h 1498601"/>
              <a:gd name="connsiteX150" fmla="*/ 1350173 w 6042895"/>
              <a:gd name="connsiteY150" fmla="*/ 1096145 h 1498601"/>
              <a:gd name="connsiteX151" fmla="*/ 1350173 w 6042895"/>
              <a:gd name="connsiteY151" fmla="*/ 1100536 h 1498601"/>
              <a:gd name="connsiteX152" fmla="*/ 1348239 w 6042895"/>
              <a:gd name="connsiteY152" fmla="*/ 1100901 h 1498601"/>
              <a:gd name="connsiteX153" fmla="*/ 1350173 w 6042895"/>
              <a:gd name="connsiteY153" fmla="*/ 1101999 h 1498601"/>
              <a:gd name="connsiteX154" fmla="*/ 1354042 w 6042895"/>
              <a:gd name="connsiteY154" fmla="*/ 1106389 h 1498601"/>
              <a:gd name="connsiteX155" fmla="*/ 1354042 w 6042895"/>
              <a:gd name="connsiteY155" fmla="*/ 1145903 h 1498601"/>
              <a:gd name="connsiteX156" fmla="*/ 1354042 w 6042895"/>
              <a:gd name="connsiteY156" fmla="*/ 1185417 h 1498601"/>
              <a:gd name="connsiteX157" fmla="*/ 1342436 w 6042895"/>
              <a:gd name="connsiteY157" fmla="*/ 1223467 h 1498601"/>
              <a:gd name="connsiteX158" fmla="*/ 1315355 w 6042895"/>
              <a:gd name="connsiteY158" fmla="*/ 1262981 h 1498601"/>
              <a:gd name="connsiteX159" fmla="*/ 1257325 w 6042895"/>
              <a:gd name="connsiteY159" fmla="*/ 1299568 h 1498601"/>
              <a:gd name="connsiteX160" fmla="*/ 1191557 w 6042895"/>
              <a:gd name="connsiteY160" fmla="*/ 1333228 h 1498601"/>
              <a:gd name="connsiteX161" fmla="*/ 1129658 w 6042895"/>
              <a:gd name="connsiteY161" fmla="*/ 1368352 h 1498601"/>
              <a:gd name="connsiteX162" fmla="*/ 1210900 w 6042895"/>
              <a:gd name="connsiteY162" fmla="*/ 1377132 h 1498601"/>
              <a:gd name="connsiteX163" fmla="*/ 1292143 w 6042895"/>
              <a:gd name="connsiteY163" fmla="*/ 1372742 h 1498601"/>
              <a:gd name="connsiteX164" fmla="*/ 1377254 w 6042895"/>
              <a:gd name="connsiteY164" fmla="*/ 1362498 h 1498601"/>
              <a:gd name="connsiteX165" fmla="*/ 1458497 w 6042895"/>
              <a:gd name="connsiteY165" fmla="*/ 1347863 h 1498601"/>
              <a:gd name="connsiteX166" fmla="*/ 1528133 w 6042895"/>
              <a:gd name="connsiteY166" fmla="*/ 1327374 h 1498601"/>
              <a:gd name="connsiteX167" fmla="*/ 1590033 w 6042895"/>
              <a:gd name="connsiteY167" fmla="*/ 1306886 h 1498601"/>
              <a:gd name="connsiteX168" fmla="*/ 1659669 w 6042895"/>
              <a:gd name="connsiteY168" fmla="*/ 1273226 h 1498601"/>
              <a:gd name="connsiteX169" fmla="*/ 1709962 w 6042895"/>
              <a:gd name="connsiteY169" fmla="*/ 1236639 h 1498601"/>
              <a:gd name="connsiteX170" fmla="*/ 1744780 w 6042895"/>
              <a:gd name="connsiteY170" fmla="*/ 1195661 h 1498601"/>
              <a:gd name="connsiteX171" fmla="*/ 1775730 w 6042895"/>
              <a:gd name="connsiteY171" fmla="*/ 1156148 h 1498601"/>
              <a:gd name="connsiteX172" fmla="*/ 1806679 w 6042895"/>
              <a:gd name="connsiteY172" fmla="*/ 1115171 h 1498601"/>
              <a:gd name="connsiteX173" fmla="*/ 1806679 w 6042895"/>
              <a:gd name="connsiteY173" fmla="*/ 1112243 h 1498601"/>
              <a:gd name="connsiteX174" fmla="*/ 1810547 w 6042895"/>
              <a:gd name="connsiteY174" fmla="*/ 1110780 h 1498601"/>
              <a:gd name="connsiteX175" fmla="*/ 1822154 w 6042895"/>
              <a:gd name="connsiteY175" fmla="*/ 1106390 h 1498601"/>
              <a:gd name="connsiteX176" fmla="*/ 1829890 w 6042895"/>
              <a:gd name="connsiteY176" fmla="*/ 1106390 h 1498601"/>
              <a:gd name="connsiteX177" fmla="*/ 1829892 w 6042895"/>
              <a:gd name="connsiteY177" fmla="*/ 1106389 h 1498601"/>
              <a:gd name="connsiteX178" fmla="*/ 1837629 w 6042895"/>
              <a:gd name="connsiteY178" fmla="*/ 1106389 h 1498601"/>
              <a:gd name="connsiteX179" fmla="*/ 1837790 w 6042895"/>
              <a:gd name="connsiteY179" fmla="*/ 1106410 h 1498601"/>
              <a:gd name="connsiteX180" fmla="*/ 1859808 w 6042895"/>
              <a:gd name="connsiteY180" fmla="*/ 1106519 h 1498601"/>
              <a:gd name="connsiteX181" fmla="*/ 1860840 w 6042895"/>
              <a:gd name="connsiteY181" fmla="*/ 1106389 h 1498601"/>
              <a:gd name="connsiteX182" fmla="*/ 1861956 w 6042895"/>
              <a:gd name="connsiteY182" fmla="*/ 1106530 h 1498601"/>
              <a:gd name="connsiteX183" fmla="*/ 2127780 w 6042895"/>
              <a:gd name="connsiteY183" fmla="*/ 1107853 h 1498601"/>
              <a:gd name="connsiteX184" fmla="*/ 2429538 w 6042895"/>
              <a:gd name="connsiteY184" fmla="*/ 1106390 h 1498601"/>
              <a:gd name="connsiteX185" fmla="*/ 2727427 w 6042895"/>
              <a:gd name="connsiteY185" fmla="*/ 1101999 h 1498601"/>
              <a:gd name="connsiteX186" fmla="*/ 3033053 w 6042895"/>
              <a:gd name="connsiteY186" fmla="*/ 1100536 h 1498601"/>
              <a:gd name="connsiteX187" fmla="*/ 3338680 w 6042895"/>
              <a:gd name="connsiteY187" fmla="*/ 1104926 h 1498601"/>
              <a:gd name="connsiteX188" fmla="*/ 3644307 w 6042895"/>
              <a:gd name="connsiteY188" fmla="*/ 1112243 h 1498601"/>
              <a:gd name="connsiteX189" fmla="*/ 3888034 w 6042895"/>
              <a:gd name="connsiteY189" fmla="*/ 1125415 h 1498601"/>
              <a:gd name="connsiteX190" fmla="*/ 4135631 w 6042895"/>
              <a:gd name="connsiteY190" fmla="*/ 1135659 h 1498601"/>
              <a:gd name="connsiteX191" fmla="*/ 4325197 w 6042895"/>
              <a:gd name="connsiteY191" fmla="*/ 1141513 h 1498601"/>
              <a:gd name="connsiteX192" fmla="*/ 4510893 w 6042895"/>
              <a:gd name="connsiteY192" fmla="*/ 1145903 h 1498601"/>
              <a:gd name="connsiteX193" fmla="*/ 4704328 w 6042895"/>
              <a:gd name="connsiteY193" fmla="*/ 1145903 h 1498601"/>
              <a:gd name="connsiteX194" fmla="*/ 4893894 w 6042895"/>
              <a:gd name="connsiteY194" fmla="*/ 1137123 h 1498601"/>
              <a:gd name="connsiteX195" fmla="*/ 5071853 w 6042895"/>
              <a:gd name="connsiteY195" fmla="*/ 1122488 h 1498601"/>
              <a:gd name="connsiteX196" fmla="*/ 5184045 w 6042895"/>
              <a:gd name="connsiteY196" fmla="*/ 1107853 h 1498601"/>
              <a:gd name="connsiteX197" fmla="*/ 5284631 w 6042895"/>
              <a:gd name="connsiteY197" fmla="*/ 1091755 h 1498601"/>
              <a:gd name="connsiteX198" fmla="*/ 5385217 w 6042895"/>
              <a:gd name="connsiteY198" fmla="*/ 1069803 h 1498601"/>
              <a:gd name="connsiteX199" fmla="*/ 5466460 w 6042895"/>
              <a:gd name="connsiteY199" fmla="*/ 1041997 h 1498601"/>
              <a:gd name="connsiteX200" fmla="*/ 5551571 w 6042895"/>
              <a:gd name="connsiteY200" fmla="*/ 1005410 h 1498601"/>
              <a:gd name="connsiteX201" fmla="*/ 5617339 w 6042895"/>
              <a:gd name="connsiteY201" fmla="*/ 964432 h 1498601"/>
              <a:gd name="connsiteX202" fmla="*/ 5671501 w 6042895"/>
              <a:gd name="connsiteY202" fmla="*/ 919064 h 1498601"/>
              <a:gd name="connsiteX203" fmla="*/ 5710187 w 6042895"/>
              <a:gd name="connsiteY203" fmla="*/ 870770 h 1498601"/>
              <a:gd name="connsiteX204" fmla="*/ 5745006 w 6042895"/>
              <a:gd name="connsiteY204" fmla="*/ 794669 h 1498601"/>
              <a:gd name="connsiteX205" fmla="*/ 5760481 w 6042895"/>
              <a:gd name="connsiteY205" fmla="*/ 718568 h 1498601"/>
              <a:gd name="connsiteX206" fmla="*/ 5760481 w 6042895"/>
              <a:gd name="connsiteY206" fmla="*/ 639540 h 1498601"/>
              <a:gd name="connsiteX207" fmla="*/ 5756612 w 6042895"/>
              <a:gd name="connsiteY207" fmla="*/ 563439 h 1498601"/>
              <a:gd name="connsiteX208" fmla="*/ 5756612 w 6042895"/>
              <a:gd name="connsiteY208" fmla="*/ 485875 h 1498601"/>
              <a:gd name="connsiteX209" fmla="*/ 5745006 w 6042895"/>
              <a:gd name="connsiteY209" fmla="*/ 427336 h 1498601"/>
              <a:gd name="connsiteX210" fmla="*/ 5729531 w 6042895"/>
              <a:gd name="connsiteY210" fmla="*/ 370260 h 1498601"/>
              <a:gd name="connsiteX211" fmla="*/ 5694713 w 6042895"/>
              <a:gd name="connsiteY211" fmla="*/ 314648 h 1498601"/>
              <a:gd name="connsiteX212" fmla="*/ 5640551 w 6042895"/>
              <a:gd name="connsiteY212" fmla="*/ 257572 h 1498601"/>
              <a:gd name="connsiteX213" fmla="*/ 5574783 w 6042895"/>
              <a:gd name="connsiteY213" fmla="*/ 206351 h 1498601"/>
              <a:gd name="connsiteX214" fmla="*/ 5481935 w 6042895"/>
              <a:gd name="connsiteY214" fmla="*/ 159519 h 1498601"/>
              <a:gd name="connsiteX215" fmla="*/ 5377480 w 6042895"/>
              <a:gd name="connsiteY215" fmla="*/ 118542 h 1498601"/>
              <a:gd name="connsiteX216" fmla="*/ 5253682 w 6042895"/>
              <a:gd name="connsiteY216" fmla="*/ 84882 h 1498601"/>
              <a:gd name="connsiteX217" fmla="*/ 5110541 w 6042895"/>
              <a:gd name="connsiteY217" fmla="*/ 58539 h 1498601"/>
              <a:gd name="connsiteX218" fmla="*/ 4963531 w 6042895"/>
              <a:gd name="connsiteY218" fmla="*/ 43904 h 1498601"/>
              <a:gd name="connsiteX219" fmla="*/ 4816520 w 6042895"/>
              <a:gd name="connsiteY219" fmla="*/ 33660 h 1498601"/>
              <a:gd name="connsiteX220" fmla="*/ 4665641 w 6042895"/>
              <a:gd name="connsiteY220" fmla="*/ 29270 h 1498601"/>
              <a:gd name="connsiteX221" fmla="*/ 4510893 w 6042895"/>
              <a:gd name="connsiteY221" fmla="*/ 27806 h 1498601"/>
              <a:gd name="connsiteX222" fmla="*/ 4189792 w 6042895"/>
              <a:gd name="connsiteY222" fmla="*/ 24879 h 1498601"/>
              <a:gd name="connsiteX223" fmla="*/ 3868691 w 6042895"/>
              <a:gd name="connsiteY223" fmla="*/ 27806 h 1498601"/>
              <a:gd name="connsiteX224" fmla="*/ 3547589 w 6042895"/>
              <a:gd name="connsiteY224" fmla="*/ 24879 h 1498601"/>
              <a:gd name="connsiteX225" fmla="*/ 3222619 w 6042895"/>
              <a:gd name="connsiteY225" fmla="*/ 23416 h 1498601"/>
              <a:gd name="connsiteX226" fmla="*/ 2684872 w 6042895"/>
              <a:gd name="connsiteY226" fmla="*/ 0 h 1498601"/>
              <a:gd name="connsiteX227" fmla="*/ 3013710 w 6042895"/>
              <a:gd name="connsiteY227" fmla="*/ 0 h 1498601"/>
              <a:gd name="connsiteX228" fmla="*/ 3338680 w 6042895"/>
              <a:gd name="connsiteY228" fmla="*/ 4390 h 1498601"/>
              <a:gd name="connsiteX229" fmla="*/ 3659781 w 6042895"/>
              <a:gd name="connsiteY229" fmla="*/ 5854 h 1498601"/>
              <a:gd name="connsiteX230" fmla="*/ 3977014 w 6042895"/>
              <a:gd name="connsiteY230" fmla="*/ 4390 h 1498601"/>
              <a:gd name="connsiteX231" fmla="*/ 4294247 w 6042895"/>
              <a:gd name="connsiteY231" fmla="*/ 4390 h 1498601"/>
              <a:gd name="connsiteX232" fmla="*/ 4611479 w 6042895"/>
              <a:gd name="connsiteY232" fmla="*/ 5854 h 1498601"/>
              <a:gd name="connsiteX233" fmla="*/ 4924843 w 6042895"/>
              <a:gd name="connsiteY233" fmla="*/ 20489 h 1498601"/>
              <a:gd name="connsiteX234" fmla="*/ 5067985 w 6042895"/>
              <a:gd name="connsiteY234" fmla="*/ 33660 h 1498601"/>
              <a:gd name="connsiteX235" fmla="*/ 5203389 w 6042895"/>
              <a:gd name="connsiteY235" fmla="*/ 54149 h 1498601"/>
              <a:gd name="connsiteX236" fmla="*/ 5331056 w 6042895"/>
              <a:gd name="connsiteY236" fmla="*/ 80491 h 1498601"/>
              <a:gd name="connsiteX237" fmla="*/ 5443248 w 6042895"/>
              <a:gd name="connsiteY237" fmla="*/ 114151 h 1498601"/>
              <a:gd name="connsiteX238" fmla="*/ 5543834 w 6042895"/>
              <a:gd name="connsiteY238" fmla="*/ 155129 h 1498601"/>
              <a:gd name="connsiteX239" fmla="*/ 5625077 w 6042895"/>
              <a:gd name="connsiteY239" fmla="*/ 201960 h 1498601"/>
              <a:gd name="connsiteX240" fmla="*/ 5698581 w 6042895"/>
              <a:gd name="connsiteY240" fmla="*/ 261963 h 1498601"/>
              <a:gd name="connsiteX241" fmla="*/ 5756612 w 6042895"/>
              <a:gd name="connsiteY241" fmla="*/ 326356 h 1498601"/>
              <a:gd name="connsiteX242" fmla="*/ 5762499 w 6042895"/>
              <a:gd name="connsiteY242" fmla="*/ 340355 h 1498601"/>
              <a:gd name="connsiteX243" fmla="*/ 5764349 w 6042895"/>
              <a:gd name="connsiteY243" fmla="*/ 342454 h 1498601"/>
              <a:gd name="connsiteX244" fmla="*/ 5841723 w 6042895"/>
              <a:gd name="connsiteY244" fmla="*/ 400993 h 1498601"/>
              <a:gd name="connsiteX245" fmla="*/ 5919097 w 6042895"/>
              <a:gd name="connsiteY245" fmla="*/ 460996 h 1498601"/>
              <a:gd name="connsiteX246" fmla="*/ 5977127 w 6042895"/>
              <a:gd name="connsiteY246" fmla="*/ 522462 h 1498601"/>
              <a:gd name="connsiteX247" fmla="*/ 6023551 w 6042895"/>
              <a:gd name="connsiteY247" fmla="*/ 586855 h 1498601"/>
              <a:gd name="connsiteX248" fmla="*/ 6042895 w 6042895"/>
              <a:gd name="connsiteY248" fmla="*/ 652711 h 1498601"/>
              <a:gd name="connsiteX249" fmla="*/ 6042895 w 6042895"/>
              <a:gd name="connsiteY249" fmla="*/ 718568 h 1498601"/>
              <a:gd name="connsiteX250" fmla="*/ 6015814 w 6042895"/>
              <a:gd name="connsiteY250" fmla="*/ 818084 h 1498601"/>
              <a:gd name="connsiteX251" fmla="*/ 5973259 w 6042895"/>
              <a:gd name="connsiteY251" fmla="*/ 914674 h 1498601"/>
              <a:gd name="connsiteX252" fmla="*/ 5946177 w 6042895"/>
              <a:gd name="connsiteY252" fmla="*/ 974676 h 1498601"/>
              <a:gd name="connsiteX253" fmla="*/ 5907491 w 6042895"/>
              <a:gd name="connsiteY253" fmla="*/ 1034679 h 1498601"/>
              <a:gd name="connsiteX254" fmla="*/ 5853329 w 6042895"/>
              <a:gd name="connsiteY254" fmla="*/ 1091754 h 1498601"/>
              <a:gd name="connsiteX255" fmla="*/ 5787561 w 6042895"/>
              <a:gd name="connsiteY255" fmla="*/ 1131268 h 1498601"/>
              <a:gd name="connsiteX256" fmla="*/ 5710187 w 6042895"/>
              <a:gd name="connsiteY256" fmla="*/ 1166392 h 1498601"/>
              <a:gd name="connsiteX257" fmla="*/ 5625077 w 6042895"/>
              <a:gd name="connsiteY257" fmla="*/ 1195661 h 1498601"/>
              <a:gd name="connsiteX258" fmla="*/ 5520621 w 6042895"/>
              <a:gd name="connsiteY258" fmla="*/ 1217614 h 1498601"/>
              <a:gd name="connsiteX259" fmla="*/ 5362005 w 6042895"/>
              <a:gd name="connsiteY259" fmla="*/ 1248347 h 1498601"/>
              <a:gd name="connsiteX260" fmla="*/ 5199520 w 6042895"/>
              <a:gd name="connsiteY260" fmla="*/ 1276153 h 1498601"/>
              <a:gd name="connsiteX261" fmla="*/ 5029298 w 6042895"/>
              <a:gd name="connsiteY261" fmla="*/ 1296641 h 1498601"/>
              <a:gd name="connsiteX262" fmla="*/ 4812651 w 6042895"/>
              <a:gd name="connsiteY262" fmla="*/ 1308349 h 1498601"/>
              <a:gd name="connsiteX263" fmla="*/ 4592136 w 6042895"/>
              <a:gd name="connsiteY263" fmla="*/ 1312740 h 1498601"/>
              <a:gd name="connsiteX264" fmla="*/ 4371620 w 6042895"/>
              <a:gd name="connsiteY264" fmla="*/ 1311276 h 1498601"/>
              <a:gd name="connsiteX265" fmla="*/ 4147236 w 6042895"/>
              <a:gd name="connsiteY265" fmla="*/ 1303959 h 1498601"/>
              <a:gd name="connsiteX266" fmla="*/ 3926721 w 6042895"/>
              <a:gd name="connsiteY266" fmla="*/ 1298105 h 1498601"/>
              <a:gd name="connsiteX267" fmla="*/ 3288387 w 6042895"/>
              <a:gd name="connsiteY267" fmla="*/ 1286397 h 1498601"/>
              <a:gd name="connsiteX268" fmla="*/ 2646184 w 6042895"/>
              <a:gd name="connsiteY268" fmla="*/ 1282007 h 1498601"/>
              <a:gd name="connsiteX269" fmla="*/ 2549467 w 6042895"/>
              <a:gd name="connsiteY269" fmla="*/ 1282007 h 1498601"/>
              <a:gd name="connsiteX270" fmla="*/ 2437275 w 6042895"/>
              <a:gd name="connsiteY270" fmla="*/ 1279080 h 1498601"/>
              <a:gd name="connsiteX271" fmla="*/ 2328951 w 6042895"/>
              <a:gd name="connsiteY271" fmla="*/ 1276153 h 1498601"/>
              <a:gd name="connsiteX272" fmla="*/ 2228365 w 6042895"/>
              <a:gd name="connsiteY272" fmla="*/ 1267372 h 1498601"/>
              <a:gd name="connsiteX273" fmla="*/ 2135517 w 6042895"/>
              <a:gd name="connsiteY273" fmla="*/ 1251273 h 1498601"/>
              <a:gd name="connsiteX274" fmla="*/ 2127779 w 6042895"/>
              <a:gd name="connsiteY274" fmla="*/ 1251273 h 1498601"/>
              <a:gd name="connsiteX275" fmla="*/ 2100699 w 6042895"/>
              <a:gd name="connsiteY275" fmla="*/ 1292251 h 1498601"/>
              <a:gd name="connsiteX276" fmla="*/ 2062012 w 6042895"/>
              <a:gd name="connsiteY276" fmla="*/ 1334692 h 1498601"/>
              <a:gd name="connsiteX277" fmla="*/ 2019456 w 6042895"/>
              <a:gd name="connsiteY277" fmla="*/ 1372742 h 1498601"/>
              <a:gd name="connsiteX278" fmla="*/ 1957557 w 6042895"/>
              <a:gd name="connsiteY278" fmla="*/ 1409329 h 1498601"/>
              <a:gd name="connsiteX279" fmla="*/ 1887921 w 6042895"/>
              <a:gd name="connsiteY279" fmla="*/ 1440062 h 1498601"/>
              <a:gd name="connsiteX280" fmla="*/ 1795072 w 6042895"/>
              <a:gd name="connsiteY280" fmla="*/ 1464941 h 1498601"/>
              <a:gd name="connsiteX281" fmla="*/ 1686749 w 6042895"/>
              <a:gd name="connsiteY281" fmla="*/ 1485430 h 1498601"/>
              <a:gd name="connsiteX282" fmla="*/ 1593900 w 6042895"/>
              <a:gd name="connsiteY282" fmla="*/ 1494211 h 1498601"/>
              <a:gd name="connsiteX283" fmla="*/ 1497183 w 6042895"/>
              <a:gd name="connsiteY283" fmla="*/ 1498601 h 1498601"/>
              <a:gd name="connsiteX284" fmla="*/ 1396597 w 6042895"/>
              <a:gd name="connsiteY284" fmla="*/ 1494211 h 1498601"/>
              <a:gd name="connsiteX285" fmla="*/ 1303748 w 6042895"/>
              <a:gd name="connsiteY285" fmla="*/ 1485430 h 1498601"/>
              <a:gd name="connsiteX286" fmla="*/ 1222506 w 6042895"/>
              <a:gd name="connsiteY286" fmla="*/ 1469332 h 1498601"/>
              <a:gd name="connsiteX287" fmla="*/ 1152869 w 6042895"/>
              <a:gd name="connsiteY287" fmla="*/ 1447379 h 1498601"/>
              <a:gd name="connsiteX288" fmla="*/ 1098707 w 6042895"/>
              <a:gd name="connsiteY288" fmla="*/ 1415183 h 1498601"/>
              <a:gd name="connsiteX289" fmla="*/ 1063889 w 6042895"/>
              <a:gd name="connsiteY289" fmla="*/ 1380059 h 1498601"/>
              <a:gd name="connsiteX290" fmla="*/ 1063889 w 6042895"/>
              <a:gd name="connsiteY290" fmla="*/ 1377133 h 1498601"/>
              <a:gd name="connsiteX291" fmla="*/ 1063889 w 6042895"/>
              <a:gd name="connsiteY291" fmla="*/ 1377132 h 1498601"/>
              <a:gd name="connsiteX292" fmla="*/ 1060021 w 6042895"/>
              <a:gd name="connsiteY292" fmla="*/ 1372742 h 1498601"/>
              <a:gd name="connsiteX293" fmla="*/ 1063890 w 6042895"/>
              <a:gd name="connsiteY293" fmla="*/ 1368352 h 1498601"/>
              <a:gd name="connsiteX294" fmla="*/ 1125789 w 6042895"/>
              <a:gd name="connsiteY294" fmla="*/ 1333228 h 1498601"/>
              <a:gd name="connsiteX295" fmla="*/ 1191557 w 6042895"/>
              <a:gd name="connsiteY295" fmla="*/ 1299568 h 1498601"/>
              <a:gd name="connsiteX296" fmla="*/ 1249587 w 6042895"/>
              <a:gd name="connsiteY296" fmla="*/ 1265908 h 1498601"/>
              <a:gd name="connsiteX297" fmla="*/ 1288274 w 6042895"/>
              <a:gd name="connsiteY297" fmla="*/ 1226394 h 1498601"/>
              <a:gd name="connsiteX298" fmla="*/ 1295152 w 6042895"/>
              <a:gd name="connsiteY298" fmla="*/ 1202978 h 1498601"/>
              <a:gd name="connsiteX299" fmla="*/ 1195424 w 6042895"/>
              <a:gd name="connsiteY299" fmla="*/ 1202978 h 1498601"/>
              <a:gd name="connsiteX300" fmla="*/ 1071626 w 6042895"/>
              <a:gd name="connsiteY300" fmla="*/ 1205905 h 1498601"/>
              <a:gd name="connsiteX301" fmla="*/ 943959 w 6042895"/>
              <a:gd name="connsiteY301" fmla="*/ 1202978 h 1498601"/>
              <a:gd name="connsiteX302" fmla="*/ 820161 w 6042895"/>
              <a:gd name="connsiteY302" fmla="*/ 1201515 h 1498601"/>
              <a:gd name="connsiteX303" fmla="*/ 692494 w 6042895"/>
              <a:gd name="connsiteY303" fmla="*/ 1191270 h 1498601"/>
              <a:gd name="connsiteX304" fmla="*/ 580302 w 6042895"/>
              <a:gd name="connsiteY304" fmla="*/ 1176636 h 1498601"/>
              <a:gd name="connsiteX305" fmla="*/ 479716 w 6042895"/>
              <a:gd name="connsiteY305" fmla="*/ 1153220 h 1498601"/>
              <a:gd name="connsiteX306" fmla="*/ 398474 w 6042895"/>
              <a:gd name="connsiteY306" fmla="*/ 1125414 h 1498601"/>
              <a:gd name="connsiteX307" fmla="*/ 324969 w 6042895"/>
              <a:gd name="connsiteY307" fmla="*/ 1090291 h 1498601"/>
              <a:gd name="connsiteX308" fmla="*/ 259201 w 6042895"/>
              <a:gd name="connsiteY308" fmla="*/ 1050777 h 1498601"/>
              <a:gd name="connsiteX309" fmla="*/ 208908 w 6042895"/>
              <a:gd name="connsiteY309" fmla="*/ 1011263 h 1498601"/>
              <a:gd name="connsiteX310" fmla="*/ 169116 w 6042895"/>
              <a:gd name="connsiteY310" fmla="*/ 974315 h 1498601"/>
              <a:gd name="connsiteX311" fmla="*/ 147010 w 6042895"/>
              <a:gd name="connsiteY311" fmla="*/ 964432 h 1498601"/>
              <a:gd name="connsiteX312" fmla="*/ 81243 w 6042895"/>
              <a:gd name="connsiteY312" fmla="*/ 919064 h 1498601"/>
              <a:gd name="connsiteX313" fmla="*/ 38687 w 6042895"/>
              <a:gd name="connsiteY313" fmla="*/ 864916 h 1498601"/>
              <a:gd name="connsiteX314" fmla="*/ 11606 w 6042895"/>
              <a:gd name="connsiteY314" fmla="*/ 807840 h 1498601"/>
              <a:gd name="connsiteX315" fmla="*/ 0 w 6042895"/>
              <a:gd name="connsiteY315" fmla="*/ 749301 h 1498601"/>
              <a:gd name="connsiteX316" fmla="*/ 0 w 6042895"/>
              <a:gd name="connsiteY316" fmla="*/ 692225 h 1498601"/>
              <a:gd name="connsiteX317" fmla="*/ 11606 w 6042895"/>
              <a:gd name="connsiteY317" fmla="*/ 602953 h 1498601"/>
              <a:gd name="connsiteX318" fmla="*/ 27081 w 6042895"/>
              <a:gd name="connsiteY318" fmla="*/ 513681 h 1498601"/>
              <a:gd name="connsiteX319" fmla="*/ 73505 w 6042895"/>
              <a:gd name="connsiteY319" fmla="*/ 427336 h 1498601"/>
              <a:gd name="connsiteX320" fmla="*/ 119930 w 6042895"/>
              <a:gd name="connsiteY320" fmla="*/ 360016 h 1498601"/>
              <a:gd name="connsiteX321" fmla="*/ 181829 w 6042895"/>
              <a:gd name="connsiteY321" fmla="*/ 295623 h 1498601"/>
              <a:gd name="connsiteX322" fmla="*/ 259203 w 6042895"/>
              <a:gd name="connsiteY322" fmla="*/ 231230 h 1498601"/>
              <a:gd name="connsiteX323" fmla="*/ 313364 w 6042895"/>
              <a:gd name="connsiteY323" fmla="*/ 191716 h 1498601"/>
              <a:gd name="connsiteX324" fmla="*/ 371395 w 6042895"/>
              <a:gd name="connsiteY324" fmla="*/ 155129 h 1498601"/>
              <a:gd name="connsiteX325" fmla="*/ 444900 w 6042895"/>
              <a:gd name="connsiteY325" fmla="*/ 121469 h 1498601"/>
              <a:gd name="connsiteX326" fmla="*/ 530011 w 6042895"/>
              <a:gd name="connsiteY326" fmla="*/ 90736 h 1498601"/>
              <a:gd name="connsiteX327" fmla="*/ 646072 w 6042895"/>
              <a:gd name="connsiteY327" fmla="*/ 62930 h 1498601"/>
              <a:gd name="connsiteX328" fmla="*/ 769870 w 6042895"/>
              <a:gd name="connsiteY328" fmla="*/ 40977 h 1498601"/>
              <a:gd name="connsiteX329" fmla="*/ 905274 w 6042895"/>
              <a:gd name="connsiteY329" fmla="*/ 27806 h 1498601"/>
              <a:gd name="connsiteX330" fmla="*/ 1044547 w 6042895"/>
              <a:gd name="connsiteY330" fmla="*/ 17562 h 1498601"/>
              <a:gd name="connsiteX331" fmla="*/ 1183820 w 6042895"/>
              <a:gd name="connsiteY331" fmla="*/ 13171 h 1498601"/>
              <a:gd name="connsiteX332" fmla="*/ 1319224 w 6042895"/>
              <a:gd name="connsiteY332" fmla="*/ 8781 h 1498601"/>
              <a:gd name="connsiteX333" fmla="*/ 1837628 w 6042895"/>
              <a:gd name="connsiteY333" fmla="*/ 4390 h 1498601"/>
              <a:gd name="connsiteX334" fmla="*/ 2352164 w 6042895"/>
              <a:gd name="connsiteY334" fmla="*/ 2927 h 149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Lst>
            <a:rect l="l" t="t" r="r" b="b"/>
            <a:pathLst>
              <a:path w="6042895" h="1498601">
                <a:moveTo>
                  <a:pt x="1853214" y="1129279"/>
                </a:moveTo>
                <a:lnTo>
                  <a:pt x="1829892" y="1163465"/>
                </a:lnTo>
                <a:lnTo>
                  <a:pt x="1795073" y="1207369"/>
                </a:lnTo>
                <a:lnTo>
                  <a:pt x="1756386" y="1251274"/>
                </a:lnTo>
                <a:lnTo>
                  <a:pt x="1713831" y="1282007"/>
                </a:lnTo>
                <a:lnTo>
                  <a:pt x="1651932" y="1311276"/>
                </a:lnTo>
                <a:lnTo>
                  <a:pt x="1590033" y="1334692"/>
                </a:lnTo>
                <a:lnTo>
                  <a:pt x="1512659" y="1356644"/>
                </a:lnTo>
                <a:lnTo>
                  <a:pt x="1431416" y="1374205"/>
                </a:lnTo>
                <a:lnTo>
                  <a:pt x="1350173" y="1388840"/>
                </a:lnTo>
                <a:lnTo>
                  <a:pt x="1257325" y="1394694"/>
                </a:lnTo>
                <a:lnTo>
                  <a:pt x="1164476" y="1394694"/>
                </a:lnTo>
                <a:lnTo>
                  <a:pt x="1128008" y="1389896"/>
                </a:lnTo>
                <a:lnTo>
                  <a:pt x="1141263" y="1404939"/>
                </a:lnTo>
                <a:lnTo>
                  <a:pt x="1191556" y="1432745"/>
                </a:lnTo>
                <a:lnTo>
                  <a:pt x="1249586" y="1450306"/>
                </a:lnTo>
                <a:lnTo>
                  <a:pt x="1319223" y="1464941"/>
                </a:lnTo>
                <a:lnTo>
                  <a:pt x="1396597" y="1473722"/>
                </a:lnTo>
                <a:lnTo>
                  <a:pt x="1477839" y="1478113"/>
                </a:lnTo>
                <a:lnTo>
                  <a:pt x="1562950" y="1475186"/>
                </a:lnTo>
                <a:lnTo>
                  <a:pt x="1644193" y="1469332"/>
                </a:lnTo>
                <a:lnTo>
                  <a:pt x="1717698" y="1459087"/>
                </a:lnTo>
                <a:lnTo>
                  <a:pt x="1806678" y="1438599"/>
                </a:lnTo>
                <a:lnTo>
                  <a:pt x="1884052" y="1413720"/>
                </a:lnTo>
                <a:lnTo>
                  <a:pt x="1938214" y="1384450"/>
                </a:lnTo>
                <a:lnTo>
                  <a:pt x="1984638" y="1352253"/>
                </a:lnTo>
                <a:lnTo>
                  <a:pt x="2023325" y="1317130"/>
                </a:lnTo>
                <a:lnTo>
                  <a:pt x="2050406" y="1282007"/>
                </a:lnTo>
                <a:lnTo>
                  <a:pt x="2077486" y="1243956"/>
                </a:lnTo>
                <a:lnTo>
                  <a:pt x="2085224" y="1241029"/>
                </a:lnTo>
                <a:lnTo>
                  <a:pt x="2089092" y="1238102"/>
                </a:lnTo>
                <a:lnTo>
                  <a:pt x="2015587" y="1213223"/>
                </a:lnTo>
                <a:lnTo>
                  <a:pt x="1953688" y="1185417"/>
                </a:lnTo>
                <a:lnTo>
                  <a:pt x="1895658" y="1151757"/>
                </a:lnTo>
                <a:close/>
                <a:moveTo>
                  <a:pt x="271913" y="1015026"/>
                </a:moveTo>
                <a:lnTo>
                  <a:pt x="313362" y="1046386"/>
                </a:lnTo>
                <a:lnTo>
                  <a:pt x="379130" y="1085900"/>
                </a:lnTo>
                <a:lnTo>
                  <a:pt x="460373" y="1118097"/>
                </a:lnTo>
                <a:lnTo>
                  <a:pt x="553221" y="1145903"/>
                </a:lnTo>
                <a:lnTo>
                  <a:pt x="657676" y="1163464"/>
                </a:lnTo>
                <a:lnTo>
                  <a:pt x="812424" y="1178099"/>
                </a:lnTo>
                <a:lnTo>
                  <a:pt x="982646" y="1182490"/>
                </a:lnTo>
                <a:lnTo>
                  <a:pt x="1152868" y="1182490"/>
                </a:lnTo>
                <a:lnTo>
                  <a:pt x="1299880" y="1182490"/>
                </a:lnTo>
                <a:lnTo>
                  <a:pt x="1299880" y="1147367"/>
                </a:lnTo>
                <a:lnTo>
                  <a:pt x="1299880" y="1106390"/>
                </a:lnTo>
                <a:lnTo>
                  <a:pt x="1199294" y="1106390"/>
                </a:lnTo>
                <a:lnTo>
                  <a:pt x="1071628" y="1104926"/>
                </a:lnTo>
                <a:lnTo>
                  <a:pt x="940092" y="1101999"/>
                </a:lnTo>
                <a:lnTo>
                  <a:pt x="808557" y="1096145"/>
                </a:lnTo>
                <a:lnTo>
                  <a:pt x="677021" y="1087364"/>
                </a:lnTo>
                <a:lnTo>
                  <a:pt x="553223" y="1075657"/>
                </a:lnTo>
                <a:lnTo>
                  <a:pt x="433294" y="1056631"/>
                </a:lnTo>
                <a:lnTo>
                  <a:pt x="324970" y="1031752"/>
                </a:lnTo>
                <a:close/>
                <a:moveTo>
                  <a:pt x="5787417" y="403427"/>
                </a:moveTo>
                <a:lnTo>
                  <a:pt x="5803036" y="456605"/>
                </a:lnTo>
                <a:lnTo>
                  <a:pt x="5810773" y="522462"/>
                </a:lnTo>
                <a:lnTo>
                  <a:pt x="5814643" y="598563"/>
                </a:lnTo>
                <a:lnTo>
                  <a:pt x="5818511" y="674664"/>
                </a:lnTo>
                <a:lnTo>
                  <a:pt x="5814643" y="749301"/>
                </a:lnTo>
                <a:lnTo>
                  <a:pt x="5791430" y="825402"/>
                </a:lnTo>
                <a:lnTo>
                  <a:pt x="5748875" y="898576"/>
                </a:lnTo>
                <a:lnTo>
                  <a:pt x="5694713" y="951261"/>
                </a:lnTo>
                <a:lnTo>
                  <a:pt x="5625077" y="999556"/>
                </a:lnTo>
                <a:lnTo>
                  <a:pt x="5536097" y="1041997"/>
                </a:lnTo>
                <a:lnTo>
                  <a:pt x="5431642" y="1080047"/>
                </a:lnTo>
                <a:lnTo>
                  <a:pt x="5311713" y="1107853"/>
                </a:lnTo>
                <a:lnTo>
                  <a:pt x="5176309" y="1132732"/>
                </a:lnTo>
                <a:lnTo>
                  <a:pt x="4998349" y="1151757"/>
                </a:lnTo>
                <a:lnTo>
                  <a:pt x="4816520" y="1162002"/>
                </a:lnTo>
                <a:lnTo>
                  <a:pt x="4630823" y="1166392"/>
                </a:lnTo>
                <a:lnTo>
                  <a:pt x="4445126" y="1166392"/>
                </a:lnTo>
                <a:lnTo>
                  <a:pt x="4259429" y="1162002"/>
                </a:lnTo>
                <a:lnTo>
                  <a:pt x="4019570" y="1151757"/>
                </a:lnTo>
                <a:lnTo>
                  <a:pt x="3775842" y="1140050"/>
                </a:lnTo>
                <a:lnTo>
                  <a:pt x="3447003" y="1126878"/>
                </a:lnTo>
                <a:lnTo>
                  <a:pt x="3114296" y="1122488"/>
                </a:lnTo>
                <a:lnTo>
                  <a:pt x="2781589" y="1122488"/>
                </a:lnTo>
                <a:lnTo>
                  <a:pt x="2448881" y="1126878"/>
                </a:lnTo>
                <a:lnTo>
                  <a:pt x="2139386" y="1128342"/>
                </a:lnTo>
                <a:lnTo>
                  <a:pt x="1913678" y="1127261"/>
                </a:lnTo>
                <a:lnTo>
                  <a:pt x="1949820" y="1147367"/>
                </a:lnTo>
                <a:lnTo>
                  <a:pt x="2019456" y="1182490"/>
                </a:lnTo>
                <a:lnTo>
                  <a:pt x="2096830" y="1216150"/>
                </a:lnTo>
                <a:lnTo>
                  <a:pt x="2170335" y="1233712"/>
                </a:lnTo>
                <a:lnTo>
                  <a:pt x="2259315" y="1246883"/>
                </a:lnTo>
                <a:lnTo>
                  <a:pt x="2348295" y="1254200"/>
                </a:lnTo>
                <a:lnTo>
                  <a:pt x="2437275" y="1257127"/>
                </a:lnTo>
                <a:lnTo>
                  <a:pt x="2700346" y="1261518"/>
                </a:lnTo>
                <a:lnTo>
                  <a:pt x="2963417" y="1262981"/>
                </a:lnTo>
                <a:lnTo>
                  <a:pt x="3222619" y="1262981"/>
                </a:lnTo>
                <a:lnTo>
                  <a:pt x="3853215" y="1276153"/>
                </a:lnTo>
                <a:lnTo>
                  <a:pt x="4479943" y="1289324"/>
                </a:lnTo>
                <a:lnTo>
                  <a:pt x="4657903" y="1292251"/>
                </a:lnTo>
                <a:lnTo>
                  <a:pt x="4839732" y="1287860"/>
                </a:lnTo>
                <a:lnTo>
                  <a:pt x="5017692" y="1276153"/>
                </a:lnTo>
                <a:lnTo>
                  <a:pt x="5191783" y="1254200"/>
                </a:lnTo>
                <a:lnTo>
                  <a:pt x="5365874" y="1226394"/>
                </a:lnTo>
                <a:lnTo>
                  <a:pt x="5524491" y="1192734"/>
                </a:lnTo>
                <a:lnTo>
                  <a:pt x="5640551" y="1160538"/>
                </a:lnTo>
                <a:lnTo>
                  <a:pt x="5733399" y="1122487"/>
                </a:lnTo>
                <a:lnTo>
                  <a:pt x="5803036" y="1080047"/>
                </a:lnTo>
                <a:lnTo>
                  <a:pt x="5853329" y="1027361"/>
                </a:lnTo>
                <a:lnTo>
                  <a:pt x="5903622" y="955651"/>
                </a:lnTo>
                <a:lnTo>
                  <a:pt x="5942309" y="881014"/>
                </a:lnTo>
                <a:lnTo>
                  <a:pt x="5969390" y="809303"/>
                </a:lnTo>
                <a:lnTo>
                  <a:pt x="5984865" y="747837"/>
                </a:lnTo>
                <a:lnTo>
                  <a:pt x="5988733" y="684908"/>
                </a:lnTo>
                <a:lnTo>
                  <a:pt x="5984865" y="623442"/>
                </a:lnTo>
                <a:lnTo>
                  <a:pt x="5950047" y="561976"/>
                </a:lnTo>
                <a:lnTo>
                  <a:pt x="5892016" y="488802"/>
                </a:lnTo>
                <a:lnTo>
                  <a:pt x="5810773" y="421482"/>
                </a:lnTo>
                <a:close/>
                <a:moveTo>
                  <a:pt x="2781589" y="20489"/>
                </a:moveTo>
                <a:lnTo>
                  <a:pt x="2348295" y="23416"/>
                </a:lnTo>
                <a:lnTo>
                  <a:pt x="1903396" y="27806"/>
                </a:lnTo>
                <a:lnTo>
                  <a:pt x="1682881" y="27806"/>
                </a:lnTo>
                <a:lnTo>
                  <a:pt x="1458497" y="27806"/>
                </a:lnTo>
                <a:lnTo>
                  <a:pt x="1230244" y="30733"/>
                </a:lnTo>
                <a:lnTo>
                  <a:pt x="1009729" y="40977"/>
                </a:lnTo>
                <a:lnTo>
                  <a:pt x="866587" y="51222"/>
                </a:lnTo>
                <a:lnTo>
                  <a:pt x="727314" y="70247"/>
                </a:lnTo>
                <a:lnTo>
                  <a:pt x="599647" y="96590"/>
                </a:lnTo>
                <a:lnTo>
                  <a:pt x="506799" y="125859"/>
                </a:lnTo>
                <a:lnTo>
                  <a:pt x="425556" y="160983"/>
                </a:lnTo>
                <a:lnTo>
                  <a:pt x="359788" y="200497"/>
                </a:lnTo>
                <a:lnTo>
                  <a:pt x="301758" y="241474"/>
                </a:lnTo>
                <a:lnTo>
                  <a:pt x="212778" y="320502"/>
                </a:lnTo>
                <a:lnTo>
                  <a:pt x="147010" y="400993"/>
                </a:lnTo>
                <a:lnTo>
                  <a:pt x="100586" y="482948"/>
                </a:lnTo>
                <a:lnTo>
                  <a:pt x="73505" y="566366"/>
                </a:lnTo>
                <a:lnTo>
                  <a:pt x="61899" y="649784"/>
                </a:lnTo>
                <a:lnTo>
                  <a:pt x="54162" y="693689"/>
                </a:lnTo>
                <a:lnTo>
                  <a:pt x="54162" y="737593"/>
                </a:lnTo>
                <a:lnTo>
                  <a:pt x="61899" y="780034"/>
                </a:lnTo>
                <a:lnTo>
                  <a:pt x="73505" y="823938"/>
                </a:lnTo>
                <a:lnTo>
                  <a:pt x="92849" y="866379"/>
                </a:lnTo>
                <a:lnTo>
                  <a:pt x="127667" y="908820"/>
                </a:lnTo>
                <a:lnTo>
                  <a:pt x="181829" y="945407"/>
                </a:lnTo>
                <a:lnTo>
                  <a:pt x="247596" y="980530"/>
                </a:lnTo>
                <a:lnTo>
                  <a:pt x="359788" y="1015654"/>
                </a:lnTo>
                <a:lnTo>
                  <a:pt x="479718" y="1041997"/>
                </a:lnTo>
                <a:lnTo>
                  <a:pt x="611253" y="1061022"/>
                </a:lnTo>
                <a:lnTo>
                  <a:pt x="754395" y="1072730"/>
                </a:lnTo>
                <a:lnTo>
                  <a:pt x="897536" y="1081510"/>
                </a:lnTo>
                <a:lnTo>
                  <a:pt x="1036809" y="1082974"/>
                </a:lnTo>
                <a:lnTo>
                  <a:pt x="1183820" y="1085901"/>
                </a:lnTo>
                <a:lnTo>
                  <a:pt x="1326961" y="1085901"/>
                </a:lnTo>
                <a:lnTo>
                  <a:pt x="1338567" y="1085901"/>
                </a:lnTo>
                <a:lnTo>
                  <a:pt x="1342436" y="1090291"/>
                </a:lnTo>
                <a:lnTo>
                  <a:pt x="1350173" y="1091755"/>
                </a:lnTo>
                <a:lnTo>
                  <a:pt x="1350173" y="1096145"/>
                </a:lnTo>
                <a:lnTo>
                  <a:pt x="1350173" y="1100536"/>
                </a:lnTo>
                <a:lnTo>
                  <a:pt x="1348239" y="1100901"/>
                </a:lnTo>
                <a:lnTo>
                  <a:pt x="1350173" y="1101999"/>
                </a:lnTo>
                <a:lnTo>
                  <a:pt x="1354042" y="1106389"/>
                </a:lnTo>
                <a:lnTo>
                  <a:pt x="1354042" y="1145903"/>
                </a:lnTo>
                <a:lnTo>
                  <a:pt x="1354042" y="1185417"/>
                </a:lnTo>
                <a:lnTo>
                  <a:pt x="1342436" y="1223467"/>
                </a:lnTo>
                <a:lnTo>
                  <a:pt x="1315355" y="1262981"/>
                </a:lnTo>
                <a:lnTo>
                  <a:pt x="1257325" y="1299568"/>
                </a:lnTo>
                <a:lnTo>
                  <a:pt x="1191557" y="1333228"/>
                </a:lnTo>
                <a:lnTo>
                  <a:pt x="1129658" y="1368352"/>
                </a:lnTo>
                <a:lnTo>
                  <a:pt x="1210900" y="1377132"/>
                </a:lnTo>
                <a:lnTo>
                  <a:pt x="1292143" y="1372742"/>
                </a:lnTo>
                <a:lnTo>
                  <a:pt x="1377254" y="1362498"/>
                </a:lnTo>
                <a:lnTo>
                  <a:pt x="1458497" y="1347863"/>
                </a:lnTo>
                <a:lnTo>
                  <a:pt x="1528133" y="1327374"/>
                </a:lnTo>
                <a:lnTo>
                  <a:pt x="1590033" y="1306886"/>
                </a:lnTo>
                <a:lnTo>
                  <a:pt x="1659669" y="1273226"/>
                </a:lnTo>
                <a:lnTo>
                  <a:pt x="1709962" y="1236639"/>
                </a:lnTo>
                <a:lnTo>
                  <a:pt x="1744780" y="1195661"/>
                </a:lnTo>
                <a:lnTo>
                  <a:pt x="1775730" y="1156148"/>
                </a:lnTo>
                <a:lnTo>
                  <a:pt x="1806679" y="1115171"/>
                </a:lnTo>
                <a:lnTo>
                  <a:pt x="1806679" y="1112243"/>
                </a:lnTo>
                <a:lnTo>
                  <a:pt x="1810547" y="1110780"/>
                </a:lnTo>
                <a:lnTo>
                  <a:pt x="1822154" y="1106390"/>
                </a:lnTo>
                <a:lnTo>
                  <a:pt x="1829890" y="1106390"/>
                </a:lnTo>
                <a:lnTo>
                  <a:pt x="1829892" y="1106389"/>
                </a:lnTo>
                <a:lnTo>
                  <a:pt x="1837629" y="1106389"/>
                </a:lnTo>
                <a:lnTo>
                  <a:pt x="1837790" y="1106410"/>
                </a:lnTo>
                <a:lnTo>
                  <a:pt x="1859808" y="1106519"/>
                </a:lnTo>
                <a:lnTo>
                  <a:pt x="1860840" y="1106389"/>
                </a:lnTo>
                <a:lnTo>
                  <a:pt x="1861956" y="1106530"/>
                </a:lnTo>
                <a:lnTo>
                  <a:pt x="2127780" y="1107853"/>
                </a:lnTo>
                <a:lnTo>
                  <a:pt x="2429538" y="1106390"/>
                </a:lnTo>
                <a:lnTo>
                  <a:pt x="2727427" y="1101999"/>
                </a:lnTo>
                <a:lnTo>
                  <a:pt x="3033053" y="1100536"/>
                </a:lnTo>
                <a:lnTo>
                  <a:pt x="3338680" y="1104926"/>
                </a:lnTo>
                <a:lnTo>
                  <a:pt x="3644307" y="1112243"/>
                </a:lnTo>
                <a:lnTo>
                  <a:pt x="3888034" y="1125415"/>
                </a:lnTo>
                <a:lnTo>
                  <a:pt x="4135631" y="1135659"/>
                </a:lnTo>
                <a:lnTo>
                  <a:pt x="4325197" y="1141513"/>
                </a:lnTo>
                <a:lnTo>
                  <a:pt x="4510893" y="1145903"/>
                </a:lnTo>
                <a:lnTo>
                  <a:pt x="4704328" y="1145903"/>
                </a:lnTo>
                <a:lnTo>
                  <a:pt x="4893894" y="1137123"/>
                </a:lnTo>
                <a:lnTo>
                  <a:pt x="5071853" y="1122488"/>
                </a:lnTo>
                <a:lnTo>
                  <a:pt x="5184045" y="1107853"/>
                </a:lnTo>
                <a:lnTo>
                  <a:pt x="5284631" y="1091755"/>
                </a:lnTo>
                <a:lnTo>
                  <a:pt x="5385217" y="1069803"/>
                </a:lnTo>
                <a:lnTo>
                  <a:pt x="5466460" y="1041997"/>
                </a:lnTo>
                <a:lnTo>
                  <a:pt x="5551571" y="1005410"/>
                </a:lnTo>
                <a:lnTo>
                  <a:pt x="5617339" y="964432"/>
                </a:lnTo>
                <a:lnTo>
                  <a:pt x="5671501" y="919064"/>
                </a:lnTo>
                <a:lnTo>
                  <a:pt x="5710187" y="870770"/>
                </a:lnTo>
                <a:lnTo>
                  <a:pt x="5745006" y="794669"/>
                </a:lnTo>
                <a:lnTo>
                  <a:pt x="5760481" y="718568"/>
                </a:lnTo>
                <a:lnTo>
                  <a:pt x="5760481" y="639540"/>
                </a:lnTo>
                <a:lnTo>
                  <a:pt x="5756612" y="563439"/>
                </a:lnTo>
                <a:lnTo>
                  <a:pt x="5756612" y="485875"/>
                </a:lnTo>
                <a:lnTo>
                  <a:pt x="5745006" y="427336"/>
                </a:lnTo>
                <a:lnTo>
                  <a:pt x="5729531" y="370260"/>
                </a:lnTo>
                <a:lnTo>
                  <a:pt x="5694713" y="314648"/>
                </a:lnTo>
                <a:lnTo>
                  <a:pt x="5640551" y="257572"/>
                </a:lnTo>
                <a:lnTo>
                  <a:pt x="5574783" y="206351"/>
                </a:lnTo>
                <a:lnTo>
                  <a:pt x="5481935" y="159519"/>
                </a:lnTo>
                <a:lnTo>
                  <a:pt x="5377480" y="118542"/>
                </a:lnTo>
                <a:lnTo>
                  <a:pt x="5253682" y="84882"/>
                </a:lnTo>
                <a:lnTo>
                  <a:pt x="5110541" y="58539"/>
                </a:lnTo>
                <a:lnTo>
                  <a:pt x="4963531" y="43904"/>
                </a:lnTo>
                <a:lnTo>
                  <a:pt x="4816520" y="33660"/>
                </a:lnTo>
                <a:lnTo>
                  <a:pt x="4665641" y="29270"/>
                </a:lnTo>
                <a:lnTo>
                  <a:pt x="4510893" y="27806"/>
                </a:lnTo>
                <a:lnTo>
                  <a:pt x="4189792" y="24879"/>
                </a:lnTo>
                <a:lnTo>
                  <a:pt x="3868691" y="27806"/>
                </a:lnTo>
                <a:lnTo>
                  <a:pt x="3547589" y="24879"/>
                </a:lnTo>
                <a:lnTo>
                  <a:pt x="3222619" y="23416"/>
                </a:lnTo>
                <a:close/>
                <a:moveTo>
                  <a:pt x="2684872" y="0"/>
                </a:moveTo>
                <a:lnTo>
                  <a:pt x="3013710" y="0"/>
                </a:lnTo>
                <a:lnTo>
                  <a:pt x="3338680" y="4390"/>
                </a:lnTo>
                <a:lnTo>
                  <a:pt x="3659781" y="5854"/>
                </a:lnTo>
                <a:lnTo>
                  <a:pt x="3977014" y="4390"/>
                </a:lnTo>
                <a:lnTo>
                  <a:pt x="4294247" y="4390"/>
                </a:lnTo>
                <a:lnTo>
                  <a:pt x="4611479" y="5854"/>
                </a:lnTo>
                <a:lnTo>
                  <a:pt x="4924843" y="20489"/>
                </a:lnTo>
                <a:lnTo>
                  <a:pt x="5067985" y="33660"/>
                </a:lnTo>
                <a:lnTo>
                  <a:pt x="5203389" y="54149"/>
                </a:lnTo>
                <a:lnTo>
                  <a:pt x="5331056" y="80491"/>
                </a:lnTo>
                <a:lnTo>
                  <a:pt x="5443248" y="114151"/>
                </a:lnTo>
                <a:lnTo>
                  <a:pt x="5543834" y="155129"/>
                </a:lnTo>
                <a:lnTo>
                  <a:pt x="5625077" y="201960"/>
                </a:lnTo>
                <a:lnTo>
                  <a:pt x="5698581" y="261963"/>
                </a:lnTo>
                <a:lnTo>
                  <a:pt x="5756612" y="326356"/>
                </a:lnTo>
                <a:lnTo>
                  <a:pt x="5762499" y="340355"/>
                </a:lnTo>
                <a:lnTo>
                  <a:pt x="5764349" y="342454"/>
                </a:lnTo>
                <a:lnTo>
                  <a:pt x="5841723" y="400993"/>
                </a:lnTo>
                <a:lnTo>
                  <a:pt x="5919097" y="460996"/>
                </a:lnTo>
                <a:lnTo>
                  <a:pt x="5977127" y="522462"/>
                </a:lnTo>
                <a:lnTo>
                  <a:pt x="6023551" y="586855"/>
                </a:lnTo>
                <a:lnTo>
                  <a:pt x="6042895" y="652711"/>
                </a:lnTo>
                <a:lnTo>
                  <a:pt x="6042895" y="718568"/>
                </a:lnTo>
                <a:lnTo>
                  <a:pt x="6015814" y="818084"/>
                </a:lnTo>
                <a:lnTo>
                  <a:pt x="5973259" y="914674"/>
                </a:lnTo>
                <a:lnTo>
                  <a:pt x="5946177" y="974676"/>
                </a:lnTo>
                <a:lnTo>
                  <a:pt x="5907491" y="1034679"/>
                </a:lnTo>
                <a:lnTo>
                  <a:pt x="5853329" y="1091754"/>
                </a:lnTo>
                <a:lnTo>
                  <a:pt x="5787561" y="1131268"/>
                </a:lnTo>
                <a:lnTo>
                  <a:pt x="5710187" y="1166392"/>
                </a:lnTo>
                <a:lnTo>
                  <a:pt x="5625077" y="1195661"/>
                </a:lnTo>
                <a:lnTo>
                  <a:pt x="5520621" y="1217614"/>
                </a:lnTo>
                <a:lnTo>
                  <a:pt x="5362005" y="1248347"/>
                </a:lnTo>
                <a:lnTo>
                  <a:pt x="5199520" y="1276153"/>
                </a:lnTo>
                <a:lnTo>
                  <a:pt x="5029298" y="1296641"/>
                </a:lnTo>
                <a:lnTo>
                  <a:pt x="4812651" y="1308349"/>
                </a:lnTo>
                <a:lnTo>
                  <a:pt x="4592136" y="1312740"/>
                </a:lnTo>
                <a:lnTo>
                  <a:pt x="4371620" y="1311276"/>
                </a:lnTo>
                <a:lnTo>
                  <a:pt x="4147236" y="1303959"/>
                </a:lnTo>
                <a:lnTo>
                  <a:pt x="3926721" y="1298105"/>
                </a:lnTo>
                <a:lnTo>
                  <a:pt x="3288387" y="1286397"/>
                </a:lnTo>
                <a:lnTo>
                  <a:pt x="2646184" y="1282007"/>
                </a:lnTo>
                <a:lnTo>
                  <a:pt x="2549467" y="1282007"/>
                </a:lnTo>
                <a:lnTo>
                  <a:pt x="2437275" y="1279080"/>
                </a:lnTo>
                <a:lnTo>
                  <a:pt x="2328951" y="1276153"/>
                </a:lnTo>
                <a:lnTo>
                  <a:pt x="2228365" y="1267372"/>
                </a:lnTo>
                <a:lnTo>
                  <a:pt x="2135517" y="1251273"/>
                </a:lnTo>
                <a:lnTo>
                  <a:pt x="2127779" y="1251273"/>
                </a:lnTo>
                <a:lnTo>
                  <a:pt x="2100699" y="1292251"/>
                </a:lnTo>
                <a:lnTo>
                  <a:pt x="2062012" y="1334692"/>
                </a:lnTo>
                <a:lnTo>
                  <a:pt x="2019456" y="1372742"/>
                </a:lnTo>
                <a:lnTo>
                  <a:pt x="1957557" y="1409329"/>
                </a:lnTo>
                <a:lnTo>
                  <a:pt x="1887921" y="1440062"/>
                </a:lnTo>
                <a:lnTo>
                  <a:pt x="1795072" y="1464941"/>
                </a:lnTo>
                <a:lnTo>
                  <a:pt x="1686749" y="1485430"/>
                </a:lnTo>
                <a:lnTo>
                  <a:pt x="1593900" y="1494211"/>
                </a:lnTo>
                <a:lnTo>
                  <a:pt x="1497183" y="1498601"/>
                </a:lnTo>
                <a:lnTo>
                  <a:pt x="1396597" y="1494211"/>
                </a:lnTo>
                <a:lnTo>
                  <a:pt x="1303748" y="1485430"/>
                </a:lnTo>
                <a:lnTo>
                  <a:pt x="1222506" y="1469332"/>
                </a:lnTo>
                <a:lnTo>
                  <a:pt x="1152869" y="1447379"/>
                </a:lnTo>
                <a:lnTo>
                  <a:pt x="1098707" y="1415183"/>
                </a:lnTo>
                <a:lnTo>
                  <a:pt x="1063889" y="1380059"/>
                </a:lnTo>
                <a:lnTo>
                  <a:pt x="1063889" y="1377133"/>
                </a:lnTo>
                <a:lnTo>
                  <a:pt x="1063889" y="1377132"/>
                </a:lnTo>
                <a:lnTo>
                  <a:pt x="1060021" y="1372742"/>
                </a:lnTo>
                <a:lnTo>
                  <a:pt x="1063890" y="1368352"/>
                </a:lnTo>
                <a:lnTo>
                  <a:pt x="1125789" y="1333228"/>
                </a:lnTo>
                <a:lnTo>
                  <a:pt x="1191557" y="1299568"/>
                </a:lnTo>
                <a:lnTo>
                  <a:pt x="1249587" y="1265908"/>
                </a:lnTo>
                <a:lnTo>
                  <a:pt x="1288274" y="1226394"/>
                </a:lnTo>
                <a:lnTo>
                  <a:pt x="1295152" y="1202978"/>
                </a:lnTo>
                <a:lnTo>
                  <a:pt x="1195424" y="1202978"/>
                </a:lnTo>
                <a:lnTo>
                  <a:pt x="1071626" y="1205905"/>
                </a:lnTo>
                <a:lnTo>
                  <a:pt x="943959" y="1202978"/>
                </a:lnTo>
                <a:lnTo>
                  <a:pt x="820161" y="1201515"/>
                </a:lnTo>
                <a:lnTo>
                  <a:pt x="692494" y="1191270"/>
                </a:lnTo>
                <a:lnTo>
                  <a:pt x="580302" y="1176636"/>
                </a:lnTo>
                <a:lnTo>
                  <a:pt x="479716" y="1153220"/>
                </a:lnTo>
                <a:lnTo>
                  <a:pt x="398474" y="1125414"/>
                </a:lnTo>
                <a:lnTo>
                  <a:pt x="324969" y="1090291"/>
                </a:lnTo>
                <a:lnTo>
                  <a:pt x="259201" y="1050777"/>
                </a:lnTo>
                <a:lnTo>
                  <a:pt x="208908" y="1011263"/>
                </a:lnTo>
                <a:lnTo>
                  <a:pt x="169116" y="974315"/>
                </a:lnTo>
                <a:lnTo>
                  <a:pt x="147010" y="964432"/>
                </a:lnTo>
                <a:lnTo>
                  <a:pt x="81243" y="919064"/>
                </a:lnTo>
                <a:lnTo>
                  <a:pt x="38687" y="864916"/>
                </a:lnTo>
                <a:lnTo>
                  <a:pt x="11606" y="807840"/>
                </a:lnTo>
                <a:lnTo>
                  <a:pt x="0" y="749301"/>
                </a:lnTo>
                <a:lnTo>
                  <a:pt x="0" y="692225"/>
                </a:lnTo>
                <a:lnTo>
                  <a:pt x="11606" y="602953"/>
                </a:lnTo>
                <a:lnTo>
                  <a:pt x="27081" y="513681"/>
                </a:lnTo>
                <a:lnTo>
                  <a:pt x="73505" y="427336"/>
                </a:lnTo>
                <a:lnTo>
                  <a:pt x="119930" y="360016"/>
                </a:lnTo>
                <a:lnTo>
                  <a:pt x="181829" y="295623"/>
                </a:lnTo>
                <a:lnTo>
                  <a:pt x="259203" y="231230"/>
                </a:lnTo>
                <a:lnTo>
                  <a:pt x="313364" y="191716"/>
                </a:lnTo>
                <a:lnTo>
                  <a:pt x="371395" y="155129"/>
                </a:lnTo>
                <a:lnTo>
                  <a:pt x="444900" y="121469"/>
                </a:lnTo>
                <a:lnTo>
                  <a:pt x="530011" y="90736"/>
                </a:lnTo>
                <a:lnTo>
                  <a:pt x="646072" y="62930"/>
                </a:lnTo>
                <a:lnTo>
                  <a:pt x="769870" y="40977"/>
                </a:lnTo>
                <a:lnTo>
                  <a:pt x="905274" y="27806"/>
                </a:lnTo>
                <a:lnTo>
                  <a:pt x="1044547" y="17562"/>
                </a:lnTo>
                <a:lnTo>
                  <a:pt x="1183820" y="13171"/>
                </a:lnTo>
                <a:lnTo>
                  <a:pt x="1319224" y="8781"/>
                </a:lnTo>
                <a:lnTo>
                  <a:pt x="1837628" y="4390"/>
                </a:lnTo>
                <a:lnTo>
                  <a:pt x="2352164" y="2927"/>
                </a:lnTo>
                <a:close/>
              </a:path>
            </a:pathLst>
          </a:custGeom>
          <a:solidFill>
            <a:schemeClr val="accent1"/>
          </a:solidFill>
          <a:ln w="0">
            <a:solidFill>
              <a:schemeClr val="accent1"/>
            </a:solidFill>
            <a:prstDash val="solid"/>
            <a:round/>
          </a:ln>
        </p:spPr>
        <p:txBody>
          <a:bodyPr anchor="ctr" anchorCtr="0" bIns="360000" compatLnSpc="1" lIns="0" numCol="1" rIns="0" tIns="45720" vert="horz" wrap="square">
            <a:no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zh-CN" dirty="0" sz="2800" lang="en-US">
                <a:solidFill>
                  <a:schemeClr val="accent1"/>
                </a:solidFill>
                <a:latin typeface="Calibri" panose="020F0502020204030204" pitchFamily="34" charset="0"/>
                <a:ea typeface="Calibri" panose="020F0502020204030204" pitchFamily="34" charset="0"/>
              </a:rPr>
              <a:t>	</a:t>
            </a:r>
            <a:r>
              <a:rPr altLang="en-US" dirty="0" sz="2800" lang="en-US">
                <a:solidFill>
                  <a:schemeClr val="accent1"/>
                </a:solidFill>
                <a:latin typeface="Calibri" panose="020F0502020204030204" pitchFamily="34" charset="0"/>
                <a:ea typeface="Calibri" panose="020F0502020204030204" pitchFamily="34" charset="0"/>
              </a:rPr>
              <a:t>Analogi yang </a:t>
            </a:r>
            <a:r>
              <a:rPr altLang="en-US" dirty="0" sz="2800" lang="en-US">
                <a:solidFill>
                  <a:schemeClr val="accent1"/>
                </a:solidFill>
                <a:latin typeface="Calibri" panose="020F0502020204030204" pitchFamily="34" charset="0"/>
                <a:ea typeface="Calibri" panose="020F0502020204030204" pitchFamily="34" charset="0"/>
              </a:rPr>
              <a:t>s</a:t>
            </a:r>
            <a:r>
              <a:rPr altLang="en-US" dirty="0" sz="2800" lang="en-US">
                <a:solidFill>
                  <a:schemeClr val="accent1"/>
                </a:solidFill>
                <a:latin typeface="Calibri" panose="020F0502020204030204" pitchFamily="34" charset="0"/>
                <a:ea typeface="Calibri" panose="020F0502020204030204" pitchFamily="34" charset="0"/>
              </a:rPr>
              <a:t>alah</a:t>
            </a:r>
            <a:endParaRPr altLang="en-US" dirty="0" sz="3200" lang="zh-CN">
              <a:solidFill>
                <a:schemeClr val="accent1"/>
              </a:solidFill>
              <a:latin typeface="Calibri" panose="020F0502020204030204" pitchFamily="34" charset="0"/>
              <a:ea typeface="Calibri" panose="020F0502020204030204" pitchFamily="34" charset="0"/>
            </a:endParaRPr>
          </a:p>
        </p:txBody>
      </p:sp>
      <p:sp>
        <p:nvSpPr>
          <p:cNvPr id="1048761" name="Freeform 7"/>
          <p:cNvSpPr>
            <a:spLocks noEditPoints="1" noChangeArrowheads="1"/>
          </p:cNvSpPr>
          <p:nvPr/>
        </p:nvSpPr>
        <p:spPr bwMode="auto">
          <a:xfrm>
            <a:off x="6288304" y="6058637"/>
            <a:ext cx="842821" cy="536830"/>
          </a:xfrm>
          <a:custGeom>
            <a:avLst/>
            <a:gdLst>
              <a:gd name="T0" fmla="*/ 346 w 378"/>
              <a:gd name="T1" fmla="*/ 141 h 315"/>
              <a:gd name="T2" fmla="*/ 78 w 378"/>
              <a:gd name="T3" fmla="*/ 39 h 315"/>
              <a:gd name="T4" fmla="*/ 20 w 378"/>
              <a:gd name="T5" fmla="*/ 233 h 315"/>
              <a:gd name="T6" fmla="*/ 43 w 378"/>
              <a:gd name="T7" fmla="*/ 123 h 315"/>
              <a:gd name="T8" fmla="*/ 43 w 378"/>
              <a:gd name="T9" fmla="*/ 224 h 315"/>
              <a:gd name="T10" fmla="*/ 48 w 378"/>
              <a:gd name="T11" fmla="*/ 139 h 315"/>
              <a:gd name="T12" fmla="*/ 56 w 378"/>
              <a:gd name="T13" fmla="*/ 109 h 315"/>
              <a:gd name="T14" fmla="*/ 63 w 378"/>
              <a:gd name="T15" fmla="*/ 260 h 315"/>
              <a:gd name="T16" fmla="*/ 65 w 378"/>
              <a:gd name="T17" fmla="*/ 241 h 315"/>
              <a:gd name="T18" fmla="*/ 76 w 378"/>
              <a:gd name="T19" fmla="*/ 21 h 315"/>
              <a:gd name="T20" fmla="*/ 74 w 378"/>
              <a:gd name="T21" fmla="*/ 172 h 315"/>
              <a:gd name="T22" fmla="*/ 77 w 378"/>
              <a:gd name="T23" fmla="*/ 122 h 315"/>
              <a:gd name="T24" fmla="*/ 82 w 378"/>
              <a:gd name="T25" fmla="*/ 180 h 315"/>
              <a:gd name="T26" fmla="*/ 92 w 378"/>
              <a:gd name="T27" fmla="*/ 181 h 315"/>
              <a:gd name="T28" fmla="*/ 94 w 378"/>
              <a:gd name="T29" fmla="*/ 213 h 315"/>
              <a:gd name="T30" fmla="*/ 98 w 378"/>
              <a:gd name="T31" fmla="*/ 118 h 315"/>
              <a:gd name="T32" fmla="*/ 100 w 378"/>
              <a:gd name="T33" fmla="*/ 183 h 315"/>
              <a:gd name="T34" fmla="*/ 105 w 378"/>
              <a:gd name="T35" fmla="*/ 106 h 315"/>
              <a:gd name="T36" fmla="*/ 105 w 378"/>
              <a:gd name="T37" fmla="*/ 259 h 315"/>
              <a:gd name="T38" fmla="*/ 128 w 378"/>
              <a:gd name="T39" fmla="*/ 30 h 315"/>
              <a:gd name="T40" fmla="*/ 133 w 378"/>
              <a:gd name="T41" fmla="*/ 83 h 315"/>
              <a:gd name="T42" fmla="*/ 129 w 378"/>
              <a:gd name="T43" fmla="*/ 217 h 315"/>
              <a:gd name="T44" fmla="*/ 136 w 378"/>
              <a:gd name="T45" fmla="*/ 212 h 315"/>
              <a:gd name="T46" fmla="*/ 141 w 378"/>
              <a:gd name="T47" fmla="*/ 290 h 315"/>
              <a:gd name="T48" fmla="*/ 148 w 378"/>
              <a:gd name="T49" fmla="*/ 177 h 315"/>
              <a:gd name="T50" fmla="*/ 156 w 378"/>
              <a:gd name="T51" fmla="*/ 195 h 315"/>
              <a:gd name="T52" fmla="*/ 158 w 378"/>
              <a:gd name="T53" fmla="*/ 288 h 315"/>
              <a:gd name="T54" fmla="*/ 164 w 378"/>
              <a:gd name="T55" fmla="*/ 112 h 315"/>
              <a:gd name="T56" fmla="*/ 177 w 378"/>
              <a:gd name="T57" fmla="*/ 83 h 315"/>
              <a:gd name="T58" fmla="*/ 179 w 378"/>
              <a:gd name="T59" fmla="*/ 172 h 315"/>
              <a:gd name="T60" fmla="*/ 177 w 378"/>
              <a:gd name="T61" fmla="*/ 256 h 315"/>
              <a:gd name="T62" fmla="*/ 179 w 378"/>
              <a:gd name="T63" fmla="*/ 289 h 315"/>
              <a:gd name="T64" fmla="*/ 185 w 378"/>
              <a:gd name="T65" fmla="*/ 215 h 315"/>
              <a:gd name="T66" fmla="*/ 191 w 378"/>
              <a:gd name="T67" fmla="*/ 279 h 315"/>
              <a:gd name="T68" fmla="*/ 204 w 378"/>
              <a:gd name="T69" fmla="*/ 26 h 315"/>
              <a:gd name="T70" fmla="*/ 208 w 378"/>
              <a:gd name="T71" fmla="*/ 78 h 315"/>
              <a:gd name="T72" fmla="*/ 206 w 378"/>
              <a:gd name="T73" fmla="*/ 159 h 315"/>
              <a:gd name="T74" fmla="*/ 212 w 378"/>
              <a:gd name="T75" fmla="*/ 277 h 315"/>
              <a:gd name="T76" fmla="*/ 216 w 378"/>
              <a:gd name="T77" fmla="*/ 273 h 315"/>
              <a:gd name="T78" fmla="*/ 224 w 378"/>
              <a:gd name="T79" fmla="*/ 53 h 315"/>
              <a:gd name="T80" fmla="*/ 229 w 378"/>
              <a:gd name="T81" fmla="*/ 159 h 315"/>
              <a:gd name="T82" fmla="*/ 230 w 378"/>
              <a:gd name="T83" fmla="*/ 253 h 315"/>
              <a:gd name="T84" fmla="*/ 243 w 378"/>
              <a:gd name="T85" fmla="*/ 281 h 315"/>
              <a:gd name="T86" fmla="*/ 246 w 378"/>
              <a:gd name="T87" fmla="*/ 31 h 315"/>
              <a:gd name="T88" fmla="*/ 253 w 378"/>
              <a:gd name="T89" fmla="*/ 28 h 315"/>
              <a:gd name="T90" fmla="*/ 254 w 378"/>
              <a:gd name="T91" fmla="*/ 136 h 315"/>
              <a:gd name="T92" fmla="*/ 265 w 378"/>
              <a:gd name="T93" fmla="*/ 55 h 315"/>
              <a:gd name="T94" fmla="*/ 259 w 378"/>
              <a:gd name="T95" fmla="*/ 275 h 315"/>
              <a:gd name="T96" fmla="*/ 262 w 378"/>
              <a:gd name="T97" fmla="*/ 287 h 315"/>
              <a:gd name="T98" fmla="*/ 266 w 378"/>
              <a:gd name="T99" fmla="*/ 291 h 315"/>
              <a:gd name="T100" fmla="*/ 283 w 378"/>
              <a:gd name="T101" fmla="*/ 45 h 315"/>
              <a:gd name="T102" fmla="*/ 287 w 378"/>
              <a:gd name="T103" fmla="*/ 92 h 315"/>
              <a:gd name="T104" fmla="*/ 290 w 378"/>
              <a:gd name="T105" fmla="*/ 234 h 315"/>
              <a:gd name="T106" fmla="*/ 293 w 378"/>
              <a:gd name="T107" fmla="*/ 239 h 315"/>
              <a:gd name="T108" fmla="*/ 304 w 378"/>
              <a:gd name="T109" fmla="*/ 47 h 315"/>
              <a:gd name="T110" fmla="*/ 321 w 378"/>
              <a:gd name="T111" fmla="*/ 21 h 315"/>
              <a:gd name="T112" fmla="*/ 311 w 378"/>
              <a:gd name="T113" fmla="*/ 93 h 315"/>
              <a:gd name="T114" fmla="*/ 321 w 378"/>
              <a:gd name="T115" fmla="*/ 229 h 315"/>
              <a:gd name="T116" fmla="*/ 321 w 378"/>
              <a:gd name="T117" fmla="*/ 128 h 315"/>
              <a:gd name="T118" fmla="*/ 338 w 378"/>
              <a:gd name="T119" fmla="*/ 115 h 315"/>
              <a:gd name="T120" fmla="*/ 327 w 378"/>
              <a:gd name="T121" fmla="*/ 241 h 315"/>
              <a:gd name="T122" fmla="*/ 342 w 378"/>
              <a:gd name="T123" fmla="*/ 84 h 315"/>
              <a:gd name="T124" fmla="*/ 351 w 378"/>
              <a:gd name="T125" fmla="*/ 112 h 3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8"/>
              <a:gd name="T190" fmla="*/ 0 h 315"/>
              <a:gd name="T191" fmla="*/ 378 w 378"/>
              <a:gd name="T192" fmla="*/ 315 h 31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8" h="315">
                <a:moveTo>
                  <a:pt x="61" y="12"/>
                </a:moveTo>
                <a:cubicBezTo>
                  <a:pt x="65" y="3"/>
                  <a:pt x="78" y="6"/>
                  <a:pt x="81" y="14"/>
                </a:cubicBezTo>
                <a:cubicBezTo>
                  <a:pt x="85" y="12"/>
                  <a:pt x="89" y="15"/>
                  <a:pt x="91" y="17"/>
                </a:cubicBezTo>
                <a:cubicBezTo>
                  <a:pt x="93" y="14"/>
                  <a:pt x="93" y="9"/>
                  <a:pt x="95" y="6"/>
                </a:cubicBezTo>
                <a:cubicBezTo>
                  <a:pt x="96" y="5"/>
                  <a:pt x="98" y="2"/>
                  <a:pt x="100" y="2"/>
                </a:cubicBezTo>
                <a:cubicBezTo>
                  <a:pt x="101" y="2"/>
                  <a:pt x="105" y="5"/>
                  <a:pt x="106" y="6"/>
                </a:cubicBezTo>
                <a:cubicBezTo>
                  <a:pt x="107" y="8"/>
                  <a:pt x="107" y="11"/>
                  <a:pt x="108" y="13"/>
                </a:cubicBezTo>
                <a:cubicBezTo>
                  <a:pt x="110" y="15"/>
                  <a:pt x="111" y="17"/>
                  <a:pt x="113" y="18"/>
                </a:cubicBezTo>
                <a:cubicBezTo>
                  <a:pt x="118" y="18"/>
                  <a:pt x="122" y="20"/>
                  <a:pt x="126" y="23"/>
                </a:cubicBezTo>
                <a:cubicBezTo>
                  <a:pt x="130" y="20"/>
                  <a:pt x="135" y="18"/>
                  <a:pt x="137" y="24"/>
                </a:cubicBezTo>
                <a:cubicBezTo>
                  <a:pt x="143" y="25"/>
                  <a:pt x="150" y="17"/>
                  <a:pt x="155" y="26"/>
                </a:cubicBezTo>
                <a:cubicBezTo>
                  <a:pt x="157" y="25"/>
                  <a:pt x="158" y="23"/>
                  <a:pt x="161" y="22"/>
                </a:cubicBezTo>
                <a:cubicBezTo>
                  <a:pt x="164" y="22"/>
                  <a:pt x="167" y="24"/>
                  <a:pt x="169" y="24"/>
                </a:cubicBezTo>
                <a:cubicBezTo>
                  <a:pt x="171" y="23"/>
                  <a:pt x="172" y="17"/>
                  <a:pt x="174" y="14"/>
                </a:cubicBezTo>
                <a:cubicBezTo>
                  <a:pt x="176" y="12"/>
                  <a:pt x="179" y="13"/>
                  <a:pt x="182" y="13"/>
                </a:cubicBezTo>
                <a:cubicBezTo>
                  <a:pt x="186" y="12"/>
                  <a:pt x="189" y="10"/>
                  <a:pt x="195" y="12"/>
                </a:cubicBezTo>
                <a:cubicBezTo>
                  <a:pt x="198" y="12"/>
                  <a:pt x="201" y="15"/>
                  <a:pt x="203" y="17"/>
                </a:cubicBezTo>
                <a:cubicBezTo>
                  <a:pt x="207" y="8"/>
                  <a:pt x="220" y="8"/>
                  <a:pt x="224" y="15"/>
                </a:cubicBezTo>
                <a:cubicBezTo>
                  <a:pt x="228" y="14"/>
                  <a:pt x="230" y="14"/>
                  <a:pt x="233" y="15"/>
                </a:cubicBezTo>
                <a:cubicBezTo>
                  <a:pt x="235" y="12"/>
                  <a:pt x="236" y="8"/>
                  <a:pt x="238" y="5"/>
                </a:cubicBezTo>
                <a:cubicBezTo>
                  <a:pt x="251" y="0"/>
                  <a:pt x="259" y="12"/>
                  <a:pt x="261" y="29"/>
                </a:cubicBezTo>
                <a:cubicBezTo>
                  <a:pt x="262" y="29"/>
                  <a:pt x="263" y="27"/>
                  <a:pt x="264" y="27"/>
                </a:cubicBezTo>
                <a:cubicBezTo>
                  <a:pt x="264" y="25"/>
                  <a:pt x="264" y="21"/>
                  <a:pt x="265" y="20"/>
                </a:cubicBezTo>
                <a:cubicBezTo>
                  <a:pt x="271" y="19"/>
                  <a:pt x="271" y="24"/>
                  <a:pt x="274" y="27"/>
                </a:cubicBezTo>
                <a:cubicBezTo>
                  <a:pt x="276" y="19"/>
                  <a:pt x="282" y="8"/>
                  <a:pt x="289" y="8"/>
                </a:cubicBezTo>
                <a:cubicBezTo>
                  <a:pt x="292" y="9"/>
                  <a:pt x="297" y="11"/>
                  <a:pt x="297" y="16"/>
                </a:cubicBezTo>
                <a:cubicBezTo>
                  <a:pt x="302" y="18"/>
                  <a:pt x="304" y="22"/>
                  <a:pt x="307" y="27"/>
                </a:cubicBezTo>
                <a:cubicBezTo>
                  <a:pt x="311" y="22"/>
                  <a:pt x="316" y="15"/>
                  <a:pt x="323" y="18"/>
                </a:cubicBezTo>
                <a:cubicBezTo>
                  <a:pt x="330" y="15"/>
                  <a:pt x="336" y="21"/>
                  <a:pt x="338" y="27"/>
                </a:cubicBezTo>
                <a:cubicBezTo>
                  <a:pt x="341" y="22"/>
                  <a:pt x="347" y="17"/>
                  <a:pt x="352" y="23"/>
                </a:cubicBezTo>
                <a:cubicBezTo>
                  <a:pt x="362" y="19"/>
                  <a:pt x="368" y="30"/>
                  <a:pt x="373" y="37"/>
                </a:cubicBezTo>
                <a:cubicBezTo>
                  <a:pt x="378" y="54"/>
                  <a:pt x="367" y="69"/>
                  <a:pt x="361" y="82"/>
                </a:cubicBezTo>
                <a:cubicBezTo>
                  <a:pt x="360" y="89"/>
                  <a:pt x="358" y="96"/>
                  <a:pt x="356" y="103"/>
                </a:cubicBezTo>
                <a:cubicBezTo>
                  <a:pt x="356" y="104"/>
                  <a:pt x="356" y="104"/>
                  <a:pt x="355" y="104"/>
                </a:cubicBezTo>
                <a:cubicBezTo>
                  <a:pt x="355" y="106"/>
                  <a:pt x="354" y="110"/>
                  <a:pt x="353" y="111"/>
                </a:cubicBezTo>
                <a:cubicBezTo>
                  <a:pt x="353" y="113"/>
                  <a:pt x="353" y="115"/>
                  <a:pt x="352" y="117"/>
                </a:cubicBezTo>
                <a:cubicBezTo>
                  <a:pt x="351" y="119"/>
                  <a:pt x="351" y="119"/>
                  <a:pt x="351" y="119"/>
                </a:cubicBezTo>
                <a:cubicBezTo>
                  <a:pt x="351" y="121"/>
                  <a:pt x="352" y="125"/>
                  <a:pt x="350" y="125"/>
                </a:cubicBezTo>
                <a:cubicBezTo>
                  <a:pt x="350" y="126"/>
                  <a:pt x="350" y="129"/>
                  <a:pt x="349" y="130"/>
                </a:cubicBezTo>
                <a:cubicBezTo>
                  <a:pt x="348" y="131"/>
                  <a:pt x="348" y="131"/>
                  <a:pt x="348" y="131"/>
                </a:cubicBezTo>
                <a:cubicBezTo>
                  <a:pt x="348" y="133"/>
                  <a:pt x="348" y="136"/>
                  <a:pt x="347" y="138"/>
                </a:cubicBezTo>
                <a:cubicBezTo>
                  <a:pt x="347" y="139"/>
                  <a:pt x="346" y="140"/>
                  <a:pt x="346" y="141"/>
                </a:cubicBezTo>
                <a:cubicBezTo>
                  <a:pt x="346" y="145"/>
                  <a:pt x="347" y="148"/>
                  <a:pt x="347" y="152"/>
                </a:cubicBezTo>
                <a:cubicBezTo>
                  <a:pt x="350" y="151"/>
                  <a:pt x="351" y="146"/>
                  <a:pt x="353" y="146"/>
                </a:cubicBezTo>
                <a:cubicBezTo>
                  <a:pt x="354" y="144"/>
                  <a:pt x="356" y="142"/>
                  <a:pt x="357" y="144"/>
                </a:cubicBezTo>
                <a:cubicBezTo>
                  <a:pt x="353" y="147"/>
                  <a:pt x="351" y="153"/>
                  <a:pt x="347" y="157"/>
                </a:cubicBezTo>
                <a:cubicBezTo>
                  <a:pt x="348" y="181"/>
                  <a:pt x="349" y="208"/>
                  <a:pt x="347" y="229"/>
                </a:cubicBezTo>
                <a:cubicBezTo>
                  <a:pt x="346" y="236"/>
                  <a:pt x="344" y="242"/>
                  <a:pt x="344" y="247"/>
                </a:cubicBezTo>
                <a:cubicBezTo>
                  <a:pt x="342" y="252"/>
                  <a:pt x="341" y="258"/>
                  <a:pt x="339" y="262"/>
                </a:cubicBezTo>
                <a:cubicBezTo>
                  <a:pt x="339" y="264"/>
                  <a:pt x="338" y="265"/>
                  <a:pt x="337" y="266"/>
                </a:cubicBezTo>
                <a:cubicBezTo>
                  <a:pt x="336" y="269"/>
                  <a:pt x="336" y="273"/>
                  <a:pt x="334" y="276"/>
                </a:cubicBezTo>
                <a:cubicBezTo>
                  <a:pt x="332" y="286"/>
                  <a:pt x="327" y="297"/>
                  <a:pt x="322" y="303"/>
                </a:cubicBezTo>
                <a:cubicBezTo>
                  <a:pt x="318" y="308"/>
                  <a:pt x="311" y="314"/>
                  <a:pt x="304" y="309"/>
                </a:cubicBezTo>
                <a:cubicBezTo>
                  <a:pt x="300" y="311"/>
                  <a:pt x="292" y="311"/>
                  <a:pt x="289" y="307"/>
                </a:cubicBezTo>
                <a:cubicBezTo>
                  <a:pt x="288" y="304"/>
                  <a:pt x="287" y="303"/>
                  <a:pt x="285" y="301"/>
                </a:cubicBezTo>
                <a:cubicBezTo>
                  <a:pt x="279" y="307"/>
                  <a:pt x="267" y="315"/>
                  <a:pt x="259" y="306"/>
                </a:cubicBezTo>
                <a:cubicBezTo>
                  <a:pt x="254" y="307"/>
                  <a:pt x="250" y="304"/>
                  <a:pt x="248" y="299"/>
                </a:cubicBezTo>
                <a:cubicBezTo>
                  <a:pt x="237" y="306"/>
                  <a:pt x="213" y="315"/>
                  <a:pt x="212" y="290"/>
                </a:cubicBezTo>
                <a:cubicBezTo>
                  <a:pt x="206" y="291"/>
                  <a:pt x="203" y="303"/>
                  <a:pt x="195" y="299"/>
                </a:cubicBezTo>
                <a:cubicBezTo>
                  <a:pt x="184" y="308"/>
                  <a:pt x="166" y="310"/>
                  <a:pt x="157" y="299"/>
                </a:cubicBezTo>
                <a:cubicBezTo>
                  <a:pt x="151" y="299"/>
                  <a:pt x="149" y="304"/>
                  <a:pt x="142" y="303"/>
                </a:cubicBezTo>
                <a:cubicBezTo>
                  <a:pt x="135" y="303"/>
                  <a:pt x="131" y="296"/>
                  <a:pt x="127" y="288"/>
                </a:cubicBezTo>
                <a:cubicBezTo>
                  <a:pt x="121" y="291"/>
                  <a:pt x="111" y="296"/>
                  <a:pt x="109" y="286"/>
                </a:cubicBezTo>
                <a:cubicBezTo>
                  <a:pt x="105" y="286"/>
                  <a:pt x="102" y="288"/>
                  <a:pt x="99" y="289"/>
                </a:cubicBezTo>
                <a:cubicBezTo>
                  <a:pt x="96" y="296"/>
                  <a:pt x="92" y="301"/>
                  <a:pt x="86" y="303"/>
                </a:cubicBezTo>
                <a:cubicBezTo>
                  <a:pt x="79" y="306"/>
                  <a:pt x="72" y="300"/>
                  <a:pt x="67" y="294"/>
                </a:cubicBezTo>
                <a:cubicBezTo>
                  <a:pt x="62" y="297"/>
                  <a:pt x="53" y="296"/>
                  <a:pt x="48" y="292"/>
                </a:cubicBezTo>
                <a:cubicBezTo>
                  <a:pt x="44" y="294"/>
                  <a:pt x="39" y="295"/>
                  <a:pt x="35" y="293"/>
                </a:cubicBezTo>
                <a:cubicBezTo>
                  <a:pt x="31" y="292"/>
                  <a:pt x="25" y="289"/>
                  <a:pt x="22" y="285"/>
                </a:cubicBezTo>
                <a:cubicBezTo>
                  <a:pt x="20" y="283"/>
                  <a:pt x="18" y="280"/>
                  <a:pt x="15" y="282"/>
                </a:cubicBezTo>
                <a:cubicBezTo>
                  <a:pt x="1" y="277"/>
                  <a:pt x="0" y="256"/>
                  <a:pt x="4" y="232"/>
                </a:cubicBezTo>
                <a:cubicBezTo>
                  <a:pt x="5" y="219"/>
                  <a:pt x="8" y="207"/>
                  <a:pt x="11" y="197"/>
                </a:cubicBezTo>
                <a:cubicBezTo>
                  <a:pt x="13" y="193"/>
                  <a:pt x="13" y="190"/>
                  <a:pt x="15" y="188"/>
                </a:cubicBezTo>
                <a:cubicBezTo>
                  <a:pt x="15" y="186"/>
                  <a:pt x="16" y="187"/>
                  <a:pt x="15" y="185"/>
                </a:cubicBezTo>
                <a:cubicBezTo>
                  <a:pt x="15" y="184"/>
                  <a:pt x="17" y="184"/>
                  <a:pt x="17" y="183"/>
                </a:cubicBezTo>
                <a:cubicBezTo>
                  <a:pt x="25" y="159"/>
                  <a:pt x="34" y="135"/>
                  <a:pt x="44" y="112"/>
                </a:cubicBezTo>
                <a:cubicBezTo>
                  <a:pt x="44" y="86"/>
                  <a:pt x="38" y="65"/>
                  <a:pt x="40" y="42"/>
                </a:cubicBezTo>
                <a:cubicBezTo>
                  <a:pt x="41" y="40"/>
                  <a:pt x="40" y="38"/>
                  <a:pt x="41" y="35"/>
                </a:cubicBezTo>
                <a:cubicBezTo>
                  <a:pt x="42" y="28"/>
                  <a:pt x="47" y="23"/>
                  <a:pt x="48" y="16"/>
                </a:cubicBezTo>
                <a:cubicBezTo>
                  <a:pt x="51" y="14"/>
                  <a:pt x="53" y="11"/>
                  <a:pt x="56" y="10"/>
                </a:cubicBezTo>
                <a:cubicBezTo>
                  <a:pt x="58" y="11"/>
                  <a:pt x="60" y="11"/>
                  <a:pt x="61" y="12"/>
                </a:cubicBezTo>
                <a:close/>
                <a:moveTo>
                  <a:pt x="78" y="31"/>
                </a:moveTo>
                <a:cubicBezTo>
                  <a:pt x="76" y="30"/>
                  <a:pt x="76" y="33"/>
                  <a:pt x="75" y="35"/>
                </a:cubicBezTo>
                <a:cubicBezTo>
                  <a:pt x="76" y="36"/>
                  <a:pt x="77" y="38"/>
                  <a:pt x="78" y="39"/>
                </a:cubicBezTo>
                <a:cubicBezTo>
                  <a:pt x="78" y="37"/>
                  <a:pt x="79" y="33"/>
                  <a:pt x="78" y="31"/>
                </a:cubicBezTo>
                <a:cubicBezTo>
                  <a:pt x="78" y="31"/>
                  <a:pt x="77" y="33"/>
                  <a:pt x="77" y="32"/>
                </a:cubicBezTo>
                <a:cubicBezTo>
                  <a:pt x="77" y="31"/>
                  <a:pt x="77" y="31"/>
                  <a:pt x="78" y="31"/>
                </a:cubicBezTo>
                <a:close/>
                <a:moveTo>
                  <a:pt x="13" y="277"/>
                </a:moveTo>
                <a:cubicBezTo>
                  <a:pt x="7" y="267"/>
                  <a:pt x="6" y="252"/>
                  <a:pt x="5" y="239"/>
                </a:cubicBezTo>
                <a:cubicBezTo>
                  <a:pt x="4" y="255"/>
                  <a:pt x="4" y="270"/>
                  <a:pt x="13" y="277"/>
                </a:cubicBezTo>
                <a:close/>
                <a:moveTo>
                  <a:pt x="9" y="244"/>
                </a:moveTo>
                <a:cubicBezTo>
                  <a:pt x="10" y="241"/>
                  <a:pt x="10" y="237"/>
                  <a:pt x="9" y="234"/>
                </a:cubicBezTo>
                <a:cubicBezTo>
                  <a:pt x="9" y="238"/>
                  <a:pt x="9" y="241"/>
                  <a:pt x="9" y="244"/>
                </a:cubicBezTo>
                <a:close/>
                <a:moveTo>
                  <a:pt x="12" y="211"/>
                </a:moveTo>
                <a:cubicBezTo>
                  <a:pt x="12" y="215"/>
                  <a:pt x="11" y="222"/>
                  <a:pt x="12" y="227"/>
                </a:cubicBezTo>
                <a:cubicBezTo>
                  <a:pt x="13" y="222"/>
                  <a:pt x="14" y="220"/>
                  <a:pt x="16" y="215"/>
                </a:cubicBezTo>
                <a:cubicBezTo>
                  <a:pt x="20" y="202"/>
                  <a:pt x="22" y="186"/>
                  <a:pt x="28" y="175"/>
                </a:cubicBezTo>
                <a:cubicBezTo>
                  <a:pt x="27" y="173"/>
                  <a:pt x="27" y="174"/>
                  <a:pt x="28" y="173"/>
                </a:cubicBezTo>
                <a:cubicBezTo>
                  <a:pt x="29" y="171"/>
                  <a:pt x="30" y="168"/>
                  <a:pt x="30" y="166"/>
                </a:cubicBezTo>
                <a:cubicBezTo>
                  <a:pt x="24" y="179"/>
                  <a:pt x="16" y="195"/>
                  <a:pt x="12" y="211"/>
                </a:cubicBezTo>
                <a:close/>
                <a:moveTo>
                  <a:pt x="13" y="256"/>
                </a:moveTo>
                <a:cubicBezTo>
                  <a:pt x="14" y="252"/>
                  <a:pt x="14" y="247"/>
                  <a:pt x="12" y="244"/>
                </a:cubicBezTo>
                <a:cubicBezTo>
                  <a:pt x="12" y="248"/>
                  <a:pt x="11" y="254"/>
                  <a:pt x="13" y="256"/>
                </a:cubicBezTo>
                <a:close/>
                <a:moveTo>
                  <a:pt x="15" y="242"/>
                </a:moveTo>
                <a:cubicBezTo>
                  <a:pt x="17" y="235"/>
                  <a:pt x="17" y="226"/>
                  <a:pt x="17" y="219"/>
                </a:cubicBezTo>
                <a:cubicBezTo>
                  <a:pt x="15" y="226"/>
                  <a:pt x="10" y="236"/>
                  <a:pt x="15" y="242"/>
                </a:cubicBezTo>
                <a:close/>
                <a:moveTo>
                  <a:pt x="15" y="262"/>
                </a:moveTo>
                <a:cubicBezTo>
                  <a:pt x="14" y="262"/>
                  <a:pt x="14" y="262"/>
                  <a:pt x="14" y="261"/>
                </a:cubicBezTo>
                <a:cubicBezTo>
                  <a:pt x="13" y="261"/>
                  <a:pt x="13" y="261"/>
                  <a:pt x="13" y="262"/>
                </a:cubicBezTo>
                <a:cubicBezTo>
                  <a:pt x="15" y="268"/>
                  <a:pt x="16" y="273"/>
                  <a:pt x="21" y="273"/>
                </a:cubicBezTo>
                <a:cubicBezTo>
                  <a:pt x="26" y="272"/>
                  <a:pt x="29" y="268"/>
                  <a:pt x="31" y="263"/>
                </a:cubicBezTo>
                <a:cubicBezTo>
                  <a:pt x="29" y="263"/>
                  <a:pt x="30" y="261"/>
                  <a:pt x="30" y="260"/>
                </a:cubicBezTo>
                <a:cubicBezTo>
                  <a:pt x="26" y="259"/>
                  <a:pt x="22" y="258"/>
                  <a:pt x="19" y="258"/>
                </a:cubicBezTo>
                <a:cubicBezTo>
                  <a:pt x="18" y="260"/>
                  <a:pt x="17" y="262"/>
                  <a:pt x="15" y="262"/>
                </a:cubicBezTo>
                <a:close/>
                <a:moveTo>
                  <a:pt x="17" y="254"/>
                </a:moveTo>
                <a:cubicBezTo>
                  <a:pt x="17" y="254"/>
                  <a:pt x="17" y="253"/>
                  <a:pt x="16" y="252"/>
                </a:cubicBezTo>
                <a:cubicBezTo>
                  <a:pt x="16" y="253"/>
                  <a:pt x="15" y="256"/>
                  <a:pt x="16" y="257"/>
                </a:cubicBezTo>
                <a:cubicBezTo>
                  <a:pt x="16" y="256"/>
                  <a:pt x="17" y="256"/>
                  <a:pt x="17" y="254"/>
                </a:cubicBezTo>
                <a:close/>
                <a:moveTo>
                  <a:pt x="20" y="249"/>
                </a:moveTo>
                <a:cubicBezTo>
                  <a:pt x="21" y="249"/>
                  <a:pt x="21" y="247"/>
                  <a:pt x="21" y="246"/>
                </a:cubicBezTo>
                <a:cubicBezTo>
                  <a:pt x="20" y="244"/>
                  <a:pt x="20" y="242"/>
                  <a:pt x="19" y="240"/>
                </a:cubicBezTo>
                <a:cubicBezTo>
                  <a:pt x="19" y="244"/>
                  <a:pt x="18" y="248"/>
                  <a:pt x="20" y="249"/>
                </a:cubicBezTo>
                <a:close/>
                <a:moveTo>
                  <a:pt x="20" y="233"/>
                </a:moveTo>
                <a:cubicBezTo>
                  <a:pt x="21" y="235"/>
                  <a:pt x="22" y="239"/>
                  <a:pt x="23" y="241"/>
                </a:cubicBezTo>
                <a:cubicBezTo>
                  <a:pt x="29" y="230"/>
                  <a:pt x="31" y="212"/>
                  <a:pt x="35" y="196"/>
                </a:cubicBezTo>
                <a:cubicBezTo>
                  <a:pt x="29" y="207"/>
                  <a:pt x="24" y="220"/>
                  <a:pt x="20" y="233"/>
                </a:cubicBezTo>
                <a:close/>
                <a:moveTo>
                  <a:pt x="39" y="170"/>
                </a:moveTo>
                <a:cubicBezTo>
                  <a:pt x="30" y="183"/>
                  <a:pt x="22" y="202"/>
                  <a:pt x="21" y="224"/>
                </a:cubicBezTo>
                <a:cubicBezTo>
                  <a:pt x="26" y="205"/>
                  <a:pt x="37" y="190"/>
                  <a:pt x="39" y="170"/>
                </a:cubicBezTo>
                <a:close/>
                <a:moveTo>
                  <a:pt x="28" y="163"/>
                </a:moveTo>
                <a:cubicBezTo>
                  <a:pt x="27" y="168"/>
                  <a:pt x="24" y="171"/>
                  <a:pt x="22" y="176"/>
                </a:cubicBezTo>
                <a:cubicBezTo>
                  <a:pt x="25" y="173"/>
                  <a:pt x="27" y="167"/>
                  <a:pt x="28" y="163"/>
                </a:cubicBezTo>
                <a:close/>
                <a:moveTo>
                  <a:pt x="23" y="198"/>
                </a:moveTo>
                <a:cubicBezTo>
                  <a:pt x="23" y="197"/>
                  <a:pt x="22" y="200"/>
                  <a:pt x="23" y="200"/>
                </a:cubicBezTo>
                <a:cubicBezTo>
                  <a:pt x="23" y="199"/>
                  <a:pt x="23" y="199"/>
                  <a:pt x="23" y="198"/>
                </a:cubicBezTo>
                <a:close/>
                <a:moveTo>
                  <a:pt x="42" y="155"/>
                </a:moveTo>
                <a:cubicBezTo>
                  <a:pt x="42" y="154"/>
                  <a:pt x="41" y="155"/>
                  <a:pt x="41" y="154"/>
                </a:cubicBezTo>
                <a:cubicBezTo>
                  <a:pt x="42" y="153"/>
                  <a:pt x="41" y="151"/>
                  <a:pt x="41" y="149"/>
                </a:cubicBezTo>
                <a:cubicBezTo>
                  <a:pt x="34" y="163"/>
                  <a:pt x="27" y="179"/>
                  <a:pt x="23" y="197"/>
                </a:cubicBezTo>
                <a:cubicBezTo>
                  <a:pt x="28" y="182"/>
                  <a:pt x="35" y="168"/>
                  <a:pt x="42" y="155"/>
                </a:cubicBezTo>
                <a:close/>
                <a:moveTo>
                  <a:pt x="25" y="251"/>
                </a:moveTo>
                <a:cubicBezTo>
                  <a:pt x="25" y="250"/>
                  <a:pt x="24" y="250"/>
                  <a:pt x="24" y="250"/>
                </a:cubicBezTo>
                <a:cubicBezTo>
                  <a:pt x="23" y="250"/>
                  <a:pt x="22" y="252"/>
                  <a:pt x="22" y="253"/>
                </a:cubicBezTo>
                <a:cubicBezTo>
                  <a:pt x="23" y="254"/>
                  <a:pt x="24" y="252"/>
                  <a:pt x="25" y="251"/>
                </a:cubicBezTo>
                <a:close/>
                <a:moveTo>
                  <a:pt x="23" y="282"/>
                </a:moveTo>
                <a:cubicBezTo>
                  <a:pt x="29" y="286"/>
                  <a:pt x="33" y="291"/>
                  <a:pt x="42" y="290"/>
                </a:cubicBezTo>
                <a:cubicBezTo>
                  <a:pt x="40" y="286"/>
                  <a:pt x="37" y="284"/>
                  <a:pt x="35" y="280"/>
                </a:cubicBezTo>
                <a:cubicBezTo>
                  <a:pt x="33" y="278"/>
                  <a:pt x="33" y="274"/>
                  <a:pt x="30" y="273"/>
                </a:cubicBezTo>
                <a:cubicBezTo>
                  <a:pt x="28" y="276"/>
                  <a:pt x="25" y="278"/>
                  <a:pt x="23" y="282"/>
                </a:cubicBezTo>
                <a:close/>
                <a:moveTo>
                  <a:pt x="38" y="194"/>
                </a:moveTo>
                <a:cubicBezTo>
                  <a:pt x="37" y="197"/>
                  <a:pt x="36" y="199"/>
                  <a:pt x="35" y="203"/>
                </a:cubicBezTo>
                <a:cubicBezTo>
                  <a:pt x="35" y="204"/>
                  <a:pt x="36" y="206"/>
                  <a:pt x="35" y="207"/>
                </a:cubicBezTo>
                <a:cubicBezTo>
                  <a:pt x="35" y="208"/>
                  <a:pt x="34" y="209"/>
                  <a:pt x="34" y="210"/>
                </a:cubicBezTo>
                <a:cubicBezTo>
                  <a:pt x="33" y="212"/>
                  <a:pt x="34" y="215"/>
                  <a:pt x="34" y="215"/>
                </a:cubicBezTo>
                <a:cubicBezTo>
                  <a:pt x="34" y="216"/>
                  <a:pt x="33" y="218"/>
                  <a:pt x="33" y="219"/>
                </a:cubicBezTo>
                <a:cubicBezTo>
                  <a:pt x="31" y="226"/>
                  <a:pt x="27" y="238"/>
                  <a:pt x="25" y="243"/>
                </a:cubicBezTo>
                <a:cubicBezTo>
                  <a:pt x="25" y="245"/>
                  <a:pt x="26" y="247"/>
                  <a:pt x="28" y="248"/>
                </a:cubicBezTo>
                <a:cubicBezTo>
                  <a:pt x="31" y="244"/>
                  <a:pt x="32" y="238"/>
                  <a:pt x="33" y="232"/>
                </a:cubicBezTo>
                <a:cubicBezTo>
                  <a:pt x="32" y="217"/>
                  <a:pt x="36" y="206"/>
                  <a:pt x="41" y="196"/>
                </a:cubicBezTo>
                <a:cubicBezTo>
                  <a:pt x="41" y="194"/>
                  <a:pt x="43" y="192"/>
                  <a:pt x="43" y="190"/>
                </a:cubicBezTo>
                <a:cubicBezTo>
                  <a:pt x="44" y="185"/>
                  <a:pt x="43" y="181"/>
                  <a:pt x="44" y="176"/>
                </a:cubicBezTo>
                <a:cubicBezTo>
                  <a:pt x="40" y="181"/>
                  <a:pt x="39" y="187"/>
                  <a:pt x="38" y="194"/>
                </a:cubicBezTo>
                <a:close/>
                <a:moveTo>
                  <a:pt x="30" y="255"/>
                </a:moveTo>
                <a:cubicBezTo>
                  <a:pt x="30" y="254"/>
                  <a:pt x="30" y="254"/>
                  <a:pt x="30" y="253"/>
                </a:cubicBezTo>
                <a:cubicBezTo>
                  <a:pt x="28" y="252"/>
                  <a:pt x="27" y="253"/>
                  <a:pt x="27" y="255"/>
                </a:cubicBezTo>
                <a:cubicBezTo>
                  <a:pt x="27" y="256"/>
                  <a:pt x="29" y="256"/>
                  <a:pt x="30" y="255"/>
                </a:cubicBezTo>
                <a:close/>
                <a:moveTo>
                  <a:pt x="38" y="145"/>
                </a:moveTo>
                <a:cubicBezTo>
                  <a:pt x="41" y="140"/>
                  <a:pt x="45" y="132"/>
                  <a:pt x="43" y="123"/>
                </a:cubicBezTo>
                <a:cubicBezTo>
                  <a:pt x="40" y="132"/>
                  <a:pt x="36" y="140"/>
                  <a:pt x="33" y="148"/>
                </a:cubicBezTo>
                <a:cubicBezTo>
                  <a:pt x="33" y="148"/>
                  <a:pt x="32" y="149"/>
                  <a:pt x="32" y="148"/>
                </a:cubicBezTo>
                <a:cubicBezTo>
                  <a:pt x="31" y="151"/>
                  <a:pt x="30" y="151"/>
                  <a:pt x="31" y="154"/>
                </a:cubicBezTo>
                <a:cubicBezTo>
                  <a:pt x="33" y="151"/>
                  <a:pt x="35" y="146"/>
                  <a:pt x="38" y="145"/>
                </a:cubicBezTo>
                <a:close/>
                <a:moveTo>
                  <a:pt x="34" y="241"/>
                </a:moveTo>
                <a:cubicBezTo>
                  <a:pt x="34" y="243"/>
                  <a:pt x="33" y="244"/>
                  <a:pt x="33" y="246"/>
                </a:cubicBezTo>
                <a:cubicBezTo>
                  <a:pt x="34" y="245"/>
                  <a:pt x="36" y="242"/>
                  <a:pt x="34" y="241"/>
                </a:cubicBezTo>
                <a:close/>
                <a:moveTo>
                  <a:pt x="38" y="270"/>
                </a:moveTo>
                <a:cubicBezTo>
                  <a:pt x="36" y="271"/>
                  <a:pt x="35" y="268"/>
                  <a:pt x="34" y="270"/>
                </a:cubicBezTo>
                <a:cubicBezTo>
                  <a:pt x="34" y="273"/>
                  <a:pt x="37" y="271"/>
                  <a:pt x="38" y="270"/>
                </a:cubicBezTo>
                <a:close/>
                <a:moveTo>
                  <a:pt x="40" y="265"/>
                </a:moveTo>
                <a:cubicBezTo>
                  <a:pt x="39" y="263"/>
                  <a:pt x="40" y="260"/>
                  <a:pt x="40" y="259"/>
                </a:cubicBezTo>
                <a:cubicBezTo>
                  <a:pt x="37" y="259"/>
                  <a:pt x="36" y="262"/>
                  <a:pt x="36" y="265"/>
                </a:cubicBezTo>
                <a:cubicBezTo>
                  <a:pt x="37" y="265"/>
                  <a:pt x="38" y="265"/>
                  <a:pt x="40" y="265"/>
                </a:cubicBezTo>
                <a:close/>
                <a:moveTo>
                  <a:pt x="37" y="275"/>
                </a:moveTo>
                <a:cubicBezTo>
                  <a:pt x="36" y="279"/>
                  <a:pt x="40" y="280"/>
                  <a:pt x="41" y="284"/>
                </a:cubicBezTo>
                <a:cubicBezTo>
                  <a:pt x="44" y="284"/>
                  <a:pt x="44" y="288"/>
                  <a:pt x="48" y="288"/>
                </a:cubicBezTo>
                <a:cubicBezTo>
                  <a:pt x="45" y="284"/>
                  <a:pt x="42" y="281"/>
                  <a:pt x="40" y="274"/>
                </a:cubicBezTo>
                <a:cubicBezTo>
                  <a:pt x="38" y="274"/>
                  <a:pt x="38" y="275"/>
                  <a:pt x="37" y="275"/>
                </a:cubicBezTo>
                <a:close/>
                <a:moveTo>
                  <a:pt x="41" y="145"/>
                </a:moveTo>
                <a:cubicBezTo>
                  <a:pt x="42" y="145"/>
                  <a:pt x="42" y="143"/>
                  <a:pt x="42" y="143"/>
                </a:cubicBezTo>
                <a:cubicBezTo>
                  <a:pt x="41" y="143"/>
                  <a:pt x="41" y="144"/>
                  <a:pt x="41" y="145"/>
                </a:cubicBezTo>
                <a:close/>
                <a:moveTo>
                  <a:pt x="44" y="42"/>
                </a:moveTo>
                <a:cubicBezTo>
                  <a:pt x="42" y="53"/>
                  <a:pt x="44" y="71"/>
                  <a:pt x="45" y="82"/>
                </a:cubicBezTo>
                <a:cubicBezTo>
                  <a:pt x="45" y="85"/>
                  <a:pt x="44" y="89"/>
                  <a:pt x="46" y="91"/>
                </a:cubicBezTo>
                <a:cubicBezTo>
                  <a:pt x="46" y="72"/>
                  <a:pt x="46" y="51"/>
                  <a:pt x="46" y="33"/>
                </a:cubicBezTo>
                <a:cubicBezTo>
                  <a:pt x="45" y="35"/>
                  <a:pt x="44" y="40"/>
                  <a:pt x="44" y="42"/>
                </a:cubicBezTo>
                <a:close/>
                <a:moveTo>
                  <a:pt x="45" y="159"/>
                </a:moveTo>
                <a:cubicBezTo>
                  <a:pt x="41" y="164"/>
                  <a:pt x="41" y="170"/>
                  <a:pt x="41" y="175"/>
                </a:cubicBezTo>
                <a:cubicBezTo>
                  <a:pt x="43" y="171"/>
                  <a:pt x="45" y="165"/>
                  <a:pt x="45" y="159"/>
                </a:cubicBezTo>
                <a:close/>
                <a:moveTo>
                  <a:pt x="43" y="121"/>
                </a:moveTo>
                <a:cubicBezTo>
                  <a:pt x="44" y="121"/>
                  <a:pt x="44" y="119"/>
                  <a:pt x="43" y="119"/>
                </a:cubicBezTo>
                <a:cubicBezTo>
                  <a:pt x="43" y="120"/>
                  <a:pt x="43" y="120"/>
                  <a:pt x="43" y="121"/>
                </a:cubicBezTo>
                <a:close/>
                <a:moveTo>
                  <a:pt x="42" y="233"/>
                </a:moveTo>
                <a:cubicBezTo>
                  <a:pt x="42" y="233"/>
                  <a:pt x="43" y="229"/>
                  <a:pt x="43" y="228"/>
                </a:cubicBezTo>
                <a:cubicBezTo>
                  <a:pt x="42" y="228"/>
                  <a:pt x="41" y="233"/>
                  <a:pt x="42" y="233"/>
                </a:cubicBezTo>
                <a:close/>
                <a:moveTo>
                  <a:pt x="44" y="151"/>
                </a:moveTo>
                <a:cubicBezTo>
                  <a:pt x="45" y="150"/>
                  <a:pt x="45" y="150"/>
                  <a:pt x="45" y="148"/>
                </a:cubicBezTo>
                <a:cubicBezTo>
                  <a:pt x="44" y="148"/>
                  <a:pt x="44" y="148"/>
                  <a:pt x="44" y="148"/>
                </a:cubicBezTo>
                <a:cubicBezTo>
                  <a:pt x="44" y="150"/>
                  <a:pt x="43" y="151"/>
                  <a:pt x="44" y="151"/>
                </a:cubicBezTo>
                <a:close/>
                <a:moveTo>
                  <a:pt x="43" y="224"/>
                </a:moveTo>
                <a:cubicBezTo>
                  <a:pt x="43" y="224"/>
                  <a:pt x="43" y="225"/>
                  <a:pt x="43" y="224"/>
                </a:cubicBezTo>
                <a:cubicBezTo>
                  <a:pt x="43" y="226"/>
                  <a:pt x="43" y="225"/>
                  <a:pt x="43" y="227"/>
                </a:cubicBezTo>
                <a:cubicBezTo>
                  <a:pt x="44" y="227"/>
                  <a:pt x="44" y="225"/>
                  <a:pt x="43" y="224"/>
                </a:cubicBezTo>
                <a:close/>
                <a:moveTo>
                  <a:pt x="42" y="265"/>
                </a:moveTo>
                <a:cubicBezTo>
                  <a:pt x="46" y="264"/>
                  <a:pt x="50" y="264"/>
                  <a:pt x="52" y="262"/>
                </a:cubicBezTo>
                <a:cubicBezTo>
                  <a:pt x="50" y="258"/>
                  <a:pt x="46" y="254"/>
                  <a:pt x="42" y="258"/>
                </a:cubicBezTo>
                <a:cubicBezTo>
                  <a:pt x="42" y="260"/>
                  <a:pt x="42" y="264"/>
                  <a:pt x="42" y="265"/>
                </a:cubicBezTo>
                <a:close/>
                <a:moveTo>
                  <a:pt x="48" y="55"/>
                </a:moveTo>
                <a:cubicBezTo>
                  <a:pt x="47" y="71"/>
                  <a:pt x="48" y="84"/>
                  <a:pt x="48" y="99"/>
                </a:cubicBezTo>
                <a:cubicBezTo>
                  <a:pt x="49" y="99"/>
                  <a:pt x="49" y="96"/>
                  <a:pt x="50" y="95"/>
                </a:cubicBezTo>
                <a:cubicBezTo>
                  <a:pt x="49" y="85"/>
                  <a:pt x="52" y="76"/>
                  <a:pt x="53" y="66"/>
                </a:cubicBezTo>
                <a:cubicBezTo>
                  <a:pt x="54" y="54"/>
                  <a:pt x="53" y="42"/>
                  <a:pt x="56" y="29"/>
                </a:cubicBezTo>
                <a:cubicBezTo>
                  <a:pt x="54" y="28"/>
                  <a:pt x="52" y="29"/>
                  <a:pt x="50" y="29"/>
                </a:cubicBezTo>
                <a:cubicBezTo>
                  <a:pt x="48" y="37"/>
                  <a:pt x="48" y="47"/>
                  <a:pt x="48" y="55"/>
                </a:cubicBezTo>
                <a:close/>
                <a:moveTo>
                  <a:pt x="45" y="251"/>
                </a:moveTo>
                <a:cubicBezTo>
                  <a:pt x="49" y="250"/>
                  <a:pt x="50" y="241"/>
                  <a:pt x="50" y="236"/>
                </a:cubicBezTo>
                <a:cubicBezTo>
                  <a:pt x="50" y="238"/>
                  <a:pt x="49" y="238"/>
                  <a:pt x="49" y="240"/>
                </a:cubicBezTo>
                <a:cubicBezTo>
                  <a:pt x="48" y="241"/>
                  <a:pt x="40" y="248"/>
                  <a:pt x="45" y="251"/>
                </a:cubicBezTo>
                <a:close/>
                <a:moveTo>
                  <a:pt x="46" y="191"/>
                </a:moveTo>
                <a:cubicBezTo>
                  <a:pt x="44" y="195"/>
                  <a:pt x="44" y="202"/>
                  <a:pt x="45" y="209"/>
                </a:cubicBezTo>
                <a:cubicBezTo>
                  <a:pt x="46" y="204"/>
                  <a:pt x="47" y="196"/>
                  <a:pt x="46" y="191"/>
                </a:cubicBezTo>
                <a:close/>
                <a:moveTo>
                  <a:pt x="51" y="284"/>
                </a:moveTo>
                <a:cubicBezTo>
                  <a:pt x="54" y="279"/>
                  <a:pt x="56" y="273"/>
                  <a:pt x="57" y="265"/>
                </a:cubicBezTo>
                <a:cubicBezTo>
                  <a:pt x="52" y="268"/>
                  <a:pt x="48" y="271"/>
                  <a:pt x="43" y="273"/>
                </a:cubicBezTo>
                <a:cubicBezTo>
                  <a:pt x="44" y="278"/>
                  <a:pt x="47" y="282"/>
                  <a:pt x="51" y="284"/>
                </a:cubicBezTo>
                <a:close/>
                <a:moveTo>
                  <a:pt x="48" y="180"/>
                </a:moveTo>
                <a:cubicBezTo>
                  <a:pt x="47" y="180"/>
                  <a:pt x="47" y="178"/>
                  <a:pt x="47" y="176"/>
                </a:cubicBezTo>
                <a:cubicBezTo>
                  <a:pt x="45" y="177"/>
                  <a:pt x="46" y="183"/>
                  <a:pt x="46" y="185"/>
                </a:cubicBezTo>
                <a:cubicBezTo>
                  <a:pt x="46" y="183"/>
                  <a:pt x="48" y="182"/>
                  <a:pt x="48" y="180"/>
                </a:cubicBezTo>
                <a:close/>
                <a:moveTo>
                  <a:pt x="58" y="20"/>
                </a:moveTo>
                <a:cubicBezTo>
                  <a:pt x="58" y="18"/>
                  <a:pt x="59" y="18"/>
                  <a:pt x="59" y="16"/>
                </a:cubicBezTo>
                <a:cubicBezTo>
                  <a:pt x="56" y="13"/>
                  <a:pt x="51" y="16"/>
                  <a:pt x="50" y="20"/>
                </a:cubicBezTo>
                <a:cubicBezTo>
                  <a:pt x="53" y="20"/>
                  <a:pt x="55" y="19"/>
                  <a:pt x="58" y="20"/>
                </a:cubicBezTo>
                <a:close/>
                <a:moveTo>
                  <a:pt x="49" y="121"/>
                </a:moveTo>
                <a:cubicBezTo>
                  <a:pt x="48" y="117"/>
                  <a:pt x="50" y="113"/>
                  <a:pt x="48" y="111"/>
                </a:cubicBezTo>
                <a:cubicBezTo>
                  <a:pt x="48" y="115"/>
                  <a:pt x="48" y="118"/>
                  <a:pt x="49" y="121"/>
                </a:cubicBezTo>
                <a:close/>
                <a:moveTo>
                  <a:pt x="48" y="144"/>
                </a:moveTo>
                <a:cubicBezTo>
                  <a:pt x="49" y="144"/>
                  <a:pt x="49" y="143"/>
                  <a:pt x="50" y="142"/>
                </a:cubicBezTo>
                <a:cubicBezTo>
                  <a:pt x="49" y="141"/>
                  <a:pt x="49" y="143"/>
                  <a:pt x="49" y="143"/>
                </a:cubicBezTo>
                <a:cubicBezTo>
                  <a:pt x="48" y="143"/>
                  <a:pt x="49" y="139"/>
                  <a:pt x="48" y="140"/>
                </a:cubicBezTo>
                <a:cubicBezTo>
                  <a:pt x="48" y="142"/>
                  <a:pt x="48" y="142"/>
                  <a:pt x="48" y="144"/>
                </a:cubicBezTo>
                <a:close/>
                <a:moveTo>
                  <a:pt x="48" y="136"/>
                </a:moveTo>
                <a:cubicBezTo>
                  <a:pt x="47" y="136"/>
                  <a:pt x="48" y="138"/>
                  <a:pt x="48" y="139"/>
                </a:cubicBezTo>
                <a:cubicBezTo>
                  <a:pt x="49" y="140"/>
                  <a:pt x="48" y="137"/>
                  <a:pt x="48" y="136"/>
                </a:cubicBezTo>
                <a:close/>
                <a:moveTo>
                  <a:pt x="54" y="210"/>
                </a:moveTo>
                <a:cubicBezTo>
                  <a:pt x="51" y="220"/>
                  <a:pt x="47" y="229"/>
                  <a:pt x="46" y="238"/>
                </a:cubicBezTo>
                <a:cubicBezTo>
                  <a:pt x="50" y="231"/>
                  <a:pt x="54" y="219"/>
                  <a:pt x="54" y="210"/>
                </a:cubicBezTo>
                <a:close/>
                <a:moveTo>
                  <a:pt x="54" y="206"/>
                </a:moveTo>
                <a:cubicBezTo>
                  <a:pt x="54" y="206"/>
                  <a:pt x="54" y="207"/>
                  <a:pt x="54" y="207"/>
                </a:cubicBezTo>
                <a:cubicBezTo>
                  <a:pt x="54" y="205"/>
                  <a:pt x="55" y="201"/>
                  <a:pt x="54" y="198"/>
                </a:cubicBezTo>
                <a:cubicBezTo>
                  <a:pt x="49" y="205"/>
                  <a:pt x="47" y="214"/>
                  <a:pt x="47" y="225"/>
                </a:cubicBezTo>
                <a:cubicBezTo>
                  <a:pt x="49" y="218"/>
                  <a:pt x="51" y="211"/>
                  <a:pt x="54" y="206"/>
                </a:cubicBezTo>
                <a:close/>
                <a:moveTo>
                  <a:pt x="51" y="140"/>
                </a:moveTo>
                <a:cubicBezTo>
                  <a:pt x="54" y="137"/>
                  <a:pt x="56" y="132"/>
                  <a:pt x="54" y="126"/>
                </a:cubicBezTo>
                <a:cubicBezTo>
                  <a:pt x="53" y="128"/>
                  <a:pt x="51" y="130"/>
                  <a:pt x="50" y="132"/>
                </a:cubicBezTo>
                <a:cubicBezTo>
                  <a:pt x="51" y="134"/>
                  <a:pt x="50" y="138"/>
                  <a:pt x="51" y="140"/>
                </a:cubicBezTo>
                <a:close/>
                <a:moveTo>
                  <a:pt x="51" y="118"/>
                </a:moveTo>
                <a:cubicBezTo>
                  <a:pt x="55" y="117"/>
                  <a:pt x="53" y="106"/>
                  <a:pt x="53" y="101"/>
                </a:cubicBezTo>
                <a:cubicBezTo>
                  <a:pt x="50" y="103"/>
                  <a:pt x="51" y="113"/>
                  <a:pt x="51" y="118"/>
                </a:cubicBezTo>
                <a:close/>
                <a:moveTo>
                  <a:pt x="55" y="193"/>
                </a:moveTo>
                <a:cubicBezTo>
                  <a:pt x="54" y="190"/>
                  <a:pt x="55" y="183"/>
                  <a:pt x="54" y="179"/>
                </a:cubicBezTo>
                <a:cubicBezTo>
                  <a:pt x="53" y="187"/>
                  <a:pt x="50" y="194"/>
                  <a:pt x="49" y="201"/>
                </a:cubicBezTo>
                <a:cubicBezTo>
                  <a:pt x="52" y="199"/>
                  <a:pt x="52" y="193"/>
                  <a:pt x="55" y="193"/>
                </a:cubicBezTo>
                <a:close/>
                <a:moveTo>
                  <a:pt x="51" y="152"/>
                </a:moveTo>
                <a:cubicBezTo>
                  <a:pt x="52" y="150"/>
                  <a:pt x="56" y="142"/>
                  <a:pt x="55" y="139"/>
                </a:cubicBezTo>
                <a:cubicBezTo>
                  <a:pt x="55" y="141"/>
                  <a:pt x="53" y="140"/>
                  <a:pt x="54" y="139"/>
                </a:cubicBezTo>
                <a:cubicBezTo>
                  <a:pt x="54" y="140"/>
                  <a:pt x="52" y="142"/>
                  <a:pt x="53" y="143"/>
                </a:cubicBezTo>
                <a:cubicBezTo>
                  <a:pt x="52" y="145"/>
                  <a:pt x="49" y="151"/>
                  <a:pt x="51" y="152"/>
                </a:cubicBezTo>
                <a:close/>
                <a:moveTo>
                  <a:pt x="52" y="84"/>
                </a:moveTo>
                <a:cubicBezTo>
                  <a:pt x="52" y="86"/>
                  <a:pt x="52" y="88"/>
                  <a:pt x="52" y="90"/>
                </a:cubicBezTo>
                <a:cubicBezTo>
                  <a:pt x="53" y="89"/>
                  <a:pt x="53" y="85"/>
                  <a:pt x="52" y="84"/>
                </a:cubicBezTo>
                <a:close/>
                <a:moveTo>
                  <a:pt x="51" y="172"/>
                </a:moveTo>
                <a:cubicBezTo>
                  <a:pt x="56" y="169"/>
                  <a:pt x="54" y="158"/>
                  <a:pt x="54" y="153"/>
                </a:cubicBezTo>
                <a:cubicBezTo>
                  <a:pt x="50" y="157"/>
                  <a:pt x="50" y="164"/>
                  <a:pt x="51" y="172"/>
                </a:cubicBezTo>
                <a:close/>
                <a:moveTo>
                  <a:pt x="52" y="125"/>
                </a:moveTo>
                <a:cubicBezTo>
                  <a:pt x="53" y="125"/>
                  <a:pt x="55" y="122"/>
                  <a:pt x="54" y="120"/>
                </a:cubicBezTo>
                <a:cubicBezTo>
                  <a:pt x="54" y="122"/>
                  <a:pt x="51" y="123"/>
                  <a:pt x="52" y="125"/>
                </a:cubicBezTo>
                <a:close/>
                <a:moveTo>
                  <a:pt x="55" y="83"/>
                </a:moveTo>
                <a:cubicBezTo>
                  <a:pt x="60" y="77"/>
                  <a:pt x="58" y="69"/>
                  <a:pt x="57" y="59"/>
                </a:cubicBezTo>
                <a:cubicBezTo>
                  <a:pt x="55" y="65"/>
                  <a:pt x="54" y="76"/>
                  <a:pt x="55" y="83"/>
                </a:cubicBezTo>
                <a:close/>
                <a:moveTo>
                  <a:pt x="61" y="36"/>
                </a:moveTo>
                <a:cubicBezTo>
                  <a:pt x="60" y="35"/>
                  <a:pt x="60" y="31"/>
                  <a:pt x="58" y="31"/>
                </a:cubicBezTo>
                <a:cubicBezTo>
                  <a:pt x="56" y="37"/>
                  <a:pt x="56" y="47"/>
                  <a:pt x="55" y="54"/>
                </a:cubicBezTo>
                <a:cubicBezTo>
                  <a:pt x="57" y="48"/>
                  <a:pt x="59" y="42"/>
                  <a:pt x="61" y="36"/>
                </a:cubicBezTo>
                <a:close/>
                <a:moveTo>
                  <a:pt x="56" y="109"/>
                </a:moveTo>
                <a:cubicBezTo>
                  <a:pt x="56" y="102"/>
                  <a:pt x="58" y="94"/>
                  <a:pt x="57" y="89"/>
                </a:cubicBezTo>
                <a:cubicBezTo>
                  <a:pt x="55" y="95"/>
                  <a:pt x="54" y="101"/>
                  <a:pt x="56" y="109"/>
                </a:cubicBezTo>
                <a:close/>
                <a:moveTo>
                  <a:pt x="56" y="230"/>
                </a:moveTo>
                <a:cubicBezTo>
                  <a:pt x="56" y="241"/>
                  <a:pt x="50" y="246"/>
                  <a:pt x="52" y="255"/>
                </a:cubicBezTo>
                <a:cubicBezTo>
                  <a:pt x="54" y="256"/>
                  <a:pt x="57" y="256"/>
                  <a:pt x="58" y="255"/>
                </a:cubicBezTo>
                <a:cubicBezTo>
                  <a:pt x="60" y="245"/>
                  <a:pt x="58" y="234"/>
                  <a:pt x="59" y="224"/>
                </a:cubicBezTo>
                <a:cubicBezTo>
                  <a:pt x="58" y="226"/>
                  <a:pt x="57" y="228"/>
                  <a:pt x="56" y="230"/>
                </a:cubicBezTo>
                <a:close/>
                <a:moveTo>
                  <a:pt x="66" y="290"/>
                </a:moveTo>
                <a:cubicBezTo>
                  <a:pt x="65" y="289"/>
                  <a:pt x="65" y="286"/>
                  <a:pt x="64" y="284"/>
                </a:cubicBezTo>
                <a:cubicBezTo>
                  <a:pt x="62" y="285"/>
                  <a:pt x="59" y="288"/>
                  <a:pt x="56" y="288"/>
                </a:cubicBezTo>
                <a:cubicBezTo>
                  <a:pt x="54" y="289"/>
                  <a:pt x="52" y="287"/>
                  <a:pt x="51" y="290"/>
                </a:cubicBezTo>
                <a:cubicBezTo>
                  <a:pt x="51" y="290"/>
                  <a:pt x="51" y="290"/>
                  <a:pt x="51" y="290"/>
                </a:cubicBezTo>
                <a:cubicBezTo>
                  <a:pt x="55" y="292"/>
                  <a:pt x="62" y="294"/>
                  <a:pt x="66" y="290"/>
                </a:cubicBezTo>
                <a:close/>
                <a:moveTo>
                  <a:pt x="60" y="130"/>
                </a:moveTo>
                <a:cubicBezTo>
                  <a:pt x="59" y="132"/>
                  <a:pt x="58" y="133"/>
                  <a:pt x="57" y="135"/>
                </a:cubicBezTo>
                <a:cubicBezTo>
                  <a:pt x="58" y="135"/>
                  <a:pt x="57" y="137"/>
                  <a:pt x="58" y="137"/>
                </a:cubicBezTo>
                <a:cubicBezTo>
                  <a:pt x="58" y="136"/>
                  <a:pt x="58" y="136"/>
                  <a:pt x="58" y="135"/>
                </a:cubicBezTo>
                <a:cubicBezTo>
                  <a:pt x="58" y="135"/>
                  <a:pt x="58" y="136"/>
                  <a:pt x="57" y="135"/>
                </a:cubicBezTo>
                <a:cubicBezTo>
                  <a:pt x="58" y="134"/>
                  <a:pt x="60" y="132"/>
                  <a:pt x="60" y="130"/>
                </a:cubicBezTo>
                <a:close/>
                <a:moveTo>
                  <a:pt x="62" y="116"/>
                </a:moveTo>
                <a:cubicBezTo>
                  <a:pt x="60" y="120"/>
                  <a:pt x="56" y="123"/>
                  <a:pt x="57" y="130"/>
                </a:cubicBezTo>
                <a:cubicBezTo>
                  <a:pt x="59" y="126"/>
                  <a:pt x="64" y="123"/>
                  <a:pt x="62" y="116"/>
                </a:cubicBezTo>
                <a:close/>
                <a:moveTo>
                  <a:pt x="63" y="101"/>
                </a:moveTo>
                <a:cubicBezTo>
                  <a:pt x="60" y="106"/>
                  <a:pt x="57" y="110"/>
                  <a:pt x="58" y="117"/>
                </a:cubicBezTo>
                <a:cubicBezTo>
                  <a:pt x="62" y="114"/>
                  <a:pt x="66" y="108"/>
                  <a:pt x="63" y="101"/>
                </a:cubicBezTo>
                <a:close/>
                <a:moveTo>
                  <a:pt x="60" y="70"/>
                </a:moveTo>
                <a:cubicBezTo>
                  <a:pt x="63" y="62"/>
                  <a:pt x="64" y="51"/>
                  <a:pt x="62" y="43"/>
                </a:cubicBezTo>
                <a:cubicBezTo>
                  <a:pt x="59" y="49"/>
                  <a:pt x="59" y="61"/>
                  <a:pt x="60" y="70"/>
                </a:cubicBezTo>
                <a:close/>
                <a:moveTo>
                  <a:pt x="64" y="23"/>
                </a:moveTo>
                <a:cubicBezTo>
                  <a:pt x="63" y="21"/>
                  <a:pt x="63" y="19"/>
                  <a:pt x="61" y="18"/>
                </a:cubicBezTo>
                <a:cubicBezTo>
                  <a:pt x="61" y="19"/>
                  <a:pt x="60" y="19"/>
                  <a:pt x="60" y="21"/>
                </a:cubicBezTo>
                <a:cubicBezTo>
                  <a:pt x="62" y="21"/>
                  <a:pt x="63" y="23"/>
                  <a:pt x="64" y="23"/>
                </a:cubicBezTo>
                <a:close/>
                <a:moveTo>
                  <a:pt x="58" y="143"/>
                </a:moveTo>
                <a:cubicBezTo>
                  <a:pt x="58" y="144"/>
                  <a:pt x="57" y="145"/>
                  <a:pt x="58" y="146"/>
                </a:cubicBezTo>
                <a:cubicBezTo>
                  <a:pt x="58" y="146"/>
                  <a:pt x="58" y="143"/>
                  <a:pt x="58" y="143"/>
                </a:cubicBezTo>
                <a:close/>
                <a:moveTo>
                  <a:pt x="59" y="102"/>
                </a:moveTo>
                <a:cubicBezTo>
                  <a:pt x="60" y="98"/>
                  <a:pt x="63" y="94"/>
                  <a:pt x="62" y="91"/>
                </a:cubicBezTo>
                <a:cubicBezTo>
                  <a:pt x="62" y="92"/>
                  <a:pt x="62" y="92"/>
                  <a:pt x="62" y="92"/>
                </a:cubicBezTo>
                <a:cubicBezTo>
                  <a:pt x="61" y="90"/>
                  <a:pt x="61" y="88"/>
                  <a:pt x="60" y="88"/>
                </a:cubicBezTo>
                <a:cubicBezTo>
                  <a:pt x="60" y="93"/>
                  <a:pt x="58" y="97"/>
                  <a:pt x="59" y="102"/>
                </a:cubicBezTo>
                <a:close/>
                <a:moveTo>
                  <a:pt x="63" y="280"/>
                </a:moveTo>
                <a:cubicBezTo>
                  <a:pt x="62" y="272"/>
                  <a:pt x="62" y="266"/>
                  <a:pt x="63" y="260"/>
                </a:cubicBezTo>
                <a:cubicBezTo>
                  <a:pt x="61" y="259"/>
                  <a:pt x="61" y="261"/>
                  <a:pt x="60" y="261"/>
                </a:cubicBezTo>
                <a:cubicBezTo>
                  <a:pt x="59" y="269"/>
                  <a:pt x="57" y="278"/>
                  <a:pt x="55" y="284"/>
                </a:cubicBezTo>
                <a:cubicBezTo>
                  <a:pt x="58" y="284"/>
                  <a:pt x="60" y="282"/>
                  <a:pt x="63" y="280"/>
                </a:cubicBezTo>
                <a:close/>
                <a:moveTo>
                  <a:pt x="57" y="221"/>
                </a:moveTo>
                <a:cubicBezTo>
                  <a:pt x="60" y="217"/>
                  <a:pt x="61" y="212"/>
                  <a:pt x="62" y="204"/>
                </a:cubicBezTo>
                <a:cubicBezTo>
                  <a:pt x="62" y="199"/>
                  <a:pt x="62" y="194"/>
                  <a:pt x="61" y="191"/>
                </a:cubicBezTo>
                <a:cubicBezTo>
                  <a:pt x="57" y="200"/>
                  <a:pt x="56" y="210"/>
                  <a:pt x="57" y="221"/>
                </a:cubicBezTo>
                <a:close/>
                <a:moveTo>
                  <a:pt x="64" y="29"/>
                </a:moveTo>
                <a:cubicBezTo>
                  <a:pt x="64" y="27"/>
                  <a:pt x="62" y="26"/>
                  <a:pt x="61" y="26"/>
                </a:cubicBezTo>
                <a:cubicBezTo>
                  <a:pt x="63" y="27"/>
                  <a:pt x="63" y="28"/>
                  <a:pt x="64" y="29"/>
                </a:cubicBezTo>
                <a:close/>
                <a:moveTo>
                  <a:pt x="63" y="154"/>
                </a:moveTo>
                <a:cubicBezTo>
                  <a:pt x="61" y="157"/>
                  <a:pt x="60" y="160"/>
                  <a:pt x="58" y="165"/>
                </a:cubicBezTo>
                <a:cubicBezTo>
                  <a:pt x="61" y="164"/>
                  <a:pt x="64" y="160"/>
                  <a:pt x="63" y="154"/>
                </a:cubicBezTo>
                <a:close/>
                <a:moveTo>
                  <a:pt x="58" y="192"/>
                </a:moveTo>
                <a:cubicBezTo>
                  <a:pt x="59" y="188"/>
                  <a:pt x="62" y="184"/>
                  <a:pt x="61" y="181"/>
                </a:cubicBezTo>
                <a:cubicBezTo>
                  <a:pt x="60" y="183"/>
                  <a:pt x="59" y="186"/>
                  <a:pt x="58" y="188"/>
                </a:cubicBezTo>
                <a:cubicBezTo>
                  <a:pt x="59" y="189"/>
                  <a:pt x="57" y="191"/>
                  <a:pt x="58" y="192"/>
                </a:cubicBezTo>
                <a:close/>
                <a:moveTo>
                  <a:pt x="59" y="181"/>
                </a:moveTo>
                <a:cubicBezTo>
                  <a:pt x="59" y="180"/>
                  <a:pt x="60" y="178"/>
                  <a:pt x="61" y="177"/>
                </a:cubicBezTo>
                <a:cubicBezTo>
                  <a:pt x="61" y="178"/>
                  <a:pt x="61" y="179"/>
                  <a:pt x="62" y="179"/>
                </a:cubicBezTo>
                <a:cubicBezTo>
                  <a:pt x="62" y="174"/>
                  <a:pt x="62" y="169"/>
                  <a:pt x="63" y="165"/>
                </a:cubicBezTo>
                <a:cubicBezTo>
                  <a:pt x="59" y="166"/>
                  <a:pt x="57" y="175"/>
                  <a:pt x="59" y="181"/>
                </a:cubicBezTo>
                <a:close/>
                <a:moveTo>
                  <a:pt x="64" y="146"/>
                </a:moveTo>
                <a:cubicBezTo>
                  <a:pt x="65" y="141"/>
                  <a:pt x="63" y="135"/>
                  <a:pt x="65" y="129"/>
                </a:cubicBezTo>
                <a:cubicBezTo>
                  <a:pt x="63" y="129"/>
                  <a:pt x="64" y="132"/>
                  <a:pt x="63" y="132"/>
                </a:cubicBezTo>
                <a:cubicBezTo>
                  <a:pt x="63" y="139"/>
                  <a:pt x="59" y="149"/>
                  <a:pt x="59" y="156"/>
                </a:cubicBezTo>
                <a:cubicBezTo>
                  <a:pt x="60" y="152"/>
                  <a:pt x="63" y="150"/>
                  <a:pt x="64" y="146"/>
                </a:cubicBezTo>
                <a:close/>
                <a:moveTo>
                  <a:pt x="66" y="61"/>
                </a:moveTo>
                <a:cubicBezTo>
                  <a:pt x="65" y="67"/>
                  <a:pt x="63" y="73"/>
                  <a:pt x="62" y="78"/>
                </a:cubicBezTo>
                <a:cubicBezTo>
                  <a:pt x="60" y="82"/>
                  <a:pt x="64" y="87"/>
                  <a:pt x="63" y="92"/>
                </a:cubicBezTo>
                <a:cubicBezTo>
                  <a:pt x="70" y="82"/>
                  <a:pt x="66" y="68"/>
                  <a:pt x="67" y="51"/>
                </a:cubicBezTo>
                <a:cubicBezTo>
                  <a:pt x="65" y="53"/>
                  <a:pt x="66" y="57"/>
                  <a:pt x="66" y="61"/>
                </a:cubicBezTo>
                <a:close/>
                <a:moveTo>
                  <a:pt x="68" y="24"/>
                </a:moveTo>
                <a:cubicBezTo>
                  <a:pt x="69" y="19"/>
                  <a:pt x="70" y="11"/>
                  <a:pt x="75" y="12"/>
                </a:cubicBezTo>
                <a:cubicBezTo>
                  <a:pt x="71" y="8"/>
                  <a:pt x="65" y="10"/>
                  <a:pt x="63" y="15"/>
                </a:cubicBezTo>
                <a:cubicBezTo>
                  <a:pt x="66" y="16"/>
                  <a:pt x="66" y="22"/>
                  <a:pt x="68" y="24"/>
                </a:cubicBezTo>
                <a:close/>
                <a:moveTo>
                  <a:pt x="67" y="38"/>
                </a:moveTo>
                <a:cubicBezTo>
                  <a:pt x="67" y="36"/>
                  <a:pt x="66" y="36"/>
                  <a:pt x="66" y="34"/>
                </a:cubicBezTo>
                <a:cubicBezTo>
                  <a:pt x="65" y="34"/>
                  <a:pt x="66" y="38"/>
                  <a:pt x="67" y="38"/>
                </a:cubicBezTo>
                <a:close/>
                <a:moveTo>
                  <a:pt x="63" y="215"/>
                </a:moveTo>
                <a:cubicBezTo>
                  <a:pt x="63" y="225"/>
                  <a:pt x="60" y="237"/>
                  <a:pt x="63" y="248"/>
                </a:cubicBezTo>
                <a:cubicBezTo>
                  <a:pt x="63" y="245"/>
                  <a:pt x="65" y="243"/>
                  <a:pt x="65" y="241"/>
                </a:cubicBezTo>
                <a:cubicBezTo>
                  <a:pt x="66" y="237"/>
                  <a:pt x="65" y="234"/>
                  <a:pt x="65" y="231"/>
                </a:cubicBezTo>
                <a:cubicBezTo>
                  <a:pt x="66" y="219"/>
                  <a:pt x="73" y="210"/>
                  <a:pt x="72" y="197"/>
                </a:cubicBezTo>
                <a:cubicBezTo>
                  <a:pt x="69" y="202"/>
                  <a:pt x="66" y="209"/>
                  <a:pt x="63" y="215"/>
                </a:cubicBezTo>
                <a:close/>
                <a:moveTo>
                  <a:pt x="68" y="174"/>
                </a:moveTo>
                <a:cubicBezTo>
                  <a:pt x="66" y="177"/>
                  <a:pt x="64" y="181"/>
                  <a:pt x="64" y="184"/>
                </a:cubicBezTo>
                <a:cubicBezTo>
                  <a:pt x="63" y="189"/>
                  <a:pt x="64" y="194"/>
                  <a:pt x="64" y="198"/>
                </a:cubicBezTo>
                <a:cubicBezTo>
                  <a:pt x="65" y="196"/>
                  <a:pt x="66" y="191"/>
                  <a:pt x="68" y="186"/>
                </a:cubicBezTo>
                <a:cubicBezTo>
                  <a:pt x="71" y="179"/>
                  <a:pt x="74" y="175"/>
                  <a:pt x="72" y="165"/>
                </a:cubicBezTo>
                <a:cubicBezTo>
                  <a:pt x="70" y="166"/>
                  <a:pt x="69" y="170"/>
                  <a:pt x="68" y="174"/>
                </a:cubicBezTo>
                <a:close/>
                <a:moveTo>
                  <a:pt x="65" y="169"/>
                </a:moveTo>
                <a:cubicBezTo>
                  <a:pt x="67" y="164"/>
                  <a:pt x="72" y="160"/>
                  <a:pt x="71" y="154"/>
                </a:cubicBezTo>
                <a:cubicBezTo>
                  <a:pt x="68" y="157"/>
                  <a:pt x="63" y="160"/>
                  <a:pt x="65" y="169"/>
                </a:cubicBezTo>
                <a:close/>
                <a:moveTo>
                  <a:pt x="71" y="149"/>
                </a:moveTo>
                <a:cubicBezTo>
                  <a:pt x="70" y="146"/>
                  <a:pt x="70" y="142"/>
                  <a:pt x="69" y="139"/>
                </a:cubicBezTo>
                <a:cubicBezTo>
                  <a:pt x="67" y="145"/>
                  <a:pt x="64" y="149"/>
                  <a:pt x="65" y="156"/>
                </a:cubicBezTo>
                <a:cubicBezTo>
                  <a:pt x="67" y="154"/>
                  <a:pt x="69" y="152"/>
                  <a:pt x="71" y="149"/>
                </a:cubicBezTo>
                <a:close/>
                <a:moveTo>
                  <a:pt x="66" y="140"/>
                </a:moveTo>
                <a:cubicBezTo>
                  <a:pt x="70" y="136"/>
                  <a:pt x="68" y="128"/>
                  <a:pt x="67" y="122"/>
                </a:cubicBezTo>
                <a:cubicBezTo>
                  <a:pt x="66" y="128"/>
                  <a:pt x="66" y="133"/>
                  <a:pt x="66" y="140"/>
                </a:cubicBezTo>
                <a:close/>
                <a:moveTo>
                  <a:pt x="68" y="104"/>
                </a:moveTo>
                <a:cubicBezTo>
                  <a:pt x="72" y="100"/>
                  <a:pt x="73" y="92"/>
                  <a:pt x="71" y="85"/>
                </a:cubicBezTo>
                <a:cubicBezTo>
                  <a:pt x="68" y="89"/>
                  <a:pt x="67" y="99"/>
                  <a:pt x="68" y="104"/>
                </a:cubicBezTo>
                <a:close/>
                <a:moveTo>
                  <a:pt x="73" y="182"/>
                </a:moveTo>
                <a:cubicBezTo>
                  <a:pt x="69" y="188"/>
                  <a:pt x="66" y="197"/>
                  <a:pt x="65" y="205"/>
                </a:cubicBezTo>
                <a:cubicBezTo>
                  <a:pt x="68" y="197"/>
                  <a:pt x="74" y="193"/>
                  <a:pt x="73" y="182"/>
                </a:cubicBezTo>
                <a:close/>
                <a:moveTo>
                  <a:pt x="73" y="32"/>
                </a:moveTo>
                <a:cubicBezTo>
                  <a:pt x="73" y="29"/>
                  <a:pt x="74" y="29"/>
                  <a:pt x="73" y="27"/>
                </a:cubicBezTo>
                <a:cubicBezTo>
                  <a:pt x="72" y="27"/>
                  <a:pt x="71" y="27"/>
                  <a:pt x="70" y="28"/>
                </a:cubicBezTo>
                <a:cubicBezTo>
                  <a:pt x="71" y="29"/>
                  <a:pt x="72" y="31"/>
                  <a:pt x="73" y="32"/>
                </a:cubicBezTo>
                <a:close/>
                <a:moveTo>
                  <a:pt x="65" y="276"/>
                </a:moveTo>
                <a:cubicBezTo>
                  <a:pt x="67" y="275"/>
                  <a:pt x="68" y="271"/>
                  <a:pt x="69" y="269"/>
                </a:cubicBezTo>
                <a:cubicBezTo>
                  <a:pt x="68" y="267"/>
                  <a:pt x="66" y="265"/>
                  <a:pt x="66" y="262"/>
                </a:cubicBezTo>
                <a:cubicBezTo>
                  <a:pt x="64" y="265"/>
                  <a:pt x="65" y="272"/>
                  <a:pt x="65" y="276"/>
                </a:cubicBezTo>
                <a:close/>
                <a:moveTo>
                  <a:pt x="68" y="116"/>
                </a:moveTo>
                <a:cubicBezTo>
                  <a:pt x="69" y="122"/>
                  <a:pt x="70" y="126"/>
                  <a:pt x="71" y="130"/>
                </a:cubicBezTo>
                <a:cubicBezTo>
                  <a:pt x="74" y="125"/>
                  <a:pt x="76" y="116"/>
                  <a:pt x="73" y="109"/>
                </a:cubicBezTo>
                <a:cubicBezTo>
                  <a:pt x="72" y="112"/>
                  <a:pt x="70" y="114"/>
                  <a:pt x="68" y="116"/>
                </a:cubicBezTo>
                <a:close/>
                <a:moveTo>
                  <a:pt x="70" y="69"/>
                </a:moveTo>
                <a:cubicBezTo>
                  <a:pt x="70" y="71"/>
                  <a:pt x="69" y="73"/>
                  <a:pt x="70" y="75"/>
                </a:cubicBezTo>
                <a:cubicBezTo>
                  <a:pt x="71" y="71"/>
                  <a:pt x="72" y="71"/>
                  <a:pt x="70" y="69"/>
                </a:cubicBezTo>
                <a:close/>
                <a:moveTo>
                  <a:pt x="71" y="22"/>
                </a:moveTo>
                <a:cubicBezTo>
                  <a:pt x="73" y="23"/>
                  <a:pt x="74" y="21"/>
                  <a:pt x="76" y="21"/>
                </a:cubicBezTo>
                <a:cubicBezTo>
                  <a:pt x="76" y="14"/>
                  <a:pt x="70" y="17"/>
                  <a:pt x="71" y="22"/>
                </a:cubicBezTo>
                <a:close/>
                <a:moveTo>
                  <a:pt x="66" y="256"/>
                </a:moveTo>
                <a:cubicBezTo>
                  <a:pt x="67" y="259"/>
                  <a:pt x="68" y="263"/>
                  <a:pt x="70" y="264"/>
                </a:cubicBezTo>
                <a:cubicBezTo>
                  <a:pt x="70" y="258"/>
                  <a:pt x="72" y="254"/>
                  <a:pt x="71" y="250"/>
                </a:cubicBezTo>
                <a:cubicBezTo>
                  <a:pt x="69" y="253"/>
                  <a:pt x="67" y="254"/>
                  <a:pt x="66" y="256"/>
                </a:cubicBezTo>
                <a:close/>
                <a:moveTo>
                  <a:pt x="72" y="68"/>
                </a:moveTo>
                <a:cubicBezTo>
                  <a:pt x="75" y="62"/>
                  <a:pt x="76" y="53"/>
                  <a:pt x="78" y="45"/>
                </a:cubicBezTo>
                <a:cubicBezTo>
                  <a:pt x="77" y="43"/>
                  <a:pt x="75" y="41"/>
                  <a:pt x="73" y="38"/>
                </a:cubicBezTo>
                <a:cubicBezTo>
                  <a:pt x="71" y="47"/>
                  <a:pt x="70" y="57"/>
                  <a:pt x="72" y="68"/>
                </a:cubicBezTo>
                <a:close/>
                <a:moveTo>
                  <a:pt x="70" y="275"/>
                </a:moveTo>
                <a:cubicBezTo>
                  <a:pt x="66" y="277"/>
                  <a:pt x="65" y="286"/>
                  <a:pt x="69" y="289"/>
                </a:cubicBezTo>
                <a:cubicBezTo>
                  <a:pt x="71" y="288"/>
                  <a:pt x="72" y="286"/>
                  <a:pt x="73" y="284"/>
                </a:cubicBezTo>
                <a:cubicBezTo>
                  <a:pt x="73" y="283"/>
                  <a:pt x="72" y="281"/>
                  <a:pt x="71" y="279"/>
                </a:cubicBezTo>
                <a:cubicBezTo>
                  <a:pt x="71" y="277"/>
                  <a:pt x="71" y="274"/>
                  <a:pt x="70" y="275"/>
                </a:cubicBezTo>
                <a:cubicBezTo>
                  <a:pt x="70" y="275"/>
                  <a:pt x="70" y="275"/>
                  <a:pt x="70" y="275"/>
                </a:cubicBezTo>
                <a:close/>
                <a:moveTo>
                  <a:pt x="69" y="226"/>
                </a:moveTo>
                <a:cubicBezTo>
                  <a:pt x="68" y="226"/>
                  <a:pt x="68" y="229"/>
                  <a:pt x="68" y="230"/>
                </a:cubicBezTo>
                <a:cubicBezTo>
                  <a:pt x="69" y="230"/>
                  <a:pt x="68" y="227"/>
                  <a:pt x="69" y="226"/>
                </a:cubicBezTo>
                <a:close/>
                <a:moveTo>
                  <a:pt x="73" y="77"/>
                </a:moveTo>
                <a:cubicBezTo>
                  <a:pt x="76" y="76"/>
                  <a:pt x="77" y="65"/>
                  <a:pt x="77" y="60"/>
                </a:cubicBezTo>
                <a:cubicBezTo>
                  <a:pt x="75" y="66"/>
                  <a:pt x="73" y="71"/>
                  <a:pt x="73" y="77"/>
                </a:cubicBezTo>
                <a:close/>
                <a:moveTo>
                  <a:pt x="72" y="146"/>
                </a:moveTo>
                <a:cubicBezTo>
                  <a:pt x="74" y="147"/>
                  <a:pt x="75" y="143"/>
                  <a:pt x="77" y="142"/>
                </a:cubicBezTo>
                <a:cubicBezTo>
                  <a:pt x="77" y="143"/>
                  <a:pt x="76" y="143"/>
                  <a:pt x="77" y="144"/>
                </a:cubicBezTo>
                <a:cubicBezTo>
                  <a:pt x="77" y="143"/>
                  <a:pt x="77" y="143"/>
                  <a:pt x="77" y="143"/>
                </a:cubicBezTo>
                <a:cubicBezTo>
                  <a:pt x="78" y="142"/>
                  <a:pt x="77" y="141"/>
                  <a:pt x="77" y="140"/>
                </a:cubicBezTo>
                <a:cubicBezTo>
                  <a:pt x="77" y="140"/>
                  <a:pt x="78" y="140"/>
                  <a:pt x="78" y="139"/>
                </a:cubicBezTo>
                <a:cubicBezTo>
                  <a:pt x="75" y="139"/>
                  <a:pt x="77" y="129"/>
                  <a:pt x="75" y="125"/>
                </a:cubicBezTo>
                <a:cubicBezTo>
                  <a:pt x="72" y="132"/>
                  <a:pt x="71" y="137"/>
                  <a:pt x="72" y="146"/>
                </a:cubicBezTo>
                <a:close/>
                <a:moveTo>
                  <a:pt x="76" y="214"/>
                </a:moveTo>
                <a:cubicBezTo>
                  <a:pt x="74" y="222"/>
                  <a:pt x="70" y="231"/>
                  <a:pt x="69" y="241"/>
                </a:cubicBezTo>
                <a:cubicBezTo>
                  <a:pt x="73" y="234"/>
                  <a:pt x="74" y="225"/>
                  <a:pt x="76" y="214"/>
                </a:cubicBezTo>
                <a:close/>
                <a:moveTo>
                  <a:pt x="73" y="155"/>
                </a:moveTo>
                <a:cubicBezTo>
                  <a:pt x="72" y="155"/>
                  <a:pt x="73" y="153"/>
                  <a:pt x="72" y="154"/>
                </a:cubicBezTo>
                <a:cubicBezTo>
                  <a:pt x="71" y="154"/>
                  <a:pt x="72" y="157"/>
                  <a:pt x="73" y="155"/>
                </a:cubicBezTo>
                <a:close/>
                <a:moveTo>
                  <a:pt x="74" y="88"/>
                </a:moveTo>
                <a:cubicBezTo>
                  <a:pt x="74" y="85"/>
                  <a:pt x="75" y="83"/>
                  <a:pt x="75" y="80"/>
                </a:cubicBezTo>
                <a:cubicBezTo>
                  <a:pt x="73" y="81"/>
                  <a:pt x="73" y="86"/>
                  <a:pt x="74" y="88"/>
                </a:cubicBezTo>
                <a:close/>
                <a:moveTo>
                  <a:pt x="74" y="152"/>
                </a:moveTo>
                <a:cubicBezTo>
                  <a:pt x="74" y="151"/>
                  <a:pt x="75" y="150"/>
                  <a:pt x="75" y="148"/>
                </a:cubicBezTo>
                <a:cubicBezTo>
                  <a:pt x="74" y="149"/>
                  <a:pt x="72" y="151"/>
                  <a:pt x="74" y="152"/>
                </a:cubicBezTo>
                <a:close/>
                <a:moveTo>
                  <a:pt x="74" y="172"/>
                </a:moveTo>
                <a:cubicBezTo>
                  <a:pt x="80" y="168"/>
                  <a:pt x="79" y="160"/>
                  <a:pt x="78" y="150"/>
                </a:cubicBezTo>
                <a:cubicBezTo>
                  <a:pt x="73" y="154"/>
                  <a:pt x="73" y="164"/>
                  <a:pt x="74" y="172"/>
                </a:cubicBezTo>
                <a:close/>
                <a:moveTo>
                  <a:pt x="95" y="290"/>
                </a:moveTo>
                <a:cubicBezTo>
                  <a:pt x="91" y="289"/>
                  <a:pt x="88" y="286"/>
                  <a:pt x="87" y="280"/>
                </a:cubicBezTo>
                <a:cubicBezTo>
                  <a:pt x="84" y="283"/>
                  <a:pt x="81" y="288"/>
                  <a:pt x="77" y="286"/>
                </a:cubicBezTo>
                <a:cubicBezTo>
                  <a:pt x="74" y="288"/>
                  <a:pt x="72" y="290"/>
                  <a:pt x="70" y="293"/>
                </a:cubicBezTo>
                <a:cubicBezTo>
                  <a:pt x="76" y="303"/>
                  <a:pt x="92" y="302"/>
                  <a:pt x="95" y="290"/>
                </a:cubicBezTo>
                <a:close/>
                <a:moveTo>
                  <a:pt x="76" y="104"/>
                </a:moveTo>
                <a:cubicBezTo>
                  <a:pt x="76" y="107"/>
                  <a:pt x="76" y="112"/>
                  <a:pt x="77" y="115"/>
                </a:cubicBezTo>
                <a:cubicBezTo>
                  <a:pt x="78" y="110"/>
                  <a:pt x="81" y="105"/>
                  <a:pt x="82" y="99"/>
                </a:cubicBezTo>
                <a:cubicBezTo>
                  <a:pt x="81" y="99"/>
                  <a:pt x="81" y="99"/>
                  <a:pt x="81" y="97"/>
                </a:cubicBezTo>
                <a:cubicBezTo>
                  <a:pt x="78" y="99"/>
                  <a:pt x="78" y="103"/>
                  <a:pt x="76" y="104"/>
                </a:cubicBezTo>
                <a:close/>
                <a:moveTo>
                  <a:pt x="81" y="69"/>
                </a:moveTo>
                <a:cubicBezTo>
                  <a:pt x="77" y="73"/>
                  <a:pt x="78" y="82"/>
                  <a:pt x="77" y="89"/>
                </a:cubicBezTo>
                <a:cubicBezTo>
                  <a:pt x="79" y="83"/>
                  <a:pt x="80" y="77"/>
                  <a:pt x="81" y="69"/>
                </a:cubicBezTo>
                <a:close/>
                <a:moveTo>
                  <a:pt x="78" y="199"/>
                </a:moveTo>
                <a:cubicBezTo>
                  <a:pt x="76" y="203"/>
                  <a:pt x="73" y="208"/>
                  <a:pt x="74" y="214"/>
                </a:cubicBezTo>
                <a:cubicBezTo>
                  <a:pt x="76" y="209"/>
                  <a:pt x="78" y="205"/>
                  <a:pt x="78" y="199"/>
                </a:cubicBezTo>
                <a:close/>
                <a:moveTo>
                  <a:pt x="81" y="87"/>
                </a:moveTo>
                <a:cubicBezTo>
                  <a:pt x="79" y="91"/>
                  <a:pt x="77" y="95"/>
                  <a:pt x="77" y="99"/>
                </a:cubicBezTo>
                <a:cubicBezTo>
                  <a:pt x="78" y="95"/>
                  <a:pt x="82" y="94"/>
                  <a:pt x="81" y="87"/>
                </a:cubicBezTo>
                <a:close/>
                <a:moveTo>
                  <a:pt x="75" y="198"/>
                </a:moveTo>
                <a:cubicBezTo>
                  <a:pt x="77" y="194"/>
                  <a:pt x="80" y="190"/>
                  <a:pt x="79" y="183"/>
                </a:cubicBezTo>
                <a:cubicBezTo>
                  <a:pt x="76" y="187"/>
                  <a:pt x="73" y="194"/>
                  <a:pt x="75" y="198"/>
                </a:cubicBezTo>
                <a:close/>
                <a:moveTo>
                  <a:pt x="75" y="184"/>
                </a:moveTo>
                <a:cubicBezTo>
                  <a:pt x="77" y="183"/>
                  <a:pt x="77" y="180"/>
                  <a:pt x="79" y="181"/>
                </a:cubicBezTo>
                <a:cubicBezTo>
                  <a:pt x="78" y="177"/>
                  <a:pt x="81" y="173"/>
                  <a:pt x="79" y="170"/>
                </a:cubicBezTo>
                <a:cubicBezTo>
                  <a:pt x="76" y="173"/>
                  <a:pt x="73" y="178"/>
                  <a:pt x="75" y="184"/>
                </a:cubicBezTo>
                <a:close/>
                <a:moveTo>
                  <a:pt x="77" y="248"/>
                </a:moveTo>
                <a:cubicBezTo>
                  <a:pt x="72" y="247"/>
                  <a:pt x="74" y="255"/>
                  <a:pt x="73" y="258"/>
                </a:cubicBezTo>
                <a:cubicBezTo>
                  <a:pt x="75" y="256"/>
                  <a:pt x="76" y="251"/>
                  <a:pt x="77" y="248"/>
                </a:cubicBezTo>
                <a:close/>
                <a:moveTo>
                  <a:pt x="76" y="281"/>
                </a:moveTo>
                <a:cubicBezTo>
                  <a:pt x="77" y="281"/>
                  <a:pt x="78" y="279"/>
                  <a:pt x="78" y="278"/>
                </a:cubicBezTo>
                <a:cubicBezTo>
                  <a:pt x="76" y="277"/>
                  <a:pt x="75" y="275"/>
                  <a:pt x="73" y="274"/>
                </a:cubicBezTo>
                <a:cubicBezTo>
                  <a:pt x="74" y="277"/>
                  <a:pt x="74" y="280"/>
                  <a:pt x="76" y="281"/>
                </a:cubicBezTo>
                <a:close/>
                <a:moveTo>
                  <a:pt x="75" y="262"/>
                </a:moveTo>
                <a:cubicBezTo>
                  <a:pt x="75" y="264"/>
                  <a:pt x="73" y="267"/>
                  <a:pt x="73" y="268"/>
                </a:cubicBezTo>
                <a:cubicBezTo>
                  <a:pt x="74" y="272"/>
                  <a:pt x="78" y="272"/>
                  <a:pt x="80" y="275"/>
                </a:cubicBezTo>
                <a:cubicBezTo>
                  <a:pt x="81" y="273"/>
                  <a:pt x="82" y="271"/>
                  <a:pt x="82" y="269"/>
                </a:cubicBezTo>
                <a:cubicBezTo>
                  <a:pt x="81" y="263"/>
                  <a:pt x="80" y="257"/>
                  <a:pt x="79" y="252"/>
                </a:cubicBezTo>
                <a:cubicBezTo>
                  <a:pt x="78" y="255"/>
                  <a:pt x="77" y="258"/>
                  <a:pt x="75" y="262"/>
                </a:cubicBezTo>
                <a:close/>
                <a:moveTo>
                  <a:pt x="77" y="122"/>
                </a:moveTo>
                <a:cubicBezTo>
                  <a:pt x="78" y="127"/>
                  <a:pt x="78" y="132"/>
                  <a:pt x="79" y="138"/>
                </a:cubicBezTo>
                <a:cubicBezTo>
                  <a:pt x="84" y="132"/>
                  <a:pt x="83" y="118"/>
                  <a:pt x="81" y="111"/>
                </a:cubicBezTo>
                <a:cubicBezTo>
                  <a:pt x="80" y="114"/>
                  <a:pt x="78" y="118"/>
                  <a:pt x="77" y="122"/>
                </a:cubicBezTo>
                <a:close/>
                <a:moveTo>
                  <a:pt x="80" y="50"/>
                </a:moveTo>
                <a:cubicBezTo>
                  <a:pt x="79" y="50"/>
                  <a:pt x="79" y="53"/>
                  <a:pt x="80" y="53"/>
                </a:cubicBezTo>
                <a:cubicBezTo>
                  <a:pt x="82" y="54"/>
                  <a:pt x="80" y="62"/>
                  <a:pt x="79" y="65"/>
                </a:cubicBezTo>
                <a:cubicBezTo>
                  <a:pt x="83" y="63"/>
                  <a:pt x="83" y="54"/>
                  <a:pt x="80" y="50"/>
                </a:cubicBezTo>
                <a:close/>
                <a:moveTo>
                  <a:pt x="83" y="46"/>
                </a:moveTo>
                <a:cubicBezTo>
                  <a:pt x="81" y="46"/>
                  <a:pt x="82" y="43"/>
                  <a:pt x="83" y="43"/>
                </a:cubicBezTo>
                <a:cubicBezTo>
                  <a:pt x="82" y="43"/>
                  <a:pt x="82" y="43"/>
                  <a:pt x="81" y="42"/>
                </a:cubicBezTo>
                <a:cubicBezTo>
                  <a:pt x="81" y="44"/>
                  <a:pt x="81" y="47"/>
                  <a:pt x="83" y="46"/>
                </a:cubicBezTo>
                <a:close/>
                <a:moveTo>
                  <a:pt x="83" y="25"/>
                </a:moveTo>
                <a:cubicBezTo>
                  <a:pt x="86" y="27"/>
                  <a:pt x="88" y="24"/>
                  <a:pt x="91" y="25"/>
                </a:cubicBezTo>
                <a:cubicBezTo>
                  <a:pt x="91" y="24"/>
                  <a:pt x="91" y="23"/>
                  <a:pt x="91" y="22"/>
                </a:cubicBezTo>
                <a:cubicBezTo>
                  <a:pt x="89" y="19"/>
                  <a:pt x="85" y="16"/>
                  <a:pt x="82" y="18"/>
                </a:cubicBezTo>
                <a:cubicBezTo>
                  <a:pt x="82" y="20"/>
                  <a:pt x="83" y="22"/>
                  <a:pt x="83" y="25"/>
                </a:cubicBezTo>
                <a:close/>
                <a:moveTo>
                  <a:pt x="82" y="164"/>
                </a:moveTo>
                <a:cubicBezTo>
                  <a:pt x="84" y="158"/>
                  <a:pt x="83" y="151"/>
                  <a:pt x="83" y="143"/>
                </a:cubicBezTo>
                <a:cubicBezTo>
                  <a:pt x="78" y="145"/>
                  <a:pt x="81" y="158"/>
                  <a:pt x="82" y="164"/>
                </a:cubicBezTo>
                <a:close/>
                <a:moveTo>
                  <a:pt x="78" y="242"/>
                </a:moveTo>
                <a:cubicBezTo>
                  <a:pt x="79" y="242"/>
                  <a:pt x="79" y="240"/>
                  <a:pt x="79" y="240"/>
                </a:cubicBezTo>
                <a:cubicBezTo>
                  <a:pt x="79" y="240"/>
                  <a:pt x="77" y="241"/>
                  <a:pt x="78" y="242"/>
                </a:cubicBezTo>
                <a:close/>
                <a:moveTo>
                  <a:pt x="84" y="203"/>
                </a:moveTo>
                <a:cubicBezTo>
                  <a:pt x="81" y="215"/>
                  <a:pt x="80" y="223"/>
                  <a:pt x="79" y="234"/>
                </a:cubicBezTo>
                <a:cubicBezTo>
                  <a:pt x="83" y="227"/>
                  <a:pt x="84" y="213"/>
                  <a:pt x="84" y="203"/>
                </a:cubicBezTo>
                <a:close/>
                <a:moveTo>
                  <a:pt x="85" y="34"/>
                </a:moveTo>
                <a:cubicBezTo>
                  <a:pt x="84" y="36"/>
                  <a:pt x="85" y="40"/>
                  <a:pt x="86" y="42"/>
                </a:cubicBezTo>
                <a:cubicBezTo>
                  <a:pt x="86" y="38"/>
                  <a:pt x="86" y="32"/>
                  <a:pt x="83" y="33"/>
                </a:cubicBezTo>
                <a:cubicBezTo>
                  <a:pt x="84" y="34"/>
                  <a:pt x="84" y="34"/>
                  <a:pt x="85" y="34"/>
                </a:cubicBezTo>
                <a:close/>
                <a:moveTo>
                  <a:pt x="85" y="72"/>
                </a:moveTo>
                <a:cubicBezTo>
                  <a:pt x="84" y="77"/>
                  <a:pt x="81" y="83"/>
                  <a:pt x="83" y="88"/>
                </a:cubicBezTo>
                <a:cubicBezTo>
                  <a:pt x="84" y="87"/>
                  <a:pt x="85" y="84"/>
                  <a:pt x="86" y="82"/>
                </a:cubicBezTo>
                <a:cubicBezTo>
                  <a:pt x="86" y="82"/>
                  <a:pt x="85" y="82"/>
                  <a:pt x="85" y="81"/>
                </a:cubicBezTo>
                <a:cubicBezTo>
                  <a:pt x="85" y="75"/>
                  <a:pt x="86" y="72"/>
                  <a:pt x="86" y="67"/>
                </a:cubicBezTo>
                <a:cubicBezTo>
                  <a:pt x="85" y="67"/>
                  <a:pt x="85" y="70"/>
                  <a:pt x="85" y="72"/>
                </a:cubicBezTo>
                <a:close/>
                <a:moveTo>
                  <a:pt x="83" y="96"/>
                </a:moveTo>
                <a:cubicBezTo>
                  <a:pt x="84" y="94"/>
                  <a:pt x="84" y="93"/>
                  <a:pt x="84" y="92"/>
                </a:cubicBezTo>
                <a:cubicBezTo>
                  <a:pt x="83" y="92"/>
                  <a:pt x="82" y="95"/>
                  <a:pt x="83" y="96"/>
                </a:cubicBezTo>
                <a:close/>
                <a:moveTo>
                  <a:pt x="82" y="165"/>
                </a:moveTo>
                <a:cubicBezTo>
                  <a:pt x="81" y="166"/>
                  <a:pt x="82" y="169"/>
                  <a:pt x="81" y="171"/>
                </a:cubicBezTo>
                <a:cubicBezTo>
                  <a:pt x="83" y="171"/>
                  <a:pt x="82" y="166"/>
                  <a:pt x="82" y="165"/>
                </a:cubicBezTo>
                <a:close/>
                <a:moveTo>
                  <a:pt x="82" y="180"/>
                </a:moveTo>
                <a:cubicBezTo>
                  <a:pt x="82" y="179"/>
                  <a:pt x="82" y="178"/>
                  <a:pt x="82" y="177"/>
                </a:cubicBezTo>
                <a:cubicBezTo>
                  <a:pt x="82" y="177"/>
                  <a:pt x="81" y="180"/>
                  <a:pt x="82" y="180"/>
                </a:cubicBezTo>
                <a:close/>
                <a:moveTo>
                  <a:pt x="82" y="279"/>
                </a:moveTo>
                <a:cubicBezTo>
                  <a:pt x="81" y="279"/>
                  <a:pt x="80" y="280"/>
                  <a:pt x="80" y="281"/>
                </a:cubicBezTo>
                <a:cubicBezTo>
                  <a:pt x="81" y="282"/>
                  <a:pt x="82" y="280"/>
                  <a:pt x="82" y="279"/>
                </a:cubicBezTo>
                <a:close/>
                <a:moveTo>
                  <a:pt x="85" y="124"/>
                </a:moveTo>
                <a:cubicBezTo>
                  <a:pt x="87" y="118"/>
                  <a:pt x="91" y="112"/>
                  <a:pt x="91" y="105"/>
                </a:cubicBezTo>
                <a:cubicBezTo>
                  <a:pt x="91" y="106"/>
                  <a:pt x="91" y="106"/>
                  <a:pt x="91" y="106"/>
                </a:cubicBezTo>
                <a:cubicBezTo>
                  <a:pt x="90" y="101"/>
                  <a:pt x="90" y="94"/>
                  <a:pt x="88" y="89"/>
                </a:cubicBezTo>
                <a:cubicBezTo>
                  <a:pt x="84" y="98"/>
                  <a:pt x="84" y="113"/>
                  <a:pt x="85" y="124"/>
                </a:cubicBezTo>
                <a:close/>
                <a:moveTo>
                  <a:pt x="86" y="56"/>
                </a:moveTo>
                <a:cubicBezTo>
                  <a:pt x="87" y="57"/>
                  <a:pt x="86" y="60"/>
                  <a:pt x="88" y="62"/>
                </a:cubicBezTo>
                <a:cubicBezTo>
                  <a:pt x="90" y="54"/>
                  <a:pt x="91" y="47"/>
                  <a:pt x="90" y="38"/>
                </a:cubicBezTo>
                <a:cubicBezTo>
                  <a:pt x="87" y="42"/>
                  <a:pt x="88" y="50"/>
                  <a:pt x="86" y="56"/>
                </a:cubicBezTo>
                <a:close/>
                <a:moveTo>
                  <a:pt x="83" y="238"/>
                </a:moveTo>
                <a:cubicBezTo>
                  <a:pt x="83" y="237"/>
                  <a:pt x="83" y="235"/>
                  <a:pt x="84" y="235"/>
                </a:cubicBezTo>
                <a:cubicBezTo>
                  <a:pt x="83" y="235"/>
                  <a:pt x="83" y="237"/>
                  <a:pt x="82" y="238"/>
                </a:cubicBezTo>
                <a:cubicBezTo>
                  <a:pt x="82" y="238"/>
                  <a:pt x="83" y="238"/>
                  <a:pt x="83" y="238"/>
                </a:cubicBezTo>
                <a:close/>
                <a:moveTo>
                  <a:pt x="93" y="114"/>
                </a:moveTo>
                <a:cubicBezTo>
                  <a:pt x="91" y="113"/>
                  <a:pt x="90" y="117"/>
                  <a:pt x="90" y="119"/>
                </a:cubicBezTo>
                <a:cubicBezTo>
                  <a:pt x="88" y="123"/>
                  <a:pt x="86" y="127"/>
                  <a:pt x="85" y="132"/>
                </a:cubicBezTo>
                <a:cubicBezTo>
                  <a:pt x="88" y="127"/>
                  <a:pt x="91" y="121"/>
                  <a:pt x="93" y="114"/>
                </a:cubicBezTo>
                <a:close/>
                <a:moveTo>
                  <a:pt x="89" y="35"/>
                </a:moveTo>
                <a:cubicBezTo>
                  <a:pt x="89" y="34"/>
                  <a:pt x="89" y="34"/>
                  <a:pt x="90" y="33"/>
                </a:cubicBezTo>
                <a:cubicBezTo>
                  <a:pt x="89" y="32"/>
                  <a:pt x="88" y="32"/>
                  <a:pt x="87" y="31"/>
                </a:cubicBezTo>
                <a:cubicBezTo>
                  <a:pt x="87" y="32"/>
                  <a:pt x="88" y="35"/>
                  <a:pt x="89" y="35"/>
                </a:cubicBezTo>
                <a:close/>
                <a:moveTo>
                  <a:pt x="85" y="186"/>
                </a:moveTo>
                <a:cubicBezTo>
                  <a:pt x="83" y="185"/>
                  <a:pt x="84" y="188"/>
                  <a:pt x="84" y="188"/>
                </a:cubicBezTo>
                <a:cubicBezTo>
                  <a:pt x="85" y="188"/>
                  <a:pt x="85" y="187"/>
                  <a:pt x="85" y="186"/>
                </a:cubicBezTo>
                <a:close/>
                <a:moveTo>
                  <a:pt x="85" y="138"/>
                </a:moveTo>
                <a:cubicBezTo>
                  <a:pt x="84" y="143"/>
                  <a:pt x="86" y="149"/>
                  <a:pt x="86" y="156"/>
                </a:cubicBezTo>
                <a:cubicBezTo>
                  <a:pt x="88" y="155"/>
                  <a:pt x="89" y="151"/>
                  <a:pt x="91" y="152"/>
                </a:cubicBezTo>
                <a:cubicBezTo>
                  <a:pt x="94" y="144"/>
                  <a:pt x="93" y="138"/>
                  <a:pt x="92" y="128"/>
                </a:cubicBezTo>
                <a:cubicBezTo>
                  <a:pt x="90" y="132"/>
                  <a:pt x="86" y="133"/>
                  <a:pt x="85" y="138"/>
                </a:cubicBezTo>
                <a:close/>
                <a:moveTo>
                  <a:pt x="85" y="276"/>
                </a:moveTo>
                <a:cubicBezTo>
                  <a:pt x="86" y="274"/>
                  <a:pt x="84" y="274"/>
                  <a:pt x="84" y="273"/>
                </a:cubicBezTo>
                <a:cubicBezTo>
                  <a:pt x="84" y="274"/>
                  <a:pt x="83" y="275"/>
                  <a:pt x="83" y="276"/>
                </a:cubicBezTo>
                <a:cubicBezTo>
                  <a:pt x="84" y="276"/>
                  <a:pt x="85" y="277"/>
                  <a:pt x="85" y="276"/>
                </a:cubicBezTo>
                <a:close/>
                <a:moveTo>
                  <a:pt x="87" y="158"/>
                </a:moveTo>
                <a:cubicBezTo>
                  <a:pt x="87" y="160"/>
                  <a:pt x="86" y="160"/>
                  <a:pt x="86" y="162"/>
                </a:cubicBezTo>
                <a:cubicBezTo>
                  <a:pt x="87" y="161"/>
                  <a:pt x="88" y="159"/>
                  <a:pt x="87" y="158"/>
                </a:cubicBezTo>
                <a:close/>
                <a:moveTo>
                  <a:pt x="92" y="181"/>
                </a:moveTo>
                <a:cubicBezTo>
                  <a:pt x="90" y="186"/>
                  <a:pt x="88" y="190"/>
                  <a:pt x="87" y="194"/>
                </a:cubicBezTo>
                <a:cubicBezTo>
                  <a:pt x="87" y="203"/>
                  <a:pt x="85" y="213"/>
                  <a:pt x="85" y="220"/>
                </a:cubicBezTo>
                <a:cubicBezTo>
                  <a:pt x="89" y="209"/>
                  <a:pt x="92" y="196"/>
                  <a:pt x="92" y="181"/>
                </a:cubicBezTo>
                <a:close/>
                <a:moveTo>
                  <a:pt x="93" y="154"/>
                </a:moveTo>
                <a:cubicBezTo>
                  <a:pt x="93" y="153"/>
                  <a:pt x="93" y="153"/>
                  <a:pt x="93" y="153"/>
                </a:cubicBezTo>
                <a:cubicBezTo>
                  <a:pt x="91" y="158"/>
                  <a:pt x="88" y="163"/>
                  <a:pt x="86" y="168"/>
                </a:cubicBezTo>
                <a:cubicBezTo>
                  <a:pt x="87" y="169"/>
                  <a:pt x="86" y="172"/>
                  <a:pt x="87" y="174"/>
                </a:cubicBezTo>
                <a:cubicBezTo>
                  <a:pt x="90" y="169"/>
                  <a:pt x="94" y="163"/>
                  <a:pt x="93" y="154"/>
                </a:cubicBezTo>
                <a:close/>
                <a:moveTo>
                  <a:pt x="90" y="75"/>
                </a:moveTo>
                <a:cubicBezTo>
                  <a:pt x="91" y="72"/>
                  <a:pt x="90" y="67"/>
                  <a:pt x="90" y="62"/>
                </a:cubicBezTo>
                <a:cubicBezTo>
                  <a:pt x="88" y="65"/>
                  <a:pt x="88" y="72"/>
                  <a:pt x="90" y="75"/>
                </a:cubicBezTo>
                <a:close/>
                <a:moveTo>
                  <a:pt x="88" y="184"/>
                </a:moveTo>
                <a:cubicBezTo>
                  <a:pt x="87" y="184"/>
                  <a:pt x="87" y="185"/>
                  <a:pt x="87" y="186"/>
                </a:cubicBezTo>
                <a:cubicBezTo>
                  <a:pt x="88" y="187"/>
                  <a:pt x="88" y="185"/>
                  <a:pt x="88" y="184"/>
                </a:cubicBezTo>
                <a:close/>
                <a:moveTo>
                  <a:pt x="91" y="232"/>
                </a:moveTo>
                <a:cubicBezTo>
                  <a:pt x="86" y="237"/>
                  <a:pt x="85" y="249"/>
                  <a:pt x="86" y="257"/>
                </a:cubicBezTo>
                <a:cubicBezTo>
                  <a:pt x="89" y="249"/>
                  <a:pt x="89" y="240"/>
                  <a:pt x="91" y="232"/>
                </a:cubicBezTo>
                <a:close/>
                <a:moveTo>
                  <a:pt x="92" y="45"/>
                </a:moveTo>
                <a:cubicBezTo>
                  <a:pt x="93" y="44"/>
                  <a:pt x="94" y="42"/>
                  <a:pt x="94" y="40"/>
                </a:cubicBezTo>
                <a:cubicBezTo>
                  <a:pt x="93" y="39"/>
                  <a:pt x="93" y="37"/>
                  <a:pt x="92" y="36"/>
                </a:cubicBezTo>
                <a:cubicBezTo>
                  <a:pt x="92" y="39"/>
                  <a:pt x="91" y="43"/>
                  <a:pt x="92" y="45"/>
                </a:cubicBezTo>
                <a:close/>
                <a:moveTo>
                  <a:pt x="92" y="175"/>
                </a:moveTo>
                <a:cubicBezTo>
                  <a:pt x="91" y="178"/>
                  <a:pt x="89" y="180"/>
                  <a:pt x="89" y="183"/>
                </a:cubicBezTo>
                <a:cubicBezTo>
                  <a:pt x="90" y="181"/>
                  <a:pt x="92" y="177"/>
                  <a:pt x="92" y="175"/>
                </a:cubicBezTo>
                <a:close/>
                <a:moveTo>
                  <a:pt x="92" y="65"/>
                </a:moveTo>
                <a:cubicBezTo>
                  <a:pt x="94" y="59"/>
                  <a:pt x="94" y="54"/>
                  <a:pt x="95" y="47"/>
                </a:cubicBezTo>
                <a:cubicBezTo>
                  <a:pt x="91" y="49"/>
                  <a:pt x="91" y="61"/>
                  <a:pt x="92" y="65"/>
                </a:cubicBezTo>
                <a:close/>
                <a:moveTo>
                  <a:pt x="95" y="27"/>
                </a:moveTo>
                <a:cubicBezTo>
                  <a:pt x="94" y="25"/>
                  <a:pt x="94" y="24"/>
                  <a:pt x="93" y="23"/>
                </a:cubicBezTo>
                <a:cubicBezTo>
                  <a:pt x="92" y="25"/>
                  <a:pt x="93" y="28"/>
                  <a:pt x="95" y="27"/>
                </a:cubicBezTo>
                <a:close/>
                <a:moveTo>
                  <a:pt x="97" y="7"/>
                </a:moveTo>
                <a:cubicBezTo>
                  <a:pt x="94" y="12"/>
                  <a:pt x="92" y="22"/>
                  <a:pt x="97" y="24"/>
                </a:cubicBezTo>
                <a:cubicBezTo>
                  <a:pt x="101" y="22"/>
                  <a:pt x="100" y="14"/>
                  <a:pt x="104" y="13"/>
                </a:cubicBezTo>
                <a:cubicBezTo>
                  <a:pt x="105" y="9"/>
                  <a:pt x="102" y="6"/>
                  <a:pt x="97" y="7"/>
                </a:cubicBezTo>
                <a:close/>
                <a:moveTo>
                  <a:pt x="94" y="100"/>
                </a:moveTo>
                <a:cubicBezTo>
                  <a:pt x="95" y="98"/>
                  <a:pt x="96" y="94"/>
                  <a:pt x="96" y="93"/>
                </a:cubicBezTo>
                <a:cubicBezTo>
                  <a:pt x="96" y="93"/>
                  <a:pt x="96" y="93"/>
                  <a:pt x="96" y="92"/>
                </a:cubicBezTo>
                <a:cubicBezTo>
                  <a:pt x="96" y="84"/>
                  <a:pt x="96" y="76"/>
                  <a:pt x="97" y="67"/>
                </a:cubicBezTo>
                <a:cubicBezTo>
                  <a:pt x="90" y="73"/>
                  <a:pt x="93" y="91"/>
                  <a:pt x="94" y="100"/>
                </a:cubicBezTo>
                <a:close/>
                <a:moveTo>
                  <a:pt x="94" y="213"/>
                </a:moveTo>
                <a:cubicBezTo>
                  <a:pt x="93" y="218"/>
                  <a:pt x="91" y="221"/>
                  <a:pt x="90" y="227"/>
                </a:cubicBezTo>
                <a:cubicBezTo>
                  <a:pt x="92" y="224"/>
                  <a:pt x="96" y="217"/>
                  <a:pt x="94" y="213"/>
                </a:cubicBezTo>
                <a:close/>
                <a:moveTo>
                  <a:pt x="93" y="245"/>
                </a:moveTo>
                <a:cubicBezTo>
                  <a:pt x="91" y="252"/>
                  <a:pt x="90" y="256"/>
                  <a:pt x="89" y="264"/>
                </a:cubicBezTo>
                <a:cubicBezTo>
                  <a:pt x="91" y="258"/>
                  <a:pt x="93" y="252"/>
                  <a:pt x="93" y="245"/>
                </a:cubicBezTo>
                <a:close/>
                <a:moveTo>
                  <a:pt x="97" y="285"/>
                </a:moveTo>
                <a:cubicBezTo>
                  <a:pt x="97" y="284"/>
                  <a:pt x="98" y="284"/>
                  <a:pt x="98" y="284"/>
                </a:cubicBezTo>
                <a:cubicBezTo>
                  <a:pt x="95" y="285"/>
                  <a:pt x="91" y="280"/>
                  <a:pt x="89" y="281"/>
                </a:cubicBezTo>
                <a:cubicBezTo>
                  <a:pt x="91" y="284"/>
                  <a:pt x="93" y="287"/>
                  <a:pt x="97" y="285"/>
                </a:cubicBezTo>
                <a:close/>
                <a:moveTo>
                  <a:pt x="98" y="36"/>
                </a:moveTo>
                <a:cubicBezTo>
                  <a:pt x="98" y="34"/>
                  <a:pt x="97" y="29"/>
                  <a:pt x="96" y="30"/>
                </a:cubicBezTo>
                <a:cubicBezTo>
                  <a:pt x="97" y="32"/>
                  <a:pt x="97" y="35"/>
                  <a:pt x="98" y="36"/>
                </a:cubicBezTo>
                <a:close/>
                <a:moveTo>
                  <a:pt x="98" y="266"/>
                </a:moveTo>
                <a:cubicBezTo>
                  <a:pt x="96" y="263"/>
                  <a:pt x="96" y="260"/>
                  <a:pt x="94" y="257"/>
                </a:cubicBezTo>
                <a:cubicBezTo>
                  <a:pt x="93" y="261"/>
                  <a:pt x="92" y="267"/>
                  <a:pt x="90" y="271"/>
                </a:cubicBezTo>
                <a:cubicBezTo>
                  <a:pt x="93" y="275"/>
                  <a:pt x="96" y="269"/>
                  <a:pt x="98" y="266"/>
                </a:cubicBezTo>
                <a:close/>
                <a:moveTo>
                  <a:pt x="96" y="104"/>
                </a:moveTo>
                <a:cubicBezTo>
                  <a:pt x="96" y="104"/>
                  <a:pt x="96" y="104"/>
                  <a:pt x="95" y="103"/>
                </a:cubicBezTo>
                <a:cubicBezTo>
                  <a:pt x="95" y="105"/>
                  <a:pt x="94" y="108"/>
                  <a:pt x="95" y="111"/>
                </a:cubicBezTo>
                <a:cubicBezTo>
                  <a:pt x="96" y="108"/>
                  <a:pt x="95" y="106"/>
                  <a:pt x="96" y="104"/>
                </a:cubicBezTo>
                <a:close/>
                <a:moveTo>
                  <a:pt x="96" y="172"/>
                </a:moveTo>
                <a:cubicBezTo>
                  <a:pt x="93" y="183"/>
                  <a:pt x="95" y="193"/>
                  <a:pt x="92" y="205"/>
                </a:cubicBezTo>
                <a:cubicBezTo>
                  <a:pt x="98" y="199"/>
                  <a:pt x="96" y="182"/>
                  <a:pt x="96" y="172"/>
                </a:cubicBezTo>
                <a:close/>
                <a:moveTo>
                  <a:pt x="95" y="120"/>
                </a:moveTo>
                <a:cubicBezTo>
                  <a:pt x="96" y="119"/>
                  <a:pt x="96" y="119"/>
                  <a:pt x="97" y="118"/>
                </a:cubicBezTo>
                <a:cubicBezTo>
                  <a:pt x="95" y="118"/>
                  <a:pt x="96" y="116"/>
                  <a:pt x="95" y="115"/>
                </a:cubicBezTo>
                <a:cubicBezTo>
                  <a:pt x="95" y="117"/>
                  <a:pt x="95" y="117"/>
                  <a:pt x="95" y="120"/>
                </a:cubicBezTo>
                <a:close/>
                <a:moveTo>
                  <a:pt x="96" y="156"/>
                </a:moveTo>
                <a:cubicBezTo>
                  <a:pt x="96" y="154"/>
                  <a:pt x="96" y="153"/>
                  <a:pt x="96" y="151"/>
                </a:cubicBezTo>
                <a:cubicBezTo>
                  <a:pt x="95" y="152"/>
                  <a:pt x="95" y="156"/>
                  <a:pt x="96" y="156"/>
                </a:cubicBezTo>
                <a:close/>
                <a:moveTo>
                  <a:pt x="97" y="163"/>
                </a:moveTo>
                <a:cubicBezTo>
                  <a:pt x="96" y="165"/>
                  <a:pt x="96" y="166"/>
                  <a:pt x="95" y="168"/>
                </a:cubicBezTo>
                <a:cubicBezTo>
                  <a:pt x="96" y="167"/>
                  <a:pt x="98" y="164"/>
                  <a:pt x="97" y="163"/>
                </a:cubicBezTo>
                <a:close/>
                <a:moveTo>
                  <a:pt x="98" y="98"/>
                </a:moveTo>
                <a:cubicBezTo>
                  <a:pt x="97" y="98"/>
                  <a:pt x="98" y="100"/>
                  <a:pt x="97" y="101"/>
                </a:cubicBezTo>
                <a:cubicBezTo>
                  <a:pt x="98" y="101"/>
                  <a:pt x="98" y="99"/>
                  <a:pt x="98" y="98"/>
                </a:cubicBezTo>
                <a:close/>
                <a:moveTo>
                  <a:pt x="99" y="83"/>
                </a:moveTo>
                <a:cubicBezTo>
                  <a:pt x="98" y="83"/>
                  <a:pt x="99" y="86"/>
                  <a:pt x="98" y="84"/>
                </a:cubicBezTo>
                <a:cubicBezTo>
                  <a:pt x="98" y="85"/>
                  <a:pt x="98" y="86"/>
                  <a:pt x="98" y="87"/>
                </a:cubicBezTo>
                <a:cubicBezTo>
                  <a:pt x="99" y="87"/>
                  <a:pt x="99" y="85"/>
                  <a:pt x="99" y="83"/>
                </a:cubicBezTo>
                <a:close/>
                <a:moveTo>
                  <a:pt x="98" y="118"/>
                </a:moveTo>
                <a:cubicBezTo>
                  <a:pt x="98" y="116"/>
                  <a:pt x="99" y="116"/>
                  <a:pt x="100" y="115"/>
                </a:cubicBezTo>
                <a:cubicBezTo>
                  <a:pt x="100" y="111"/>
                  <a:pt x="100" y="110"/>
                  <a:pt x="99" y="106"/>
                </a:cubicBezTo>
                <a:cubicBezTo>
                  <a:pt x="97" y="107"/>
                  <a:pt x="97" y="115"/>
                  <a:pt x="98" y="118"/>
                </a:cubicBezTo>
                <a:close/>
                <a:moveTo>
                  <a:pt x="98" y="98"/>
                </a:moveTo>
                <a:cubicBezTo>
                  <a:pt x="99" y="97"/>
                  <a:pt x="99" y="96"/>
                  <a:pt x="99" y="95"/>
                </a:cubicBezTo>
                <a:cubicBezTo>
                  <a:pt x="97" y="95"/>
                  <a:pt x="97" y="98"/>
                  <a:pt x="98" y="98"/>
                </a:cubicBezTo>
                <a:close/>
                <a:moveTo>
                  <a:pt x="100" y="43"/>
                </a:moveTo>
                <a:cubicBezTo>
                  <a:pt x="100" y="42"/>
                  <a:pt x="100" y="39"/>
                  <a:pt x="100" y="39"/>
                </a:cubicBezTo>
                <a:cubicBezTo>
                  <a:pt x="99" y="40"/>
                  <a:pt x="99" y="43"/>
                  <a:pt x="100" y="43"/>
                </a:cubicBezTo>
                <a:close/>
                <a:moveTo>
                  <a:pt x="102" y="33"/>
                </a:moveTo>
                <a:cubicBezTo>
                  <a:pt x="102" y="33"/>
                  <a:pt x="103" y="33"/>
                  <a:pt x="104" y="32"/>
                </a:cubicBezTo>
                <a:cubicBezTo>
                  <a:pt x="103" y="30"/>
                  <a:pt x="106" y="25"/>
                  <a:pt x="104" y="23"/>
                </a:cubicBezTo>
                <a:cubicBezTo>
                  <a:pt x="101" y="25"/>
                  <a:pt x="98" y="30"/>
                  <a:pt x="102" y="33"/>
                </a:cubicBezTo>
                <a:close/>
                <a:moveTo>
                  <a:pt x="98" y="137"/>
                </a:moveTo>
                <a:cubicBezTo>
                  <a:pt x="100" y="136"/>
                  <a:pt x="100" y="133"/>
                  <a:pt x="101" y="134"/>
                </a:cubicBezTo>
                <a:cubicBezTo>
                  <a:pt x="102" y="133"/>
                  <a:pt x="101" y="133"/>
                  <a:pt x="101" y="133"/>
                </a:cubicBezTo>
                <a:cubicBezTo>
                  <a:pt x="102" y="130"/>
                  <a:pt x="101" y="122"/>
                  <a:pt x="100" y="118"/>
                </a:cubicBezTo>
                <a:cubicBezTo>
                  <a:pt x="96" y="121"/>
                  <a:pt x="98" y="132"/>
                  <a:pt x="98" y="137"/>
                </a:cubicBezTo>
                <a:close/>
                <a:moveTo>
                  <a:pt x="100" y="56"/>
                </a:moveTo>
                <a:cubicBezTo>
                  <a:pt x="101" y="56"/>
                  <a:pt x="101" y="54"/>
                  <a:pt x="102" y="54"/>
                </a:cubicBezTo>
                <a:cubicBezTo>
                  <a:pt x="102" y="55"/>
                  <a:pt x="102" y="55"/>
                  <a:pt x="103" y="56"/>
                </a:cubicBezTo>
                <a:cubicBezTo>
                  <a:pt x="103" y="54"/>
                  <a:pt x="102" y="53"/>
                  <a:pt x="102" y="50"/>
                </a:cubicBezTo>
                <a:cubicBezTo>
                  <a:pt x="97" y="55"/>
                  <a:pt x="100" y="70"/>
                  <a:pt x="100" y="79"/>
                </a:cubicBezTo>
                <a:cubicBezTo>
                  <a:pt x="103" y="72"/>
                  <a:pt x="100" y="62"/>
                  <a:pt x="100" y="56"/>
                </a:cubicBezTo>
                <a:close/>
                <a:moveTo>
                  <a:pt x="99" y="278"/>
                </a:moveTo>
                <a:cubicBezTo>
                  <a:pt x="100" y="276"/>
                  <a:pt x="101" y="275"/>
                  <a:pt x="101" y="271"/>
                </a:cubicBezTo>
                <a:cubicBezTo>
                  <a:pt x="98" y="273"/>
                  <a:pt x="97" y="275"/>
                  <a:pt x="95" y="276"/>
                </a:cubicBezTo>
                <a:cubicBezTo>
                  <a:pt x="96" y="277"/>
                  <a:pt x="97" y="278"/>
                  <a:pt x="99" y="278"/>
                </a:cubicBezTo>
                <a:close/>
                <a:moveTo>
                  <a:pt x="98" y="151"/>
                </a:moveTo>
                <a:cubicBezTo>
                  <a:pt x="100" y="148"/>
                  <a:pt x="103" y="145"/>
                  <a:pt x="102" y="139"/>
                </a:cubicBezTo>
                <a:cubicBezTo>
                  <a:pt x="99" y="141"/>
                  <a:pt x="98" y="144"/>
                  <a:pt x="98" y="151"/>
                </a:cubicBezTo>
                <a:close/>
                <a:moveTo>
                  <a:pt x="97" y="234"/>
                </a:moveTo>
                <a:cubicBezTo>
                  <a:pt x="99" y="237"/>
                  <a:pt x="97" y="242"/>
                  <a:pt x="96" y="246"/>
                </a:cubicBezTo>
                <a:cubicBezTo>
                  <a:pt x="96" y="252"/>
                  <a:pt x="97" y="257"/>
                  <a:pt x="100" y="261"/>
                </a:cubicBezTo>
                <a:cubicBezTo>
                  <a:pt x="101" y="258"/>
                  <a:pt x="103" y="253"/>
                  <a:pt x="103" y="248"/>
                </a:cubicBezTo>
                <a:cubicBezTo>
                  <a:pt x="104" y="238"/>
                  <a:pt x="104" y="224"/>
                  <a:pt x="103" y="218"/>
                </a:cubicBezTo>
                <a:cubicBezTo>
                  <a:pt x="101" y="223"/>
                  <a:pt x="99" y="229"/>
                  <a:pt x="97" y="234"/>
                </a:cubicBezTo>
                <a:close/>
                <a:moveTo>
                  <a:pt x="103" y="17"/>
                </a:moveTo>
                <a:cubicBezTo>
                  <a:pt x="103" y="18"/>
                  <a:pt x="103" y="19"/>
                  <a:pt x="103" y="19"/>
                </a:cubicBezTo>
                <a:cubicBezTo>
                  <a:pt x="100" y="21"/>
                  <a:pt x="103" y="20"/>
                  <a:pt x="105" y="19"/>
                </a:cubicBezTo>
                <a:cubicBezTo>
                  <a:pt x="105" y="18"/>
                  <a:pt x="105" y="17"/>
                  <a:pt x="103" y="17"/>
                </a:cubicBezTo>
                <a:close/>
                <a:moveTo>
                  <a:pt x="102" y="151"/>
                </a:moveTo>
                <a:cubicBezTo>
                  <a:pt x="101" y="154"/>
                  <a:pt x="99" y="157"/>
                  <a:pt x="99" y="160"/>
                </a:cubicBezTo>
                <a:cubicBezTo>
                  <a:pt x="100" y="158"/>
                  <a:pt x="103" y="154"/>
                  <a:pt x="102" y="151"/>
                </a:cubicBezTo>
                <a:close/>
                <a:moveTo>
                  <a:pt x="100" y="183"/>
                </a:moveTo>
                <a:cubicBezTo>
                  <a:pt x="99" y="184"/>
                  <a:pt x="100" y="186"/>
                  <a:pt x="100" y="187"/>
                </a:cubicBezTo>
                <a:cubicBezTo>
                  <a:pt x="100" y="184"/>
                  <a:pt x="102" y="185"/>
                  <a:pt x="101" y="183"/>
                </a:cubicBezTo>
                <a:cubicBezTo>
                  <a:pt x="101" y="184"/>
                  <a:pt x="101" y="184"/>
                  <a:pt x="101" y="184"/>
                </a:cubicBezTo>
                <a:cubicBezTo>
                  <a:pt x="101" y="177"/>
                  <a:pt x="103" y="166"/>
                  <a:pt x="102" y="159"/>
                </a:cubicBezTo>
                <a:cubicBezTo>
                  <a:pt x="98" y="165"/>
                  <a:pt x="100" y="176"/>
                  <a:pt x="100" y="183"/>
                </a:cubicBezTo>
                <a:close/>
                <a:moveTo>
                  <a:pt x="104" y="43"/>
                </a:moveTo>
                <a:cubicBezTo>
                  <a:pt x="106" y="54"/>
                  <a:pt x="106" y="68"/>
                  <a:pt x="103" y="81"/>
                </a:cubicBezTo>
                <a:cubicBezTo>
                  <a:pt x="103" y="82"/>
                  <a:pt x="104" y="82"/>
                  <a:pt x="104" y="83"/>
                </a:cubicBezTo>
                <a:cubicBezTo>
                  <a:pt x="103" y="91"/>
                  <a:pt x="99" y="103"/>
                  <a:pt x="103" y="111"/>
                </a:cubicBezTo>
                <a:cubicBezTo>
                  <a:pt x="105" y="85"/>
                  <a:pt x="107" y="61"/>
                  <a:pt x="115" y="39"/>
                </a:cubicBezTo>
                <a:cubicBezTo>
                  <a:pt x="112" y="38"/>
                  <a:pt x="110" y="36"/>
                  <a:pt x="106" y="36"/>
                </a:cubicBezTo>
                <a:cubicBezTo>
                  <a:pt x="105" y="38"/>
                  <a:pt x="104" y="40"/>
                  <a:pt x="104" y="43"/>
                </a:cubicBezTo>
                <a:close/>
                <a:moveTo>
                  <a:pt x="103" y="204"/>
                </a:moveTo>
                <a:cubicBezTo>
                  <a:pt x="101" y="208"/>
                  <a:pt x="99" y="212"/>
                  <a:pt x="100" y="219"/>
                </a:cubicBezTo>
                <a:cubicBezTo>
                  <a:pt x="103" y="214"/>
                  <a:pt x="104" y="209"/>
                  <a:pt x="103" y="204"/>
                </a:cubicBezTo>
                <a:close/>
                <a:moveTo>
                  <a:pt x="105" y="123"/>
                </a:moveTo>
                <a:cubicBezTo>
                  <a:pt x="107" y="119"/>
                  <a:pt x="111" y="113"/>
                  <a:pt x="114" y="107"/>
                </a:cubicBezTo>
                <a:cubicBezTo>
                  <a:pt x="115" y="105"/>
                  <a:pt x="117" y="102"/>
                  <a:pt x="117" y="100"/>
                </a:cubicBezTo>
                <a:cubicBezTo>
                  <a:pt x="118" y="96"/>
                  <a:pt x="116" y="92"/>
                  <a:pt x="116" y="89"/>
                </a:cubicBezTo>
                <a:cubicBezTo>
                  <a:pt x="114" y="92"/>
                  <a:pt x="113" y="93"/>
                  <a:pt x="114" y="96"/>
                </a:cubicBezTo>
                <a:cubicBezTo>
                  <a:pt x="113" y="96"/>
                  <a:pt x="113" y="96"/>
                  <a:pt x="113" y="96"/>
                </a:cubicBezTo>
                <a:cubicBezTo>
                  <a:pt x="111" y="102"/>
                  <a:pt x="108" y="107"/>
                  <a:pt x="105" y="112"/>
                </a:cubicBezTo>
                <a:cubicBezTo>
                  <a:pt x="105" y="117"/>
                  <a:pt x="104" y="119"/>
                  <a:pt x="105" y="123"/>
                </a:cubicBezTo>
                <a:close/>
                <a:moveTo>
                  <a:pt x="116" y="35"/>
                </a:moveTo>
                <a:cubicBezTo>
                  <a:pt x="116" y="32"/>
                  <a:pt x="115" y="29"/>
                  <a:pt x="114" y="27"/>
                </a:cubicBezTo>
                <a:cubicBezTo>
                  <a:pt x="112" y="27"/>
                  <a:pt x="110" y="30"/>
                  <a:pt x="108" y="31"/>
                </a:cubicBezTo>
                <a:cubicBezTo>
                  <a:pt x="107" y="31"/>
                  <a:pt x="106" y="32"/>
                  <a:pt x="107" y="32"/>
                </a:cubicBezTo>
                <a:cubicBezTo>
                  <a:pt x="110" y="31"/>
                  <a:pt x="113" y="34"/>
                  <a:pt x="116" y="35"/>
                </a:cubicBezTo>
                <a:close/>
                <a:moveTo>
                  <a:pt x="106" y="138"/>
                </a:moveTo>
                <a:cubicBezTo>
                  <a:pt x="105" y="134"/>
                  <a:pt x="108" y="133"/>
                  <a:pt x="109" y="129"/>
                </a:cubicBezTo>
                <a:cubicBezTo>
                  <a:pt x="107" y="132"/>
                  <a:pt x="104" y="134"/>
                  <a:pt x="105" y="139"/>
                </a:cubicBezTo>
                <a:cubicBezTo>
                  <a:pt x="105" y="138"/>
                  <a:pt x="105" y="138"/>
                  <a:pt x="106" y="138"/>
                </a:cubicBezTo>
                <a:close/>
                <a:moveTo>
                  <a:pt x="117" y="113"/>
                </a:moveTo>
                <a:cubicBezTo>
                  <a:pt x="116" y="109"/>
                  <a:pt x="119" y="108"/>
                  <a:pt x="118" y="106"/>
                </a:cubicBezTo>
                <a:cubicBezTo>
                  <a:pt x="117" y="108"/>
                  <a:pt x="117" y="106"/>
                  <a:pt x="116" y="106"/>
                </a:cubicBezTo>
                <a:cubicBezTo>
                  <a:pt x="116" y="110"/>
                  <a:pt x="113" y="113"/>
                  <a:pt x="111" y="116"/>
                </a:cubicBezTo>
                <a:cubicBezTo>
                  <a:pt x="110" y="122"/>
                  <a:pt x="106" y="126"/>
                  <a:pt x="105" y="131"/>
                </a:cubicBezTo>
                <a:cubicBezTo>
                  <a:pt x="109" y="125"/>
                  <a:pt x="112" y="118"/>
                  <a:pt x="117" y="113"/>
                </a:cubicBezTo>
                <a:close/>
                <a:moveTo>
                  <a:pt x="115" y="82"/>
                </a:moveTo>
                <a:cubicBezTo>
                  <a:pt x="115" y="78"/>
                  <a:pt x="114" y="74"/>
                  <a:pt x="114" y="70"/>
                </a:cubicBezTo>
                <a:cubicBezTo>
                  <a:pt x="114" y="61"/>
                  <a:pt x="115" y="51"/>
                  <a:pt x="117" y="43"/>
                </a:cubicBezTo>
                <a:cubicBezTo>
                  <a:pt x="109" y="61"/>
                  <a:pt x="107" y="82"/>
                  <a:pt x="105" y="106"/>
                </a:cubicBezTo>
                <a:cubicBezTo>
                  <a:pt x="108" y="103"/>
                  <a:pt x="114" y="89"/>
                  <a:pt x="115" y="82"/>
                </a:cubicBezTo>
                <a:close/>
                <a:moveTo>
                  <a:pt x="112" y="22"/>
                </a:moveTo>
                <a:cubicBezTo>
                  <a:pt x="111" y="22"/>
                  <a:pt x="109" y="22"/>
                  <a:pt x="108" y="22"/>
                </a:cubicBezTo>
                <a:cubicBezTo>
                  <a:pt x="108" y="24"/>
                  <a:pt x="108" y="25"/>
                  <a:pt x="107" y="27"/>
                </a:cubicBezTo>
                <a:cubicBezTo>
                  <a:pt x="109" y="26"/>
                  <a:pt x="111" y="25"/>
                  <a:pt x="112" y="22"/>
                </a:cubicBezTo>
                <a:close/>
                <a:moveTo>
                  <a:pt x="104" y="154"/>
                </a:moveTo>
                <a:cubicBezTo>
                  <a:pt x="105" y="161"/>
                  <a:pt x="104" y="170"/>
                  <a:pt x="105" y="177"/>
                </a:cubicBezTo>
                <a:cubicBezTo>
                  <a:pt x="107" y="174"/>
                  <a:pt x="109" y="169"/>
                  <a:pt x="110" y="164"/>
                </a:cubicBezTo>
                <a:cubicBezTo>
                  <a:pt x="112" y="160"/>
                  <a:pt x="114" y="157"/>
                  <a:pt x="115" y="153"/>
                </a:cubicBezTo>
                <a:cubicBezTo>
                  <a:pt x="116" y="147"/>
                  <a:pt x="115" y="139"/>
                  <a:pt x="116" y="131"/>
                </a:cubicBezTo>
                <a:cubicBezTo>
                  <a:pt x="112" y="138"/>
                  <a:pt x="108" y="147"/>
                  <a:pt x="104" y="154"/>
                </a:cubicBezTo>
                <a:close/>
                <a:moveTo>
                  <a:pt x="116" y="125"/>
                </a:moveTo>
                <a:cubicBezTo>
                  <a:pt x="116" y="123"/>
                  <a:pt x="117" y="121"/>
                  <a:pt x="116" y="121"/>
                </a:cubicBezTo>
                <a:cubicBezTo>
                  <a:pt x="112" y="130"/>
                  <a:pt x="108" y="138"/>
                  <a:pt x="104" y="147"/>
                </a:cubicBezTo>
                <a:cubicBezTo>
                  <a:pt x="105" y="148"/>
                  <a:pt x="105" y="148"/>
                  <a:pt x="105" y="148"/>
                </a:cubicBezTo>
                <a:cubicBezTo>
                  <a:pt x="108" y="140"/>
                  <a:pt x="112" y="133"/>
                  <a:pt x="116" y="125"/>
                </a:cubicBezTo>
                <a:close/>
                <a:moveTo>
                  <a:pt x="104" y="278"/>
                </a:moveTo>
                <a:cubicBezTo>
                  <a:pt x="104" y="277"/>
                  <a:pt x="104" y="276"/>
                  <a:pt x="103" y="276"/>
                </a:cubicBezTo>
                <a:cubicBezTo>
                  <a:pt x="103" y="276"/>
                  <a:pt x="103" y="277"/>
                  <a:pt x="102" y="278"/>
                </a:cubicBezTo>
                <a:cubicBezTo>
                  <a:pt x="103" y="278"/>
                  <a:pt x="103" y="278"/>
                  <a:pt x="104" y="278"/>
                </a:cubicBezTo>
                <a:close/>
                <a:moveTo>
                  <a:pt x="112" y="171"/>
                </a:moveTo>
                <a:cubicBezTo>
                  <a:pt x="113" y="169"/>
                  <a:pt x="115" y="167"/>
                  <a:pt x="114" y="164"/>
                </a:cubicBezTo>
                <a:cubicBezTo>
                  <a:pt x="111" y="172"/>
                  <a:pt x="106" y="178"/>
                  <a:pt x="105" y="188"/>
                </a:cubicBezTo>
                <a:cubicBezTo>
                  <a:pt x="108" y="186"/>
                  <a:pt x="110" y="176"/>
                  <a:pt x="112" y="171"/>
                </a:cubicBezTo>
                <a:close/>
                <a:moveTo>
                  <a:pt x="106" y="273"/>
                </a:moveTo>
                <a:cubicBezTo>
                  <a:pt x="105" y="269"/>
                  <a:pt x="107" y="267"/>
                  <a:pt x="106" y="263"/>
                </a:cubicBezTo>
                <a:cubicBezTo>
                  <a:pt x="104" y="265"/>
                  <a:pt x="103" y="271"/>
                  <a:pt x="106" y="273"/>
                </a:cubicBezTo>
                <a:close/>
                <a:moveTo>
                  <a:pt x="106" y="204"/>
                </a:moveTo>
                <a:cubicBezTo>
                  <a:pt x="108" y="200"/>
                  <a:pt x="110" y="194"/>
                  <a:pt x="112" y="190"/>
                </a:cubicBezTo>
                <a:cubicBezTo>
                  <a:pt x="112" y="186"/>
                  <a:pt x="114" y="180"/>
                  <a:pt x="113" y="178"/>
                </a:cubicBezTo>
                <a:cubicBezTo>
                  <a:pt x="112" y="183"/>
                  <a:pt x="103" y="194"/>
                  <a:pt x="106" y="204"/>
                </a:cubicBezTo>
                <a:close/>
                <a:moveTo>
                  <a:pt x="105" y="213"/>
                </a:moveTo>
                <a:cubicBezTo>
                  <a:pt x="105" y="215"/>
                  <a:pt x="106" y="217"/>
                  <a:pt x="106" y="220"/>
                </a:cubicBezTo>
                <a:cubicBezTo>
                  <a:pt x="106" y="226"/>
                  <a:pt x="106" y="231"/>
                  <a:pt x="106" y="236"/>
                </a:cubicBezTo>
                <a:cubicBezTo>
                  <a:pt x="109" y="223"/>
                  <a:pt x="110" y="211"/>
                  <a:pt x="111" y="197"/>
                </a:cubicBezTo>
                <a:cubicBezTo>
                  <a:pt x="109" y="203"/>
                  <a:pt x="106" y="207"/>
                  <a:pt x="105" y="213"/>
                </a:cubicBezTo>
                <a:close/>
                <a:moveTo>
                  <a:pt x="123" y="170"/>
                </a:moveTo>
                <a:cubicBezTo>
                  <a:pt x="120" y="176"/>
                  <a:pt x="117" y="181"/>
                  <a:pt x="115" y="188"/>
                </a:cubicBezTo>
                <a:cubicBezTo>
                  <a:pt x="114" y="191"/>
                  <a:pt x="114" y="196"/>
                  <a:pt x="114" y="200"/>
                </a:cubicBezTo>
                <a:cubicBezTo>
                  <a:pt x="113" y="204"/>
                  <a:pt x="112" y="208"/>
                  <a:pt x="112" y="212"/>
                </a:cubicBezTo>
                <a:cubicBezTo>
                  <a:pt x="112" y="213"/>
                  <a:pt x="112" y="214"/>
                  <a:pt x="112" y="215"/>
                </a:cubicBezTo>
                <a:cubicBezTo>
                  <a:pt x="110" y="229"/>
                  <a:pt x="106" y="243"/>
                  <a:pt x="105" y="259"/>
                </a:cubicBezTo>
                <a:cubicBezTo>
                  <a:pt x="117" y="239"/>
                  <a:pt x="123" y="203"/>
                  <a:pt x="123" y="170"/>
                </a:cubicBezTo>
                <a:close/>
                <a:moveTo>
                  <a:pt x="122" y="248"/>
                </a:moveTo>
                <a:cubicBezTo>
                  <a:pt x="122" y="241"/>
                  <a:pt x="122" y="237"/>
                  <a:pt x="123" y="231"/>
                </a:cubicBezTo>
                <a:cubicBezTo>
                  <a:pt x="124" y="224"/>
                  <a:pt x="128" y="217"/>
                  <a:pt x="126" y="213"/>
                </a:cubicBezTo>
                <a:cubicBezTo>
                  <a:pt x="124" y="218"/>
                  <a:pt x="122" y="223"/>
                  <a:pt x="120" y="228"/>
                </a:cubicBezTo>
                <a:cubicBezTo>
                  <a:pt x="118" y="234"/>
                  <a:pt x="117" y="240"/>
                  <a:pt x="115" y="246"/>
                </a:cubicBezTo>
                <a:cubicBezTo>
                  <a:pt x="112" y="253"/>
                  <a:pt x="107" y="263"/>
                  <a:pt x="109" y="273"/>
                </a:cubicBezTo>
                <a:cubicBezTo>
                  <a:pt x="110" y="272"/>
                  <a:pt x="110" y="272"/>
                  <a:pt x="110" y="272"/>
                </a:cubicBezTo>
                <a:cubicBezTo>
                  <a:pt x="114" y="268"/>
                  <a:pt x="117" y="252"/>
                  <a:pt x="122" y="248"/>
                </a:cubicBezTo>
                <a:close/>
                <a:moveTo>
                  <a:pt x="119" y="33"/>
                </a:moveTo>
                <a:cubicBezTo>
                  <a:pt x="120" y="31"/>
                  <a:pt x="122" y="29"/>
                  <a:pt x="123" y="26"/>
                </a:cubicBezTo>
                <a:cubicBezTo>
                  <a:pt x="121" y="26"/>
                  <a:pt x="119" y="25"/>
                  <a:pt x="117" y="25"/>
                </a:cubicBezTo>
                <a:cubicBezTo>
                  <a:pt x="117" y="29"/>
                  <a:pt x="118" y="31"/>
                  <a:pt x="119" y="33"/>
                </a:cubicBezTo>
                <a:close/>
                <a:moveTo>
                  <a:pt x="117" y="72"/>
                </a:moveTo>
                <a:cubicBezTo>
                  <a:pt x="117" y="67"/>
                  <a:pt x="119" y="60"/>
                  <a:pt x="119" y="54"/>
                </a:cubicBezTo>
                <a:cubicBezTo>
                  <a:pt x="118" y="52"/>
                  <a:pt x="119" y="49"/>
                  <a:pt x="117" y="49"/>
                </a:cubicBezTo>
                <a:cubicBezTo>
                  <a:pt x="117" y="58"/>
                  <a:pt x="116" y="65"/>
                  <a:pt x="117" y="72"/>
                </a:cubicBezTo>
                <a:close/>
                <a:moveTo>
                  <a:pt x="117" y="84"/>
                </a:moveTo>
                <a:cubicBezTo>
                  <a:pt x="118" y="85"/>
                  <a:pt x="118" y="86"/>
                  <a:pt x="118" y="87"/>
                </a:cubicBezTo>
                <a:cubicBezTo>
                  <a:pt x="118" y="91"/>
                  <a:pt x="118" y="84"/>
                  <a:pt x="119" y="82"/>
                </a:cubicBezTo>
                <a:cubicBezTo>
                  <a:pt x="118" y="81"/>
                  <a:pt x="119" y="79"/>
                  <a:pt x="119" y="78"/>
                </a:cubicBezTo>
                <a:cubicBezTo>
                  <a:pt x="118" y="80"/>
                  <a:pt x="117" y="82"/>
                  <a:pt x="117" y="84"/>
                </a:cubicBezTo>
                <a:close/>
                <a:moveTo>
                  <a:pt x="116" y="181"/>
                </a:moveTo>
                <a:cubicBezTo>
                  <a:pt x="118" y="175"/>
                  <a:pt x="121" y="169"/>
                  <a:pt x="122" y="163"/>
                </a:cubicBezTo>
                <a:cubicBezTo>
                  <a:pt x="120" y="169"/>
                  <a:pt x="114" y="173"/>
                  <a:pt x="116" y="181"/>
                </a:cubicBezTo>
                <a:close/>
                <a:moveTo>
                  <a:pt x="125" y="275"/>
                </a:moveTo>
                <a:cubicBezTo>
                  <a:pt x="123" y="271"/>
                  <a:pt x="126" y="262"/>
                  <a:pt x="123" y="260"/>
                </a:cubicBezTo>
                <a:cubicBezTo>
                  <a:pt x="121" y="267"/>
                  <a:pt x="117" y="274"/>
                  <a:pt x="114" y="279"/>
                </a:cubicBezTo>
                <a:cubicBezTo>
                  <a:pt x="118" y="282"/>
                  <a:pt x="122" y="280"/>
                  <a:pt x="125" y="275"/>
                </a:cubicBezTo>
                <a:close/>
                <a:moveTo>
                  <a:pt x="119" y="156"/>
                </a:moveTo>
                <a:cubicBezTo>
                  <a:pt x="117" y="156"/>
                  <a:pt x="116" y="159"/>
                  <a:pt x="117" y="161"/>
                </a:cubicBezTo>
                <a:cubicBezTo>
                  <a:pt x="119" y="157"/>
                  <a:pt x="122" y="153"/>
                  <a:pt x="122" y="149"/>
                </a:cubicBezTo>
                <a:cubicBezTo>
                  <a:pt x="120" y="150"/>
                  <a:pt x="120" y="154"/>
                  <a:pt x="118" y="154"/>
                </a:cubicBezTo>
                <a:cubicBezTo>
                  <a:pt x="119" y="155"/>
                  <a:pt x="119" y="155"/>
                  <a:pt x="119" y="156"/>
                </a:cubicBezTo>
                <a:close/>
                <a:moveTo>
                  <a:pt x="118" y="145"/>
                </a:moveTo>
                <a:cubicBezTo>
                  <a:pt x="123" y="139"/>
                  <a:pt x="121" y="132"/>
                  <a:pt x="120" y="123"/>
                </a:cubicBezTo>
                <a:cubicBezTo>
                  <a:pt x="117" y="130"/>
                  <a:pt x="118" y="136"/>
                  <a:pt x="118" y="145"/>
                </a:cubicBezTo>
                <a:close/>
                <a:moveTo>
                  <a:pt x="123" y="32"/>
                </a:moveTo>
                <a:cubicBezTo>
                  <a:pt x="122" y="33"/>
                  <a:pt x="120" y="34"/>
                  <a:pt x="120" y="37"/>
                </a:cubicBezTo>
                <a:cubicBezTo>
                  <a:pt x="120" y="41"/>
                  <a:pt x="123" y="44"/>
                  <a:pt x="125" y="47"/>
                </a:cubicBezTo>
                <a:cubicBezTo>
                  <a:pt x="127" y="42"/>
                  <a:pt x="130" y="41"/>
                  <a:pt x="131" y="35"/>
                </a:cubicBezTo>
                <a:cubicBezTo>
                  <a:pt x="130" y="33"/>
                  <a:pt x="129" y="31"/>
                  <a:pt x="128" y="30"/>
                </a:cubicBezTo>
                <a:cubicBezTo>
                  <a:pt x="126" y="29"/>
                  <a:pt x="124" y="31"/>
                  <a:pt x="123" y="32"/>
                </a:cubicBezTo>
                <a:close/>
                <a:moveTo>
                  <a:pt x="121" y="57"/>
                </a:moveTo>
                <a:cubicBezTo>
                  <a:pt x="122" y="55"/>
                  <a:pt x="122" y="53"/>
                  <a:pt x="123" y="51"/>
                </a:cubicBezTo>
                <a:cubicBezTo>
                  <a:pt x="122" y="50"/>
                  <a:pt x="122" y="48"/>
                  <a:pt x="121" y="47"/>
                </a:cubicBezTo>
                <a:cubicBezTo>
                  <a:pt x="121" y="51"/>
                  <a:pt x="121" y="53"/>
                  <a:pt x="121" y="57"/>
                </a:cubicBezTo>
                <a:close/>
                <a:moveTo>
                  <a:pt x="121" y="91"/>
                </a:moveTo>
                <a:cubicBezTo>
                  <a:pt x="127" y="86"/>
                  <a:pt x="126" y="69"/>
                  <a:pt x="124" y="61"/>
                </a:cubicBezTo>
                <a:cubicBezTo>
                  <a:pt x="121" y="71"/>
                  <a:pt x="121" y="81"/>
                  <a:pt x="121" y="91"/>
                </a:cubicBezTo>
                <a:close/>
                <a:moveTo>
                  <a:pt x="125" y="99"/>
                </a:moveTo>
                <a:cubicBezTo>
                  <a:pt x="123" y="105"/>
                  <a:pt x="120" y="107"/>
                  <a:pt x="121" y="114"/>
                </a:cubicBezTo>
                <a:cubicBezTo>
                  <a:pt x="123" y="111"/>
                  <a:pt x="126" y="105"/>
                  <a:pt x="125" y="99"/>
                </a:cubicBezTo>
                <a:close/>
                <a:moveTo>
                  <a:pt x="122" y="251"/>
                </a:moveTo>
                <a:cubicBezTo>
                  <a:pt x="121" y="254"/>
                  <a:pt x="118" y="257"/>
                  <a:pt x="118" y="261"/>
                </a:cubicBezTo>
                <a:cubicBezTo>
                  <a:pt x="120" y="259"/>
                  <a:pt x="123" y="254"/>
                  <a:pt x="122" y="251"/>
                </a:cubicBezTo>
                <a:close/>
                <a:moveTo>
                  <a:pt x="122" y="163"/>
                </a:moveTo>
                <a:cubicBezTo>
                  <a:pt x="123" y="161"/>
                  <a:pt x="122" y="160"/>
                  <a:pt x="123" y="158"/>
                </a:cubicBezTo>
                <a:cubicBezTo>
                  <a:pt x="121" y="159"/>
                  <a:pt x="121" y="160"/>
                  <a:pt x="120" y="162"/>
                </a:cubicBezTo>
                <a:cubicBezTo>
                  <a:pt x="122" y="161"/>
                  <a:pt x="121" y="163"/>
                  <a:pt x="122" y="163"/>
                </a:cubicBezTo>
                <a:close/>
                <a:moveTo>
                  <a:pt x="123" y="133"/>
                </a:moveTo>
                <a:cubicBezTo>
                  <a:pt x="127" y="128"/>
                  <a:pt x="125" y="122"/>
                  <a:pt x="125" y="113"/>
                </a:cubicBezTo>
                <a:cubicBezTo>
                  <a:pt x="120" y="117"/>
                  <a:pt x="122" y="125"/>
                  <a:pt x="123" y="133"/>
                </a:cubicBezTo>
                <a:close/>
                <a:moveTo>
                  <a:pt x="127" y="207"/>
                </a:moveTo>
                <a:cubicBezTo>
                  <a:pt x="127" y="207"/>
                  <a:pt x="127" y="206"/>
                  <a:pt x="127" y="206"/>
                </a:cubicBezTo>
                <a:cubicBezTo>
                  <a:pt x="129" y="197"/>
                  <a:pt x="126" y="188"/>
                  <a:pt x="127" y="180"/>
                </a:cubicBezTo>
                <a:cubicBezTo>
                  <a:pt x="125" y="178"/>
                  <a:pt x="126" y="174"/>
                  <a:pt x="125" y="171"/>
                </a:cubicBezTo>
                <a:cubicBezTo>
                  <a:pt x="125" y="190"/>
                  <a:pt x="124" y="204"/>
                  <a:pt x="122" y="218"/>
                </a:cubicBezTo>
                <a:cubicBezTo>
                  <a:pt x="123" y="215"/>
                  <a:pt x="125" y="212"/>
                  <a:pt x="126" y="209"/>
                </a:cubicBezTo>
                <a:cubicBezTo>
                  <a:pt x="126" y="209"/>
                  <a:pt x="126" y="210"/>
                  <a:pt x="127" y="209"/>
                </a:cubicBezTo>
                <a:cubicBezTo>
                  <a:pt x="126" y="207"/>
                  <a:pt x="126" y="208"/>
                  <a:pt x="127" y="207"/>
                </a:cubicBezTo>
                <a:close/>
                <a:moveTo>
                  <a:pt x="124" y="145"/>
                </a:moveTo>
                <a:cubicBezTo>
                  <a:pt x="125" y="145"/>
                  <a:pt x="127" y="142"/>
                  <a:pt x="125" y="141"/>
                </a:cubicBezTo>
                <a:cubicBezTo>
                  <a:pt x="125" y="142"/>
                  <a:pt x="124" y="143"/>
                  <a:pt x="124" y="144"/>
                </a:cubicBezTo>
                <a:cubicBezTo>
                  <a:pt x="124" y="144"/>
                  <a:pt x="124" y="145"/>
                  <a:pt x="124" y="145"/>
                </a:cubicBezTo>
                <a:close/>
                <a:moveTo>
                  <a:pt x="125" y="156"/>
                </a:moveTo>
                <a:cubicBezTo>
                  <a:pt x="125" y="155"/>
                  <a:pt x="127" y="154"/>
                  <a:pt x="126" y="153"/>
                </a:cubicBezTo>
                <a:cubicBezTo>
                  <a:pt x="126" y="154"/>
                  <a:pt x="124" y="155"/>
                  <a:pt x="125" y="156"/>
                </a:cubicBezTo>
                <a:close/>
                <a:moveTo>
                  <a:pt x="126" y="150"/>
                </a:moveTo>
                <a:cubicBezTo>
                  <a:pt x="126" y="152"/>
                  <a:pt x="125" y="152"/>
                  <a:pt x="125" y="154"/>
                </a:cubicBezTo>
                <a:cubicBezTo>
                  <a:pt x="126" y="154"/>
                  <a:pt x="127" y="151"/>
                  <a:pt x="126" y="150"/>
                </a:cubicBezTo>
                <a:close/>
                <a:moveTo>
                  <a:pt x="133" y="83"/>
                </a:moveTo>
                <a:cubicBezTo>
                  <a:pt x="131" y="89"/>
                  <a:pt x="127" y="93"/>
                  <a:pt x="127" y="100"/>
                </a:cubicBezTo>
                <a:cubicBezTo>
                  <a:pt x="130" y="96"/>
                  <a:pt x="133" y="89"/>
                  <a:pt x="133" y="83"/>
                </a:cubicBezTo>
                <a:close/>
                <a:moveTo>
                  <a:pt x="127" y="120"/>
                </a:moveTo>
                <a:cubicBezTo>
                  <a:pt x="128" y="113"/>
                  <a:pt x="129" y="109"/>
                  <a:pt x="129" y="103"/>
                </a:cubicBezTo>
                <a:cubicBezTo>
                  <a:pt x="127" y="106"/>
                  <a:pt x="127" y="115"/>
                  <a:pt x="127" y="120"/>
                </a:cubicBezTo>
                <a:close/>
                <a:moveTo>
                  <a:pt x="135" y="46"/>
                </a:moveTo>
                <a:cubicBezTo>
                  <a:pt x="133" y="46"/>
                  <a:pt x="131" y="48"/>
                  <a:pt x="130" y="50"/>
                </a:cubicBezTo>
                <a:cubicBezTo>
                  <a:pt x="129" y="59"/>
                  <a:pt x="128" y="69"/>
                  <a:pt x="128" y="78"/>
                </a:cubicBezTo>
                <a:cubicBezTo>
                  <a:pt x="131" y="69"/>
                  <a:pt x="136" y="57"/>
                  <a:pt x="135" y="46"/>
                </a:cubicBezTo>
                <a:close/>
                <a:moveTo>
                  <a:pt x="127" y="167"/>
                </a:moveTo>
                <a:cubicBezTo>
                  <a:pt x="127" y="165"/>
                  <a:pt x="127" y="161"/>
                  <a:pt x="126" y="160"/>
                </a:cubicBezTo>
                <a:cubicBezTo>
                  <a:pt x="126" y="162"/>
                  <a:pt x="126" y="166"/>
                  <a:pt x="127" y="167"/>
                </a:cubicBezTo>
                <a:close/>
                <a:moveTo>
                  <a:pt x="138" y="120"/>
                </a:moveTo>
                <a:cubicBezTo>
                  <a:pt x="137" y="119"/>
                  <a:pt x="137" y="121"/>
                  <a:pt x="137" y="121"/>
                </a:cubicBezTo>
                <a:cubicBezTo>
                  <a:pt x="137" y="120"/>
                  <a:pt x="137" y="119"/>
                  <a:pt x="136" y="118"/>
                </a:cubicBezTo>
                <a:cubicBezTo>
                  <a:pt x="134" y="125"/>
                  <a:pt x="129" y="129"/>
                  <a:pt x="129" y="137"/>
                </a:cubicBezTo>
                <a:cubicBezTo>
                  <a:pt x="132" y="131"/>
                  <a:pt x="137" y="127"/>
                  <a:pt x="138" y="120"/>
                </a:cubicBezTo>
                <a:close/>
                <a:moveTo>
                  <a:pt x="130" y="150"/>
                </a:moveTo>
                <a:cubicBezTo>
                  <a:pt x="128" y="155"/>
                  <a:pt x="129" y="160"/>
                  <a:pt x="129" y="165"/>
                </a:cubicBezTo>
                <a:cubicBezTo>
                  <a:pt x="130" y="175"/>
                  <a:pt x="130" y="185"/>
                  <a:pt x="131" y="194"/>
                </a:cubicBezTo>
                <a:cubicBezTo>
                  <a:pt x="133" y="189"/>
                  <a:pt x="136" y="184"/>
                  <a:pt x="137" y="177"/>
                </a:cubicBezTo>
                <a:cubicBezTo>
                  <a:pt x="137" y="164"/>
                  <a:pt x="137" y="150"/>
                  <a:pt x="137" y="137"/>
                </a:cubicBezTo>
                <a:cubicBezTo>
                  <a:pt x="135" y="141"/>
                  <a:pt x="131" y="146"/>
                  <a:pt x="130" y="150"/>
                </a:cubicBezTo>
                <a:close/>
                <a:moveTo>
                  <a:pt x="132" y="30"/>
                </a:moveTo>
                <a:cubicBezTo>
                  <a:pt x="133" y="30"/>
                  <a:pt x="133" y="29"/>
                  <a:pt x="133" y="28"/>
                </a:cubicBezTo>
                <a:cubicBezTo>
                  <a:pt x="133" y="29"/>
                  <a:pt x="132" y="28"/>
                  <a:pt x="132" y="29"/>
                </a:cubicBezTo>
                <a:cubicBezTo>
                  <a:pt x="132" y="29"/>
                  <a:pt x="132" y="29"/>
                  <a:pt x="132" y="30"/>
                </a:cubicBezTo>
                <a:close/>
                <a:moveTo>
                  <a:pt x="137" y="94"/>
                </a:moveTo>
                <a:cubicBezTo>
                  <a:pt x="135" y="93"/>
                  <a:pt x="136" y="89"/>
                  <a:pt x="135" y="87"/>
                </a:cubicBezTo>
                <a:cubicBezTo>
                  <a:pt x="131" y="95"/>
                  <a:pt x="131" y="108"/>
                  <a:pt x="130" y="117"/>
                </a:cubicBezTo>
                <a:cubicBezTo>
                  <a:pt x="134" y="111"/>
                  <a:pt x="136" y="101"/>
                  <a:pt x="137" y="94"/>
                </a:cubicBezTo>
                <a:close/>
                <a:moveTo>
                  <a:pt x="134" y="72"/>
                </a:moveTo>
                <a:cubicBezTo>
                  <a:pt x="133" y="73"/>
                  <a:pt x="131" y="78"/>
                  <a:pt x="131" y="79"/>
                </a:cubicBezTo>
                <a:cubicBezTo>
                  <a:pt x="132" y="77"/>
                  <a:pt x="133" y="74"/>
                  <a:pt x="134" y="72"/>
                </a:cubicBezTo>
                <a:close/>
                <a:moveTo>
                  <a:pt x="136" y="111"/>
                </a:moveTo>
                <a:cubicBezTo>
                  <a:pt x="137" y="111"/>
                  <a:pt x="138" y="108"/>
                  <a:pt x="137" y="108"/>
                </a:cubicBezTo>
                <a:cubicBezTo>
                  <a:pt x="134" y="112"/>
                  <a:pt x="133" y="119"/>
                  <a:pt x="130" y="123"/>
                </a:cubicBezTo>
                <a:cubicBezTo>
                  <a:pt x="131" y="124"/>
                  <a:pt x="131" y="124"/>
                  <a:pt x="131" y="124"/>
                </a:cubicBezTo>
                <a:cubicBezTo>
                  <a:pt x="133" y="120"/>
                  <a:pt x="135" y="116"/>
                  <a:pt x="136" y="111"/>
                </a:cubicBezTo>
                <a:close/>
                <a:moveTo>
                  <a:pt x="128" y="262"/>
                </a:moveTo>
                <a:cubicBezTo>
                  <a:pt x="129" y="257"/>
                  <a:pt x="130" y="251"/>
                  <a:pt x="129" y="245"/>
                </a:cubicBezTo>
                <a:cubicBezTo>
                  <a:pt x="128" y="249"/>
                  <a:pt x="126" y="258"/>
                  <a:pt x="128" y="262"/>
                </a:cubicBezTo>
                <a:close/>
                <a:moveTo>
                  <a:pt x="128" y="232"/>
                </a:moveTo>
                <a:cubicBezTo>
                  <a:pt x="131" y="230"/>
                  <a:pt x="130" y="221"/>
                  <a:pt x="129" y="217"/>
                </a:cubicBezTo>
                <a:cubicBezTo>
                  <a:pt x="129" y="222"/>
                  <a:pt x="128" y="228"/>
                  <a:pt x="128" y="232"/>
                </a:cubicBezTo>
                <a:close/>
                <a:moveTo>
                  <a:pt x="128" y="279"/>
                </a:moveTo>
                <a:cubicBezTo>
                  <a:pt x="129" y="279"/>
                  <a:pt x="129" y="278"/>
                  <a:pt x="130" y="278"/>
                </a:cubicBezTo>
                <a:cubicBezTo>
                  <a:pt x="131" y="275"/>
                  <a:pt x="130" y="273"/>
                  <a:pt x="129" y="272"/>
                </a:cubicBezTo>
                <a:cubicBezTo>
                  <a:pt x="128" y="275"/>
                  <a:pt x="127" y="277"/>
                  <a:pt x="128" y="279"/>
                </a:cubicBezTo>
                <a:close/>
                <a:moveTo>
                  <a:pt x="136" y="35"/>
                </a:moveTo>
                <a:cubicBezTo>
                  <a:pt x="136" y="33"/>
                  <a:pt x="137" y="31"/>
                  <a:pt x="136" y="29"/>
                </a:cubicBezTo>
                <a:cubicBezTo>
                  <a:pt x="135" y="30"/>
                  <a:pt x="135" y="32"/>
                  <a:pt x="134" y="32"/>
                </a:cubicBezTo>
                <a:cubicBezTo>
                  <a:pt x="135" y="33"/>
                  <a:pt x="135" y="34"/>
                  <a:pt x="136" y="35"/>
                </a:cubicBezTo>
                <a:close/>
                <a:moveTo>
                  <a:pt x="135" y="192"/>
                </a:moveTo>
                <a:cubicBezTo>
                  <a:pt x="133" y="195"/>
                  <a:pt x="132" y="199"/>
                  <a:pt x="131" y="204"/>
                </a:cubicBezTo>
                <a:cubicBezTo>
                  <a:pt x="134" y="202"/>
                  <a:pt x="136" y="198"/>
                  <a:pt x="135" y="192"/>
                </a:cubicBezTo>
                <a:close/>
                <a:moveTo>
                  <a:pt x="135" y="294"/>
                </a:moveTo>
                <a:cubicBezTo>
                  <a:pt x="134" y="292"/>
                  <a:pt x="131" y="288"/>
                  <a:pt x="133" y="285"/>
                </a:cubicBezTo>
                <a:cubicBezTo>
                  <a:pt x="132" y="285"/>
                  <a:pt x="131" y="286"/>
                  <a:pt x="130" y="286"/>
                </a:cubicBezTo>
                <a:cubicBezTo>
                  <a:pt x="131" y="290"/>
                  <a:pt x="133" y="294"/>
                  <a:pt x="135" y="294"/>
                </a:cubicBezTo>
                <a:close/>
                <a:moveTo>
                  <a:pt x="132" y="243"/>
                </a:moveTo>
                <a:cubicBezTo>
                  <a:pt x="134" y="235"/>
                  <a:pt x="136" y="225"/>
                  <a:pt x="138" y="216"/>
                </a:cubicBezTo>
                <a:cubicBezTo>
                  <a:pt x="136" y="222"/>
                  <a:pt x="134" y="228"/>
                  <a:pt x="132" y="235"/>
                </a:cubicBezTo>
                <a:cubicBezTo>
                  <a:pt x="133" y="235"/>
                  <a:pt x="133" y="235"/>
                  <a:pt x="133" y="235"/>
                </a:cubicBezTo>
                <a:cubicBezTo>
                  <a:pt x="131" y="237"/>
                  <a:pt x="133" y="240"/>
                  <a:pt x="132" y="243"/>
                </a:cubicBezTo>
                <a:close/>
                <a:moveTo>
                  <a:pt x="133" y="213"/>
                </a:moveTo>
                <a:cubicBezTo>
                  <a:pt x="133" y="211"/>
                  <a:pt x="134" y="209"/>
                  <a:pt x="133" y="207"/>
                </a:cubicBezTo>
                <a:cubicBezTo>
                  <a:pt x="132" y="208"/>
                  <a:pt x="132" y="211"/>
                  <a:pt x="133" y="213"/>
                </a:cubicBezTo>
                <a:close/>
                <a:moveTo>
                  <a:pt x="133" y="259"/>
                </a:moveTo>
                <a:cubicBezTo>
                  <a:pt x="133" y="260"/>
                  <a:pt x="133" y="263"/>
                  <a:pt x="134" y="264"/>
                </a:cubicBezTo>
                <a:cubicBezTo>
                  <a:pt x="133" y="266"/>
                  <a:pt x="132" y="272"/>
                  <a:pt x="134" y="273"/>
                </a:cubicBezTo>
                <a:cubicBezTo>
                  <a:pt x="134" y="266"/>
                  <a:pt x="134" y="259"/>
                  <a:pt x="135" y="250"/>
                </a:cubicBezTo>
                <a:cubicBezTo>
                  <a:pt x="134" y="252"/>
                  <a:pt x="134" y="255"/>
                  <a:pt x="133" y="259"/>
                </a:cubicBezTo>
                <a:close/>
                <a:moveTo>
                  <a:pt x="139" y="42"/>
                </a:moveTo>
                <a:cubicBezTo>
                  <a:pt x="141" y="48"/>
                  <a:pt x="138" y="53"/>
                  <a:pt x="140" y="57"/>
                </a:cubicBezTo>
                <a:cubicBezTo>
                  <a:pt x="141" y="51"/>
                  <a:pt x="143" y="46"/>
                  <a:pt x="143" y="40"/>
                </a:cubicBezTo>
                <a:cubicBezTo>
                  <a:pt x="142" y="41"/>
                  <a:pt x="140" y="40"/>
                  <a:pt x="139" y="42"/>
                </a:cubicBezTo>
                <a:close/>
                <a:moveTo>
                  <a:pt x="139" y="108"/>
                </a:moveTo>
                <a:cubicBezTo>
                  <a:pt x="141" y="105"/>
                  <a:pt x="142" y="99"/>
                  <a:pt x="139" y="95"/>
                </a:cubicBezTo>
                <a:cubicBezTo>
                  <a:pt x="138" y="99"/>
                  <a:pt x="138" y="104"/>
                  <a:pt x="139" y="108"/>
                </a:cubicBezTo>
                <a:close/>
                <a:moveTo>
                  <a:pt x="143" y="36"/>
                </a:moveTo>
                <a:cubicBezTo>
                  <a:pt x="144" y="33"/>
                  <a:pt x="143" y="32"/>
                  <a:pt x="141" y="32"/>
                </a:cubicBezTo>
                <a:cubicBezTo>
                  <a:pt x="141" y="34"/>
                  <a:pt x="140" y="34"/>
                  <a:pt x="140" y="37"/>
                </a:cubicBezTo>
                <a:cubicBezTo>
                  <a:pt x="141" y="37"/>
                  <a:pt x="142" y="36"/>
                  <a:pt x="143" y="36"/>
                </a:cubicBezTo>
                <a:close/>
                <a:moveTo>
                  <a:pt x="147" y="183"/>
                </a:moveTo>
                <a:cubicBezTo>
                  <a:pt x="142" y="190"/>
                  <a:pt x="136" y="198"/>
                  <a:pt x="136" y="212"/>
                </a:cubicBezTo>
                <a:cubicBezTo>
                  <a:pt x="140" y="203"/>
                  <a:pt x="144" y="193"/>
                  <a:pt x="147" y="183"/>
                </a:cubicBezTo>
                <a:close/>
                <a:moveTo>
                  <a:pt x="147" y="298"/>
                </a:moveTo>
                <a:cubicBezTo>
                  <a:pt x="145" y="297"/>
                  <a:pt x="144" y="296"/>
                  <a:pt x="142" y="294"/>
                </a:cubicBezTo>
                <a:cubicBezTo>
                  <a:pt x="136" y="295"/>
                  <a:pt x="137" y="287"/>
                  <a:pt x="135" y="284"/>
                </a:cubicBezTo>
                <a:cubicBezTo>
                  <a:pt x="136" y="291"/>
                  <a:pt x="140" y="301"/>
                  <a:pt x="147" y="298"/>
                </a:cubicBezTo>
                <a:close/>
                <a:moveTo>
                  <a:pt x="139" y="117"/>
                </a:moveTo>
                <a:cubicBezTo>
                  <a:pt x="140" y="114"/>
                  <a:pt x="142" y="110"/>
                  <a:pt x="142" y="108"/>
                </a:cubicBezTo>
                <a:cubicBezTo>
                  <a:pt x="140" y="110"/>
                  <a:pt x="138" y="113"/>
                  <a:pt x="139" y="117"/>
                </a:cubicBezTo>
                <a:close/>
                <a:moveTo>
                  <a:pt x="139" y="142"/>
                </a:moveTo>
                <a:cubicBezTo>
                  <a:pt x="139" y="152"/>
                  <a:pt x="139" y="165"/>
                  <a:pt x="139" y="176"/>
                </a:cubicBezTo>
                <a:cubicBezTo>
                  <a:pt x="140" y="170"/>
                  <a:pt x="144" y="167"/>
                  <a:pt x="145" y="162"/>
                </a:cubicBezTo>
                <a:cubicBezTo>
                  <a:pt x="145" y="157"/>
                  <a:pt x="144" y="148"/>
                  <a:pt x="144" y="140"/>
                </a:cubicBezTo>
                <a:cubicBezTo>
                  <a:pt x="143" y="134"/>
                  <a:pt x="143" y="130"/>
                  <a:pt x="143" y="126"/>
                </a:cubicBezTo>
                <a:cubicBezTo>
                  <a:pt x="139" y="130"/>
                  <a:pt x="139" y="134"/>
                  <a:pt x="139" y="142"/>
                </a:cubicBezTo>
                <a:close/>
                <a:moveTo>
                  <a:pt x="141" y="72"/>
                </a:moveTo>
                <a:cubicBezTo>
                  <a:pt x="141" y="82"/>
                  <a:pt x="140" y="92"/>
                  <a:pt x="143" y="99"/>
                </a:cubicBezTo>
                <a:cubicBezTo>
                  <a:pt x="143" y="84"/>
                  <a:pt x="143" y="72"/>
                  <a:pt x="144" y="58"/>
                </a:cubicBezTo>
                <a:cubicBezTo>
                  <a:pt x="142" y="61"/>
                  <a:pt x="139" y="68"/>
                  <a:pt x="141" y="72"/>
                </a:cubicBezTo>
                <a:close/>
                <a:moveTo>
                  <a:pt x="143" y="184"/>
                </a:moveTo>
                <a:cubicBezTo>
                  <a:pt x="144" y="183"/>
                  <a:pt x="147" y="179"/>
                  <a:pt x="146" y="182"/>
                </a:cubicBezTo>
                <a:cubicBezTo>
                  <a:pt x="146" y="176"/>
                  <a:pt x="146" y="173"/>
                  <a:pt x="145" y="168"/>
                </a:cubicBezTo>
                <a:cubicBezTo>
                  <a:pt x="144" y="171"/>
                  <a:pt x="142" y="173"/>
                  <a:pt x="141" y="175"/>
                </a:cubicBezTo>
                <a:cubicBezTo>
                  <a:pt x="141" y="176"/>
                  <a:pt x="142" y="176"/>
                  <a:pt x="142" y="177"/>
                </a:cubicBezTo>
                <a:cubicBezTo>
                  <a:pt x="141" y="179"/>
                  <a:pt x="139" y="181"/>
                  <a:pt x="138" y="184"/>
                </a:cubicBezTo>
                <a:cubicBezTo>
                  <a:pt x="138" y="186"/>
                  <a:pt x="138" y="190"/>
                  <a:pt x="138" y="193"/>
                </a:cubicBezTo>
                <a:cubicBezTo>
                  <a:pt x="139" y="192"/>
                  <a:pt x="141" y="187"/>
                  <a:pt x="143" y="184"/>
                </a:cubicBezTo>
                <a:close/>
                <a:moveTo>
                  <a:pt x="137" y="273"/>
                </a:moveTo>
                <a:cubicBezTo>
                  <a:pt x="139" y="273"/>
                  <a:pt x="137" y="268"/>
                  <a:pt x="136" y="267"/>
                </a:cubicBezTo>
                <a:cubicBezTo>
                  <a:pt x="137" y="269"/>
                  <a:pt x="137" y="271"/>
                  <a:pt x="137" y="273"/>
                </a:cubicBezTo>
                <a:close/>
                <a:moveTo>
                  <a:pt x="147" y="194"/>
                </a:moveTo>
                <a:cubicBezTo>
                  <a:pt x="146" y="195"/>
                  <a:pt x="147" y="198"/>
                  <a:pt x="145" y="198"/>
                </a:cubicBezTo>
                <a:cubicBezTo>
                  <a:pt x="146" y="202"/>
                  <a:pt x="144" y="204"/>
                  <a:pt x="143" y="206"/>
                </a:cubicBezTo>
                <a:cubicBezTo>
                  <a:pt x="142" y="212"/>
                  <a:pt x="141" y="218"/>
                  <a:pt x="140" y="224"/>
                </a:cubicBezTo>
                <a:cubicBezTo>
                  <a:pt x="140" y="226"/>
                  <a:pt x="140" y="227"/>
                  <a:pt x="140" y="229"/>
                </a:cubicBezTo>
                <a:cubicBezTo>
                  <a:pt x="139" y="232"/>
                  <a:pt x="138" y="235"/>
                  <a:pt x="138" y="238"/>
                </a:cubicBezTo>
                <a:cubicBezTo>
                  <a:pt x="137" y="249"/>
                  <a:pt x="137" y="259"/>
                  <a:pt x="141" y="269"/>
                </a:cubicBezTo>
                <a:cubicBezTo>
                  <a:pt x="142" y="265"/>
                  <a:pt x="141" y="259"/>
                  <a:pt x="141" y="254"/>
                </a:cubicBezTo>
                <a:cubicBezTo>
                  <a:pt x="141" y="242"/>
                  <a:pt x="143" y="230"/>
                  <a:pt x="145" y="221"/>
                </a:cubicBezTo>
                <a:cubicBezTo>
                  <a:pt x="145" y="218"/>
                  <a:pt x="146" y="214"/>
                  <a:pt x="148" y="214"/>
                </a:cubicBezTo>
                <a:cubicBezTo>
                  <a:pt x="148" y="215"/>
                  <a:pt x="148" y="215"/>
                  <a:pt x="148" y="215"/>
                </a:cubicBezTo>
                <a:cubicBezTo>
                  <a:pt x="148" y="209"/>
                  <a:pt x="148" y="201"/>
                  <a:pt x="147" y="194"/>
                </a:cubicBezTo>
                <a:close/>
                <a:moveTo>
                  <a:pt x="141" y="290"/>
                </a:moveTo>
                <a:cubicBezTo>
                  <a:pt x="141" y="290"/>
                  <a:pt x="142" y="289"/>
                  <a:pt x="142" y="288"/>
                </a:cubicBezTo>
                <a:cubicBezTo>
                  <a:pt x="141" y="287"/>
                  <a:pt x="139" y="287"/>
                  <a:pt x="140" y="284"/>
                </a:cubicBezTo>
                <a:cubicBezTo>
                  <a:pt x="139" y="285"/>
                  <a:pt x="139" y="283"/>
                  <a:pt x="138" y="283"/>
                </a:cubicBezTo>
                <a:cubicBezTo>
                  <a:pt x="138" y="286"/>
                  <a:pt x="139" y="289"/>
                  <a:pt x="141" y="290"/>
                </a:cubicBezTo>
                <a:close/>
                <a:moveTo>
                  <a:pt x="149" y="35"/>
                </a:moveTo>
                <a:cubicBezTo>
                  <a:pt x="150" y="32"/>
                  <a:pt x="151" y="30"/>
                  <a:pt x="153" y="28"/>
                </a:cubicBezTo>
                <a:cubicBezTo>
                  <a:pt x="150" y="27"/>
                  <a:pt x="148" y="26"/>
                  <a:pt x="145" y="27"/>
                </a:cubicBezTo>
                <a:cubicBezTo>
                  <a:pt x="146" y="30"/>
                  <a:pt x="147" y="33"/>
                  <a:pt x="149" y="35"/>
                </a:cubicBezTo>
                <a:close/>
                <a:moveTo>
                  <a:pt x="147" y="48"/>
                </a:moveTo>
                <a:cubicBezTo>
                  <a:pt x="146" y="47"/>
                  <a:pt x="146" y="48"/>
                  <a:pt x="146" y="47"/>
                </a:cubicBezTo>
                <a:cubicBezTo>
                  <a:pt x="146" y="46"/>
                  <a:pt x="147" y="42"/>
                  <a:pt x="147" y="39"/>
                </a:cubicBezTo>
                <a:cubicBezTo>
                  <a:pt x="146" y="39"/>
                  <a:pt x="146" y="40"/>
                  <a:pt x="146" y="40"/>
                </a:cubicBezTo>
                <a:cubicBezTo>
                  <a:pt x="145" y="43"/>
                  <a:pt x="146" y="45"/>
                  <a:pt x="145" y="45"/>
                </a:cubicBezTo>
                <a:cubicBezTo>
                  <a:pt x="146" y="47"/>
                  <a:pt x="144" y="48"/>
                  <a:pt x="145" y="50"/>
                </a:cubicBezTo>
                <a:cubicBezTo>
                  <a:pt x="145" y="50"/>
                  <a:pt x="146" y="49"/>
                  <a:pt x="147" y="48"/>
                </a:cubicBezTo>
                <a:close/>
                <a:moveTo>
                  <a:pt x="147" y="87"/>
                </a:moveTo>
                <a:cubicBezTo>
                  <a:pt x="149" y="76"/>
                  <a:pt x="151" y="59"/>
                  <a:pt x="150" y="50"/>
                </a:cubicBezTo>
                <a:cubicBezTo>
                  <a:pt x="146" y="52"/>
                  <a:pt x="146" y="60"/>
                  <a:pt x="145" y="68"/>
                </a:cubicBezTo>
                <a:cubicBezTo>
                  <a:pt x="145" y="77"/>
                  <a:pt x="145" y="85"/>
                  <a:pt x="145" y="93"/>
                </a:cubicBezTo>
                <a:cubicBezTo>
                  <a:pt x="146" y="92"/>
                  <a:pt x="147" y="89"/>
                  <a:pt x="147" y="87"/>
                </a:cubicBezTo>
                <a:close/>
                <a:moveTo>
                  <a:pt x="160" y="52"/>
                </a:moveTo>
                <a:cubicBezTo>
                  <a:pt x="159" y="59"/>
                  <a:pt x="157" y="64"/>
                  <a:pt x="156" y="70"/>
                </a:cubicBezTo>
                <a:cubicBezTo>
                  <a:pt x="154" y="77"/>
                  <a:pt x="152" y="84"/>
                  <a:pt x="149" y="91"/>
                </a:cubicBezTo>
                <a:cubicBezTo>
                  <a:pt x="149" y="91"/>
                  <a:pt x="149" y="92"/>
                  <a:pt x="148" y="92"/>
                </a:cubicBezTo>
                <a:cubicBezTo>
                  <a:pt x="148" y="97"/>
                  <a:pt x="144" y="103"/>
                  <a:pt x="145" y="110"/>
                </a:cubicBezTo>
                <a:cubicBezTo>
                  <a:pt x="155" y="97"/>
                  <a:pt x="161" y="72"/>
                  <a:pt x="160" y="52"/>
                </a:cubicBezTo>
                <a:close/>
                <a:moveTo>
                  <a:pt x="147" y="157"/>
                </a:moveTo>
                <a:cubicBezTo>
                  <a:pt x="148" y="154"/>
                  <a:pt x="150" y="152"/>
                  <a:pt x="151" y="148"/>
                </a:cubicBezTo>
                <a:cubicBezTo>
                  <a:pt x="148" y="140"/>
                  <a:pt x="148" y="131"/>
                  <a:pt x="145" y="124"/>
                </a:cubicBezTo>
                <a:cubicBezTo>
                  <a:pt x="145" y="134"/>
                  <a:pt x="145" y="148"/>
                  <a:pt x="147" y="157"/>
                </a:cubicBezTo>
                <a:close/>
                <a:moveTo>
                  <a:pt x="146" y="119"/>
                </a:moveTo>
                <a:cubicBezTo>
                  <a:pt x="149" y="127"/>
                  <a:pt x="150" y="138"/>
                  <a:pt x="152" y="146"/>
                </a:cubicBezTo>
                <a:cubicBezTo>
                  <a:pt x="154" y="142"/>
                  <a:pt x="153" y="137"/>
                  <a:pt x="153" y="132"/>
                </a:cubicBezTo>
                <a:cubicBezTo>
                  <a:pt x="153" y="122"/>
                  <a:pt x="155" y="112"/>
                  <a:pt x="155" y="104"/>
                </a:cubicBezTo>
                <a:cubicBezTo>
                  <a:pt x="151" y="107"/>
                  <a:pt x="149" y="113"/>
                  <a:pt x="146" y="119"/>
                </a:cubicBezTo>
                <a:close/>
                <a:moveTo>
                  <a:pt x="148" y="44"/>
                </a:moveTo>
                <a:cubicBezTo>
                  <a:pt x="148" y="45"/>
                  <a:pt x="148" y="45"/>
                  <a:pt x="148" y="46"/>
                </a:cubicBezTo>
                <a:cubicBezTo>
                  <a:pt x="149" y="46"/>
                  <a:pt x="150" y="44"/>
                  <a:pt x="148" y="44"/>
                </a:cubicBezTo>
                <a:close/>
                <a:moveTo>
                  <a:pt x="144" y="260"/>
                </a:moveTo>
                <a:cubicBezTo>
                  <a:pt x="149" y="250"/>
                  <a:pt x="148" y="235"/>
                  <a:pt x="148" y="219"/>
                </a:cubicBezTo>
                <a:cubicBezTo>
                  <a:pt x="145" y="230"/>
                  <a:pt x="144" y="248"/>
                  <a:pt x="144" y="260"/>
                </a:cubicBezTo>
                <a:close/>
                <a:moveTo>
                  <a:pt x="148" y="177"/>
                </a:moveTo>
                <a:cubicBezTo>
                  <a:pt x="151" y="173"/>
                  <a:pt x="152" y="167"/>
                  <a:pt x="154" y="162"/>
                </a:cubicBezTo>
                <a:cubicBezTo>
                  <a:pt x="152" y="163"/>
                  <a:pt x="152" y="156"/>
                  <a:pt x="151" y="155"/>
                </a:cubicBezTo>
                <a:cubicBezTo>
                  <a:pt x="146" y="160"/>
                  <a:pt x="147" y="170"/>
                  <a:pt x="148" y="177"/>
                </a:cubicBezTo>
                <a:close/>
                <a:moveTo>
                  <a:pt x="151" y="43"/>
                </a:moveTo>
                <a:cubicBezTo>
                  <a:pt x="152" y="44"/>
                  <a:pt x="154" y="43"/>
                  <a:pt x="155" y="42"/>
                </a:cubicBezTo>
                <a:cubicBezTo>
                  <a:pt x="154" y="42"/>
                  <a:pt x="152" y="39"/>
                  <a:pt x="151" y="41"/>
                </a:cubicBezTo>
                <a:cubicBezTo>
                  <a:pt x="152" y="41"/>
                  <a:pt x="151" y="43"/>
                  <a:pt x="151" y="43"/>
                </a:cubicBezTo>
                <a:close/>
                <a:moveTo>
                  <a:pt x="157" y="39"/>
                </a:moveTo>
                <a:cubicBezTo>
                  <a:pt x="156" y="36"/>
                  <a:pt x="155" y="34"/>
                  <a:pt x="155" y="31"/>
                </a:cubicBezTo>
                <a:cubicBezTo>
                  <a:pt x="153" y="32"/>
                  <a:pt x="152" y="34"/>
                  <a:pt x="151" y="36"/>
                </a:cubicBezTo>
                <a:cubicBezTo>
                  <a:pt x="153" y="37"/>
                  <a:pt x="155" y="38"/>
                  <a:pt x="157" y="39"/>
                </a:cubicBezTo>
                <a:close/>
                <a:moveTo>
                  <a:pt x="151" y="294"/>
                </a:moveTo>
                <a:cubicBezTo>
                  <a:pt x="150" y="292"/>
                  <a:pt x="146" y="291"/>
                  <a:pt x="147" y="288"/>
                </a:cubicBezTo>
                <a:cubicBezTo>
                  <a:pt x="142" y="291"/>
                  <a:pt x="149" y="296"/>
                  <a:pt x="151" y="294"/>
                </a:cubicBezTo>
                <a:close/>
                <a:moveTo>
                  <a:pt x="152" y="70"/>
                </a:moveTo>
                <a:cubicBezTo>
                  <a:pt x="152" y="71"/>
                  <a:pt x="152" y="72"/>
                  <a:pt x="152" y="72"/>
                </a:cubicBezTo>
                <a:cubicBezTo>
                  <a:pt x="151" y="72"/>
                  <a:pt x="150" y="74"/>
                  <a:pt x="151" y="75"/>
                </a:cubicBezTo>
                <a:cubicBezTo>
                  <a:pt x="152" y="75"/>
                  <a:pt x="152" y="76"/>
                  <a:pt x="152" y="75"/>
                </a:cubicBezTo>
                <a:cubicBezTo>
                  <a:pt x="154" y="67"/>
                  <a:pt x="158" y="56"/>
                  <a:pt x="156" y="46"/>
                </a:cubicBezTo>
                <a:cubicBezTo>
                  <a:pt x="155" y="45"/>
                  <a:pt x="154" y="47"/>
                  <a:pt x="153" y="48"/>
                </a:cubicBezTo>
                <a:cubicBezTo>
                  <a:pt x="153" y="56"/>
                  <a:pt x="154" y="64"/>
                  <a:pt x="152" y="70"/>
                </a:cubicBezTo>
                <a:close/>
                <a:moveTo>
                  <a:pt x="147" y="278"/>
                </a:moveTo>
                <a:cubicBezTo>
                  <a:pt x="147" y="276"/>
                  <a:pt x="148" y="276"/>
                  <a:pt x="148" y="274"/>
                </a:cubicBezTo>
                <a:cubicBezTo>
                  <a:pt x="147" y="275"/>
                  <a:pt x="147" y="275"/>
                  <a:pt x="146" y="277"/>
                </a:cubicBezTo>
                <a:lnTo>
                  <a:pt x="147" y="278"/>
                </a:lnTo>
                <a:close/>
                <a:moveTo>
                  <a:pt x="150" y="202"/>
                </a:moveTo>
                <a:cubicBezTo>
                  <a:pt x="153" y="195"/>
                  <a:pt x="158" y="185"/>
                  <a:pt x="154" y="176"/>
                </a:cubicBezTo>
                <a:cubicBezTo>
                  <a:pt x="152" y="182"/>
                  <a:pt x="147" y="192"/>
                  <a:pt x="150" y="202"/>
                </a:cubicBezTo>
                <a:close/>
                <a:moveTo>
                  <a:pt x="152" y="290"/>
                </a:moveTo>
                <a:cubicBezTo>
                  <a:pt x="152" y="287"/>
                  <a:pt x="148" y="286"/>
                  <a:pt x="148" y="287"/>
                </a:cubicBezTo>
                <a:cubicBezTo>
                  <a:pt x="149" y="288"/>
                  <a:pt x="150" y="289"/>
                  <a:pt x="152" y="290"/>
                </a:cubicBezTo>
                <a:close/>
                <a:moveTo>
                  <a:pt x="150" y="215"/>
                </a:moveTo>
                <a:cubicBezTo>
                  <a:pt x="151" y="223"/>
                  <a:pt x="150" y="233"/>
                  <a:pt x="151" y="241"/>
                </a:cubicBezTo>
                <a:cubicBezTo>
                  <a:pt x="150" y="242"/>
                  <a:pt x="150" y="248"/>
                  <a:pt x="150" y="250"/>
                </a:cubicBezTo>
                <a:cubicBezTo>
                  <a:pt x="151" y="247"/>
                  <a:pt x="152" y="243"/>
                  <a:pt x="153" y="240"/>
                </a:cubicBezTo>
                <a:cubicBezTo>
                  <a:pt x="153" y="240"/>
                  <a:pt x="153" y="241"/>
                  <a:pt x="154" y="240"/>
                </a:cubicBezTo>
                <a:cubicBezTo>
                  <a:pt x="153" y="239"/>
                  <a:pt x="154" y="238"/>
                  <a:pt x="153" y="238"/>
                </a:cubicBezTo>
                <a:cubicBezTo>
                  <a:pt x="154" y="237"/>
                  <a:pt x="154" y="236"/>
                  <a:pt x="154" y="235"/>
                </a:cubicBezTo>
                <a:cubicBezTo>
                  <a:pt x="155" y="228"/>
                  <a:pt x="156" y="218"/>
                  <a:pt x="157" y="211"/>
                </a:cubicBezTo>
                <a:cubicBezTo>
                  <a:pt x="156" y="211"/>
                  <a:pt x="156" y="210"/>
                  <a:pt x="156" y="210"/>
                </a:cubicBezTo>
                <a:cubicBezTo>
                  <a:pt x="156" y="208"/>
                  <a:pt x="156" y="208"/>
                  <a:pt x="157" y="206"/>
                </a:cubicBezTo>
                <a:cubicBezTo>
                  <a:pt x="155" y="204"/>
                  <a:pt x="156" y="200"/>
                  <a:pt x="156" y="195"/>
                </a:cubicBezTo>
                <a:cubicBezTo>
                  <a:pt x="153" y="201"/>
                  <a:pt x="150" y="207"/>
                  <a:pt x="150" y="215"/>
                </a:cubicBezTo>
                <a:close/>
                <a:moveTo>
                  <a:pt x="154" y="155"/>
                </a:moveTo>
                <a:cubicBezTo>
                  <a:pt x="154" y="153"/>
                  <a:pt x="154" y="149"/>
                  <a:pt x="154" y="149"/>
                </a:cubicBezTo>
                <a:cubicBezTo>
                  <a:pt x="152" y="149"/>
                  <a:pt x="153" y="154"/>
                  <a:pt x="154" y="155"/>
                </a:cubicBezTo>
                <a:close/>
                <a:moveTo>
                  <a:pt x="156" y="137"/>
                </a:moveTo>
                <a:cubicBezTo>
                  <a:pt x="156" y="135"/>
                  <a:pt x="157" y="133"/>
                  <a:pt x="158" y="132"/>
                </a:cubicBezTo>
                <a:cubicBezTo>
                  <a:pt x="159" y="129"/>
                  <a:pt x="158" y="127"/>
                  <a:pt x="160" y="126"/>
                </a:cubicBezTo>
                <a:cubicBezTo>
                  <a:pt x="158" y="120"/>
                  <a:pt x="158" y="111"/>
                  <a:pt x="158" y="103"/>
                </a:cubicBezTo>
                <a:cubicBezTo>
                  <a:pt x="156" y="112"/>
                  <a:pt x="155" y="128"/>
                  <a:pt x="156" y="137"/>
                </a:cubicBezTo>
                <a:close/>
                <a:moveTo>
                  <a:pt x="165" y="38"/>
                </a:moveTo>
                <a:cubicBezTo>
                  <a:pt x="166" y="34"/>
                  <a:pt x="167" y="31"/>
                  <a:pt x="168" y="28"/>
                </a:cubicBezTo>
                <a:cubicBezTo>
                  <a:pt x="165" y="26"/>
                  <a:pt x="160" y="25"/>
                  <a:pt x="158" y="29"/>
                </a:cubicBezTo>
                <a:cubicBezTo>
                  <a:pt x="161" y="31"/>
                  <a:pt x="163" y="35"/>
                  <a:pt x="165" y="38"/>
                </a:cubicBezTo>
                <a:close/>
                <a:moveTo>
                  <a:pt x="153" y="271"/>
                </a:moveTo>
                <a:cubicBezTo>
                  <a:pt x="153" y="266"/>
                  <a:pt x="155" y="263"/>
                  <a:pt x="155" y="258"/>
                </a:cubicBezTo>
                <a:cubicBezTo>
                  <a:pt x="153" y="259"/>
                  <a:pt x="152" y="267"/>
                  <a:pt x="153" y="271"/>
                </a:cubicBezTo>
                <a:close/>
                <a:moveTo>
                  <a:pt x="156" y="155"/>
                </a:moveTo>
                <a:cubicBezTo>
                  <a:pt x="158" y="150"/>
                  <a:pt x="160" y="145"/>
                  <a:pt x="159" y="140"/>
                </a:cubicBezTo>
                <a:cubicBezTo>
                  <a:pt x="159" y="139"/>
                  <a:pt x="160" y="137"/>
                  <a:pt x="159" y="137"/>
                </a:cubicBezTo>
                <a:cubicBezTo>
                  <a:pt x="156" y="141"/>
                  <a:pt x="155" y="148"/>
                  <a:pt x="156" y="155"/>
                </a:cubicBezTo>
                <a:close/>
                <a:moveTo>
                  <a:pt x="154" y="285"/>
                </a:moveTo>
                <a:cubicBezTo>
                  <a:pt x="160" y="285"/>
                  <a:pt x="160" y="277"/>
                  <a:pt x="160" y="272"/>
                </a:cubicBezTo>
                <a:cubicBezTo>
                  <a:pt x="157" y="276"/>
                  <a:pt x="151" y="278"/>
                  <a:pt x="154" y="285"/>
                </a:cubicBezTo>
                <a:close/>
                <a:moveTo>
                  <a:pt x="160" y="41"/>
                </a:moveTo>
                <a:cubicBezTo>
                  <a:pt x="161" y="42"/>
                  <a:pt x="162" y="42"/>
                  <a:pt x="163" y="42"/>
                </a:cubicBezTo>
                <a:cubicBezTo>
                  <a:pt x="162" y="39"/>
                  <a:pt x="161" y="37"/>
                  <a:pt x="159" y="35"/>
                </a:cubicBezTo>
                <a:cubicBezTo>
                  <a:pt x="158" y="36"/>
                  <a:pt x="160" y="38"/>
                  <a:pt x="160" y="41"/>
                </a:cubicBezTo>
                <a:close/>
                <a:moveTo>
                  <a:pt x="158" y="182"/>
                </a:moveTo>
                <a:cubicBezTo>
                  <a:pt x="159" y="179"/>
                  <a:pt x="160" y="169"/>
                  <a:pt x="158" y="166"/>
                </a:cubicBezTo>
                <a:cubicBezTo>
                  <a:pt x="156" y="173"/>
                  <a:pt x="157" y="177"/>
                  <a:pt x="158" y="182"/>
                </a:cubicBezTo>
                <a:close/>
                <a:moveTo>
                  <a:pt x="156" y="248"/>
                </a:moveTo>
                <a:cubicBezTo>
                  <a:pt x="155" y="249"/>
                  <a:pt x="156" y="250"/>
                  <a:pt x="155" y="251"/>
                </a:cubicBezTo>
                <a:cubicBezTo>
                  <a:pt x="156" y="252"/>
                  <a:pt x="156" y="248"/>
                  <a:pt x="156" y="248"/>
                </a:cubicBezTo>
                <a:close/>
                <a:moveTo>
                  <a:pt x="167" y="251"/>
                </a:moveTo>
                <a:cubicBezTo>
                  <a:pt x="168" y="251"/>
                  <a:pt x="167" y="253"/>
                  <a:pt x="168" y="252"/>
                </a:cubicBezTo>
                <a:cubicBezTo>
                  <a:pt x="168" y="245"/>
                  <a:pt x="169" y="240"/>
                  <a:pt x="170" y="233"/>
                </a:cubicBezTo>
                <a:cubicBezTo>
                  <a:pt x="167" y="236"/>
                  <a:pt x="166" y="240"/>
                  <a:pt x="164" y="244"/>
                </a:cubicBezTo>
                <a:cubicBezTo>
                  <a:pt x="162" y="247"/>
                  <a:pt x="159" y="249"/>
                  <a:pt x="158" y="253"/>
                </a:cubicBezTo>
                <a:cubicBezTo>
                  <a:pt x="157" y="259"/>
                  <a:pt x="158" y="265"/>
                  <a:pt x="155" y="272"/>
                </a:cubicBezTo>
                <a:cubicBezTo>
                  <a:pt x="162" y="269"/>
                  <a:pt x="163" y="258"/>
                  <a:pt x="167" y="251"/>
                </a:cubicBezTo>
                <a:close/>
                <a:moveTo>
                  <a:pt x="156" y="290"/>
                </a:moveTo>
                <a:cubicBezTo>
                  <a:pt x="157" y="289"/>
                  <a:pt x="157" y="289"/>
                  <a:pt x="158" y="288"/>
                </a:cubicBezTo>
                <a:cubicBezTo>
                  <a:pt x="156" y="288"/>
                  <a:pt x="155" y="288"/>
                  <a:pt x="155" y="289"/>
                </a:cubicBezTo>
                <a:cubicBezTo>
                  <a:pt x="155" y="289"/>
                  <a:pt x="155" y="291"/>
                  <a:pt x="156" y="290"/>
                </a:cubicBezTo>
                <a:close/>
                <a:moveTo>
                  <a:pt x="163" y="50"/>
                </a:moveTo>
                <a:cubicBezTo>
                  <a:pt x="163" y="49"/>
                  <a:pt x="163" y="48"/>
                  <a:pt x="164" y="46"/>
                </a:cubicBezTo>
                <a:cubicBezTo>
                  <a:pt x="163" y="46"/>
                  <a:pt x="161" y="45"/>
                  <a:pt x="161" y="46"/>
                </a:cubicBezTo>
                <a:cubicBezTo>
                  <a:pt x="162" y="47"/>
                  <a:pt x="162" y="50"/>
                  <a:pt x="163" y="50"/>
                </a:cubicBezTo>
                <a:close/>
                <a:moveTo>
                  <a:pt x="161" y="101"/>
                </a:moveTo>
                <a:cubicBezTo>
                  <a:pt x="161" y="109"/>
                  <a:pt x="161" y="117"/>
                  <a:pt x="161" y="123"/>
                </a:cubicBezTo>
                <a:cubicBezTo>
                  <a:pt x="162" y="121"/>
                  <a:pt x="163" y="118"/>
                  <a:pt x="164" y="116"/>
                </a:cubicBezTo>
                <a:cubicBezTo>
                  <a:pt x="164" y="114"/>
                  <a:pt x="163" y="117"/>
                  <a:pt x="162" y="115"/>
                </a:cubicBezTo>
                <a:cubicBezTo>
                  <a:pt x="162" y="108"/>
                  <a:pt x="162" y="102"/>
                  <a:pt x="162" y="93"/>
                </a:cubicBezTo>
                <a:cubicBezTo>
                  <a:pt x="160" y="95"/>
                  <a:pt x="161" y="99"/>
                  <a:pt x="161" y="101"/>
                </a:cubicBezTo>
                <a:close/>
                <a:moveTo>
                  <a:pt x="160" y="192"/>
                </a:moveTo>
                <a:cubicBezTo>
                  <a:pt x="160" y="201"/>
                  <a:pt x="158" y="210"/>
                  <a:pt x="159" y="217"/>
                </a:cubicBezTo>
                <a:cubicBezTo>
                  <a:pt x="161" y="205"/>
                  <a:pt x="163" y="187"/>
                  <a:pt x="162" y="177"/>
                </a:cubicBezTo>
                <a:cubicBezTo>
                  <a:pt x="160" y="181"/>
                  <a:pt x="160" y="186"/>
                  <a:pt x="160" y="192"/>
                </a:cubicBezTo>
                <a:close/>
                <a:moveTo>
                  <a:pt x="168" y="231"/>
                </a:moveTo>
                <a:cubicBezTo>
                  <a:pt x="169" y="231"/>
                  <a:pt x="168" y="233"/>
                  <a:pt x="169" y="233"/>
                </a:cubicBezTo>
                <a:cubicBezTo>
                  <a:pt x="171" y="226"/>
                  <a:pt x="170" y="212"/>
                  <a:pt x="169" y="202"/>
                </a:cubicBezTo>
                <a:cubicBezTo>
                  <a:pt x="169" y="202"/>
                  <a:pt x="170" y="202"/>
                  <a:pt x="170" y="201"/>
                </a:cubicBezTo>
                <a:cubicBezTo>
                  <a:pt x="169" y="201"/>
                  <a:pt x="169" y="201"/>
                  <a:pt x="168" y="200"/>
                </a:cubicBezTo>
                <a:cubicBezTo>
                  <a:pt x="166" y="206"/>
                  <a:pt x="163" y="212"/>
                  <a:pt x="161" y="218"/>
                </a:cubicBezTo>
                <a:cubicBezTo>
                  <a:pt x="161" y="219"/>
                  <a:pt x="162" y="219"/>
                  <a:pt x="162" y="219"/>
                </a:cubicBezTo>
                <a:cubicBezTo>
                  <a:pt x="159" y="228"/>
                  <a:pt x="159" y="237"/>
                  <a:pt x="158" y="246"/>
                </a:cubicBezTo>
                <a:cubicBezTo>
                  <a:pt x="163" y="243"/>
                  <a:pt x="165" y="236"/>
                  <a:pt x="168" y="231"/>
                </a:cubicBezTo>
                <a:close/>
                <a:moveTo>
                  <a:pt x="162" y="138"/>
                </a:moveTo>
                <a:cubicBezTo>
                  <a:pt x="162" y="135"/>
                  <a:pt x="164" y="135"/>
                  <a:pt x="164" y="131"/>
                </a:cubicBezTo>
                <a:cubicBezTo>
                  <a:pt x="162" y="132"/>
                  <a:pt x="163" y="128"/>
                  <a:pt x="163" y="127"/>
                </a:cubicBezTo>
                <a:cubicBezTo>
                  <a:pt x="161" y="130"/>
                  <a:pt x="161" y="135"/>
                  <a:pt x="162" y="138"/>
                </a:cubicBezTo>
                <a:close/>
                <a:moveTo>
                  <a:pt x="162" y="160"/>
                </a:moveTo>
                <a:cubicBezTo>
                  <a:pt x="159" y="163"/>
                  <a:pt x="162" y="170"/>
                  <a:pt x="160" y="173"/>
                </a:cubicBezTo>
                <a:cubicBezTo>
                  <a:pt x="163" y="171"/>
                  <a:pt x="163" y="165"/>
                  <a:pt x="162" y="160"/>
                </a:cubicBezTo>
                <a:close/>
                <a:moveTo>
                  <a:pt x="177" y="292"/>
                </a:moveTo>
                <a:cubicBezTo>
                  <a:pt x="175" y="287"/>
                  <a:pt x="167" y="293"/>
                  <a:pt x="164" y="292"/>
                </a:cubicBezTo>
                <a:cubicBezTo>
                  <a:pt x="163" y="292"/>
                  <a:pt x="161" y="290"/>
                  <a:pt x="161" y="290"/>
                </a:cubicBezTo>
                <a:cubicBezTo>
                  <a:pt x="160" y="290"/>
                  <a:pt x="159" y="294"/>
                  <a:pt x="158" y="294"/>
                </a:cubicBezTo>
                <a:cubicBezTo>
                  <a:pt x="164" y="297"/>
                  <a:pt x="172" y="296"/>
                  <a:pt x="177" y="292"/>
                </a:cubicBezTo>
                <a:close/>
                <a:moveTo>
                  <a:pt x="165" y="79"/>
                </a:moveTo>
                <a:cubicBezTo>
                  <a:pt x="166" y="76"/>
                  <a:pt x="171" y="72"/>
                  <a:pt x="169" y="66"/>
                </a:cubicBezTo>
                <a:cubicBezTo>
                  <a:pt x="166" y="69"/>
                  <a:pt x="163" y="74"/>
                  <a:pt x="165" y="79"/>
                </a:cubicBezTo>
                <a:close/>
                <a:moveTo>
                  <a:pt x="164" y="92"/>
                </a:moveTo>
                <a:cubicBezTo>
                  <a:pt x="164" y="99"/>
                  <a:pt x="165" y="105"/>
                  <a:pt x="164" y="112"/>
                </a:cubicBezTo>
                <a:cubicBezTo>
                  <a:pt x="168" y="107"/>
                  <a:pt x="170" y="92"/>
                  <a:pt x="169" y="84"/>
                </a:cubicBezTo>
                <a:cubicBezTo>
                  <a:pt x="167" y="86"/>
                  <a:pt x="165" y="89"/>
                  <a:pt x="164" y="92"/>
                </a:cubicBezTo>
                <a:close/>
                <a:moveTo>
                  <a:pt x="169" y="76"/>
                </a:moveTo>
                <a:cubicBezTo>
                  <a:pt x="168" y="79"/>
                  <a:pt x="166" y="82"/>
                  <a:pt x="164" y="85"/>
                </a:cubicBezTo>
                <a:cubicBezTo>
                  <a:pt x="166" y="82"/>
                  <a:pt x="169" y="82"/>
                  <a:pt x="169" y="76"/>
                </a:cubicBezTo>
                <a:close/>
                <a:moveTo>
                  <a:pt x="168" y="58"/>
                </a:moveTo>
                <a:cubicBezTo>
                  <a:pt x="165" y="59"/>
                  <a:pt x="166" y="63"/>
                  <a:pt x="165" y="65"/>
                </a:cubicBezTo>
                <a:cubicBezTo>
                  <a:pt x="166" y="65"/>
                  <a:pt x="169" y="61"/>
                  <a:pt x="168" y="58"/>
                </a:cubicBezTo>
                <a:close/>
                <a:moveTo>
                  <a:pt x="168" y="50"/>
                </a:moveTo>
                <a:cubicBezTo>
                  <a:pt x="167" y="50"/>
                  <a:pt x="167" y="49"/>
                  <a:pt x="167" y="49"/>
                </a:cubicBezTo>
                <a:cubicBezTo>
                  <a:pt x="165" y="51"/>
                  <a:pt x="166" y="53"/>
                  <a:pt x="165" y="56"/>
                </a:cubicBezTo>
                <a:cubicBezTo>
                  <a:pt x="168" y="55"/>
                  <a:pt x="166" y="50"/>
                  <a:pt x="168" y="50"/>
                </a:cubicBezTo>
                <a:close/>
                <a:moveTo>
                  <a:pt x="163" y="271"/>
                </a:moveTo>
                <a:cubicBezTo>
                  <a:pt x="163" y="273"/>
                  <a:pt x="162" y="275"/>
                  <a:pt x="163" y="276"/>
                </a:cubicBezTo>
                <a:cubicBezTo>
                  <a:pt x="163" y="272"/>
                  <a:pt x="166" y="269"/>
                  <a:pt x="165" y="266"/>
                </a:cubicBezTo>
                <a:cubicBezTo>
                  <a:pt x="164" y="267"/>
                  <a:pt x="162" y="269"/>
                  <a:pt x="161" y="271"/>
                </a:cubicBezTo>
                <a:cubicBezTo>
                  <a:pt x="162" y="271"/>
                  <a:pt x="163" y="270"/>
                  <a:pt x="163" y="271"/>
                </a:cubicBezTo>
                <a:close/>
                <a:moveTo>
                  <a:pt x="167" y="118"/>
                </a:moveTo>
                <a:cubicBezTo>
                  <a:pt x="165" y="118"/>
                  <a:pt x="165" y="121"/>
                  <a:pt x="165" y="124"/>
                </a:cubicBezTo>
                <a:cubicBezTo>
                  <a:pt x="166" y="123"/>
                  <a:pt x="166" y="119"/>
                  <a:pt x="167" y="118"/>
                </a:cubicBezTo>
                <a:close/>
                <a:moveTo>
                  <a:pt x="165" y="179"/>
                </a:moveTo>
                <a:cubicBezTo>
                  <a:pt x="164" y="188"/>
                  <a:pt x="164" y="196"/>
                  <a:pt x="163" y="202"/>
                </a:cubicBezTo>
                <a:cubicBezTo>
                  <a:pt x="166" y="197"/>
                  <a:pt x="167" y="185"/>
                  <a:pt x="165" y="179"/>
                </a:cubicBezTo>
                <a:close/>
                <a:moveTo>
                  <a:pt x="168" y="44"/>
                </a:moveTo>
                <a:cubicBezTo>
                  <a:pt x="170" y="45"/>
                  <a:pt x="170" y="49"/>
                  <a:pt x="173" y="49"/>
                </a:cubicBezTo>
                <a:cubicBezTo>
                  <a:pt x="172" y="42"/>
                  <a:pt x="176" y="33"/>
                  <a:pt x="171" y="31"/>
                </a:cubicBezTo>
                <a:cubicBezTo>
                  <a:pt x="168" y="34"/>
                  <a:pt x="168" y="38"/>
                  <a:pt x="168" y="44"/>
                </a:cubicBezTo>
                <a:close/>
                <a:moveTo>
                  <a:pt x="169" y="151"/>
                </a:moveTo>
                <a:cubicBezTo>
                  <a:pt x="167" y="153"/>
                  <a:pt x="165" y="156"/>
                  <a:pt x="165" y="161"/>
                </a:cubicBezTo>
                <a:cubicBezTo>
                  <a:pt x="168" y="159"/>
                  <a:pt x="170" y="155"/>
                  <a:pt x="169" y="151"/>
                </a:cubicBezTo>
                <a:close/>
                <a:moveTo>
                  <a:pt x="174" y="286"/>
                </a:moveTo>
                <a:cubicBezTo>
                  <a:pt x="173" y="281"/>
                  <a:pt x="172" y="276"/>
                  <a:pt x="172" y="270"/>
                </a:cubicBezTo>
                <a:cubicBezTo>
                  <a:pt x="168" y="275"/>
                  <a:pt x="165" y="280"/>
                  <a:pt x="163" y="287"/>
                </a:cubicBezTo>
                <a:cubicBezTo>
                  <a:pt x="167" y="289"/>
                  <a:pt x="170" y="286"/>
                  <a:pt x="174" y="286"/>
                </a:cubicBezTo>
                <a:close/>
                <a:moveTo>
                  <a:pt x="168" y="182"/>
                </a:moveTo>
                <a:cubicBezTo>
                  <a:pt x="170" y="179"/>
                  <a:pt x="170" y="172"/>
                  <a:pt x="170" y="167"/>
                </a:cubicBezTo>
                <a:cubicBezTo>
                  <a:pt x="170" y="165"/>
                  <a:pt x="170" y="162"/>
                  <a:pt x="169" y="161"/>
                </a:cubicBezTo>
                <a:cubicBezTo>
                  <a:pt x="165" y="166"/>
                  <a:pt x="166" y="176"/>
                  <a:pt x="168" y="182"/>
                </a:cubicBezTo>
                <a:close/>
                <a:moveTo>
                  <a:pt x="172" y="117"/>
                </a:moveTo>
                <a:cubicBezTo>
                  <a:pt x="172" y="117"/>
                  <a:pt x="172" y="117"/>
                  <a:pt x="171" y="117"/>
                </a:cubicBezTo>
                <a:cubicBezTo>
                  <a:pt x="172" y="104"/>
                  <a:pt x="175" y="96"/>
                  <a:pt x="175" y="85"/>
                </a:cubicBezTo>
                <a:cubicBezTo>
                  <a:pt x="176" y="85"/>
                  <a:pt x="177" y="84"/>
                  <a:pt x="177" y="83"/>
                </a:cubicBezTo>
                <a:cubicBezTo>
                  <a:pt x="174" y="84"/>
                  <a:pt x="175" y="81"/>
                  <a:pt x="175" y="79"/>
                </a:cubicBezTo>
                <a:cubicBezTo>
                  <a:pt x="172" y="97"/>
                  <a:pt x="170" y="112"/>
                  <a:pt x="167" y="128"/>
                </a:cubicBezTo>
                <a:cubicBezTo>
                  <a:pt x="169" y="125"/>
                  <a:pt x="171" y="121"/>
                  <a:pt x="172" y="117"/>
                </a:cubicBezTo>
                <a:close/>
                <a:moveTo>
                  <a:pt x="184" y="301"/>
                </a:moveTo>
                <a:cubicBezTo>
                  <a:pt x="183" y="299"/>
                  <a:pt x="181" y="299"/>
                  <a:pt x="179" y="297"/>
                </a:cubicBezTo>
                <a:cubicBezTo>
                  <a:pt x="175" y="299"/>
                  <a:pt x="168" y="299"/>
                  <a:pt x="164" y="300"/>
                </a:cubicBezTo>
                <a:cubicBezTo>
                  <a:pt x="170" y="304"/>
                  <a:pt x="177" y="302"/>
                  <a:pt x="184" y="301"/>
                </a:cubicBezTo>
                <a:close/>
                <a:moveTo>
                  <a:pt x="175" y="29"/>
                </a:moveTo>
                <a:cubicBezTo>
                  <a:pt x="174" y="27"/>
                  <a:pt x="176" y="24"/>
                  <a:pt x="175" y="22"/>
                </a:cubicBezTo>
                <a:cubicBezTo>
                  <a:pt x="174" y="24"/>
                  <a:pt x="173" y="24"/>
                  <a:pt x="172" y="26"/>
                </a:cubicBezTo>
                <a:cubicBezTo>
                  <a:pt x="173" y="27"/>
                  <a:pt x="174" y="30"/>
                  <a:pt x="175" y="29"/>
                </a:cubicBezTo>
                <a:close/>
                <a:moveTo>
                  <a:pt x="171" y="154"/>
                </a:moveTo>
                <a:cubicBezTo>
                  <a:pt x="172" y="158"/>
                  <a:pt x="171" y="163"/>
                  <a:pt x="172" y="167"/>
                </a:cubicBezTo>
                <a:cubicBezTo>
                  <a:pt x="174" y="158"/>
                  <a:pt x="177" y="148"/>
                  <a:pt x="178" y="140"/>
                </a:cubicBezTo>
                <a:cubicBezTo>
                  <a:pt x="176" y="145"/>
                  <a:pt x="174" y="150"/>
                  <a:pt x="171" y="154"/>
                </a:cubicBezTo>
                <a:close/>
                <a:moveTo>
                  <a:pt x="179" y="130"/>
                </a:moveTo>
                <a:cubicBezTo>
                  <a:pt x="176" y="134"/>
                  <a:pt x="172" y="137"/>
                  <a:pt x="172" y="142"/>
                </a:cubicBezTo>
                <a:cubicBezTo>
                  <a:pt x="173" y="140"/>
                  <a:pt x="173" y="142"/>
                  <a:pt x="174" y="142"/>
                </a:cubicBezTo>
                <a:cubicBezTo>
                  <a:pt x="174" y="141"/>
                  <a:pt x="175" y="140"/>
                  <a:pt x="174" y="140"/>
                </a:cubicBezTo>
                <a:cubicBezTo>
                  <a:pt x="176" y="138"/>
                  <a:pt x="177" y="134"/>
                  <a:pt x="179" y="130"/>
                </a:cubicBezTo>
                <a:close/>
                <a:moveTo>
                  <a:pt x="179" y="125"/>
                </a:moveTo>
                <a:cubicBezTo>
                  <a:pt x="179" y="126"/>
                  <a:pt x="179" y="127"/>
                  <a:pt x="180" y="127"/>
                </a:cubicBezTo>
                <a:cubicBezTo>
                  <a:pt x="182" y="124"/>
                  <a:pt x="181" y="120"/>
                  <a:pt x="181" y="115"/>
                </a:cubicBezTo>
                <a:cubicBezTo>
                  <a:pt x="177" y="121"/>
                  <a:pt x="173" y="127"/>
                  <a:pt x="173" y="134"/>
                </a:cubicBezTo>
                <a:cubicBezTo>
                  <a:pt x="175" y="131"/>
                  <a:pt x="177" y="127"/>
                  <a:pt x="179" y="125"/>
                </a:cubicBezTo>
                <a:close/>
                <a:moveTo>
                  <a:pt x="176" y="31"/>
                </a:moveTo>
                <a:cubicBezTo>
                  <a:pt x="176" y="30"/>
                  <a:pt x="176" y="29"/>
                  <a:pt x="175" y="29"/>
                </a:cubicBezTo>
                <a:cubicBezTo>
                  <a:pt x="175" y="31"/>
                  <a:pt x="175" y="31"/>
                  <a:pt x="176" y="31"/>
                </a:cubicBezTo>
                <a:close/>
                <a:moveTo>
                  <a:pt x="177" y="46"/>
                </a:moveTo>
                <a:cubicBezTo>
                  <a:pt x="177" y="44"/>
                  <a:pt x="176" y="41"/>
                  <a:pt x="175" y="40"/>
                </a:cubicBezTo>
                <a:cubicBezTo>
                  <a:pt x="175" y="42"/>
                  <a:pt x="175" y="46"/>
                  <a:pt x="175" y="47"/>
                </a:cubicBezTo>
                <a:cubicBezTo>
                  <a:pt x="175" y="47"/>
                  <a:pt x="176" y="46"/>
                  <a:pt x="177" y="46"/>
                </a:cubicBezTo>
                <a:close/>
                <a:moveTo>
                  <a:pt x="181" y="135"/>
                </a:moveTo>
                <a:cubicBezTo>
                  <a:pt x="182" y="138"/>
                  <a:pt x="179" y="143"/>
                  <a:pt x="179" y="148"/>
                </a:cubicBezTo>
                <a:cubicBezTo>
                  <a:pt x="177" y="158"/>
                  <a:pt x="173" y="172"/>
                  <a:pt x="172" y="182"/>
                </a:cubicBezTo>
                <a:cubicBezTo>
                  <a:pt x="176" y="176"/>
                  <a:pt x="180" y="163"/>
                  <a:pt x="184" y="154"/>
                </a:cubicBezTo>
                <a:cubicBezTo>
                  <a:pt x="184" y="153"/>
                  <a:pt x="185" y="153"/>
                  <a:pt x="185" y="151"/>
                </a:cubicBezTo>
                <a:cubicBezTo>
                  <a:pt x="185" y="149"/>
                  <a:pt x="185" y="147"/>
                  <a:pt x="184" y="145"/>
                </a:cubicBezTo>
                <a:cubicBezTo>
                  <a:pt x="184" y="143"/>
                  <a:pt x="184" y="140"/>
                  <a:pt x="184" y="138"/>
                </a:cubicBezTo>
                <a:cubicBezTo>
                  <a:pt x="184" y="136"/>
                  <a:pt x="184" y="133"/>
                  <a:pt x="183" y="131"/>
                </a:cubicBezTo>
                <a:cubicBezTo>
                  <a:pt x="182" y="132"/>
                  <a:pt x="182" y="134"/>
                  <a:pt x="181" y="135"/>
                </a:cubicBezTo>
                <a:close/>
                <a:moveTo>
                  <a:pt x="179" y="172"/>
                </a:moveTo>
                <a:cubicBezTo>
                  <a:pt x="177" y="176"/>
                  <a:pt x="177" y="179"/>
                  <a:pt x="175" y="183"/>
                </a:cubicBezTo>
                <a:cubicBezTo>
                  <a:pt x="175" y="184"/>
                  <a:pt x="174" y="184"/>
                  <a:pt x="174" y="185"/>
                </a:cubicBezTo>
                <a:cubicBezTo>
                  <a:pt x="171" y="192"/>
                  <a:pt x="172" y="198"/>
                  <a:pt x="172" y="206"/>
                </a:cubicBezTo>
                <a:cubicBezTo>
                  <a:pt x="172" y="210"/>
                  <a:pt x="172" y="213"/>
                  <a:pt x="172" y="217"/>
                </a:cubicBezTo>
                <a:cubicBezTo>
                  <a:pt x="174" y="215"/>
                  <a:pt x="174" y="211"/>
                  <a:pt x="175" y="208"/>
                </a:cubicBezTo>
                <a:cubicBezTo>
                  <a:pt x="178" y="198"/>
                  <a:pt x="182" y="190"/>
                  <a:pt x="185" y="183"/>
                </a:cubicBezTo>
                <a:cubicBezTo>
                  <a:pt x="185" y="177"/>
                  <a:pt x="186" y="166"/>
                  <a:pt x="185" y="158"/>
                </a:cubicBezTo>
                <a:cubicBezTo>
                  <a:pt x="184" y="163"/>
                  <a:pt x="181" y="167"/>
                  <a:pt x="179" y="172"/>
                </a:cubicBezTo>
                <a:close/>
                <a:moveTo>
                  <a:pt x="176" y="102"/>
                </a:moveTo>
                <a:cubicBezTo>
                  <a:pt x="177" y="100"/>
                  <a:pt x="178" y="96"/>
                  <a:pt x="177" y="95"/>
                </a:cubicBezTo>
                <a:cubicBezTo>
                  <a:pt x="175" y="98"/>
                  <a:pt x="174" y="107"/>
                  <a:pt x="174" y="111"/>
                </a:cubicBezTo>
                <a:cubicBezTo>
                  <a:pt x="175" y="109"/>
                  <a:pt x="176" y="105"/>
                  <a:pt x="176" y="102"/>
                </a:cubicBezTo>
                <a:close/>
                <a:moveTo>
                  <a:pt x="176" y="55"/>
                </a:moveTo>
                <a:cubicBezTo>
                  <a:pt x="177" y="55"/>
                  <a:pt x="177" y="55"/>
                  <a:pt x="178" y="54"/>
                </a:cubicBezTo>
                <a:cubicBezTo>
                  <a:pt x="178" y="53"/>
                  <a:pt x="178" y="52"/>
                  <a:pt x="177" y="50"/>
                </a:cubicBezTo>
                <a:cubicBezTo>
                  <a:pt x="176" y="50"/>
                  <a:pt x="176" y="51"/>
                  <a:pt x="176" y="51"/>
                </a:cubicBezTo>
                <a:cubicBezTo>
                  <a:pt x="175" y="53"/>
                  <a:pt x="176" y="54"/>
                  <a:pt x="176" y="55"/>
                </a:cubicBezTo>
                <a:close/>
                <a:moveTo>
                  <a:pt x="177" y="32"/>
                </a:moveTo>
                <a:cubicBezTo>
                  <a:pt x="177" y="37"/>
                  <a:pt x="179" y="40"/>
                  <a:pt x="180" y="45"/>
                </a:cubicBezTo>
                <a:cubicBezTo>
                  <a:pt x="182" y="45"/>
                  <a:pt x="183" y="41"/>
                  <a:pt x="183" y="38"/>
                </a:cubicBezTo>
                <a:cubicBezTo>
                  <a:pt x="184" y="36"/>
                  <a:pt x="184" y="32"/>
                  <a:pt x="184" y="30"/>
                </a:cubicBezTo>
                <a:cubicBezTo>
                  <a:pt x="182" y="29"/>
                  <a:pt x="178" y="30"/>
                  <a:pt x="177" y="32"/>
                </a:cubicBezTo>
                <a:close/>
                <a:moveTo>
                  <a:pt x="183" y="26"/>
                </a:moveTo>
                <a:cubicBezTo>
                  <a:pt x="183" y="23"/>
                  <a:pt x="181" y="22"/>
                  <a:pt x="180" y="22"/>
                </a:cubicBezTo>
                <a:cubicBezTo>
                  <a:pt x="178" y="24"/>
                  <a:pt x="177" y="26"/>
                  <a:pt x="177" y="29"/>
                </a:cubicBezTo>
                <a:cubicBezTo>
                  <a:pt x="179" y="27"/>
                  <a:pt x="180" y="25"/>
                  <a:pt x="183" y="26"/>
                </a:cubicBezTo>
                <a:close/>
                <a:moveTo>
                  <a:pt x="177" y="66"/>
                </a:moveTo>
                <a:cubicBezTo>
                  <a:pt x="178" y="65"/>
                  <a:pt x="179" y="62"/>
                  <a:pt x="178" y="60"/>
                </a:cubicBezTo>
                <a:cubicBezTo>
                  <a:pt x="178" y="61"/>
                  <a:pt x="177" y="63"/>
                  <a:pt x="176" y="63"/>
                </a:cubicBezTo>
                <a:cubicBezTo>
                  <a:pt x="176" y="65"/>
                  <a:pt x="177" y="65"/>
                  <a:pt x="177" y="66"/>
                </a:cubicBezTo>
                <a:close/>
                <a:moveTo>
                  <a:pt x="176" y="118"/>
                </a:moveTo>
                <a:cubicBezTo>
                  <a:pt x="177" y="115"/>
                  <a:pt x="179" y="113"/>
                  <a:pt x="180" y="109"/>
                </a:cubicBezTo>
                <a:cubicBezTo>
                  <a:pt x="178" y="111"/>
                  <a:pt x="176" y="115"/>
                  <a:pt x="176" y="118"/>
                </a:cubicBezTo>
                <a:close/>
                <a:moveTo>
                  <a:pt x="174" y="237"/>
                </a:moveTo>
                <a:cubicBezTo>
                  <a:pt x="174" y="232"/>
                  <a:pt x="176" y="227"/>
                  <a:pt x="176" y="221"/>
                </a:cubicBezTo>
                <a:cubicBezTo>
                  <a:pt x="173" y="225"/>
                  <a:pt x="173" y="231"/>
                  <a:pt x="174" y="237"/>
                </a:cubicBezTo>
                <a:close/>
                <a:moveTo>
                  <a:pt x="179" y="76"/>
                </a:moveTo>
                <a:cubicBezTo>
                  <a:pt x="178" y="74"/>
                  <a:pt x="179" y="70"/>
                  <a:pt x="179" y="70"/>
                </a:cubicBezTo>
                <a:cubicBezTo>
                  <a:pt x="178" y="69"/>
                  <a:pt x="177" y="75"/>
                  <a:pt x="178" y="77"/>
                </a:cubicBezTo>
                <a:cubicBezTo>
                  <a:pt x="178" y="77"/>
                  <a:pt x="179" y="76"/>
                  <a:pt x="179" y="76"/>
                </a:cubicBezTo>
                <a:close/>
                <a:moveTo>
                  <a:pt x="177" y="272"/>
                </a:moveTo>
                <a:cubicBezTo>
                  <a:pt x="176" y="267"/>
                  <a:pt x="177" y="261"/>
                  <a:pt x="177" y="256"/>
                </a:cubicBezTo>
                <a:cubicBezTo>
                  <a:pt x="175" y="260"/>
                  <a:pt x="173" y="268"/>
                  <a:pt x="177" y="272"/>
                </a:cubicBezTo>
                <a:close/>
                <a:moveTo>
                  <a:pt x="177" y="216"/>
                </a:moveTo>
                <a:cubicBezTo>
                  <a:pt x="177" y="216"/>
                  <a:pt x="177" y="217"/>
                  <a:pt x="177" y="217"/>
                </a:cubicBezTo>
                <a:cubicBezTo>
                  <a:pt x="178" y="214"/>
                  <a:pt x="178" y="211"/>
                  <a:pt x="179" y="208"/>
                </a:cubicBezTo>
                <a:cubicBezTo>
                  <a:pt x="180" y="204"/>
                  <a:pt x="183" y="199"/>
                  <a:pt x="182" y="195"/>
                </a:cubicBezTo>
                <a:cubicBezTo>
                  <a:pt x="180" y="202"/>
                  <a:pt x="178" y="209"/>
                  <a:pt x="175" y="217"/>
                </a:cubicBezTo>
                <a:cubicBezTo>
                  <a:pt x="176" y="217"/>
                  <a:pt x="176" y="215"/>
                  <a:pt x="177" y="216"/>
                </a:cubicBezTo>
                <a:close/>
                <a:moveTo>
                  <a:pt x="177" y="246"/>
                </a:moveTo>
                <a:cubicBezTo>
                  <a:pt x="176" y="247"/>
                  <a:pt x="174" y="250"/>
                  <a:pt x="175" y="252"/>
                </a:cubicBezTo>
                <a:cubicBezTo>
                  <a:pt x="176" y="250"/>
                  <a:pt x="176" y="248"/>
                  <a:pt x="177" y="246"/>
                </a:cubicBezTo>
                <a:close/>
                <a:moveTo>
                  <a:pt x="177" y="286"/>
                </a:moveTo>
                <a:cubicBezTo>
                  <a:pt x="179" y="285"/>
                  <a:pt x="180" y="285"/>
                  <a:pt x="181" y="284"/>
                </a:cubicBezTo>
                <a:cubicBezTo>
                  <a:pt x="180" y="282"/>
                  <a:pt x="176" y="277"/>
                  <a:pt x="175" y="278"/>
                </a:cubicBezTo>
                <a:cubicBezTo>
                  <a:pt x="176" y="280"/>
                  <a:pt x="176" y="283"/>
                  <a:pt x="177" y="286"/>
                </a:cubicBezTo>
                <a:close/>
                <a:moveTo>
                  <a:pt x="177" y="235"/>
                </a:moveTo>
                <a:cubicBezTo>
                  <a:pt x="177" y="236"/>
                  <a:pt x="176" y="237"/>
                  <a:pt x="177" y="238"/>
                </a:cubicBezTo>
                <a:cubicBezTo>
                  <a:pt x="177" y="237"/>
                  <a:pt x="178" y="236"/>
                  <a:pt x="177" y="235"/>
                </a:cubicBezTo>
                <a:close/>
                <a:moveTo>
                  <a:pt x="179" y="231"/>
                </a:moveTo>
                <a:cubicBezTo>
                  <a:pt x="179" y="225"/>
                  <a:pt x="182" y="219"/>
                  <a:pt x="182" y="212"/>
                </a:cubicBezTo>
                <a:cubicBezTo>
                  <a:pt x="179" y="217"/>
                  <a:pt x="179" y="224"/>
                  <a:pt x="177" y="230"/>
                </a:cubicBezTo>
                <a:cubicBezTo>
                  <a:pt x="178" y="230"/>
                  <a:pt x="178" y="231"/>
                  <a:pt x="179" y="231"/>
                </a:cubicBezTo>
                <a:close/>
                <a:moveTo>
                  <a:pt x="182" y="99"/>
                </a:moveTo>
                <a:cubicBezTo>
                  <a:pt x="187" y="91"/>
                  <a:pt x="187" y="77"/>
                  <a:pt x="187" y="64"/>
                </a:cubicBezTo>
                <a:cubicBezTo>
                  <a:pt x="182" y="72"/>
                  <a:pt x="179" y="87"/>
                  <a:pt x="182" y="99"/>
                </a:cubicBezTo>
                <a:close/>
                <a:moveTo>
                  <a:pt x="181" y="68"/>
                </a:moveTo>
                <a:cubicBezTo>
                  <a:pt x="183" y="65"/>
                  <a:pt x="185" y="62"/>
                  <a:pt x="186" y="59"/>
                </a:cubicBezTo>
                <a:cubicBezTo>
                  <a:pt x="185" y="58"/>
                  <a:pt x="184" y="58"/>
                  <a:pt x="183" y="58"/>
                </a:cubicBezTo>
                <a:cubicBezTo>
                  <a:pt x="182" y="60"/>
                  <a:pt x="181" y="64"/>
                  <a:pt x="181" y="68"/>
                </a:cubicBezTo>
                <a:close/>
                <a:moveTo>
                  <a:pt x="183" y="114"/>
                </a:moveTo>
                <a:cubicBezTo>
                  <a:pt x="183" y="112"/>
                  <a:pt x="183" y="112"/>
                  <a:pt x="182" y="112"/>
                </a:cubicBezTo>
                <a:cubicBezTo>
                  <a:pt x="182" y="113"/>
                  <a:pt x="182" y="114"/>
                  <a:pt x="183" y="114"/>
                </a:cubicBezTo>
                <a:close/>
                <a:moveTo>
                  <a:pt x="185" y="46"/>
                </a:moveTo>
                <a:cubicBezTo>
                  <a:pt x="186" y="50"/>
                  <a:pt x="184" y="52"/>
                  <a:pt x="184" y="55"/>
                </a:cubicBezTo>
                <a:cubicBezTo>
                  <a:pt x="186" y="55"/>
                  <a:pt x="186" y="54"/>
                  <a:pt x="187" y="55"/>
                </a:cubicBezTo>
                <a:cubicBezTo>
                  <a:pt x="188" y="49"/>
                  <a:pt x="187" y="41"/>
                  <a:pt x="186" y="36"/>
                </a:cubicBezTo>
                <a:cubicBezTo>
                  <a:pt x="186" y="40"/>
                  <a:pt x="183" y="44"/>
                  <a:pt x="185" y="46"/>
                </a:cubicBezTo>
                <a:close/>
                <a:moveTo>
                  <a:pt x="186" y="280"/>
                </a:moveTo>
                <a:cubicBezTo>
                  <a:pt x="187" y="279"/>
                  <a:pt x="188" y="275"/>
                  <a:pt x="189" y="273"/>
                </a:cubicBezTo>
                <a:cubicBezTo>
                  <a:pt x="185" y="265"/>
                  <a:pt x="184" y="253"/>
                  <a:pt x="183" y="243"/>
                </a:cubicBezTo>
                <a:cubicBezTo>
                  <a:pt x="180" y="253"/>
                  <a:pt x="175" y="279"/>
                  <a:pt x="186" y="280"/>
                </a:cubicBezTo>
                <a:close/>
                <a:moveTo>
                  <a:pt x="181" y="289"/>
                </a:moveTo>
                <a:cubicBezTo>
                  <a:pt x="180" y="288"/>
                  <a:pt x="179" y="289"/>
                  <a:pt x="179" y="289"/>
                </a:cubicBezTo>
                <a:cubicBezTo>
                  <a:pt x="179" y="289"/>
                  <a:pt x="179" y="290"/>
                  <a:pt x="179" y="290"/>
                </a:cubicBezTo>
                <a:cubicBezTo>
                  <a:pt x="180" y="290"/>
                  <a:pt x="180" y="289"/>
                  <a:pt x="181" y="289"/>
                </a:cubicBezTo>
                <a:close/>
                <a:moveTo>
                  <a:pt x="187" y="26"/>
                </a:moveTo>
                <a:cubicBezTo>
                  <a:pt x="190" y="28"/>
                  <a:pt x="192" y="31"/>
                  <a:pt x="195" y="32"/>
                </a:cubicBezTo>
                <a:cubicBezTo>
                  <a:pt x="195" y="28"/>
                  <a:pt x="202" y="24"/>
                  <a:pt x="202" y="20"/>
                </a:cubicBezTo>
                <a:cubicBezTo>
                  <a:pt x="201" y="19"/>
                  <a:pt x="200" y="18"/>
                  <a:pt x="198" y="17"/>
                </a:cubicBezTo>
                <a:cubicBezTo>
                  <a:pt x="194" y="15"/>
                  <a:pt x="189" y="14"/>
                  <a:pt x="186" y="15"/>
                </a:cubicBezTo>
                <a:cubicBezTo>
                  <a:pt x="187" y="19"/>
                  <a:pt x="188" y="23"/>
                  <a:pt x="187" y="26"/>
                </a:cubicBezTo>
                <a:close/>
                <a:moveTo>
                  <a:pt x="186" y="120"/>
                </a:moveTo>
                <a:cubicBezTo>
                  <a:pt x="185" y="121"/>
                  <a:pt x="185" y="121"/>
                  <a:pt x="185" y="123"/>
                </a:cubicBezTo>
                <a:cubicBezTo>
                  <a:pt x="185" y="123"/>
                  <a:pt x="186" y="121"/>
                  <a:pt x="186" y="120"/>
                </a:cubicBezTo>
                <a:close/>
                <a:moveTo>
                  <a:pt x="185" y="129"/>
                </a:moveTo>
                <a:cubicBezTo>
                  <a:pt x="184" y="134"/>
                  <a:pt x="187" y="140"/>
                  <a:pt x="187" y="146"/>
                </a:cubicBezTo>
                <a:cubicBezTo>
                  <a:pt x="188" y="142"/>
                  <a:pt x="191" y="139"/>
                  <a:pt x="192" y="134"/>
                </a:cubicBezTo>
                <a:cubicBezTo>
                  <a:pt x="192" y="129"/>
                  <a:pt x="191" y="123"/>
                  <a:pt x="191" y="117"/>
                </a:cubicBezTo>
                <a:cubicBezTo>
                  <a:pt x="190" y="122"/>
                  <a:pt x="185" y="124"/>
                  <a:pt x="185" y="129"/>
                </a:cubicBezTo>
                <a:close/>
                <a:moveTo>
                  <a:pt x="186" y="109"/>
                </a:moveTo>
                <a:cubicBezTo>
                  <a:pt x="188" y="104"/>
                  <a:pt x="193" y="96"/>
                  <a:pt x="191" y="90"/>
                </a:cubicBezTo>
                <a:cubicBezTo>
                  <a:pt x="189" y="95"/>
                  <a:pt x="186" y="101"/>
                  <a:pt x="186" y="109"/>
                </a:cubicBezTo>
                <a:close/>
                <a:moveTo>
                  <a:pt x="184" y="225"/>
                </a:moveTo>
                <a:cubicBezTo>
                  <a:pt x="186" y="223"/>
                  <a:pt x="187" y="220"/>
                  <a:pt x="187" y="218"/>
                </a:cubicBezTo>
                <a:cubicBezTo>
                  <a:pt x="185" y="221"/>
                  <a:pt x="184" y="223"/>
                  <a:pt x="184" y="227"/>
                </a:cubicBezTo>
                <a:cubicBezTo>
                  <a:pt x="185" y="228"/>
                  <a:pt x="184" y="226"/>
                  <a:pt x="184" y="225"/>
                </a:cubicBezTo>
                <a:close/>
                <a:moveTo>
                  <a:pt x="190" y="53"/>
                </a:moveTo>
                <a:cubicBezTo>
                  <a:pt x="194" y="51"/>
                  <a:pt x="192" y="41"/>
                  <a:pt x="194" y="37"/>
                </a:cubicBezTo>
                <a:cubicBezTo>
                  <a:pt x="193" y="35"/>
                  <a:pt x="190" y="31"/>
                  <a:pt x="188" y="32"/>
                </a:cubicBezTo>
                <a:cubicBezTo>
                  <a:pt x="190" y="38"/>
                  <a:pt x="190" y="48"/>
                  <a:pt x="190" y="53"/>
                </a:cubicBezTo>
                <a:close/>
                <a:moveTo>
                  <a:pt x="190" y="290"/>
                </a:moveTo>
                <a:cubicBezTo>
                  <a:pt x="188" y="292"/>
                  <a:pt x="185" y="294"/>
                  <a:pt x="182" y="295"/>
                </a:cubicBezTo>
                <a:cubicBezTo>
                  <a:pt x="186" y="299"/>
                  <a:pt x="189" y="294"/>
                  <a:pt x="190" y="290"/>
                </a:cubicBezTo>
                <a:close/>
                <a:moveTo>
                  <a:pt x="189" y="112"/>
                </a:moveTo>
                <a:cubicBezTo>
                  <a:pt x="189" y="112"/>
                  <a:pt x="189" y="113"/>
                  <a:pt x="189" y="113"/>
                </a:cubicBezTo>
                <a:cubicBezTo>
                  <a:pt x="192" y="114"/>
                  <a:pt x="191" y="107"/>
                  <a:pt x="190" y="105"/>
                </a:cubicBezTo>
                <a:cubicBezTo>
                  <a:pt x="190" y="108"/>
                  <a:pt x="187" y="112"/>
                  <a:pt x="188" y="114"/>
                </a:cubicBezTo>
                <a:cubicBezTo>
                  <a:pt x="188" y="113"/>
                  <a:pt x="188" y="112"/>
                  <a:pt x="189" y="112"/>
                </a:cubicBezTo>
                <a:close/>
                <a:moveTo>
                  <a:pt x="185" y="234"/>
                </a:moveTo>
                <a:cubicBezTo>
                  <a:pt x="186" y="246"/>
                  <a:pt x="187" y="259"/>
                  <a:pt x="191" y="268"/>
                </a:cubicBezTo>
                <a:cubicBezTo>
                  <a:pt x="197" y="252"/>
                  <a:pt x="194" y="227"/>
                  <a:pt x="194" y="208"/>
                </a:cubicBezTo>
                <a:cubicBezTo>
                  <a:pt x="190" y="216"/>
                  <a:pt x="187" y="224"/>
                  <a:pt x="185" y="234"/>
                </a:cubicBezTo>
                <a:close/>
                <a:moveTo>
                  <a:pt x="194" y="188"/>
                </a:moveTo>
                <a:cubicBezTo>
                  <a:pt x="190" y="194"/>
                  <a:pt x="185" y="202"/>
                  <a:pt x="186" y="212"/>
                </a:cubicBezTo>
                <a:cubicBezTo>
                  <a:pt x="185" y="212"/>
                  <a:pt x="185" y="215"/>
                  <a:pt x="185" y="215"/>
                </a:cubicBezTo>
                <a:cubicBezTo>
                  <a:pt x="187" y="212"/>
                  <a:pt x="189" y="209"/>
                  <a:pt x="192" y="205"/>
                </a:cubicBezTo>
                <a:cubicBezTo>
                  <a:pt x="192" y="205"/>
                  <a:pt x="192" y="206"/>
                  <a:pt x="193" y="206"/>
                </a:cubicBezTo>
                <a:cubicBezTo>
                  <a:pt x="194" y="200"/>
                  <a:pt x="194" y="196"/>
                  <a:pt x="194" y="188"/>
                </a:cubicBezTo>
                <a:close/>
                <a:moveTo>
                  <a:pt x="192" y="142"/>
                </a:moveTo>
                <a:cubicBezTo>
                  <a:pt x="189" y="147"/>
                  <a:pt x="186" y="153"/>
                  <a:pt x="188" y="161"/>
                </a:cubicBezTo>
                <a:cubicBezTo>
                  <a:pt x="188" y="161"/>
                  <a:pt x="188" y="161"/>
                  <a:pt x="188" y="160"/>
                </a:cubicBezTo>
                <a:cubicBezTo>
                  <a:pt x="190" y="154"/>
                  <a:pt x="192" y="148"/>
                  <a:pt x="192" y="142"/>
                </a:cubicBezTo>
                <a:close/>
                <a:moveTo>
                  <a:pt x="191" y="72"/>
                </a:moveTo>
                <a:cubicBezTo>
                  <a:pt x="191" y="67"/>
                  <a:pt x="193" y="61"/>
                  <a:pt x="190" y="60"/>
                </a:cubicBezTo>
                <a:cubicBezTo>
                  <a:pt x="190" y="71"/>
                  <a:pt x="189" y="75"/>
                  <a:pt x="190" y="83"/>
                </a:cubicBezTo>
                <a:cubicBezTo>
                  <a:pt x="192" y="80"/>
                  <a:pt x="191" y="76"/>
                  <a:pt x="191" y="72"/>
                </a:cubicBezTo>
                <a:close/>
                <a:moveTo>
                  <a:pt x="187" y="195"/>
                </a:moveTo>
                <a:cubicBezTo>
                  <a:pt x="189" y="189"/>
                  <a:pt x="195" y="182"/>
                  <a:pt x="192" y="176"/>
                </a:cubicBezTo>
                <a:cubicBezTo>
                  <a:pt x="190" y="182"/>
                  <a:pt x="187" y="188"/>
                  <a:pt x="187" y="195"/>
                </a:cubicBezTo>
                <a:close/>
                <a:moveTo>
                  <a:pt x="192" y="156"/>
                </a:moveTo>
                <a:cubicBezTo>
                  <a:pt x="190" y="161"/>
                  <a:pt x="190" y="167"/>
                  <a:pt x="188" y="172"/>
                </a:cubicBezTo>
                <a:cubicBezTo>
                  <a:pt x="191" y="168"/>
                  <a:pt x="194" y="163"/>
                  <a:pt x="192" y="156"/>
                </a:cubicBezTo>
                <a:close/>
                <a:moveTo>
                  <a:pt x="193" y="70"/>
                </a:moveTo>
                <a:cubicBezTo>
                  <a:pt x="194" y="69"/>
                  <a:pt x="195" y="64"/>
                  <a:pt x="193" y="63"/>
                </a:cubicBezTo>
                <a:cubicBezTo>
                  <a:pt x="193" y="66"/>
                  <a:pt x="193" y="68"/>
                  <a:pt x="193" y="70"/>
                </a:cubicBezTo>
                <a:close/>
                <a:moveTo>
                  <a:pt x="193" y="91"/>
                </a:moveTo>
                <a:cubicBezTo>
                  <a:pt x="193" y="90"/>
                  <a:pt x="194" y="91"/>
                  <a:pt x="194" y="91"/>
                </a:cubicBezTo>
                <a:cubicBezTo>
                  <a:pt x="193" y="88"/>
                  <a:pt x="196" y="82"/>
                  <a:pt x="194" y="80"/>
                </a:cubicBezTo>
                <a:cubicBezTo>
                  <a:pt x="193" y="83"/>
                  <a:pt x="193" y="87"/>
                  <a:pt x="193" y="91"/>
                </a:cubicBezTo>
                <a:close/>
                <a:moveTo>
                  <a:pt x="196" y="58"/>
                </a:moveTo>
                <a:cubicBezTo>
                  <a:pt x="195" y="56"/>
                  <a:pt x="196" y="56"/>
                  <a:pt x="196" y="53"/>
                </a:cubicBezTo>
                <a:cubicBezTo>
                  <a:pt x="194" y="53"/>
                  <a:pt x="194" y="56"/>
                  <a:pt x="193" y="58"/>
                </a:cubicBezTo>
                <a:cubicBezTo>
                  <a:pt x="194" y="58"/>
                  <a:pt x="194" y="59"/>
                  <a:pt x="196" y="58"/>
                </a:cubicBezTo>
                <a:close/>
                <a:moveTo>
                  <a:pt x="193" y="106"/>
                </a:moveTo>
                <a:cubicBezTo>
                  <a:pt x="195" y="104"/>
                  <a:pt x="195" y="100"/>
                  <a:pt x="194" y="96"/>
                </a:cubicBezTo>
                <a:cubicBezTo>
                  <a:pt x="192" y="97"/>
                  <a:pt x="193" y="104"/>
                  <a:pt x="193" y="106"/>
                </a:cubicBezTo>
                <a:close/>
                <a:moveTo>
                  <a:pt x="197" y="43"/>
                </a:moveTo>
                <a:cubicBezTo>
                  <a:pt x="196" y="42"/>
                  <a:pt x="196" y="40"/>
                  <a:pt x="195" y="40"/>
                </a:cubicBezTo>
                <a:cubicBezTo>
                  <a:pt x="195" y="43"/>
                  <a:pt x="194" y="47"/>
                  <a:pt x="194" y="50"/>
                </a:cubicBezTo>
                <a:cubicBezTo>
                  <a:pt x="197" y="49"/>
                  <a:pt x="196" y="46"/>
                  <a:pt x="197" y="43"/>
                </a:cubicBezTo>
                <a:close/>
                <a:moveTo>
                  <a:pt x="194" y="129"/>
                </a:moveTo>
                <a:cubicBezTo>
                  <a:pt x="195" y="127"/>
                  <a:pt x="196" y="124"/>
                  <a:pt x="197" y="122"/>
                </a:cubicBezTo>
                <a:cubicBezTo>
                  <a:pt x="194" y="121"/>
                  <a:pt x="196" y="114"/>
                  <a:pt x="194" y="110"/>
                </a:cubicBezTo>
                <a:cubicBezTo>
                  <a:pt x="192" y="114"/>
                  <a:pt x="193" y="125"/>
                  <a:pt x="194" y="129"/>
                </a:cubicBezTo>
                <a:close/>
                <a:moveTo>
                  <a:pt x="191" y="279"/>
                </a:moveTo>
                <a:cubicBezTo>
                  <a:pt x="191" y="277"/>
                  <a:pt x="190" y="279"/>
                  <a:pt x="189" y="280"/>
                </a:cubicBezTo>
                <a:cubicBezTo>
                  <a:pt x="190" y="280"/>
                  <a:pt x="190" y="279"/>
                  <a:pt x="191" y="279"/>
                </a:cubicBezTo>
                <a:close/>
                <a:moveTo>
                  <a:pt x="193" y="296"/>
                </a:moveTo>
                <a:cubicBezTo>
                  <a:pt x="193" y="294"/>
                  <a:pt x="193" y="293"/>
                  <a:pt x="192" y="293"/>
                </a:cubicBezTo>
                <a:cubicBezTo>
                  <a:pt x="192" y="295"/>
                  <a:pt x="190" y="297"/>
                  <a:pt x="190" y="298"/>
                </a:cubicBezTo>
                <a:cubicBezTo>
                  <a:pt x="191" y="297"/>
                  <a:pt x="192" y="297"/>
                  <a:pt x="193" y="296"/>
                </a:cubicBezTo>
                <a:close/>
                <a:moveTo>
                  <a:pt x="196" y="131"/>
                </a:moveTo>
                <a:cubicBezTo>
                  <a:pt x="195" y="134"/>
                  <a:pt x="194" y="135"/>
                  <a:pt x="194" y="139"/>
                </a:cubicBezTo>
                <a:cubicBezTo>
                  <a:pt x="195" y="137"/>
                  <a:pt x="196" y="133"/>
                  <a:pt x="196" y="131"/>
                </a:cubicBezTo>
                <a:close/>
                <a:moveTo>
                  <a:pt x="194" y="159"/>
                </a:moveTo>
                <a:cubicBezTo>
                  <a:pt x="196" y="159"/>
                  <a:pt x="196" y="156"/>
                  <a:pt x="197" y="157"/>
                </a:cubicBezTo>
                <a:cubicBezTo>
                  <a:pt x="197" y="156"/>
                  <a:pt x="198" y="156"/>
                  <a:pt x="198" y="155"/>
                </a:cubicBezTo>
                <a:cubicBezTo>
                  <a:pt x="197" y="154"/>
                  <a:pt x="197" y="154"/>
                  <a:pt x="197" y="154"/>
                </a:cubicBezTo>
                <a:cubicBezTo>
                  <a:pt x="198" y="150"/>
                  <a:pt x="198" y="143"/>
                  <a:pt x="196" y="139"/>
                </a:cubicBezTo>
                <a:cubicBezTo>
                  <a:pt x="194" y="145"/>
                  <a:pt x="194" y="151"/>
                  <a:pt x="194" y="159"/>
                </a:cubicBezTo>
                <a:close/>
                <a:moveTo>
                  <a:pt x="198" y="37"/>
                </a:moveTo>
                <a:cubicBezTo>
                  <a:pt x="198" y="36"/>
                  <a:pt x="199" y="33"/>
                  <a:pt x="198" y="33"/>
                </a:cubicBezTo>
                <a:cubicBezTo>
                  <a:pt x="197" y="33"/>
                  <a:pt x="196" y="36"/>
                  <a:pt x="198" y="37"/>
                </a:cubicBezTo>
                <a:close/>
                <a:moveTo>
                  <a:pt x="198" y="161"/>
                </a:moveTo>
                <a:cubicBezTo>
                  <a:pt x="196" y="165"/>
                  <a:pt x="194" y="171"/>
                  <a:pt x="195" y="177"/>
                </a:cubicBezTo>
                <a:cubicBezTo>
                  <a:pt x="197" y="174"/>
                  <a:pt x="201" y="166"/>
                  <a:pt x="198" y="161"/>
                </a:cubicBezTo>
                <a:close/>
                <a:moveTo>
                  <a:pt x="201" y="65"/>
                </a:moveTo>
                <a:cubicBezTo>
                  <a:pt x="199" y="68"/>
                  <a:pt x="197" y="73"/>
                  <a:pt x="197" y="77"/>
                </a:cubicBezTo>
                <a:cubicBezTo>
                  <a:pt x="199" y="73"/>
                  <a:pt x="200" y="70"/>
                  <a:pt x="201" y="65"/>
                </a:cubicBezTo>
                <a:close/>
                <a:moveTo>
                  <a:pt x="200" y="53"/>
                </a:moveTo>
                <a:cubicBezTo>
                  <a:pt x="199" y="55"/>
                  <a:pt x="199" y="60"/>
                  <a:pt x="198" y="63"/>
                </a:cubicBezTo>
                <a:cubicBezTo>
                  <a:pt x="201" y="62"/>
                  <a:pt x="200" y="56"/>
                  <a:pt x="200" y="53"/>
                </a:cubicBezTo>
                <a:close/>
                <a:moveTo>
                  <a:pt x="195" y="195"/>
                </a:moveTo>
                <a:cubicBezTo>
                  <a:pt x="197" y="194"/>
                  <a:pt x="197" y="192"/>
                  <a:pt x="199" y="193"/>
                </a:cubicBezTo>
                <a:cubicBezTo>
                  <a:pt x="199" y="186"/>
                  <a:pt x="200" y="182"/>
                  <a:pt x="199" y="174"/>
                </a:cubicBezTo>
                <a:cubicBezTo>
                  <a:pt x="196" y="179"/>
                  <a:pt x="195" y="187"/>
                  <a:pt x="195" y="195"/>
                </a:cubicBezTo>
                <a:close/>
                <a:moveTo>
                  <a:pt x="197" y="118"/>
                </a:moveTo>
                <a:cubicBezTo>
                  <a:pt x="199" y="118"/>
                  <a:pt x="198" y="116"/>
                  <a:pt x="198" y="115"/>
                </a:cubicBezTo>
                <a:cubicBezTo>
                  <a:pt x="199" y="115"/>
                  <a:pt x="199" y="114"/>
                  <a:pt x="200" y="112"/>
                </a:cubicBezTo>
                <a:cubicBezTo>
                  <a:pt x="199" y="112"/>
                  <a:pt x="198" y="113"/>
                  <a:pt x="198" y="113"/>
                </a:cubicBezTo>
                <a:cubicBezTo>
                  <a:pt x="198" y="112"/>
                  <a:pt x="198" y="110"/>
                  <a:pt x="197" y="110"/>
                </a:cubicBezTo>
                <a:cubicBezTo>
                  <a:pt x="197" y="113"/>
                  <a:pt x="197" y="116"/>
                  <a:pt x="197" y="118"/>
                </a:cubicBezTo>
                <a:close/>
                <a:moveTo>
                  <a:pt x="198" y="92"/>
                </a:moveTo>
                <a:cubicBezTo>
                  <a:pt x="198" y="87"/>
                  <a:pt x="201" y="81"/>
                  <a:pt x="200" y="77"/>
                </a:cubicBezTo>
                <a:cubicBezTo>
                  <a:pt x="199" y="81"/>
                  <a:pt x="196" y="87"/>
                  <a:pt x="198" y="92"/>
                </a:cubicBezTo>
                <a:close/>
                <a:moveTo>
                  <a:pt x="204" y="26"/>
                </a:moveTo>
                <a:cubicBezTo>
                  <a:pt x="200" y="29"/>
                  <a:pt x="200" y="35"/>
                  <a:pt x="199" y="41"/>
                </a:cubicBezTo>
                <a:cubicBezTo>
                  <a:pt x="201" y="36"/>
                  <a:pt x="203" y="30"/>
                  <a:pt x="207" y="26"/>
                </a:cubicBezTo>
                <a:cubicBezTo>
                  <a:pt x="206" y="26"/>
                  <a:pt x="205" y="25"/>
                  <a:pt x="204" y="26"/>
                </a:cubicBezTo>
                <a:close/>
                <a:moveTo>
                  <a:pt x="198" y="127"/>
                </a:moveTo>
                <a:cubicBezTo>
                  <a:pt x="198" y="125"/>
                  <a:pt x="199" y="124"/>
                  <a:pt x="199" y="122"/>
                </a:cubicBezTo>
                <a:cubicBezTo>
                  <a:pt x="198" y="123"/>
                  <a:pt x="197" y="126"/>
                  <a:pt x="198" y="127"/>
                </a:cubicBezTo>
                <a:close/>
                <a:moveTo>
                  <a:pt x="197" y="226"/>
                </a:moveTo>
                <a:cubicBezTo>
                  <a:pt x="198" y="216"/>
                  <a:pt x="198" y="209"/>
                  <a:pt x="199" y="199"/>
                </a:cubicBezTo>
                <a:cubicBezTo>
                  <a:pt x="194" y="204"/>
                  <a:pt x="197" y="218"/>
                  <a:pt x="197" y="226"/>
                </a:cubicBezTo>
                <a:close/>
                <a:moveTo>
                  <a:pt x="201" y="93"/>
                </a:moveTo>
                <a:cubicBezTo>
                  <a:pt x="199" y="94"/>
                  <a:pt x="199" y="97"/>
                  <a:pt x="198" y="101"/>
                </a:cubicBezTo>
                <a:cubicBezTo>
                  <a:pt x="201" y="101"/>
                  <a:pt x="201" y="96"/>
                  <a:pt x="201" y="93"/>
                </a:cubicBezTo>
                <a:close/>
                <a:moveTo>
                  <a:pt x="200" y="111"/>
                </a:moveTo>
                <a:cubicBezTo>
                  <a:pt x="202" y="110"/>
                  <a:pt x="200" y="106"/>
                  <a:pt x="201" y="104"/>
                </a:cubicBezTo>
                <a:cubicBezTo>
                  <a:pt x="200" y="103"/>
                  <a:pt x="200" y="104"/>
                  <a:pt x="199" y="104"/>
                </a:cubicBezTo>
                <a:cubicBezTo>
                  <a:pt x="199" y="107"/>
                  <a:pt x="200" y="109"/>
                  <a:pt x="200" y="111"/>
                </a:cubicBezTo>
                <a:close/>
                <a:moveTo>
                  <a:pt x="200" y="148"/>
                </a:moveTo>
                <a:cubicBezTo>
                  <a:pt x="201" y="148"/>
                  <a:pt x="201" y="147"/>
                  <a:pt x="201" y="146"/>
                </a:cubicBezTo>
                <a:cubicBezTo>
                  <a:pt x="201" y="146"/>
                  <a:pt x="200" y="147"/>
                  <a:pt x="200" y="146"/>
                </a:cubicBezTo>
                <a:cubicBezTo>
                  <a:pt x="199" y="140"/>
                  <a:pt x="201" y="135"/>
                  <a:pt x="200" y="130"/>
                </a:cubicBezTo>
                <a:cubicBezTo>
                  <a:pt x="197" y="135"/>
                  <a:pt x="199" y="142"/>
                  <a:pt x="200" y="148"/>
                </a:cubicBezTo>
                <a:close/>
                <a:moveTo>
                  <a:pt x="195" y="293"/>
                </a:moveTo>
                <a:cubicBezTo>
                  <a:pt x="197" y="293"/>
                  <a:pt x="198" y="291"/>
                  <a:pt x="198" y="289"/>
                </a:cubicBezTo>
                <a:cubicBezTo>
                  <a:pt x="197" y="288"/>
                  <a:pt x="197" y="289"/>
                  <a:pt x="195" y="289"/>
                </a:cubicBezTo>
                <a:cubicBezTo>
                  <a:pt x="195" y="291"/>
                  <a:pt x="196" y="291"/>
                  <a:pt x="195" y="293"/>
                </a:cubicBezTo>
                <a:close/>
                <a:moveTo>
                  <a:pt x="205" y="47"/>
                </a:moveTo>
                <a:cubicBezTo>
                  <a:pt x="205" y="39"/>
                  <a:pt x="210" y="35"/>
                  <a:pt x="209" y="29"/>
                </a:cubicBezTo>
                <a:cubicBezTo>
                  <a:pt x="208" y="30"/>
                  <a:pt x="207" y="31"/>
                  <a:pt x="206" y="31"/>
                </a:cubicBezTo>
                <a:cubicBezTo>
                  <a:pt x="206" y="31"/>
                  <a:pt x="206" y="31"/>
                  <a:pt x="206" y="31"/>
                </a:cubicBezTo>
                <a:cubicBezTo>
                  <a:pt x="205" y="36"/>
                  <a:pt x="201" y="39"/>
                  <a:pt x="201" y="47"/>
                </a:cubicBezTo>
                <a:cubicBezTo>
                  <a:pt x="203" y="46"/>
                  <a:pt x="203" y="47"/>
                  <a:pt x="205" y="47"/>
                </a:cubicBezTo>
                <a:close/>
                <a:moveTo>
                  <a:pt x="203" y="224"/>
                </a:moveTo>
                <a:cubicBezTo>
                  <a:pt x="200" y="240"/>
                  <a:pt x="196" y="254"/>
                  <a:pt x="196" y="274"/>
                </a:cubicBezTo>
                <a:cubicBezTo>
                  <a:pt x="204" y="263"/>
                  <a:pt x="207" y="241"/>
                  <a:pt x="203" y="224"/>
                </a:cubicBezTo>
                <a:close/>
                <a:moveTo>
                  <a:pt x="197" y="282"/>
                </a:moveTo>
                <a:cubicBezTo>
                  <a:pt x="197" y="284"/>
                  <a:pt x="200" y="286"/>
                  <a:pt x="201" y="284"/>
                </a:cubicBezTo>
                <a:cubicBezTo>
                  <a:pt x="201" y="281"/>
                  <a:pt x="204" y="278"/>
                  <a:pt x="203" y="274"/>
                </a:cubicBezTo>
                <a:cubicBezTo>
                  <a:pt x="202" y="276"/>
                  <a:pt x="196" y="279"/>
                  <a:pt x="197" y="282"/>
                </a:cubicBezTo>
                <a:close/>
                <a:moveTo>
                  <a:pt x="202" y="117"/>
                </a:moveTo>
                <a:cubicBezTo>
                  <a:pt x="202" y="117"/>
                  <a:pt x="201" y="116"/>
                  <a:pt x="201" y="116"/>
                </a:cubicBezTo>
                <a:cubicBezTo>
                  <a:pt x="201" y="117"/>
                  <a:pt x="201" y="117"/>
                  <a:pt x="201" y="118"/>
                </a:cubicBezTo>
                <a:cubicBezTo>
                  <a:pt x="202" y="119"/>
                  <a:pt x="201" y="117"/>
                  <a:pt x="202" y="117"/>
                </a:cubicBezTo>
                <a:close/>
                <a:moveTo>
                  <a:pt x="203" y="74"/>
                </a:moveTo>
                <a:cubicBezTo>
                  <a:pt x="203" y="82"/>
                  <a:pt x="202" y="89"/>
                  <a:pt x="203" y="96"/>
                </a:cubicBezTo>
                <a:cubicBezTo>
                  <a:pt x="206" y="93"/>
                  <a:pt x="207" y="86"/>
                  <a:pt x="208" y="78"/>
                </a:cubicBezTo>
                <a:cubicBezTo>
                  <a:pt x="208" y="75"/>
                  <a:pt x="212" y="55"/>
                  <a:pt x="208" y="55"/>
                </a:cubicBezTo>
                <a:cubicBezTo>
                  <a:pt x="207" y="55"/>
                  <a:pt x="207" y="57"/>
                  <a:pt x="207" y="59"/>
                </a:cubicBezTo>
                <a:cubicBezTo>
                  <a:pt x="206" y="62"/>
                  <a:pt x="204" y="63"/>
                  <a:pt x="204" y="66"/>
                </a:cubicBezTo>
                <a:cubicBezTo>
                  <a:pt x="203" y="69"/>
                  <a:pt x="204" y="72"/>
                  <a:pt x="202" y="74"/>
                </a:cubicBezTo>
                <a:lnTo>
                  <a:pt x="203" y="74"/>
                </a:lnTo>
                <a:close/>
                <a:moveTo>
                  <a:pt x="203" y="217"/>
                </a:moveTo>
                <a:cubicBezTo>
                  <a:pt x="204" y="210"/>
                  <a:pt x="203" y="207"/>
                  <a:pt x="202" y="202"/>
                </a:cubicBezTo>
                <a:cubicBezTo>
                  <a:pt x="202" y="199"/>
                  <a:pt x="203" y="195"/>
                  <a:pt x="201" y="193"/>
                </a:cubicBezTo>
                <a:cubicBezTo>
                  <a:pt x="201" y="208"/>
                  <a:pt x="200" y="218"/>
                  <a:pt x="199" y="233"/>
                </a:cubicBezTo>
                <a:cubicBezTo>
                  <a:pt x="200" y="228"/>
                  <a:pt x="203" y="223"/>
                  <a:pt x="203" y="217"/>
                </a:cubicBezTo>
                <a:close/>
                <a:moveTo>
                  <a:pt x="203" y="292"/>
                </a:moveTo>
                <a:cubicBezTo>
                  <a:pt x="203" y="292"/>
                  <a:pt x="202" y="291"/>
                  <a:pt x="201" y="291"/>
                </a:cubicBezTo>
                <a:cubicBezTo>
                  <a:pt x="200" y="293"/>
                  <a:pt x="199" y="294"/>
                  <a:pt x="198" y="296"/>
                </a:cubicBezTo>
                <a:cubicBezTo>
                  <a:pt x="200" y="295"/>
                  <a:pt x="202" y="294"/>
                  <a:pt x="203" y="292"/>
                </a:cubicBezTo>
                <a:close/>
                <a:moveTo>
                  <a:pt x="214" y="99"/>
                </a:moveTo>
                <a:cubicBezTo>
                  <a:pt x="212" y="102"/>
                  <a:pt x="210" y="106"/>
                  <a:pt x="208" y="110"/>
                </a:cubicBezTo>
                <a:cubicBezTo>
                  <a:pt x="208" y="111"/>
                  <a:pt x="207" y="111"/>
                  <a:pt x="206" y="112"/>
                </a:cubicBezTo>
                <a:cubicBezTo>
                  <a:pt x="206" y="113"/>
                  <a:pt x="205" y="116"/>
                  <a:pt x="204" y="118"/>
                </a:cubicBezTo>
                <a:cubicBezTo>
                  <a:pt x="201" y="125"/>
                  <a:pt x="203" y="132"/>
                  <a:pt x="205" y="139"/>
                </a:cubicBezTo>
                <a:cubicBezTo>
                  <a:pt x="210" y="129"/>
                  <a:pt x="215" y="120"/>
                  <a:pt x="220" y="109"/>
                </a:cubicBezTo>
                <a:cubicBezTo>
                  <a:pt x="219" y="108"/>
                  <a:pt x="218" y="110"/>
                  <a:pt x="218" y="109"/>
                </a:cubicBezTo>
                <a:cubicBezTo>
                  <a:pt x="218" y="104"/>
                  <a:pt x="217" y="98"/>
                  <a:pt x="216" y="95"/>
                </a:cubicBezTo>
                <a:cubicBezTo>
                  <a:pt x="215" y="96"/>
                  <a:pt x="214" y="97"/>
                  <a:pt x="214" y="99"/>
                </a:cubicBezTo>
                <a:close/>
                <a:moveTo>
                  <a:pt x="203" y="115"/>
                </a:moveTo>
                <a:cubicBezTo>
                  <a:pt x="204" y="111"/>
                  <a:pt x="207" y="108"/>
                  <a:pt x="208" y="103"/>
                </a:cubicBezTo>
                <a:cubicBezTo>
                  <a:pt x="209" y="104"/>
                  <a:pt x="208" y="102"/>
                  <a:pt x="209" y="103"/>
                </a:cubicBezTo>
                <a:cubicBezTo>
                  <a:pt x="210" y="96"/>
                  <a:pt x="216" y="94"/>
                  <a:pt x="215" y="88"/>
                </a:cubicBezTo>
                <a:cubicBezTo>
                  <a:pt x="212" y="91"/>
                  <a:pt x="209" y="93"/>
                  <a:pt x="207" y="96"/>
                </a:cubicBezTo>
                <a:cubicBezTo>
                  <a:pt x="207" y="102"/>
                  <a:pt x="202" y="107"/>
                  <a:pt x="203" y="115"/>
                </a:cubicBezTo>
                <a:close/>
                <a:moveTo>
                  <a:pt x="202" y="161"/>
                </a:moveTo>
                <a:cubicBezTo>
                  <a:pt x="204" y="157"/>
                  <a:pt x="206" y="153"/>
                  <a:pt x="204" y="148"/>
                </a:cubicBezTo>
                <a:cubicBezTo>
                  <a:pt x="202" y="151"/>
                  <a:pt x="202" y="157"/>
                  <a:pt x="202" y="161"/>
                </a:cubicBezTo>
                <a:close/>
                <a:moveTo>
                  <a:pt x="203" y="143"/>
                </a:moveTo>
                <a:cubicBezTo>
                  <a:pt x="203" y="142"/>
                  <a:pt x="203" y="140"/>
                  <a:pt x="202" y="140"/>
                </a:cubicBezTo>
                <a:cubicBezTo>
                  <a:pt x="202" y="141"/>
                  <a:pt x="202" y="143"/>
                  <a:pt x="203" y="143"/>
                </a:cubicBezTo>
                <a:close/>
                <a:moveTo>
                  <a:pt x="213" y="26"/>
                </a:moveTo>
                <a:cubicBezTo>
                  <a:pt x="214" y="21"/>
                  <a:pt x="217" y="19"/>
                  <a:pt x="221" y="17"/>
                </a:cubicBezTo>
                <a:cubicBezTo>
                  <a:pt x="218" y="12"/>
                  <a:pt x="208" y="13"/>
                  <a:pt x="205" y="18"/>
                </a:cubicBezTo>
                <a:cubicBezTo>
                  <a:pt x="206" y="23"/>
                  <a:pt x="212" y="22"/>
                  <a:pt x="213" y="26"/>
                </a:cubicBezTo>
                <a:close/>
                <a:moveTo>
                  <a:pt x="206" y="159"/>
                </a:moveTo>
                <a:cubicBezTo>
                  <a:pt x="203" y="164"/>
                  <a:pt x="201" y="173"/>
                  <a:pt x="203" y="180"/>
                </a:cubicBezTo>
                <a:cubicBezTo>
                  <a:pt x="206" y="173"/>
                  <a:pt x="209" y="167"/>
                  <a:pt x="206" y="159"/>
                </a:cubicBezTo>
                <a:close/>
                <a:moveTo>
                  <a:pt x="203" y="191"/>
                </a:moveTo>
                <a:cubicBezTo>
                  <a:pt x="204" y="196"/>
                  <a:pt x="205" y="204"/>
                  <a:pt x="205" y="209"/>
                </a:cubicBezTo>
                <a:cubicBezTo>
                  <a:pt x="209" y="201"/>
                  <a:pt x="210" y="191"/>
                  <a:pt x="208" y="180"/>
                </a:cubicBezTo>
                <a:cubicBezTo>
                  <a:pt x="208" y="183"/>
                  <a:pt x="203" y="187"/>
                  <a:pt x="203" y="191"/>
                </a:cubicBezTo>
                <a:close/>
                <a:moveTo>
                  <a:pt x="204" y="211"/>
                </a:moveTo>
                <a:cubicBezTo>
                  <a:pt x="204" y="212"/>
                  <a:pt x="204" y="212"/>
                  <a:pt x="204" y="213"/>
                </a:cubicBezTo>
                <a:cubicBezTo>
                  <a:pt x="205" y="213"/>
                  <a:pt x="205" y="211"/>
                  <a:pt x="204" y="211"/>
                </a:cubicBezTo>
                <a:close/>
                <a:moveTo>
                  <a:pt x="207" y="150"/>
                </a:moveTo>
                <a:cubicBezTo>
                  <a:pt x="210" y="142"/>
                  <a:pt x="214" y="134"/>
                  <a:pt x="216" y="126"/>
                </a:cubicBezTo>
                <a:cubicBezTo>
                  <a:pt x="214" y="133"/>
                  <a:pt x="203" y="141"/>
                  <a:pt x="207" y="150"/>
                </a:cubicBezTo>
                <a:close/>
                <a:moveTo>
                  <a:pt x="208" y="173"/>
                </a:moveTo>
                <a:cubicBezTo>
                  <a:pt x="207" y="175"/>
                  <a:pt x="206" y="177"/>
                  <a:pt x="205" y="180"/>
                </a:cubicBezTo>
                <a:cubicBezTo>
                  <a:pt x="207" y="179"/>
                  <a:pt x="209" y="177"/>
                  <a:pt x="208" y="173"/>
                </a:cubicBezTo>
                <a:close/>
                <a:moveTo>
                  <a:pt x="207" y="286"/>
                </a:moveTo>
                <a:cubicBezTo>
                  <a:pt x="207" y="288"/>
                  <a:pt x="204" y="286"/>
                  <a:pt x="203" y="288"/>
                </a:cubicBezTo>
                <a:cubicBezTo>
                  <a:pt x="204" y="288"/>
                  <a:pt x="208" y="288"/>
                  <a:pt x="207" y="286"/>
                </a:cubicBezTo>
                <a:close/>
                <a:moveTo>
                  <a:pt x="214" y="84"/>
                </a:moveTo>
                <a:cubicBezTo>
                  <a:pt x="213" y="80"/>
                  <a:pt x="213" y="75"/>
                  <a:pt x="212" y="71"/>
                </a:cubicBezTo>
                <a:cubicBezTo>
                  <a:pt x="211" y="78"/>
                  <a:pt x="210" y="85"/>
                  <a:pt x="208" y="90"/>
                </a:cubicBezTo>
                <a:cubicBezTo>
                  <a:pt x="211" y="89"/>
                  <a:pt x="213" y="86"/>
                  <a:pt x="214" y="84"/>
                </a:cubicBezTo>
                <a:close/>
                <a:moveTo>
                  <a:pt x="207" y="234"/>
                </a:moveTo>
                <a:cubicBezTo>
                  <a:pt x="208" y="224"/>
                  <a:pt x="209" y="217"/>
                  <a:pt x="209" y="205"/>
                </a:cubicBezTo>
                <a:cubicBezTo>
                  <a:pt x="205" y="213"/>
                  <a:pt x="206" y="223"/>
                  <a:pt x="207" y="234"/>
                </a:cubicBezTo>
                <a:close/>
                <a:moveTo>
                  <a:pt x="207" y="282"/>
                </a:moveTo>
                <a:cubicBezTo>
                  <a:pt x="206" y="281"/>
                  <a:pt x="206" y="280"/>
                  <a:pt x="205" y="279"/>
                </a:cubicBezTo>
                <a:cubicBezTo>
                  <a:pt x="205" y="281"/>
                  <a:pt x="204" y="281"/>
                  <a:pt x="204" y="283"/>
                </a:cubicBezTo>
                <a:cubicBezTo>
                  <a:pt x="205" y="283"/>
                  <a:pt x="206" y="282"/>
                  <a:pt x="207" y="282"/>
                </a:cubicBezTo>
                <a:close/>
                <a:moveTo>
                  <a:pt x="211" y="52"/>
                </a:moveTo>
                <a:cubicBezTo>
                  <a:pt x="213" y="61"/>
                  <a:pt x="214" y="73"/>
                  <a:pt x="216" y="82"/>
                </a:cubicBezTo>
                <a:cubicBezTo>
                  <a:pt x="217" y="82"/>
                  <a:pt x="217" y="81"/>
                  <a:pt x="218" y="81"/>
                </a:cubicBezTo>
                <a:cubicBezTo>
                  <a:pt x="219" y="73"/>
                  <a:pt x="219" y="67"/>
                  <a:pt x="220" y="61"/>
                </a:cubicBezTo>
                <a:cubicBezTo>
                  <a:pt x="218" y="54"/>
                  <a:pt x="216" y="48"/>
                  <a:pt x="213" y="42"/>
                </a:cubicBezTo>
                <a:cubicBezTo>
                  <a:pt x="212" y="46"/>
                  <a:pt x="210" y="46"/>
                  <a:pt x="211" y="51"/>
                </a:cubicBezTo>
                <a:cubicBezTo>
                  <a:pt x="210" y="50"/>
                  <a:pt x="210" y="49"/>
                  <a:pt x="210" y="51"/>
                </a:cubicBezTo>
                <a:cubicBezTo>
                  <a:pt x="210" y="51"/>
                  <a:pt x="210" y="52"/>
                  <a:pt x="211" y="52"/>
                </a:cubicBezTo>
                <a:close/>
                <a:moveTo>
                  <a:pt x="216" y="134"/>
                </a:moveTo>
                <a:cubicBezTo>
                  <a:pt x="215" y="138"/>
                  <a:pt x="212" y="142"/>
                  <a:pt x="211" y="147"/>
                </a:cubicBezTo>
                <a:cubicBezTo>
                  <a:pt x="210" y="149"/>
                  <a:pt x="208" y="154"/>
                  <a:pt x="208" y="155"/>
                </a:cubicBezTo>
                <a:cubicBezTo>
                  <a:pt x="207" y="158"/>
                  <a:pt x="208" y="161"/>
                  <a:pt x="210" y="163"/>
                </a:cubicBezTo>
                <a:cubicBezTo>
                  <a:pt x="213" y="151"/>
                  <a:pt x="220" y="143"/>
                  <a:pt x="219" y="128"/>
                </a:cubicBezTo>
                <a:cubicBezTo>
                  <a:pt x="217" y="129"/>
                  <a:pt x="217" y="131"/>
                  <a:pt x="216" y="134"/>
                </a:cubicBezTo>
                <a:close/>
                <a:moveTo>
                  <a:pt x="212" y="277"/>
                </a:moveTo>
                <a:cubicBezTo>
                  <a:pt x="212" y="269"/>
                  <a:pt x="214" y="265"/>
                  <a:pt x="214" y="259"/>
                </a:cubicBezTo>
                <a:cubicBezTo>
                  <a:pt x="214" y="260"/>
                  <a:pt x="207" y="269"/>
                  <a:pt x="207" y="271"/>
                </a:cubicBezTo>
                <a:cubicBezTo>
                  <a:pt x="206" y="274"/>
                  <a:pt x="208" y="278"/>
                  <a:pt x="210" y="279"/>
                </a:cubicBezTo>
                <a:cubicBezTo>
                  <a:pt x="211" y="278"/>
                  <a:pt x="212" y="278"/>
                  <a:pt x="212" y="277"/>
                </a:cubicBezTo>
                <a:close/>
                <a:moveTo>
                  <a:pt x="210" y="246"/>
                </a:moveTo>
                <a:cubicBezTo>
                  <a:pt x="210" y="247"/>
                  <a:pt x="209" y="247"/>
                  <a:pt x="209" y="249"/>
                </a:cubicBezTo>
                <a:cubicBezTo>
                  <a:pt x="209" y="253"/>
                  <a:pt x="206" y="258"/>
                  <a:pt x="207" y="263"/>
                </a:cubicBezTo>
                <a:cubicBezTo>
                  <a:pt x="209" y="262"/>
                  <a:pt x="210" y="258"/>
                  <a:pt x="212" y="255"/>
                </a:cubicBezTo>
                <a:cubicBezTo>
                  <a:pt x="215" y="249"/>
                  <a:pt x="218" y="244"/>
                  <a:pt x="218" y="237"/>
                </a:cubicBezTo>
                <a:cubicBezTo>
                  <a:pt x="220" y="233"/>
                  <a:pt x="219" y="225"/>
                  <a:pt x="222" y="223"/>
                </a:cubicBezTo>
                <a:cubicBezTo>
                  <a:pt x="222" y="219"/>
                  <a:pt x="225" y="215"/>
                  <a:pt x="225" y="210"/>
                </a:cubicBezTo>
                <a:cubicBezTo>
                  <a:pt x="226" y="204"/>
                  <a:pt x="225" y="198"/>
                  <a:pt x="225" y="194"/>
                </a:cubicBezTo>
                <a:cubicBezTo>
                  <a:pt x="219" y="209"/>
                  <a:pt x="214" y="227"/>
                  <a:pt x="210" y="246"/>
                </a:cubicBezTo>
                <a:close/>
                <a:moveTo>
                  <a:pt x="210" y="169"/>
                </a:moveTo>
                <a:cubicBezTo>
                  <a:pt x="211" y="170"/>
                  <a:pt x="209" y="172"/>
                  <a:pt x="210" y="173"/>
                </a:cubicBezTo>
                <a:cubicBezTo>
                  <a:pt x="214" y="164"/>
                  <a:pt x="222" y="158"/>
                  <a:pt x="218" y="145"/>
                </a:cubicBezTo>
                <a:cubicBezTo>
                  <a:pt x="215" y="153"/>
                  <a:pt x="213" y="160"/>
                  <a:pt x="210" y="169"/>
                </a:cubicBezTo>
                <a:close/>
                <a:moveTo>
                  <a:pt x="211" y="178"/>
                </a:moveTo>
                <a:cubicBezTo>
                  <a:pt x="210" y="181"/>
                  <a:pt x="212" y="184"/>
                  <a:pt x="211" y="188"/>
                </a:cubicBezTo>
                <a:cubicBezTo>
                  <a:pt x="214" y="180"/>
                  <a:pt x="218" y="174"/>
                  <a:pt x="219" y="164"/>
                </a:cubicBezTo>
                <a:cubicBezTo>
                  <a:pt x="217" y="167"/>
                  <a:pt x="211" y="173"/>
                  <a:pt x="211" y="178"/>
                </a:cubicBezTo>
                <a:close/>
                <a:moveTo>
                  <a:pt x="214" y="38"/>
                </a:moveTo>
                <a:cubicBezTo>
                  <a:pt x="217" y="43"/>
                  <a:pt x="218" y="49"/>
                  <a:pt x="221" y="54"/>
                </a:cubicBezTo>
                <a:cubicBezTo>
                  <a:pt x="223" y="45"/>
                  <a:pt x="226" y="38"/>
                  <a:pt x="229" y="30"/>
                </a:cubicBezTo>
                <a:cubicBezTo>
                  <a:pt x="225" y="26"/>
                  <a:pt x="219" y="27"/>
                  <a:pt x="216" y="30"/>
                </a:cubicBezTo>
                <a:cubicBezTo>
                  <a:pt x="216" y="32"/>
                  <a:pt x="215" y="35"/>
                  <a:pt x="214" y="38"/>
                </a:cubicBezTo>
                <a:close/>
                <a:moveTo>
                  <a:pt x="212" y="225"/>
                </a:moveTo>
                <a:cubicBezTo>
                  <a:pt x="215" y="210"/>
                  <a:pt x="218" y="192"/>
                  <a:pt x="218" y="175"/>
                </a:cubicBezTo>
                <a:cubicBezTo>
                  <a:pt x="216" y="183"/>
                  <a:pt x="212" y="189"/>
                  <a:pt x="211" y="197"/>
                </a:cubicBezTo>
                <a:cubicBezTo>
                  <a:pt x="211" y="203"/>
                  <a:pt x="212" y="211"/>
                  <a:pt x="211" y="217"/>
                </a:cubicBezTo>
                <a:cubicBezTo>
                  <a:pt x="212" y="221"/>
                  <a:pt x="210" y="226"/>
                  <a:pt x="210" y="231"/>
                </a:cubicBezTo>
                <a:cubicBezTo>
                  <a:pt x="211" y="230"/>
                  <a:pt x="212" y="227"/>
                  <a:pt x="212" y="225"/>
                </a:cubicBezTo>
                <a:close/>
                <a:moveTo>
                  <a:pt x="228" y="24"/>
                </a:moveTo>
                <a:cubicBezTo>
                  <a:pt x="227" y="22"/>
                  <a:pt x="226" y="20"/>
                  <a:pt x="224" y="19"/>
                </a:cubicBezTo>
                <a:cubicBezTo>
                  <a:pt x="222" y="21"/>
                  <a:pt x="219" y="21"/>
                  <a:pt x="218" y="24"/>
                </a:cubicBezTo>
                <a:cubicBezTo>
                  <a:pt x="221" y="22"/>
                  <a:pt x="225" y="24"/>
                  <a:pt x="228" y="24"/>
                </a:cubicBezTo>
                <a:close/>
                <a:moveTo>
                  <a:pt x="218" y="85"/>
                </a:moveTo>
                <a:cubicBezTo>
                  <a:pt x="218" y="86"/>
                  <a:pt x="216" y="85"/>
                  <a:pt x="217" y="87"/>
                </a:cubicBezTo>
                <a:cubicBezTo>
                  <a:pt x="218" y="87"/>
                  <a:pt x="218" y="85"/>
                  <a:pt x="218" y="85"/>
                </a:cubicBezTo>
                <a:close/>
                <a:moveTo>
                  <a:pt x="216" y="273"/>
                </a:moveTo>
                <a:cubicBezTo>
                  <a:pt x="216" y="270"/>
                  <a:pt x="217" y="268"/>
                  <a:pt x="216" y="265"/>
                </a:cubicBezTo>
                <a:cubicBezTo>
                  <a:pt x="216" y="266"/>
                  <a:pt x="214" y="270"/>
                  <a:pt x="216" y="273"/>
                </a:cubicBezTo>
                <a:close/>
                <a:moveTo>
                  <a:pt x="215" y="289"/>
                </a:moveTo>
                <a:cubicBezTo>
                  <a:pt x="215" y="293"/>
                  <a:pt x="217" y="298"/>
                  <a:pt x="219" y="300"/>
                </a:cubicBezTo>
                <a:cubicBezTo>
                  <a:pt x="223" y="304"/>
                  <a:pt x="231" y="302"/>
                  <a:pt x="234" y="301"/>
                </a:cubicBezTo>
                <a:cubicBezTo>
                  <a:pt x="235" y="301"/>
                  <a:pt x="234" y="301"/>
                  <a:pt x="235" y="300"/>
                </a:cubicBezTo>
                <a:cubicBezTo>
                  <a:pt x="239" y="299"/>
                  <a:pt x="244" y="298"/>
                  <a:pt x="246" y="296"/>
                </a:cubicBezTo>
                <a:cubicBezTo>
                  <a:pt x="246" y="294"/>
                  <a:pt x="245" y="294"/>
                  <a:pt x="245" y="293"/>
                </a:cubicBezTo>
                <a:cubicBezTo>
                  <a:pt x="242" y="295"/>
                  <a:pt x="237" y="292"/>
                  <a:pt x="235" y="289"/>
                </a:cubicBezTo>
                <a:cubicBezTo>
                  <a:pt x="228" y="290"/>
                  <a:pt x="227" y="286"/>
                  <a:pt x="222" y="285"/>
                </a:cubicBezTo>
                <a:cubicBezTo>
                  <a:pt x="221" y="284"/>
                  <a:pt x="220" y="283"/>
                  <a:pt x="219" y="282"/>
                </a:cubicBezTo>
                <a:cubicBezTo>
                  <a:pt x="218" y="285"/>
                  <a:pt x="215" y="285"/>
                  <a:pt x="215" y="289"/>
                </a:cubicBezTo>
                <a:close/>
                <a:moveTo>
                  <a:pt x="220" y="108"/>
                </a:moveTo>
                <a:cubicBezTo>
                  <a:pt x="222" y="107"/>
                  <a:pt x="221" y="104"/>
                  <a:pt x="222" y="103"/>
                </a:cubicBezTo>
                <a:cubicBezTo>
                  <a:pt x="219" y="101"/>
                  <a:pt x="222" y="91"/>
                  <a:pt x="221" y="86"/>
                </a:cubicBezTo>
                <a:cubicBezTo>
                  <a:pt x="219" y="92"/>
                  <a:pt x="220" y="99"/>
                  <a:pt x="220" y="108"/>
                </a:cubicBezTo>
                <a:close/>
                <a:moveTo>
                  <a:pt x="221" y="78"/>
                </a:moveTo>
                <a:cubicBezTo>
                  <a:pt x="222" y="76"/>
                  <a:pt x="222" y="69"/>
                  <a:pt x="222" y="67"/>
                </a:cubicBezTo>
                <a:cubicBezTo>
                  <a:pt x="220" y="70"/>
                  <a:pt x="222" y="73"/>
                  <a:pt x="220" y="74"/>
                </a:cubicBezTo>
                <a:cubicBezTo>
                  <a:pt x="222" y="75"/>
                  <a:pt x="220" y="76"/>
                  <a:pt x="221" y="78"/>
                </a:cubicBezTo>
                <a:close/>
                <a:moveTo>
                  <a:pt x="219" y="197"/>
                </a:moveTo>
                <a:cubicBezTo>
                  <a:pt x="219" y="200"/>
                  <a:pt x="217" y="203"/>
                  <a:pt x="218" y="206"/>
                </a:cubicBezTo>
                <a:cubicBezTo>
                  <a:pt x="218" y="206"/>
                  <a:pt x="218" y="206"/>
                  <a:pt x="218" y="206"/>
                </a:cubicBezTo>
                <a:cubicBezTo>
                  <a:pt x="220" y="199"/>
                  <a:pt x="224" y="193"/>
                  <a:pt x="225" y="185"/>
                </a:cubicBezTo>
                <a:cubicBezTo>
                  <a:pt x="226" y="180"/>
                  <a:pt x="225" y="166"/>
                  <a:pt x="224" y="159"/>
                </a:cubicBezTo>
                <a:cubicBezTo>
                  <a:pt x="219" y="169"/>
                  <a:pt x="221" y="184"/>
                  <a:pt x="219" y="197"/>
                </a:cubicBezTo>
                <a:close/>
                <a:moveTo>
                  <a:pt x="221" y="131"/>
                </a:moveTo>
                <a:cubicBezTo>
                  <a:pt x="222" y="128"/>
                  <a:pt x="222" y="125"/>
                  <a:pt x="221" y="123"/>
                </a:cubicBezTo>
                <a:cubicBezTo>
                  <a:pt x="221" y="126"/>
                  <a:pt x="220" y="128"/>
                  <a:pt x="221" y="131"/>
                </a:cubicBezTo>
                <a:close/>
                <a:moveTo>
                  <a:pt x="222" y="123"/>
                </a:moveTo>
                <a:cubicBezTo>
                  <a:pt x="222" y="122"/>
                  <a:pt x="222" y="121"/>
                  <a:pt x="221" y="121"/>
                </a:cubicBezTo>
                <a:cubicBezTo>
                  <a:pt x="221" y="122"/>
                  <a:pt x="220" y="121"/>
                  <a:pt x="220" y="123"/>
                </a:cubicBezTo>
                <a:cubicBezTo>
                  <a:pt x="221" y="123"/>
                  <a:pt x="221" y="123"/>
                  <a:pt x="222" y="123"/>
                </a:cubicBezTo>
                <a:close/>
                <a:moveTo>
                  <a:pt x="221" y="160"/>
                </a:moveTo>
                <a:cubicBezTo>
                  <a:pt x="221" y="161"/>
                  <a:pt x="221" y="161"/>
                  <a:pt x="221" y="161"/>
                </a:cubicBezTo>
                <a:cubicBezTo>
                  <a:pt x="221" y="160"/>
                  <a:pt x="222" y="159"/>
                  <a:pt x="222" y="158"/>
                </a:cubicBezTo>
                <a:cubicBezTo>
                  <a:pt x="222" y="159"/>
                  <a:pt x="220" y="160"/>
                  <a:pt x="221" y="160"/>
                </a:cubicBezTo>
                <a:close/>
                <a:moveTo>
                  <a:pt x="221" y="154"/>
                </a:moveTo>
                <a:cubicBezTo>
                  <a:pt x="225" y="150"/>
                  <a:pt x="223" y="140"/>
                  <a:pt x="222" y="135"/>
                </a:cubicBezTo>
                <a:cubicBezTo>
                  <a:pt x="220" y="141"/>
                  <a:pt x="221" y="148"/>
                  <a:pt x="221" y="154"/>
                </a:cubicBezTo>
                <a:close/>
                <a:moveTo>
                  <a:pt x="224" y="53"/>
                </a:moveTo>
                <a:cubicBezTo>
                  <a:pt x="224" y="55"/>
                  <a:pt x="222" y="59"/>
                  <a:pt x="224" y="62"/>
                </a:cubicBezTo>
                <a:cubicBezTo>
                  <a:pt x="225" y="56"/>
                  <a:pt x="227" y="49"/>
                  <a:pt x="227" y="43"/>
                </a:cubicBezTo>
                <a:cubicBezTo>
                  <a:pt x="226" y="45"/>
                  <a:pt x="225" y="49"/>
                  <a:pt x="224" y="53"/>
                </a:cubicBezTo>
                <a:close/>
                <a:moveTo>
                  <a:pt x="219" y="263"/>
                </a:moveTo>
                <a:cubicBezTo>
                  <a:pt x="223" y="252"/>
                  <a:pt x="225" y="240"/>
                  <a:pt x="225" y="228"/>
                </a:cubicBezTo>
                <a:cubicBezTo>
                  <a:pt x="222" y="238"/>
                  <a:pt x="217" y="249"/>
                  <a:pt x="219" y="263"/>
                </a:cubicBezTo>
                <a:close/>
                <a:moveTo>
                  <a:pt x="223" y="121"/>
                </a:moveTo>
                <a:cubicBezTo>
                  <a:pt x="226" y="120"/>
                  <a:pt x="225" y="114"/>
                  <a:pt x="226" y="111"/>
                </a:cubicBezTo>
                <a:cubicBezTo>
                  <a:pt x="225" y="111"/>
                  <a:pt x="226" y="109"/>
                  <a:pt x="225" y="109"/>
                </a:cubicBezTo>
                <a:cubicBezTo>
                  <a:pt x="225" y="112"/>
                  <a:pt x="222" y="115"/>
                  <a:pt x="223" y="121"/>
                </a:cubicBezTo>
                <a:close/>
                <a:moveTo>
                  <a:pt x="225" y="105"/>
                </a:moveTo>
                <a:cubicBezTo>
                  <a:pt x="225" y="106"/>
                  <a:pt x="225" y="107"/>
                  <a:pt x="224" y="108"/>
                </a:cubicBezTo>
                <a:cubicBezTo>
                  <a:pt x="225" y="108"/>
                  <a:pt x="226" y="106"/>
                  <a:pt x="225" y="105"/>
                </a:cubicBezTo>
                <a:close/>
                <a:moveTo>
                  <a:pt x="231" y="22"/>
                </a:moveTo>
                <a:cubicBezTo>
                  <a:pt x="231" y="21"/>
                  <a:pt x="232" y="21"/>
                  <a:pt x="232" y="19"/>
                </a:cubicBezTo>
                <a:cubicBezTo>
                  <a:pt x="231" y="18"/>
                  <a:pt x="229" y="18"/>
                  <a:pt x="228" y="19"/>
                </a:cubicBezTo>
                <a:cubicBezTo>
                  <a:pt x="229" y="20"/>
                  <a:pt x="229" y="22"/>
                  <a:pt x="231" y="22"/>
                </a:cubicBezTo>
                <a:close/>
                <a:moveTo>
                  <a:pt x="227" y="88"/>
                </a:moveTo>
                <a:cubicBezTo>
                  <a:pt x="228" y="83"/>
                  <a:pt x="229" y="78"/>
                  <a:pt x="230" y="72"/>
                </a:cubicBezTo>
                <a:cubicBezTo>
                  <a:pt x="228" y="72"/>
                  <a:pt x="228" y="75"/>
                  <a:pt x="227" y="76"/>
                </a:cubicBezTo>
                <a:cubicBezTo>
                  <a:pt x="227" y="79"/>
                  <a:pt x="227" y="85"/>
                  <a:pt x="227" y="88"/>
                </a:cubicBezTo>
                <a:close/>
                <a:moveTo>
                  <a:pt x="232" y="67"/>
                </a:moveTo>
                <a:cubicBezTo>
                  <a:pt x="234" y="60"/>
                  <a:pt x="234" y="55"/>
                  <a:pt x="234" y="48"/>
                </a:cubicBezTo>
                <a:cubicBezTo>
                  <a:pt x="228" y="50"/>
                  <a:pt x="227" y="62"/>
                  <a:pt x="227" y="71"/>
                </a:cubicBezTo>
                <a:cubicBezTo>
                  <a:pt x="229" y="71"/>
                  <a:pt x="229" y="66"/>
                  <a:pt x="232" y="67"/>
                </a:cubicBezTo>
                <a:close/>
                <a:moveTo>
                  <a:pt x="222" y="278"/>
                </a:moveTo>
                <a:cubicBezTo>
                  <a:pt x="223" y="283"/>
                  <a:pt x="229" y="280"/>
                  <a:pt x="229" y="276"/>
                </a:cubicBezTo>
                <a:cubicBezTo>
                  <a:pt x="230" y="274"/>
                  <a:pt x="228" y="271"/>
                  <a:pt x="228" y="269"/>
                </a:cubicBezTo>
                <a:cubicBezTo>
                  <a:pt x="227" y="272"/>
                  <a:pt x="222" y="274"/>
                  <a:pt x="222" y="278"/>
                </a:cubicBezTo>
                <a:close/>
                <a:moveTo>
                  <a:pt x="227" y="142"/>
                </a:moveTo>
                <a:cubicBezTo>
                  <a:pt x="230" y="140"/>
                  <a:pt x="227" y="132"/>
                  <a:pt x="227" y="128"/>
                </a:cubicBezTo>
                <a:cubicBezTo>
                  <a:pt x="227" y="134"/>
                  <a:pt x="226" y="138"/>
                  <a:pt x="227" y="142"/>
                </a:cubicBezTo>
                <a:close/>
                <a:moveTo>
                  <a:pt x="233" y="43"/>
                </a:moveTo>
                <a:cubicBezTo>
                  <a:pt x="233" y="39"/>
                  <a:pt x="232" y="36"/>
                  <a:pt x="232" y="33"/>
                </a:cubicBezTo>
                <a:cubicBezTo>
                  <a:pt x="229" y="37"/>
                  <a:pt x="229" y="42"/>
                  <a:pt x="229" y="47"/>
                </a:cubicBezTo>
                <a:cubicBezTo>
                  <a:pt x="230" y="48"/>
                  <a:pt x="232" y="44"/>
                  <a:pt x="233" y="43"/>
                </a:cubicBezTo>
                <a:close/>
                <a:moveTo>
                  <a:pt x="231" y="92"/>
                </a:moveTo>
                <a:cubicBezTo>
                  <a:pt x="230" y="95"/>
                  <a:pt x="229" y="99"/>
                  <a:pt x="228" y="102"/>
                </a:cubicBezTo>
                <a:cubicBezTo>
                  <a:pt x="231" y="103"/>
                  <a:pt x="231" y="95"/>
                  <a:pt x="231" y="92"/>
                </a:cubicBezTo>
                <a:close/>
                <a:moveTo>
                  <a:pt x="225" y="253"/>
                </a:moveTo>
                <a:cubicBezTo>
                  <a:pt x="225" y="254"/>
                  <a:pt x="225" y="255"/>
                  <a:pt x="225" y="256"/>
                </a:cubicBezTo>
                <a:cubicBezTo>
                  <a:pt x="226" y="256"/>
                  <a:pt x="226" y="253"/>
                  <a:pt x="225" y="253"/>
                </a:cubicBezTo>
                <a:close/>
                <a:moveTo>
                  <a:pt x="229" y="159"/>
                </a:moveTo>
                <a:cubicBezTo>
                  <a:pt x="229" y="156"/>
                  <a:pt x="229" y="153"/>
                  <a:pt x="229" y="149"/>
                </a:cubicBezTo>
                <a:cubicBezTo>
                  <a:pt x="226" y="150"/>
                  <a:pt x="228" y="157"/>
                  <a:pt x="229" y="159"/>
                </a:cubicBezTo>
                <a:close/>
                <a:moveTo>
                  <a:pt x="227" y="188"/>
                </a:moveTo>
                <a:cubicBezTo>
                  <a:pt x="227" y="188"/>
                  <a:pt x="227" y="192"/>
                  <a:pt x="228" y="191"/>
                </a:cubicBezTo>
                <a:cubicBezTo>
                  <a:pt x="228" y="189"/>
                  <a:pt x="227" y="185"/>
                  <a:pt x="227" y="188"/>
                </a:cubicBezTo>
                <a:close/>
                <a:moveTo>
                  <a:pt x="226" y="248"/>
                </a:moveTo>
                <a:cubicBezTo>
                  <a:pt x="227" y="248"/>
                  <a:pt x="227" y="246"/>
                  <a:pt x="226" y="245"/>
                </a:cubicBezTo>
                <a:cubicBezTo>
                  <a:pt x="226" y="246"/>
                  <a:pt x="225" y="248"/>
                  <a:pt x="226" y="248"/>
                </a:cubicBezTo>
                <a:close/>
                <a:moveTo>
                  <a:pt x="229" y="112"/>
                </a:moveTo>
                <a:cubicBezTo>
                  <a:pt x="229" y="121"/>
                  <a:pt x="230" y="128"/>
                  <a:pt x="230" y="136"/>
                </a:cubicBezTo>
                <a:cubicBezTo>
                  <a:pt x="234" y="131"/>
                  <a:pt x="238" y="124"/>
                  <a:pt x="240" y="118"/>
                </a:cubicBezTo>
                <a:cubicBezTo>
                  <a:pt x="241" y="116"/>
                  <a:pt x="239" y="107"/>
                  <a:pt x="239" y="103"/>
                </a:cubicBezTo>
                <a:cubicBezTo>
                  <a:pt x="239" y="100"/>
                  <a:pt x="239" y="98"/>
                  <a:pt x="238" y="95"/>
                </a:cubicBezTo>
                <a:cubicBezTo>
                  <a:pt x="233" y="98"/>
                  <a:pt x="231" y="106"/>
                  <a:pt x="229" y="112"/>
                </a:cubicBezTo>
                <a:close/>
                <a:moveTo>
                  <a:pt x="233" y="72"/>
                </a:moveTo>
                <a:cubicBezTo>
                  <a:pt x="231" y="76"/>
                  <a:pt x="230" y="85"/>
                  <a:pt x="230" y="89"/>
                </a:cubicBezTo>
                <a:cubicBezTo>
                  <a:pt x="233" y="85"/>
                  <a:pt x="233" y="79"/>
                  <a:pt x="233" y="72"/>
                </a:cubicBezTo>
                <a:close/>
                <a:moveTo>
                  <a:pt x="229" y="162"/>
                </a:moveTo>
                <a:cubicBezTo>
                  <a:pt x="229" y="162"/>
                  <a:pt x="229" y="160"/>
                  <a:pt x="228" y="160"/>
                </a:cubicBezTo>
                <a:cubicBezTo>
                  <a:pt x="229" y="160"/>
                  <a:pt x="228" y="162"/>
                  <a:pt x="229" y="162"/>
                </a:cubicBezTo>
                <a:close/>
                <a:moveTo>
                  <a:pt x="236" y="21"/>
                </a:moveTo>
                <a:cubicBezTo>
                  <a:pt x="236" y="20"/>
                  <a:pt x="235" y="20"/>
                  <a:pt x="234" y="20"/>
                </a:cubicBezTo>
                <a:cubicBezTo>
                  <a:pt x="233" y="22"/>
                  <a:pt x="233" y="22"/>
                  <a:pt x="233" y="25"/>
                </a:cubicBezTo>
                <a:cubicBezTo>
                  <a:pt x="234" y="24"/>
                  <a:pt x="235" y="22"/>
                  <a:pt x="236" y="21"/>
                </a:cubicBezTo>
                <a:close/>
                <a:moveTo>
                  <a:pt x="230" y="176"/>
                </a:moveTo>
                <a:cubicBezTo>
                  <a:pt x="231" y="180"/>
                  <a:pt x="230" y="189"/>
                  <a:pt x="231" y="193"/>
                </a:cubicBezTo>
                <a:cubicBezTo>
                  <a:pt x="232" y="187"/>
                  <a:pt x="234" y="179"/>
                  <a:pt x="232" y="172"/>
                </a:cubicBezTo>
                <a:cubicBezTo>
                  <a:pt x="231" y="173"/>
                  <a:pt x="231" y="176"/>
                  <a:pt x="230" y="176"/>
                </a:cubicBezTo>
                <a:close/>
                <a:moveTo>
                  <a:pt x="231" y="168"/>
                </a:moveTo>
                <a:cubicBezTo>
                  <a:pt x="231" y="166"/>
                  <a:pt x="233" y="163"/>
                  <a:pt x="232" y="162"/>
                </a:cubicBezTo>
                <a:cubicBezTo>
                  <a:pt x="232" y="164"/>
                  <a:pt x="231" y="162"/>
                  <a:pt x="231" y="162"/>
                </a:cubicBezTo>
                <a:cubicBezTo>
                  <a:pt x="231" y="163"/>
                  <a:pt x="230" y="167"/>
                  <a:pt x="231" y="168"/>
                </a:cubicBezTo>
                <a:close/>
                <a:moveTo>
                  <a:pt x="235" y="136"/>
                </a:moveTo>
                <a:cubicBezTo>
                  <a:pt x="233" y="139"/>
                  <a:pt x="231" y="141"/>
                  <a:pt x="231" y="145"/>
                </a:cubicBezTo>
                <a:cubicBezTo>
                  <a:pt x="232" y="150"/>
                  <a:pt x="232" y="157"/>
                  <a:pt x="234" y="161"/>
                </a:cubicBezTo>
                <a:cubicBezTo>
                  <a:pt x="237" y="148"/>
                  <a:pt x="242" y="136"/>
                  <a:pt x="241" y="123"/>
                </a:cubicBezTo>
                <a:cubicBezTo>
                  <a:pt x="239" y="125"/>
                  <a:pt x="237" y="131"/>
                  <a:pt x="235" y="136"/>
                </a:cubicBezTo>
                <a:close/>
                <a:moveTo>
                  <a:pt x="232" y="285"/>
                </a:moveTo>
                <a:cubicBezTo>
                  <a:pt x="232" y="283"/>
                  <a:pt x="231" y="283"/>
                  <a:pt x="231" y="281"/>
                </a:cubicBezTo>
                <a:cubicBezTo>
                  <a:pt x="230" y="282"/>
                  <a:pt x="228" y="282"/>
                  <a:pt x="228" y="284"/>
                </a:cubicBezTo>
                <a:cubicBezTo>
                  <a:pt x="229" y="285"/>
                  <a:pt x="230" y="284"/>
                  <a:pt x="232" y="285"/>
                </a:cubicBezTo>
                <a:close/>
                <a:moveTo>
                  <a:pt x="230" y="253"/>
                </a:moveTo>
                <a:cubicBezTo>
                  <a:pt x="232" y="250"/>
                  <a:pt x="235" y="239"/>
                  <a:pt x="231" y="236"/>
                </a:cubicBezTo>
                <a:cubicBezTo>
                  <a:pt x="230" y="240"/>
                  <a:pt x="230" y="251"/>
                  <a:pt x="230" y="253"/>
                </a:cubicBezTo>
                <a:close/>
                <a:moveTo>
                  <a:pt x="239" y="18"/>
                </a:moveTo>
                <a:cubicBezTo>
                  <a:pt x="242" y="15"/>
                  <a:pt x="250" y="12"/>
                  <a:pt x="253" y="18"/>
                </a:cubicBezTo>
                <a:cubicBezTo>
                  <a:pt x="255" y="18"/>
                  <a:pt x="255" y="20"/>
                  <a:pt x="257" y="21"/>
                </a:cubicBezTo>
                <a:cubicBezTo>
                  <a:pt x="255" y="8"/>
                  <a:pt x="239" y="2"/>
                  <a:pt x="235" y="16"/>
                </a:cubicBezTo>
                <a:cubicBezTo>
                  <a:pt x="237" y="17"/>
                  <a:pt x="238" y="17"/>
                  <a:pt x="239" y="18"/>
                </a:cubicBezTo>
                <a:close/>
                <a:moveTo>
                  <a:pt x="238" y="91"/>
                </a:moveTo>
                <a:cubicBezTo>
                  <a:pt x="238" y="88"/>
                  <a:pt x="237" y="85"/>
                  <a:pt x="237" y="81"/>
                </a:cubicBezTo>
                <a:cubicBezTo>
                  <a:pt x="234" y="84"/>
                  <a:pt x="235" y="92"/>
                  <a:pt x="234" y="96"/>
                </a:cubicBezTo>
                <a:cubicBezTo>
                  <a:pt x="235" y="94"/>
                  <a:pt x="237" y="93"/>
                  <a:pt x="238" y="91"/>
                </a:cubicBezTo>
                <a:close/>
                <a:moveTo>
                  <a:pt x="232" y="274"/>
                </a:moveTo>
                <a:cubicBezTo>
                  <a:pt x="238" y="267"/>
                  <a:pt x="243" y="259"/>
                  <a:pt x="245" y="245"/>
                </a:cubicBezTo>
                <a:cubicBezTo>
                  <a:pt x="241" y="246"/>
                  <a:pt x="237" y="246"/>
                  <a:pt x="235" y="244"/>
                </a:cubicBezTo>
                <a:cubicBezTo>
                  <a:pt x="234" y="255"/>
                  <a:pt x="227" y="265"/>
                  <a:pt x="232" y="274"/>
                </a:cubicBezTo>
                <a:close/>
                <a:moveTo>
                  <a:pt x="241" y="38"/>
                </a:moveTo>
                <a:cubicBezTo>
                  <a:pt x="242" y="35"/>
                  <a:pt x="244" y="32"/>
                  <a:pt x="245" y="29"/>
                </a:cubicBezTo>
                <a:cubicBezTo>
                  <a:pt x="243" y="27"/>
                  <a:pt x="242" y="24"/>
                  <a:pt x="239" y="24"/>
                </a:cubicBezTo>
                <a:cubicBezTo>
                  <a:pt x="238" y="25"/>
                  <a:pt x="238" y="29"/>
                  <a:pt x="236" y="31"/>
                </a:cubicBezTo>
                <a:cubicBezTo>
                  <a:pt x="238" y="32"/>
                  <a:pt x="238" y="37"/>
                  <a:pt x="241" y="38"/>
                </a:cubicBezTo>
                <a:close/>
                <a:moveTo>
                  <a:pt x="236" y="38"/>
                </a:moveTo>
                <a:cubicBezTo>
                  <a:pt x="236" y="39"/>
                  <a:pt x="236" y="39"/>
                  <a:pt x="236" y="40"/>
                </a:cubicBezTo>
                <a:cubicBezTo>
                  <a:pt x="238" y="41"/>
                  <a:pt x="237" y="38"/>
                  <a:pt x="236" y="38"/>
                </a:cubicBezTo>
                <a:close/>
                <a:moveTo>
                  <a:pt x="237" y="48"/>
                </a:moveTo>
                <a:cubicBezTo>
                  <a:pt x="237" y="46"/>
                  <a:pt x="238" y="46"/>
                  <a:pt x="238" y="44"/>
                </a:cubicBezTo>
                <a:cubicBezTo>
                  <a:pt x="237" y="44"/>
                  <a:pt x="237" y="45"/>
                  <a:pt x="237" y="45"/>
                </a:cubicBezTo>
                <a:cubicBezTo>
                  <a:pt x="236" y="46"/>
                  <a:pt x="236" y="48"/>
                  <a:pt x="237" y="48"/>
                </a:cubicBezTo>
                <a:close/>
                <a:moveTo>
                  <a:pt x="234" y="232"/>
                </a:moveTo>
                <a:cubicBezTo>
                  <a:pt x="234" y="227"/>
                  <a:pt x="235" y="221"/>
                  <a:pt x="234" y="215"/>
                </a:cubicBezTo>
                <a:cubicBezTo>
                  <a:pt x="233" y="219"/>
                  <a:pt x="231" y="228"/>
                  <a:pt x="234" y="232"/>
                </a:cubicBezTo>
                <a:close/>
                <a:moveTo>
                  <a:pt x="234" y="170"/>
                </a:moveTo>
                <a:cubicBezTo>
                  <a:pt x="235" y="168"/>
                  <a:pt x="236" y="165"/>
                  <a:pt x="235" y="164"/>
                </a:cubicBezTo>
                <a:cubicBezTo>
                  <a:pt x="234" y="165"/>
                  <a:pt x="233" y="168"/>
                  <a:pt x="234" y="170"/>
                </a:cubicBezTo>
                <a:close/>
                <a:moveTo>
                  <a:pt x="234" y="201"/>
                </a:moveTo>
                <a:cubicBezTo>
                  <a:pt x="234" y="199"/>
                  <a:pt x="235" y="199"/>
                  <a:pt x="234" y="197"/>
                </a:cubicBezTo>
                <a:cubicBezTo>
                  <a:pt x="233" y="199"/>
                  <a:pt x="234" y="200"/>
                  <a:pt x="234" y="201"/>
                </a:cubicBezTo>
                <a:close/>
                <a:moveTo>
                  <a:pt x="237" y="56"/>
                </a:moveTo>
                <a:cubicBezTo>
                  <a:pt x="238" y="52"/>
                  <a:pt x="242" y="51"/>
                  <a:pt x="240" y="47"/>
                </a:cubicBezTo>
                <a:cubicBezTo>
                  <a:pt x="239" y="49"/>
                  <a:pt x="237" y="54"/>
                  <a:pt x="237" y="56"/>
                </a:cubicBezTo>
                <a:close/>
                <a:moveTo>
                  <a:pt x="238" y="71"/>
                </a:moveTo>
                <a:cubicBezTo>
                  <a:pt x="239" y="67"/>
                  <a:pt x="242" y="63"/>
                  <a:pt x="242" y="60"/>
                </a:cubicBezTo>
                <a:cubicBezTo>
                  <a:pt x="240" y="62"/>
                  <a:pt x="235" y="65"/>
                  <a:pt x="238" y="71"/>
                </a:cubicBezTo>
                <a:close/>
                <a:moveTo>
                  <a:pt x="233" y="279"/>
                </a:moveTo>
                <a:cubicBezTo>
                  <a:pt x="234" y="286"/>
                  <a:pt x="240" y="285"/>
                  <a:pt x="243" y="281"/>
                </a:cubicBezTo>
                <a:cubicBezTo>
                  <a:pt x="242" y="277"/>
                  <a:pt x="244" y="268"/>
                  <a:pt x="243" y="263"/>
                </a:cubicBezTo>
                <a:cubicBezTo>
                  <a:pt x="241" y="270"/>
                  <a:pt x="237" y="274"/>
                  <a:pt x="233" y="279"/>
                </a:cubicBezTo>
                <a:close/>
                <a:moveTo>
                  <a:pt x="238" y="76"/>
                </a:moveTo>
                <a:cubicBezTo>
                  <a:pt x="239" y="79"/>
                  <a:pt x="239" y="85"/>
                  <a:pt x="240" y="89"/>
                </a:cubicBezTo>
                <a:cubicBezTo>
                  <a:pt x="241" y="84"/>
                  <a:pt x="246" y="83"/>
                  <a:pt x="247" y="78"/>
                </a:cubicBezTo>
                <a:cubicBezTo>
                  <a:pt x="248" y="72"/>
                  <a:pt x="245" y="68"/>
                  <a:pt x="245" y="61"/>
                </a:cubicBezTo>
                <a:cubicBezTo>
                  <a:pt x="242" y="66"/>
                  <a:pt x="241" y="73"/>
                  <a:pt x="238" y="76"/>
                </a:cubicBezTo>
                <a:close/>
                <a:moveTo>
                  <a:pt x="237" y="174"/>
                </a:moveTo>
                <a:cubicBezTo>
                  <a:pt x="240" y="168"/>
                  <a:pt x="244" y="154"/>
                  <a:pt x="243" y="144"/>
                </a:cubicBezTo>
                <a:cubicBezTo>
                  <a:pt x="244" y="143"/>
                  <a:pt x="244" y="143"/>
                  <a:pt x="244" y="142"/>
                </a:cubicBezTo>
                <a:cubicBezTo>
                  <a:pt x="242" y="143"/>
                  <a:pt x="244" y="140"/>
                  <a:pt x="242" y="139"/>
                </a:cubicBezTo>
                <a:cubicBezTo>
                  <a:pt x="240" y="151"/>
                  <a:pt x="238" y="163"/>
                  <a:pt x="237" y="174"/>
                </a:cubicBezTo>
                <a:close/>
                <a:moveTo>
                  <a:pt x="248" y="171"/>
                </a:moveTo>
                <a:cubicBezTo>
                  <a:pt x="244" y="175"/>
                  <a:pt x="242" y="183"/>
                  <a:pt x="238" y="187"/>
                </a:cubicBezTo>
                <a:cubicBezTo>
                  <a:pt x="238" y="189"/>
                  <a:pt x="237" y="191"/>
                  <a:pt x="237" y="193"/>
                </a:cubicBezTo>
                <a:cubicBezTo>
                  <a:pt x="236" y="196"/>
                  <a:pt x="237" y="198"/>
                  <a:pt x="237" y="200"/>
                </a:cubicBezTo>
                <a:cubicBezTo>
                  <a:pt x="241" y="191"/>
                  <a:pt x="245" y="180"/>
                  <a:pt x="248" y="171"/>
                </a:cubicBezTo>
                <a:close/>
                <a:moveTo>
                  <a:pt x="239" y="201"/>
                </a:moveTo>
                <a:cubicBezTo>
                  <a:pt x="236" y="209"/>
                  <a:pt x="237" y="214"/>
                  <a:pt x="236" y="225"/>
                </a:cubicBezTo>
                <a:cubicBezTo>
                  <a:pt x="236" y="230"/>
                  <a:pt x="236" y="236"/>
                  <a:pt x="236" y="240"/>
                </a:cubicBezTo>
                <a:cubicBezTo>
                  <a:pt x="238" y="242"/>
                  <a:pt x="242" y="242"/>
                  <a:pt x="245" y="240"/>
                </a:cubicBezTo>
                <a:cubicBezTo>
                  <a:pt x="249" y="222"/>
                  <a:pt x="249" y="199"/>
                  <a:pt x="247" y="182"/>
                </a:cubicBezTo>
                <a:cubicBezTo>
                  <a:pt x="245" y="188"/>
                  <a:pt x="241" y="195"/>
                  <a:pt x="239" y="201"/>
                </a:cubicBezTo>
                <a:close/>
                <a:moveTo>
                  <a:pt x="240" y="94"/>
                </a:moveTo>
                <a:cubicBezTo>
                  <a:pt x="241" y="99"/>
                  <a:pt x="241" y="110"/>
                  <a:pt x="243" y="114"/>
                </a:cubicBezTo>
                <a:cubicBezTo>
                  <a:pt x="244" y="112"/>
                  <a:pt x="246" y="109"/>
                  <a:pt x="247" y="106"/>
                </a:cubicBezTo>
                <a:cubicBezTo>
                  <a:pt x="249" y="98"/>
                  <a:pt x="248" y="89"/>
                  <a:pt x="248" y="81"/>
                </a:cubicBezTo>
                <a:cubicBezTo>
                  <a:pt x="246" y="85"/>
                  <a:pt x="239" y="90"/>
                  <a:pt x="240" y="94"/>
                </a:cubicBezTo>
                <a:close/>
                <a:moveTo>
                  <a:pt x="243" y="46"/>
                </a:moveTo>
                <a:cubicBezTo>
                  <a:pt x="243" y="44"/>
                  <a:pt x="245" y="43"/>
                  <a:pt x="245" y="41"/>
                </a:cubicBezTo>
                <a:cubicBezTo>
                  <a:pt x="244" y="41"/>
                  <a:pt x="243" y="42"/>
                  <a:pt x="242" y="42"/>
                </a:cubicBezTo>
                <a:cubicBezTo>
                  <a:pt x="242" y="44"/>
                  <a:pt x="242" y="45"/>
                  <a:pt x="243" y="46"/>
                </a:cubicBezTo>
                <a:close/>
                <a:moveTo>
                  <a:pt x="246" y="169"/>
                </a:moveTo>
                <a:cubicBezTo>
                  <a:pt x="246" y="166"/>
                  <a:pt x="246" y="163"/>
                  <a:pt x="245" y="161"/>
                </a:cubicBezTo>
                <a:cubicBezTo>
                  <a:pt x="242" y="165"/>
                  <a:pt x="241" y="174"/>
                  <a:pt x="239" y="181"/>
                </a:cubicBezTo>
                <a:cubicBezTo>
                  <a:pt x="242" y="178"/>
                  <a:pt x="244" y="173"/>
                  <a:pt x="246" y="169"/>
                </a:cubicBezTo>
                <a:close/>
                <a:moveTo>
                  <a:pt x="249" y="25"/>
                </a:moveTo>
                <a:cubicBezTo>
                  <a:pt x="249" y="22"/>
                  <a:pt x="245" y="21"/>
                  <a:pt x="244" y="22"/>
                </a:cubicBezTo>
                <a:cubicBezTo>
                  <a:pt x="246" y="23"/>
                  <a:pt x="247" y="27"/>
                  <a:pt x="249" y="25"/>
                </a:cubicBezTo>
                <a:close/>
                <a:moveTo>
                  <a:pt x="246" y="31"/>
                </a:moveTo>
                <a:cubicBezTo>
                  <a:pt x="246" y="33"/>
                  <a:pt x="245" y="35"/>
                  <a:pt x="244" y="37"/>
                </a:cubicBezTo>
                <a:cubicBezTo>
                  <a:pt x="247" y="38"/>
                  <a:pt x="250" y="33"/>
                  <a:pt x="246" y="31"/>
                </a:cubicBezTo>
                <a:close/>
                <a:moveTo>
                  <a:pt x="248" y="41"/>
                </a:moveTo>
                <a:cubicBezTo>
                  <a:pt x="247" y="44"/>
                  <a:pt x="244" y="46"/>
                  <a:pt x="244" y="50"/>
                </a:cubicBezTo>
                <a:cubicBezTo>
                  <a:pt x="247" y="50"/>
                  <a:pt x="249" y="44"/>
                  <a:pt x="248" y="41"/>
                </a:cubicBezTo>
                <a:close/>
                <a:moveTo>
                  <a:pt x="243" y="122"/>
                </a:moveTo>
                <a:cubicBezTo>
                  <a:pt x="244" y="120"/>
                  <a:pt x="244" y="118"/>
                  <a:pt x="244" y="117"/>
                </a:cubicBezTo>
                <a:cubicBezTo>
                  <a:pt x="243" y="117"/>
                  <a:pt x="242" y="121"/>
                  <a:pt x="243" y="122"/>
                </a:cubicBezTo>
                <a:close/>
                <a:moveTo>
                  <a:pt x="244" y="288"/>
                </a:moveTo>
                <a:cubicBezTo>
                  <a:pt x="244" y="287"/>
                  <a:pt x="244" y="286"/>
                  <a:pt x="243" y="285"/>
                </a:cubicBezTo>
                <a:cubicBezTo>
                  <a:pt x="242" y="287"/>
                  <a:pt x="240" y="287"/>
                  <a:pt x="239" y="288"/>
                </a:cubicBezTo>
                <a:cubicBezTo>
                  <a:pt x="240" y="289"/>
                  <a:pt x="243" y="290"/>
                  <a:pt x="244" y="288"/>
                </a:cubicBezTo>
                <a:close/>
                <a:moveTo>
                  <a:pt x="245" y="140"/>
                </a:moveTo>
                <a:cubicBezTo>
                  <a:pt x="247" y="131"/>
                  <a:pt x="249" y="124"/>
                  <a:pt x="249" y="116"/>
                </a:cubicBezTo>
                <a:cubicBezTo>
                  <a:pt x="250" y="116"/>
                  <a:pt x="250" y="115"/>
                  <a:pt x="250" y="114"/>
                </a:cubicBezTo>
                <a:cubicBezTo>
                  <a:pt x="249" y="115"/>
                  <a:pt x="249" y="113"/>
                  <a:pt x="249" y="112"/>
                </a:cubicBezTo>
                <a:cubicBezTo>
                  <a:pt x="248" y="120"/>
                  <a:pt x="242" y="131"/>
                  <a:pt x="245" y="140"/>
                </a:cubicBezTo>
                <a:close/>
                <a:moveTo>
                  <a:pt x="246" y="58"/>
                </a:moveTo>
                <a:cubicBezTo>
                  <a:pt x="248" y="63"/>
                  <a:pt x="249" y="68"/>
                  <a:pt x="250" y="74"/>
                </a:cubicBezTo>
                <a:cubicBezTo>
                  <a:pt x="252" y="74"/>
                  <a:pt x="251" y="70"/>
                  <a:pt x="253" y="71"/>
                </a:cubicBezTo>
                <a:cubicBezTo>
                  <a:pt x="253" y="68"/>
                  <a:pt x="254" y="66"/>
                  <a:pt x="255" y="63"/>
                </a:cubicBezTo>
                <a:cubicBezTo>
                  <a:pt x="254" y="63"/>
                  <a:pt x="254" y="63"/>
                  <a:pt x="254" y="63"/>
                </a:cubicBezTo>
                <a:cubicBezTo>
                  <a:pt x="253" y="57"/>
                  <a:pt x="254" y="55"/>
                  <a:pt x="254" y="49"/>
                </a:cubicBezTo>
                <a:cubicBezTo>
                  <a:pt x="250" y="50"/>
                  <a:pt x="247" y="52"/>
                  <a:pt x="246" y="58"/>
                </a:cubicBezTo>
                <a:close/>
                <a:moveTo>
                  <a:pt x="250" y="145"/>
                </a:moveTo>
                <a:cubicBezTo>
                  <a:pt x="249" y="142"/>
                  <a:pt x="251" y="136"/>
                  <a:pt x="249" y="132"/>
                </a:cubicBezTo>
                <a:cubicBezTo>
                  <a:pt x="248" y="138"/>
                  <a:pt x="246" y="144"/>
                  <a:pt x="246" y="150"/>
                </a:cubicBezTo>
                <a:cubicBezTo>
                  <a:pt x="247" y="148"/>
                  <a:pt x="248" y="143"/>
                  <a:pt x="250" y="145"/>
                </a:cubicBezTo>
                <a:close/>
                <a:moveTo>
                  <a:pt x="248" y="164"/>
                </a:moveTo>
                <a:cubicBezTo>
                  <a:pt x="253" y="161"/>
                  <a:pt x="251" y="151"/>
                  <a:pt x="251" y="146"/>
                </a:cubicBezTo>
                <a:cubicBezTo>
                  <a:pt x="248" y="152"/>
                  <a:pt x="246" y="157"/>
                  <a:pt x="248" y="164"/>
                </a:cubicBezTo>
                <a:close/>
                <a:moveTo>
                  <a:pt x="254" y="45"/>
                </a:moveTo>
                <a:cubicBezTo>
                  <a:pt x="255" y="44"/>
                  <a:pt x="255" y="43"/>
                  <a:pt x="255" y="41"/>
                </a:cubicBezTo>
                <a:cubicBezTo>
                  <a:pt x="254" y="40"/>
                  <a:pt x="253" y="41"/>
                  <a:pt x="252" y="41"/>
                </a:cubicBezTo>
                <a:cubicBezTo>
                  <a:pt x="253" y="43"/>
                  <a:pt x="251" y="44"/>
                  <a:pt x="251" y="46"/>
                </a:cubicBezTo>
                <a:cubicBezTo>
                  <a:pt x="252" y="47"/>
                  <a:pt x="253" y="44"/>
                  <a:pt x="254" y="45"/>
                </a:cubicBezTo>
                <a:close/>
                <a:moveTo>
                  <a:pt x="252" y="23"/>
                </a:moveTo>
                <a:cubicBezTo>
                  <a:pt x="253" y="23"/>
                  <a:pt x="253" y="23"/>
                  <a:pt x="253" y="23"/>
                </a:cubicBezTo>
                <a:cubicBezTo>
                  <a:pt x="253" y="22"/>
                  <a:pt x="252" y="20"/>
                  <a:pt x="251" y="21"/>
                </a:cubicBezTo>
                <a:cubicBezTo>
                  <a:pt x="252" y="22"/>
                  <a:pt x="252" y="22"/>
                  <a:pt x="252" y="23"/>
                </a:cubicBezTo>
                <a:close/>
                <a:moveTo>
                  <a:pt x="251" y="82"/>
                </a:moveTo>
                <a:cubicBezTo>
                  <a:pt x="251" y="80"/>
                  <a:pt x="252" y="78"/>
                  <a:pt x="252" y="77"/>
                </a:cubicBezTo>
                <a:cubicBezTo>
                  <a:pt x="250" y="77"/>
                  <a:pt x="250" y="81"/>
                  <a:pt x="251" y="82"/>
                </a:cubicBezTo>
                <a:close/>
                <a:moveTo>
                  <a:pt x="253" y="28"/>
                </a:moveTo>
                <a:cubicBezTo>
                  <a:pt x="252" y="29"/>
                  <a:pt x="252" y="32"/>
                  <a:pt x="251" y="36"/>
                </a:cubicBezTo>
                <a:cubicBezTo>
                  <a:pt x="252" y="34"/>
                  <a:pt x="255" y="30"/>
                  <a:pt x="253" y="28"/>
                </a:cubicBezTo>
                <a:close/>
                <a:moveTo>
                  <a:pt x="249" y="181"/>
                </a:moveTo>
                <a:cubicBezTo>
                  <a:pt x="250" y="188"/>
                  <a:pt x="251" y="198"/>
                  <a:pt x="251" y="206"/>
                </a:cubicBezTo>
                <a:cubicBezTo>
                  <a:pt x="251" y="207"/>
                  <a:pt x="250" y="207"/>
                  <a:pt x="250" y="208"/>
                </a:cubicBezTo>
                <a:cubicBezTo>
                  <a:pt x="251" y="208"/>
                  <a:pt x="251" y="210"/>
                  <a:pt x="251" y="211"/>
                </a:cubicBezTo>
                <a:cubicBezTo>
                  <a:pt x="253" y="210"/>
                  <a:pt x="253" y="206"/>
                  <a:pt x="254" y="204"/>
                </a:cubicBezTo>
                <a:cubicBezTo>
                  <a:pt x="254" y="204"/>
                  <a:pt x="255" y="206"/>
                  <a:pt x="255" y="204"/>
                </a:cubicBezTo>
                <a:cubicBezTo>
                  <a:pt x="254" y="192"/>
                  <a:pt x="254" y="180"/>
                  <a:pt x="252" y="168"/>
                </a:cubicBezTo>
                <a:cubicBezTo>
                  <a:pt x="250" y="173"/>
                  <a:pt x="249" y="176"/>
                  <a:pt x="249" y="181"/>
                </a:cubicBezTo>
                <a:close/>
                <a:moveTo>
                  <a:pt x="254" y="103"/>
                </a:moveTo>
                <a:cubicBezTo>
                  <a:pt x="254" y="106"/>
                  <a:pt x="252" y="112"/>
                  <a:pt x="253" y="115"/>
                </a:cubicBezTo>
                <a:cubicBezTo>
                  <a:pt x="250" y="121"/>
                  <a:pt x="252" y="130"/>
                  <a:pt x="252" y="136"/>
                </a:cubicBezTo>
                <a:cubicBezTo>
                  <a:pt x="255" y="128"/>
                  <a:pt x="261" y="121"/>
                  <a:pt x="262" y="113"/>
                </a:cubicBezTo>
                <a:cubicBezTo>
                  <a:pt x="263" y="113"/>
                  <a:pt x="263" y="112"/>
                  <a:pt x="263" y="111"/>
                </a:cubicBezTo>
                <a:cubicBezTo>
                  <a:pt x="263" y="110"/>
                  <a:pt x="262" y="112"/>
                  <a:pt x="261" y="111"/>
                </a:cubicBezTo>
                <a:cubicBezTo>
                  <a:pt x="260" y="105"/>
                  <a:pt x="259" y="99"/>
                  <a:pt x="257" y="95"/>
                </a:cubicBezTo>
                <a:cubicBezTo>
                  <a:pt x="256" y="97"/>
                  <a:pt x="254" y="99"/>
                  <a:pt x="254" y="103"/>
                </a:cubicBezTo>
                <a:close/>
                <a:moveTo>
                  <a:pt x="248" y="274"/>
                </a:moveTo>
                <a:cubicBezTo>
                  <a:pt x="248" y="275"/>
                  <a:pt x="248" y="276"/>
                  <a:pt x="248" y="277"/>
                </a:cubicBezTo>
                <a:cubicBezTo>
                  <a:pt x="249" y="277"/>
                  <a:pt x="249" y="274"/>
                  <a:pt x="248" y="274"/>
                </a:cubicBezTo>
                <a:close/>
                <a:moveTo>
                  <a:pt x="248" y="284"/>
                </a:moveTo>
                <a:cubicBezTo>
                  <a:pt x="249" y="282"/>
                  <a:pt x="250" y="283"/>
                  <a:pt x="249" y="281"/>
                </a:cubicBezTo>
                <a:cubicBezTo>
                  <a:pt x="248" y="281"/>
                  <a:pt x="247" y="283"/>
                  <a:pt x="248" y="284"/>
                </a:cubicBezTo>
                <a:close/>
                <a:moveTo>
                  <a:pt x="254" y="74"/>
                </a:moveTo>
                <a:cubicBezTo>
                  <a:pt x="254" y="78"/>
                  <a:pt x="253" y="82"/>
                  <a:pt x="253" y="86"/>
                </a:cubicBezTo>
                <a:cubicBezTo>
                  <a:pt x="254" y="83"/>
                  <a:pt x="256" y="77"/>
                  <a:pt x="254" y="74"/>
                </a:cubicBezTo>
                <a:close/>
                <a:moveTo>
                  <a:pt x="257" y="36"/>
                </a:moveTo>
                <a:cubicBezTo>
                  <a:pt x="257" y="34"/>
                  <a:pt x="258" y="34"/>
                  <a:pt x="258" y="33"/>
                </a:cubicBezTo>
                <a:cubicBezTo>
                  <a:pt x="258" y="31"/>
                  <a:pt x="257" y="30"/>
                  <a:pt x="257" y="29"/>
                </a:cubicBezTo>
                <a:cubicBezTo>
                  <a:pt x="256" y="32"/>
                  <a:pt x="255" y="34"/>
                  <a:pt x="255" y="36"/>
                </a:cubicBezTo>
                <a:cubicBezTo>
                  <a:pt x="256" y="37"/>
                  <a:pt x="256" y="37"/>
                  <a:pt x="257" y="36"/>
                </a:cubicBezTo>
                <a:close/>
                <a:moveTo>
                  <a:pt x="249" y="257"/>
                </a:moveTo>
                <a:cubicBezTo>
                  <a:pt x="249" y="259"/>
                  <a:pt x="249" y="262"/>
                  <a:pt x="251" y="264"/>
                </a:cubicBezTo>
                <a:cubicBezTo>
                  <a:pt x="252" y="253"/>
                  <a:pt x="253" y="245"/>
                  <a:pt x="255" y="236"/>
                </a:cubicBezTo>
                <a:cubicBezTo>
                  <a:pt x="253" y="240"/>
                  <a:pt x="250" y="250"/>
                  <a:pt x="249" y="257"/>
                </a:cubicBezTo>
                <a:close/>
                <a:moveTo>
                  <a:pt x="249" y="293"/>
                </a:moveTo>
                <a:cubicBezTo>
                  <a:pt x="251" y="293"/>
                  <a:pt x="251" y="292"/>
                  <a:pt x="252" y="291"/>
                </a:cubicBezTo>
                <a:cubicBezTo>
                  <a:pt x="252" y="289"/>
                  <a:pt x="251" y="288"/>
                  <a:pt x="251" y="286"/>
                </a:cubicBezTo>
                <a:cubicBezTo>
                  <a:pt x="249" y="287"/>
                  <a:pt x="248" y="290"/>
                  <a:pt x="249" y="293"/>
                </a:cubicBezTo>
                <a:close/>
                <a:moveTo>
                  <a:pt x="256" y="135"/>
                </a:moveTo>
                <a:cubicBezTo>
                  <a:pt x="256" y="135"/>
                  <a:pt x="255" y="136"/>
                  <a:pt x="254" y="136"/>
                </a:cubicBezTo>
                <a:cubicBezTo>
                  <a:pt x="252" y="142"/>
                  <a:pt x="252" y="146"/>
                  <a:pt x="254" y="153"/>
                </a:cubicBezTo>
                <a:cubicBezTo>
                  <a:pt x="257" y="146"/>
                  <a:pt x="261" y="139"/>
                  <a:pt x="263" y="132"/>
                </a:cubicBezTo>
                <a:cubicBezTo>
                  <a:pt x="263" y="132"/>
                  <a:pt x="262" y="132"/>
                  <a:pt x="262" y="131"/>
                </a:cubicBezTo>
                <a:cubicBezTo>
                  <a:pt x="262" y="129"/>
                  <a:pt x="262" y="124"/>
                  <a:pt x="262" y="122"/>
                </a:cubicBezTo>
                <a:cubicBezTo>
                  <a:pt x="260" y="125"/>
                  <a:pt x="258" y="130"/>
                  <a:pt x="256" y="135"/>
                </a:cubicBezTo>
                <a:close/>
                <a:moveTo>
                  <a:pt x="257" y="49"/>
                </a:moveTo>
                <a:cubicBezTo>
                  <a:pt x="257" y="49"/>
                  <a:pt x="257" y="49"/>
                  <a:pt x="257" y="49"/>
                </a:cubicBezTo>
                <a:cubicBezTo>
                  <a:pt x="256" y="52"/>
                  <a:pt x="256" y="54"/>
                  <a:pt x="256" y="59"/>
                </a:cubicBezTo>
                <a:cubicBezTo>
                  <a:pt x="257" y="58"/>
                  <a:pt x="258" y="51"/>
                  <a:pt x="257" y="49"/>
                </a:cubicBezTo>
                <a:close/>
                <a:moveTo>
                  <a:pt x="256" y="87"/>
                </a:moveTo>
                <a:cubicBezTo>
                  <a:pt x="256" y="88"/>
                  <a:pt x="256" y="89"/>
                  <a:pt x="256" y="90"/>
                </a:cubicBezTo>
                <a:cubicBezTo>
                  <a:pt x="256" y="90"/>
                  <a:pt x="257" y="87"/>
                  <a:pt x="256" y="87"/>
                </a:cubicBezTo>
                <a:close/>
                <a:moveTo>
                  <a:pt x="255" y="301"/>
                </a:moveTo>
                <a:cubicBezTo>
                  <a:pt x="254" y="299"/>
                  <a:pt x="254" y="297"/>
                  <a:pt x="253" y="295"/>
                </a:cubicBezTo>
                <a:cubicBezTo>
                  <a:pt x="249" y="296"/>
                  <a:pt x="252" y="301"/>
                  <a:pt x="255" y="301"/>
                </a:cubicBezTo>
                <a:close/>
                <a:moveTo>
                  <a:pt x="259" y="153"/>
                </a:moveTo>
                <a:cubicBezTo>
                  <a:pt x="257" y="157"/>
                  <a:pt x="255" y="160"/>
                  <a:pt x="254" y="163"/>
                </a:cubicBezTo>
                <a:cubicBezTo>
                  <a:pt x="254" y="166"/>
                  <a:pt x="255" y="168"/>
                  <a:pt x="255" y="170"/>
                </a:cubicBezTo>
                <a:cubicBezTo>
                  <a:pt x="256" y="177"/>
                  <a:pt x="255" y="185"/>
                  <a:pt x="257" y="192"/>
                </a:cubicBezTo>
                <a:cubicBezTo>
                  <a:pt x="261" y="184"/>
                  <a:pt x="256" y="161"/>
                  <a:pt x="267" y="160"/>
                </a:cubicBezTo>
                <a:cubicBezTo>
                  <a:pt x="268" y="154"/>
                  <a:pt x="270" y="148"/>
                  <a:pt x="271" y="142"/>
                </a:cubicBezTo>
                <a:cubicBezTo>
                  <a:pt x="270" y="141"/>
                  <a:pt x="271" y="143"/>
                  <a:pt x="270" y="143"/>
                </a:cubicBezTo>
                <a:cubicBezTo>
                  <a:pt x="269" y="139"/>
                  <a:pt x="268" y="136"/>
                  <a:pt x="267" y="133"/>
                </a:cubicBezTo>
                <a:cubicBezTo>
                  <a:pt x="262" y="138"/>
                  <a:pt x="265" y="150"/>
                  <a:pt x="264" y="159"/>
                </a:cubicBezTo>
                <a:cubicBezTo>
                  <a:pt x="264" y="158"/>
                  <a:pt x="264" y="159"/>
                  <a:pt x="263" y="159"/>
                </a:cubicBezTo>
                <a:cubicBezTo>
                  <a:pt x="262" y="154"/>
                  <a:pt x="263" y="147"/>
                  <a:pt x="262" y="143"/>
                </a:cubicBezTo>
                <a:cubicBezTo>
                  <a:pt x="261" y="146"/>
                  <a:pt x="260" y="150"/>
                  <a:pt x="259" y="153"/>
                </a:cubicBezTo>
                <a:close/>
                <a:moveTo>
                  <a:pt x="258" y="42"/>
                </a:moveTo>
                <a:cubicBezTo>
                  <a:pt x="258" y="43"/>
                  <a:pt x="257" y="43"/>
                  <a:pt x="257" y="44"/>
                </a:cubicBezTo>
                <a:cubicBezTo>
                  <a:pt x="259" y="45"/>
                  <a:pt x="258" y="43"/>
                  <a:pt x="258" y="42"/>
                </a:cubicBezTo>
                <a:close/>
                <a:moveTo>
                  <a:pt x="254" y="226"/>
                </a:moveTo>
                <a:cubicBezTo>
                  <a:pt x="254" y="227"/>
                  <a:pt x="253" y="229"/>
                  <a:pt x="254" y="229"/>
                </a:cubicBezTo>
                <a:cubicBezTo>
                  <a:pt x="254" y="228"/>
                  <a:pt x="255" y="227"/>
                  <a:pt x="254" y="226"/>
                </a:cubicBezTo>
                <a:close/>
                <a:moveTo>
                  <a:pt x="256" y="215"/>
                </a:moveTo>
                <a:cubicBezTo>
                  <a:pt x="255" y="215"/>
                  <a:pt x="254" y="218"/>
                  <a:pt x="254" y="219"/>
                </a:cubicBezTo>
                <a:cubicBezTo>
                  <a:pt x="255" y="218"/>
                  <a:pt x="255" y="216"/>
                  <a:pt x="256" y="215"/>
                </a:cubicBezTo>
                <a:close/>
                <a:moveTo>
                  <a:pt x="257" y="80"/>
                </a:moveTo>
                <a:cubicBezTo>
                  <a:pt x="258" y="81"/>
                  <a:pt x="257" y="84"/>
                  <a:pt x="258" y="85"/>
                </a:cubicBezTo>
                <a:cubicBezTo>
                  <a:pt x="263" y="78"/>
                  <a:pt x="269" y="68"/>
                  <a:pt x="265" y="58"/>
                </a:cubicBezTo>
                <a:cubicBezTo>
                  <a:pt x="262" y="65"/>
                  <a:pt x="260" y="72"/>
                  <a:pt x="257" y="80"/>
                </a:cubicBezTo>
                <a:close/>
                <a:moveTo>
                  <a:pt x="258" y="69"/>
                </a:moveTo>
                <a:cubicBezTo>
                  <a:pt x="261" y="65"/>
                  <a:pt x="262" y="58"/>
                  <a:pt x="265" y="55"/>
                </a:cubicBezTo>
                <a:cubicBezTo>
                  <a:pt x="265" y="52"/>
                  <a:pt x="264" y="49"/>
                  <a:pt x="263" y="49"/>
                </a:cubicBezTo>
                <a:cubicBezTo>
                  <a:pt x="261" y="54"/>
                  <a:pt x="260" y="60"/>
                  <a:pt x="258" y="65"/>
                </a:cubicBezTo>
                <a:cubicBezTo>
                  <a:pt x="259" y="65"/>
                  <a:pt x="259" y="68"/>
                  <a:pt x="258" y="68"/>
                </a:cubicBezTo>
                <a:cubicBezTo>
                  <a:pt x="258" y="68"/>
                  <a:pt x="258" y="69"/>
                  <a:pt x="258" y="69"/>
                </a:cubicBezTo>
                <a:close/>
                <a:moveTo>
                  <a:pt x="254" y="286"/>
                </a:moveTo>
                <a:cubicBezTo>
                  <a:pt x="254" y="283"/>
                  <a:pt x="255" y="282"/>
                  <a:pt x="255" y="279"/>
                </a:cubicBezTo>
                <a:cubicBezTo>
                  <a:pt x="254" y="279"/>
                  <a:pt x="254" y="279"/>
                  <a:pt x="253" y="279"/>
                </a:cubicBezTo>
                <a:cubicBezTo>
                  <a:pt x="254" y="282"/>
                  <a:pt x="253" y="284"/>
                  <a:pt x="254" y="286"/>
                </a:cubicBezTo>
                <a:close/>
                <a:moveTo>
                  <a:pt x="254" y="262"/>
                </a:moveTo>
                <a:cubicBezTo>
                  <a:pt x="254" y="262"/>
                  <a:pt x="255" y="257"/>
                  <a:pt x="254" y="255"/>
                </a:cubicBezTo>
                <a:cubicBezTo>
                  <a:pt x="254" y="256"/>
                  <a:pt x="254" y="264"/>
                  <a:pt x="254" y="262"/>
                </a:cubicBezTo>
                <a:close/>
                <a:moveTo>
                  <a:pt x="256" y="272"/>
                </a:moveTo>
                <a:cubicBezTo>
                  <a:pt x="255" y="272"/>
                  <a:pt x="255" y="273"/>
                  <a:pt x="255" y="275"/>
                </a:cubicBezTo>
                <a:cubicBezTo>
                  <a:pt x="256" y="275"/>
                  <a:pt x="256" y="273"/>
                  <a:pt x="256" y="272"/>
                </a:cubicBezTo>
                <a:close/>
                <a:moveTo>
                  <a:pt x="262" y="102"/>
                </a:moveTo>
                <a:cubicBezTo>
                  <a:pt x="262" y="97"/>
                  <a:pt x="263" y="92"/>
                  <a:pt x="262" y="87"/>
                </a:cubicBezTo>
                <a:cubicBezTo>
                  <a:pt x="258" y="90"/>
                  <a:pt x="260" y="97"/>
                  <a:pt x="262" y="102"/>
                </a:cubicBezTo>
                <a:close/>
                <a:moveTo>
                  <a:pt x="258" y="204"/>
                </a:moveTo>
                <a:cubicBezTo>
                  <a:pt x="258" y="206"/>
                  <a:pt x="257" y="209"/>
                  <a:pt x="258" y="210"/>
                </a:cubicBezTo>
                <a:cubicBezTo>
                  <a:pt x="258" y="208"/>
                  <a:pt x="258" y="205"/>
                  <a:pt x="258" y="204"/>
                </a:cubicBezTo>
                <a:close/>
                <a:moveTo>
                  <a:pt x="264" y="40"/>
                </a:moveTo>
                <a:cubicBezTo>
                  <a:pt x="264" y="39"/>
                  <a:pt x="265" y="39"/>
                  <a:pt x="265" y="38"/>
                </a:cubicBezTo>
                <a:cubicBezTo>
                  <a:pt x="265" y="36"/>
                  <a:pt x="264" y="39"/>
                  <a:pt x="264" y="37"/>
                </a:cubicBezTo>
                <a:cubicBezTo>
                  <a:pt x="263" y="36"/>
                  <a:pt x="264" y="34"/>
                  <a:pt x="263" y="32"/>
                </a:cubicBezTo>
                <a:cubicBezTo>
                  <a:pt x="260" y="32"/>
                  <a:pt x="262" y="40"/>
                  <a:pt x="264" y="40"/>
                </a:cubicBezTo>
                <a:close/>
                <a:moveTo>
                  <a:pt x="259" y="262"/>
                </a:moveTo>
                <a:cubicBezTo>
                  <a:pt x="257" y="262"/>
                  <a:pt x="257" y="266"/>
                  <a:pt x="257" y="267"/>
                </a:cubicBezTo>
                <a:cubicBezTo>
                  <a:pt x="258" y="265"/>
                  <a:pt x="258" y="263"/>
                  <a:pt x="259" y="262"/>
                </a:cubicBezTo>
                <a:close/>
                <a:moveTo>
                  <a:pt x="258" y="248"/>
                </a:moveTo>
                <a:cubicBezTo>
                  <a:pt x="260" y="242"/>
                  <a:pt x="260" y="232"/>
                  <a:pt x="261" y="223"/>
                </a:cubicBezTo>
                <a:cubicBezTo>
                  <a:pt x="257" y="231"/>
                  <a:pt x="258" y="241"/>
                  <a:pt x="258" y="248"/>
                </a:cubicBezTo>
                <a:close/>
                <a:moveTo>
                  <a:pt x="258" y="279"/>
                </a:moveTo>
                <a:cubicBezTo>
                  <a:pt x="257" y="279"/>
                  <a:pt x="257" y="282"/>
                  <a:pt x="257" y="282"/>
                </a:cubicBezTo>
                <a:cubicBezTo>
                  <a:pt x="258" y="282"/>
                  <a:pt x="259" y="279"/>
                  <a:pt x="258" y="279"/>
                </a:cubicBezTo>
                <a:close/>
                <a:moveTo>
                  <a:pt x="259" y="299"/>
                </a:moveTo>
                <a:cubicBezTo>
                  <a:pt x="260" y="299"/>
                  <a:pt x="260" y="298"/>
                  <a:pt x="261" y="298"/>
                </a:cubicBezTo>
                <a:cubicBezTo>
                  <a:pt x="261" y="296"/>
                  <a:pt x="261" y="293"/>
                  <a:pt x="262" y="291"/>
                </a:cubicBezTo>
                <a:cubicBezTo>
                  <a:pt x="261" y="291"/>
                  <a:pt x="259" y="291"/>
                  <a:pt x="258" y="290"/>
                </a:cubicBezTo>
                <a:cubicBezTo>
                  <a:pt x="257" y="293"/>
                  <a:pt x="257" y="297"/>
                  <a:pt x="259" y="299"/>
                </a:cubicBezTo>
                <a:close/>
                <a:moveTo>
                  <a:pt x="261" y="273"/>
                </a:moveTo>
                <a:cubicBezTo>
                  <a:pt x="260" y="272"/>
                  <a:pt x="259" y="272"/>
                  <a:pt x="258" y="273"/>
                </a:cubicBezTo>
                <a:cubicBezTo>
                  <a:pt x="258" y="273"/>
                  <a:pt x="258" y="275"/>
                  <a:pt x="259" y="275"/>
                </a:cubicBezTo>
                <a:cubicBezTo>
                  <a:pt x="259" y="274"/>
                  <a:pt x="261" y="274"/>
                  <a:pt x="261" y="273"/>
                </a:cubicBezTo>
                <a:close/>
                <a:moveTo>
                  <a:pt x="265" y="241"/>
                </a:moveTo>
                <a:cubicBezTo>
                  <a:pt x="265" y="240"/>
                  <a:pt x="266" y="239"/>
                  <a:pt x="266" y="238"/>
                </a:cubicBezTo>
                <a:cubicBezTo>
                  <a:pt x="269" y="230"/>
                  <a:pt x="272" y="223"/>
                  <a:pt x="272" y="217"/>
                </a:cubicBezTo>
                <a:cubicBezTo>
                  <a:pt x="274" y="207"/>
                  <a:pt x="273" y="197"/>
                  <a:pt x="273" y="186"/>
                </a:cubicBezTo>
                <a:cubicBezTo>
                  <a:pt x="271" y="189"/>
                  <a:pt x="271" y="193"/>
                  <a:pt x="269" y="197"/>
                </a:cubicBezTo>
                <a:cubicBezTo>
                  <a:pt x="267" y="202"/>
                  <a:pt x="264" y="208"/>
                  <a:pt x="264" y="214"/>
                </a:cubicBezTo>
                <a:cubicBezTo>
                  <a:pt x="263" y="222"/>
                  <a:pt x="263" y="229"/>
                  <a:pt x="263" y="237"/>
                </a:cubicBezTo>
                <a:cubicBezTo>
                  <a:pt x="263" y="238"/>
                  <a:pt x="261" y="238"/>
                  <a:pt x="262" y="239"/>
                </a:cubicBezTo>
                <a:cubicBezTo>
                  <a:pt x="262" y="244"/>
                  <a:pt x="259" y="254"/>
                  <a:pt x="259" y="261"/>
                </a:cubicBezTo>
                <a:cubicBezTo>
                  <a:pt x="261" y="254"/>
                  <a:pt x="263" y="248"/>
                  <a:pt x="265" y="241"/>
                </a:cubicBezTo>
                <a:close/>
                <a:moveTo>
                  <a:pt x="261" y="201"/>
                </a:moveTo>
                <a:cubicBezTo>
                  <a:pt x="262" y="200"/>
                  <a:pt x="263" y="197"/>
                  <a:pt x="264" y="195"/>
                </a:cubicBezTo>
                <a:cubicBezTo>
                  <a:pt x="263" y="194"/>
                  <a:pt x="263" y="192"/>
                  <a:pt x="262" y="191"/>
                </a:cubicBezTo>
                <a:cubicBezTo>
                  <a:pt x="260" y="192"/>
                  <a:pt x="261" y="198"/>
                  <a:pt x="261" y="201"/>
                </a:cubicBezTo>
                <a:close/>
                <a:moveTo>
                  <a:pt x="264" y="110"/>
                </a:moveTo>
                <a:cubicBezTo>
                  <a:pt x="266" y="106"/>
                  <a:pt x="268" y="100"/>
                  <a:pt x="269" y="97"/>
                </a:cubicBezTo>
                <a:cubicBezTo>
                  <a:pt x="269" y="96"/>
                  <a:pt x="268" y="97"/>
                  <a:pt x="268" y="96"/>
                </a:cubicBezTo>
                <a:cubicBezTo>
                  <a:pt x="268" y="88"/>
                  <a:pt x="267" y="84"/>
                  <a:pt x="267" y="79"/>
                </a:cubicBezTo>
                <a:cubicBezTo>
                  <a:pt x="266" y="78"/>
                  <a:pt x="267" y="81"/>
                  <a:pt x="265" y="80"/>
                </a:cubicBezTo>
                <a:cubicBezTo>
                  <a:pt x="265" y="88"/>
                  <a:pt x="264" y="96"/>
                  <a:pt x="264" y="107"/>
                </a:cubicBezTo>
                <a:cubicBezTo>
                  <a:pt x="263" y="107"/>
                  <a:pt x="263" y="106"/>
                  <a:pt x="263" y="107"/>
                </a:cubicBezTo>
                <a:cubicBezTo>
                  <a:pt x="263" y="108"/>
                  <a:pt x="263" y="110"/>
                  <a:pt x="264" y="110"/>
                </a:cubicBezTo>
                <a:close/>
                <a:moveTo>
                  <a:pt x="271" y="231"/>
                </a:moveTo>
                <a:cubicBezTo>
                  <a:pt x="267" y="242"/>
                  <a:pt x="263" y="256"/>
                  <a:pt x="260" y="268"/>
                </a:cubicBezTo>
                <a:cubicBezTo>
                  <a:pt x="271" y="269"/>
                  <a:pt x="270" y="242"/>
                  <a:pt x="271" y="231"/>
                </a:cubicBezTo>
                <a:close/>
                <a:moveTo>
                  <a:pt x="269" y="32"/>
                </a:moveTo>
                <a:cubicBezTo>
                  <a:pt x="268" y="32"/>
                  <a:pt x="267" y="31"/>
                  <a:pt x="266" y="31"/>
                </a:cubicBezTo>
                <a:cubicBezTo>
                  <a:pt x="266" y="33"/>
                  <a:pt x="266" y="35"/>
                  <a:pt x="266" y="37"/>
                </a:cubicBezTo>
                <a:cubicBezTo>
                  <a:pt x="267" y="35"/>
                  <a:pt x="268" y="34"/>
                  <a:pt x="269" y="32"/>
                </a:cubicBezTo>
                <a:close/>
                <a:moveTo>
                  <a:pt x="265" y="129"/>
                </a:moveTo>
                <a:cubicBezTo>
                  <a:pt x="264" y="127"/>
                  <a:pt x="266" y="128"/>
                  <a:pt x="266" y="126"/>
                </a:cubicBezTo>
                <a:cubicBezTo>
                  <a:pt x="265" y="125"/>
                  <a:pt x="265" y="121"/>
                  <a:pt x="264" y="122"/>
                </a:cubicBezTo>
                <a:cubicBezTo>
                  <a:pt x="265" y="124"/>
                  <a:pt x="263" y="128"/>
                  <a:pt x="265" y="129"/>
                </a:cubicBezTo>
                <a:close/>
                <a:moveTo>
                  <a:pt x="270" y="28"/>
                </a:moveTo>
                <a:cubicBezTo>
                  <a:pt x="270" y="26"/>
                  <a:pt x="269" y="24"/>
                  <a:pt x="267" y="24"/>
                </a:cubicBezTo>
                <a:cubicBezTo>
                  <a:pt x="267" y="25"/>
                  <a:pt x="266" y="26"/>
                  <a:pt x="266" y="27"/>
                </a:cubicBezTo>
                <a:cubicBezTo>
                  <a:pt x="268" y="27"/>
                  <a:pt x="269" y="27"/>
                  <a:pt x="270" y="28"/>
                </a:cubicBezTo>
                <a:close/>
                <a:moveTo>
                  <a:pt x="262" y="287"/>
                </a:moveTo>
                <a:cubicBezTo>
                  <a:pt x="263" y="284"/>
                  <a:pt x="264" y="281"/>
                  <a:pt x="264" y="278"/>
                </a:cubicBezTo>
                <a:cubicBezTo>
                  <a:pt x="263" y="281"/>
                  <a:pt x="261" y="284"/>
                  <a:pt x="260" y="287"/>
                </a:cubicBezTo>
                <a:cubicBezTo>
                  <a:pt x="261" y="287"/>
                  <a:pt x="262" y="287"/>
                  <a:pt x="262" y="287"/>
                </a:cubicBezTo>
                <a:close/>
                <a:moveTo>
                  <a:pt x="270" y="46"/>
                </a:moveTo>
                <a:cubicBezTo>
                  <a:pt x="270" y="42"/>
                  <a:pt x="272" y="38"/>
                  <a:pt x="272" y="35"/>
                </a:cubicBezTo>
                <a:cubicBezTo>
                  <a:pt x="269" y="36"/>
                  <a:pt x="264" y="43"/>
                  <a:pt x="270" y="46"/>
                </a:cubicBezTo>
                <a:close/>
                <a:moveTo>
                  <a:pt x="267" y="122"/>
                </a:moveTo>
                <a:cubicBezTo>
                  <a:pt x="268" y="119"/>
                  <a:pt x="270" y="117"/>
                  <a:pt x="270" y="113"/>
                </a:cubicBezTo>
                <a:cubicBezTo>
                  <a:pt x="269" y="112"/>
                  <a:pt x="269" y="113"/>
                  <a:pt x="269" y="112"/>
                </a:cubicBezTo>
                <a:cubicBezTo>
                  <a:pt x="269" y="111"/>
                  <a:pt x="269" y="109"/>
                  <a:pt x="268" y="108"/>
                </a:cubicBezTo>
                <a:cubicBezTo>
                  <a:pt x="265" y="111"/>
                  <a:pt x="264" y="118"/>
                  <a:pt x="267" y="122"/>
                </a:cubicBezTo>
                <a:close/>
                <a:moveTo>
                  <a:pt x="268" y="53"/>
                </a:moveTo>
                <a:cubicBezTo>
                  <a:pt x="267" y="54"/>
                  <a:pt x="267" y="55"/>
                  <a:pt x="267" y="56"/>
                </a:cubicBezTo>
                <a:cubicBezTo>
                  <a:pt x="268" y="57"/>
                  <a:pt x="268" y="53"/>
                  <a:pt x="268" y="53"/>
                </a:cubicBezTo>
                <a:close/>
                <a:moveTo>
                  <a:pt x="265" y="192"/>
                </a:moveTo>
                <a:cubicBezTo>
                  <a:pt x="267" y="190"/>
                  <a:pt x="269" y="185"/>
                  <a:pt x="269" y="182"/>
                </a:cubicBezTo>
                <a:cubicBezTo>
                  <a:pt x="271" y="180"/>
                  <a:pt x="272" y="176"/>
                  <a:pt x="273" y="173"/>
                </a:cubicBezTo>
                <a:cubicBezTo>
                  <a:pt x="274" y="166"/>
                  <a:pt x="272" y="162"/>
                  <a:pt x="273" y="155"/>
                </a:cubicBezTo>
                <a:cubicBezTo>
                  <a:pt x="274" y="155"/>
                  <a:pt x="272" y="154"/>
                  <a:pt x="273" y="154"/>
                </a:cubicBezTo>
                <a:cubicBezTo>
                  <a:pt x="272" y="154"/>
                  <a:pt x="273" y="151"/>
                  <a:pt x="272" y="150"/>
                </a:cubicBezTo>
                <a:cubicBezTo>
                  <a:pt x="267" y="162"/>
                  <a:pt x="264" y="177"/>
                  <a:pt x="265" y="192"/>
                </a:cubicBezTo>
                <a:close/>
                <a:moveTo>
                  <a:pt x="284" y="297"/>
                </a:moveTo>
                <a:cubicBezTo>
                  <a:pt x="283" y="294"/>
                  <a:pt x="283" y="292"/>
                  <a:pt x="282" y="290"/>
                </a:cubicBezTo>
                <a:cubicBezTo>
                  <a:pt x="276" y="295"/>
                  <a:pt x="271" y="302"/>
                  <a:pt x="263" y="305"/>
                </a:cubicBezTo>
                <a:cubicBezTo>
                  <a:pt x="270" y="309"/>
                  <a:pt x="279" y="303"/>
                  <a:pt x="284" y="297"/>
                </a:cubicBezTo>
                <a:close/>
                <a:moveTo>
                  <a:pt x="270" y="94"/>
                </a:moveTo>
                <a:cubicBezTo>
                  <a:pt x="270" y="92"/>
                  <a:pt x="271" y="91"/>
                  <a:pt x="272" y="89"/>
                </a:cubicBezTo>
                <a:cubicBezTo>
                  <a:pt x="270" y="86"/>
                  <a:pt x="271" y="84"/>
                  <a:pt x="269" y="82"/>
                </a:cubicBezTo>
                <a:cubicBezTo>
                  <a:pt x="270" y="86"/>
                  <a:pt x="269" y="91"/>
                  <a:pt x="270" y="94"/>
                </a:cubicBezTo>
                <a:close/>
                <a:moveTo>
                  <a:pt x="271" y="140"/>
                </a:moveTo>
                <a:cubicBezTo>
                  <a:pt x="272" y="140"/>
                  <a:pt x="272" y="139"/>
                  <a:pt x="272" y="138"/>
                </a:cubicBezTo>
                <a:cubicBezTo>
                  <a:pt x="270" y="137"/>
                  <a:pt x="272" y="128"/>
                  <a:pt x="270" y="125"/>
                </a:cubicBezTo>
                <a:cubicBezTo>
                  <a:pt x="267" y="130"/>
                  <a:pt x="272" y="136"/>
                  <a:pt x="271" y="140"/>
                </a:cubicBezTo>
                <a:close/>
                <a:moveTo>
                  <a:pt x="271" y="77"/>
                </a:moveTo>
                <a:cubicBezTo>
                  <a:pt x="271" y="74"/>
                  <a:pt x="272" y="71"/>
                  <a:pt x="271" y="70"/>
                </a:cubicBezTo>
                <a:cubicBezTo>
                  <a:pt x="269" y="72"/>
                  <a:pt x="270" y="75"/>
                  <a:pt x="271" y="77"/>
                </a:cubicBezTo>
                <a:close/>
                <a:moveTo>
                  <a:pt x="275" y="288"/>
                </a:moveTo>
                <a:cubicBezTo>
                  <a:pt x="274" y="288"/>
                  <a:pt x="274" y="287"/>
                  <a:pt x="273" y="287"/>
                </a:cubicBezTo>
                <a:cubicBezTo>
                  <a:pt x="271" y="292"/>
                  <a:pt x="268" y="296"/>
                  <a:pt x="265" y="299"/>
                </a:cubicBezTo>
                <a:cubicBezTo>
                  <a:pt x="268" y="296"/>
                  <a:pt x="272" y="292"/>
                  <a:pt x="275" y="288"/>
                </a:cubicBezTo>
                <a:close/>
                <a:moveTo>
                  <a:pt x="272" y="111"/>
                </a:moveTo>
                <a:cubicBezTo>
                  <a:pt x="272" y="108"/>
                  <a:pt x="272" y="102"/>
                  <a:pt x="271" y="99"/>
                </a:cubicBezTo>
                <a:cubicBezTo>
                  <a:pt x="270" y="102"/>
                  <a:pt x="270" y="109"/>
                  <a:pt x="272" y="111"/>
                </a:cubicBezTo>
                <a:close/>
                <a:moveTo>
                  <a:pt x="267" y="290"/>
                </a:moveTo>
                <a:cubicBezTo>
                  <a:pt x="266" y="290"/>
                  <a:pt x="266" y="290"/>
                  <a:pt x="266" y="291"/>
                </a:cubicBezTo>
                <a:cubicBezTo>
                  <a:pt x="267" y="291"/>
                  <a:pt x="267" y="291"/>
                  <a:pt x="267" y="290"/>
                </a:cubicBezTo>
                <a:close/>
                <a:moveTo>
                  <a:pt x="268" y="285"/>
                </a:moveTo>
                <a:cubicBezTo>
                  <a:pt x="269" y="285"/>
                  <a:pt x="270" y="283"/>
                  <a:pt x="271" y="282"/>
                </a:cubicBezTo>
                <a:cubicBezTo>
                  <a:pt x="270" y="277"/>
                  <a:pt x="271" y="272"/>
                  <a:pt x="270" y="269"/>
                </a:cubicBezTo>
                <a:cubicBezTo>
                  <a:pt x="269" y="273"/>
                  <a:pt x="268" y="280"/>
                  <a:pt x="268" y="285"/>
                </a:cubicBezTo>
                <a:close/>
                <a:moveTo>
                  <a:pt x="273" y="78"/>
                </a:moveTo>
                <a:cubicBezTo>
                  <a:pt x="275" y="74"/>
                  <a:pt x="275" y="68"/>
                  <a:pt x="273" y="64"/>
                </a:cubicBezTo>
                <a:cubicBezTo>
                  <a:pt x="273" y="69"/>
                  <a:pt x="274" y="73"/>
                  <a:pt x="273" y="78"/>
                </a:cubicBezTo>
                <a:close/>
                <a:moveTo>
                  <a:pt x="276" y="96"/>
                </a:moveTo>
                <a:cubicBezTo>
                  <a:pt x="277" y="87"/>
                  <a:pt x="279" y="76"/>
                  <a:pt x="277" y="68"/>
                </a:cubicBezTo>
                <a:cubicBezTo>
                  <a:pt x="279" y="78"/>
                  <a:pt x="272" y="89"/>
                  <a:pt x="276" y="96"/>
                </a:cubicBezTo>
                <a:close/>
                <a:moveTo>
                  <a:pt x="275" y="130"/>
                </a:moveTo>
                <a:cubicBezTo>
                  <a:pt x="278" y="123"/>
                  <a:pt x="278" y="116"/>
                  <a:pt x="275" y="110"/>
                </a:cubicBezTo>
                <a:cubicBezTo>
                  <a:pt x="273" y="115"/>
                  <a:pt x="274" y="124"/>
                  <a:pt x="275" y="130"/>
                </a:cubicBezTo>
                <a:close/>
                <a:moveTo>
                  <a:pt x="278" y="37"/>
                </a:moveTo>
                <a:cubicBezTo>
                  <a:pt x="280" y="37"/>
                  <a:pt x="282" y="36"/>
                  <a:pt x="285" y="36"/>
                </a:cubicBezTo>
                <a:cubicBezTo>
                  <a:pt x="286" y="33"/>
                  <a:pt x="289" y="31"/>
                  <a:pt x="289" y="26"/>
                </a:cubicBezTo>
                <a:cubicBezTo>
                  <a:pt x="285" y="25"/>
                  <a:pt x="280" y="27"/>
                  <a:pt x="277" y="29"/>
                </a:cubicBezTo>
                <a:cubicBezTo>
                  <a:pt x="276" y="33"/>
                  <a:pt x="277" y="35"/>
                  <a:pt x="278" y="37"/>
                </a:cubicBezTo>
                <a:close/>
                <a:moveTo>
                  <a:pt x="278" y="60"/>
                </a:moveTo>
                <a:cubicBezTo>
                  <a:pt x="277" y="59"/>
                  <a:pt x="278" y="57"/>
                  <a:pt x="277" y="56"/>
                </a:cubicBezTo>
                <a:cubicBezTo>
                  <a:pt x="276" y="57"/>
                  <a:pt x="277" y="60"/>
                  <a:pt x="278" y="60"/>
                </a:cubicBezTo>
                <a:close/>
                <a:moveTo>
                  <a:pt x="278" y="24"/>
                </a:moveTo>
                <a:cubicBezTo>
                  <a:pt x="282" y="19"/>
                  <a:pt x="287" y="16"/>
                  <a:pt x="293" y="15"/>
                </a:cubicBezTo>
                <a:cubicBezTo>
                  <a:pt x="290" y="10"/>
                  <a:pt x="284" y="13"/>
                  <a:pt x="281" y="15"/>
                </a:cubicBezTo>
                <a:cubicBezTo>
                  <a:pt x="281" y="18"/>
                  <a:pt x="279" y="20"/>
                  <a:pt x="277" y="23"/>
                </a:cubicBezTo>
                <a:cubicBezTo>
                  <a:pt x="279" y="23"/>
                  <a:pt x="277" y="24"/>
                  <a:pt x="278" y="24"/>
                </a:cubicBezTo>
                <a:close/>
                <a:moveTo>
                  <a:pt x="275" y="138"/>
                </a:moveTo>
                <a:cubicBezTo>
                  <a:pt x="274" y="144"/>
                  <a:pt x="276" y="150"/>
                  <a:pt x="275" y="156"/>
                </a:cubicBezTo>
                <a:cubicBezTo>
                  <a:pt x="276" y="158"/>
                  <a:pt x="276" y="160"/>
                  <a:pt x="277" y="163"/>
                </a:cubicBezTo>
                <a:cubicBezTo>
                  <a:pt x="280" y="158"/>
                  <a:pt x="282" y="153"/>
                  <a:pt x="284" y="146"/>
                </a:cubicBezTo>
                <a:cubicBezTo>
                  <a:pt x="284" y="146"/>
                  <a:pt x="283" y="148"/>
                  <a:pt x="283" y="147"/>
                </a:cubicBezTo>
                <a:cubicBezTo>
                  <a:pt x="281" y="139"/>
                  <a:pt x="282" y="130"/>
                  <a:pt x="278" y="125"/>
                </a:cubicBezTo>
                <a:cubicBezTo>
                  <a:pt x="278" y="130"/>
                  <a:pt x="275" y="134"/>
                  <a:pt x="275" y="138"/>
                </a:cubicBezTo>
                <a:close/>
                <a:moveTo>
                  <a:pt x="274" y="278"/>
                </a:moveTo>
                <a:cubicBezTo>
                  <a:pt x="279" y="272"/>
                  <a:pt x="283" y="263"/>
                  <a:pt x="283" y="251"/>
                </a:cubicBezTo>
                <a:cubicBezTo>
                  <a:pt x="285" y="245"/>
                  <a:pt x="286" y="238"/>
                  <a:pt x="288" y="232"/>
                </a:cubicBezTo>
                <a:cubicBezTo>
                  <a:pt x="281" y="239"/>
                  <a:pt x="279" y="254"/>
                  <a:pt x="274" y="263"/>
                </a:cubicBezTo>
                <a:cubicBezTo>
                  <a:pt x="274" y="264"/>
                  <a:pt x="274" y="266"/>
                  <a:pt x="274" y="266"/>
                </a:cubicBezTo>
                <a:cubicBezTo>
                  <a:pt x="273" y="265"/>
                  <a:pt x="273" y="265"/>
                  <a:pt x="273" y="266"/>
                </a:cubicBezTo>
                <a:cubicBezTo>
                  <a:pt x="274" y="268"/>
                  <a:pt x="273" y="276"/>
                  <a:pt x="274" y="278"/>
                </a:cubicBezTo>
                <a:close/>
                <a:moveTo>
                  <a:pt x="283" y="45"/>
                </a:moveTo>
                <a:cubicBezTo>
                  <a:pt x="280" y="47"/>
                  <a:pt x="280" y="53"/>
                  <a:pt x="281" y="57"/>
                </a:cubicBezTo>
                <a:cubicBezTo>
                  <a:pt x="281" y="72"/>
                  <a:pt x="280" y="89"/>
                  <a:pt x="277" y="102"/>
                </a:cubicBezTo>
                <a:cubicBezTo>
                  <a:pt x="276" y="106"/>
                  <a:pt x="278" y="111"/>
                  <a:pt x="279" y="114"/>
                </a:cubicBezTo>
                <a:cubicBezTo>
                  <a:pt x="284" y="95"/>
                  <a:pt x="288" y="73"/>
                  <a:pt x="292" y="53"/>
                </a:cubicBezTo>
                <a:cubicBezTo>
                  <a:pt x="290" y="51"/>
                  <a:pt x="286" y="44"/>
                  <a:pt x="283" y="45"/>
                </a:cubicBezTo>
                <a:close/>
                <a:moveTo>
                  <a:pt x="276" y="166"/>
                </a:moveTo>
                <a:cubicBezTo>
                  <a:pt x="276" y="165"/>
                  <a:pt x="276" y="165"/>
                  <a:pt x="276" y="164"/>
                </a:cubicBezTo>
                <a:cubicBezTo>
                  <a:pt x="276" y="164"/>
                  <a:pt x="276" y="164"/>
                  <a:pt x="275" y="164"/>
                </a:cubicBezTo>
                <a:cubicBezTo>
                  <a:pt x="275" y="165"/>
                  <a:pt x="275" y="166"/>
                  <a:pt x="276" y="166"/>
                </a:cubicBezTo>
                <a:close/>
                <a:moveTo>
                  <a:pt x="279" y="42"/>
                </a:moveTo>
                <a:cubicBezTo>
                  <a:pt x="280" y="42"/>
                  <a:pt x="282" y="42"/>
                  <a:pt x="283" y="40"/>
                </a:cubicBezTo>
                <a:cubicBezTo>
                  <a:pt x="282" y="39"/>
                  <a:pt x="280" y="40"/>
                  <a:pt x="279" y="40"/>
                </a:cubicBezTo>
                <a:cubicBezTo>
                  <a:pt x="279" y="41"/>
                  <a:pt x="279" y="42"/>
                  <a:pt x="279" y="42"/>
                </a:cubicBezTo>
                <a:close/>
                <a:moveTo>
                  <a:pt x="277" y="224"/>
                </a:moveTo>
                <a:cubicBezTo>
                  <a:pt x="276" y="229"/>
                  <a:pt x="275" y="238"/>
                  <a:pt x="275" y="242"/>
                </a:cubicBezTo>
                <a:cubicBezTo>
                  <a:pt x="278" y="230"/>
                  <a:pt x="281" y="216"/>
                  <a:pt x="280" y="201"/>
                </a:cubicBezTo>
                <a:cubicBezTo>
                  <a:pt x="277" y="207"/>
                  <a:pt x="276" y="217"/>
                  <a:pt x="277" y="224"/>
                </a:cubicBezTo>
                <a:close/>
                <a:moveTo>
                  <a:pt x="277" y="184"/>
                </a:moveTo>
                <a:cubicBezTo>
                  <a:pt x="277" y="190"/>
                  <a:pt x="277" y="195"/>
                  <a:pt x="277" y="200"/>
                </a:cubicBezTo>
                <a:cubicBezTo>
                  <a:pt x="281" y="193"/>
                  <a:pt x="279" y="184"/>
                  <a:pt x="277" y="175"/>
                </a:cubicBezTo>
                <a:cubicBezTo>
                  <a:pt x="275" y="177"/>
                  <a:pt x="277" y="181"/>
                  <a:pt x="277" y="184"/>
                </a:cubicBezTo>
                <a:close/>
                <a:moveTo>
                  <a:pt x="278" y="285"/>
                </a:moveTo>
                <a:cubicBezTo>
                  <a:pt x="279" y="283"/>
                  <a:pt x="280" y="282"/>
                  <a:pt x="281" y="280"/>
                </a:cubicBezTo>
                <a:cubicBezTo>
                  <a:pt x="281" y="278"/>
                  <a:pt x="282" y="275"/>
                  <a:pt x="281" y="273"/>
                </a:cubicBezTo>
                <a:cubicBezTo>
                  <a:pt x="279" y="277"/>
                  <a:pt x="277" y="280"/>
                  <a:pt x="275" y="284"/>
                </a:cubicBezTo>
                <a:cubicBezTo>
                  <a:pt x="276" y="284"/>
                  <a:pt x="277" y="284"/>
                  <a:pt x="278" y="285"/>
                </a:cubicBezTo>
                <a:close/>
                <a:moveTo>
                  <a:pt x="279" y="171"/>
                </a:moveTo>
                <a:cubicBezTo>
                  <a:pt x="278" y="176"/>
                  <a:pt x="281" y="179"/>
                  <a:pt x="281" y="184"/>
                </a:cubicBezTo>
                <a:cubicBezTo>
                  <a:pt x="282" y="180"/>
                  <a:pt x="285" y="172"/>
                  <a:pt x="285" y="167"/>
                </a:cubicBezTo>
                <a:cubicBezTo>
                  <a:pt x="285" y="165"/>
                  <a:pt x="285" y="160"/>
                  <a:pt x="284" y="160"/>
                </a:cubicBezTo>
                <a:cubicBezTo>
                  <a:pt x="283" y="163"/>
                  <a:pt x="279" y="166"/>
                  <a:pt x="279" y="171"/>
                </a:cubicBezTo>
                <a:close/>
                <a:moveTo>
                  <a:pt x="287" y="92"/>
                </a:moveTo>
                <a:cubicBezTo>
                  <a:pt x="286" y="92"/>
                  <a:pt x="286" y="92"/>
                  <a:pt x="286" y="93"/>
                </a:cubicBezTo>
                <a:cubicBezTo>
                  <a:pt x="286" y="100"/>
                  <a:pt x="282" y="107"/>
                  <a:pt x="281" y="115"/>
                </a:cubicBezTo>
                <a:cubicBezTo>
                  <a:pt x="278" y="124"/>
                  <a:pt x="285" y="132"/>
                  <a:pt x="284" y="141"/>
                </a:cubicBezTo>
                <a:cubicBezTo>
                  <a:pt x="285" y="142"/>
                  <a:pt x="284" y="144"/>
                  <a:pt x="286" y="145"/>
                </a:cubicBezTo>
                <a:cubicBezTo>
                  <a:pt x="288" y="139"/>
                  <a:pt x="291" y="132"/>
                  <a:pt x="293" y="125"/>
                </a:cubicBezTo>
                <a:cubicBezTo>
                  <a:pt x="292" y="124"/>
                  <a:pt x="291" y="127"/>
                  <a:pt x="291" y="126"/>
                </a:cubicBezTo>
                <a:cubicBezTo>
                  <a:pt x="291" y="112"/>
                  <a:pt x="290" y="96"/>
                  <a:pt x="292" y="80"/>
                </a:cubicBezTo>
                <a:cubicBezTo>
                  <a:pt x="293" y="73"/>
                  <a:pt x="295" y="64"/>
                  <a:pt x="295" y="60"/>
                </a:cubicBezTo>
                <a:cubicBezTo>
                  <a:pt x="295" y="59"/>
                  <a:pt x="295" y="58"/>
                  <a:pt x="294" y="57"/>
                </a:cubicBezTo>
                <a:cubicBezTo>
                  <a:pt x="292" y="67"/>
                  <a:pt x="288" y="81"/>
                  <a:pt x="287" y="92"/>
                </a:cubicBezTo>
                <a:close/>
                <a:moveTo>
                  <a:pt x="294" y="47"/>
                </a:moveTo>
                <a:cubicBezTo>
                  <a:pt x="293" y="43"/>
                  <a:pt x="288" y="40"/>
                  <a:pt x="285" y="41"/>
                </a:cubicBezTo>
                <a:cubicBezTo>
                  <a:pt x="288" y="42"/>
                  <a:pt x="291" y="47"/>
                  <a:pt x="294" y="47"/>
                </a:cubicBezTo>
                <a:close/>
                <a:moveTo>
                  <a:pt x="286" y="198"/>
                </a:moveTo>
                <a:cubicBezTo>
                  <a:pt x="286" y="191"/>
                  <a:pt x="287" y="184"/>
                  <a:pt x="285" y="179"/>
                </a:cubicBezTo>
                <a:cubicBezTo>
                  <a:pt x="285" y="183"/>
                  <a:pt x="282" y="188"/>
                  <a:pt x="282" y="193"/>
                </a:cubicBezTo>
                <a:cubicBezTo>
                  <a:pt x="282" y="195"/>
                  <a:pt x="283" y="197"/>
                  <a:pt x="283" y="199"/>
                </a:cubicBezTo>
                <a:cubicBezTo>
                  <a:pt x="283" y="208"/>
                  <a:pt x="282" y="221"/>
                  <a:pt x="281" y="227"/>
                </a:cubicBezTo>
                <a:cubicBezTo>
                  <a:pt x="281" y="227"/>
                  <a:pt x="281" y="228"/>
                  <a:pt x="282" y="228"/>
                </a:cubicBezTo>
                <a:cubicBezTo>
                  <a:pt x="284" y="221"/>
                  <a:pt x="285" y="208"/>
                  <a:pt x="286" y="198"/>
                </a:cubicBezTo>
                <a:close/>
                <a:moveTo>
                  <a:pt x="293" y="19"/>
                </a:moveTo>
                <a:cubicBezTo>
                  <a:pt x="292" y="19"/>
                  <a:pt x="288" y="19"/>
                  <a:pt x="286" y="22"/>
                </a:cubicBezTo>
                <a:cubicBezTo>
                  <a:pt x="288" y="22"/>
                  <a:pt x="293" y="23"/>
                  <a:pt x="293" y="19"/>
                </a:cubicBezTo>
                <a:close/>
                <a:moveTo>
                  <a:pt x="294" y="44"/>
                </a:moveTo>
                <a:cubicBezTo>
                  <a:pt x="295" y="42"/>
                  <a:pt x="295" y="41"/>
                  <a:pt x="295" y="38"/>
                </a:cubicBezTo>
                <a:cubicBezTo>
                  <a:pt x="297" y="37"/>
                  <a:pt x="296" y="30"/>
                  <a:pt x="298" y="30"/>
                </a:cubicBezTo>
                <a:cubicBezTo>
                  <a:pt x="301" y="31"/>
                  <a:pt x="300" y="37"/>
                  <a:pt x="301" y="40"/>
                </a:cubicBezTo>
                <a:cubicBezTo>
                  <a:pt x="302" y="38"/>
                  <a:pt x="303" y="36"/>
                  <a:pt x="303" y="34"/>
                </a:cubicBezTo>
                <a:cubicBezTo>
                  <a:pt x="301" y="30"/>
                  <a:pt x="297" y="27"/>
                  <a:pt x="293" y="26"/>
                </a:cubicBezTo>
                <a:cubicBezTo>
                  <a:pt x="292" y="30"/>
                  <a:pt x="288" y="32"/>
                  <a:pt x="287" y="38"/>
                </a:cubicBezTo>
                <a:cubicBezTo>
                  <a:pt x="290" y="38"/>
                  <a:pt x="292" y="41"/>
                  <a:pt x="294" y="44"/>
                </a:cubicBezTo>
                <a:close/>
                <a:moveTo>
                  <a:pt x="289" y="228"/>
                </a:moveTo>
                <a:cubicBezTo>
                  <a:pt x="291" y="223"/>
                  <a:pt x="293" y="216"/>
                  <a:pt x="293" y="209"/>
                </a:cubicBezTo>
                <a:cubicBezTo>
                  <a:pt x="290" y="216"/>
                  <a:pt x="284" y="224"/>
                  <a:pt x="285" y="232"/>
                </a:cubicBezTo>
                <a:cubicBezTo>
                  <a:pt x="286" y="231"/>
                  <a:pt x="287" y="226"/>
                  <a:pt x="289" y="228"/>
                </a:cubicBezTo>
                <a:close/>
                <a:moveTo>
                  <a:pt x="287" y="159"/>
                </a:moveTo>
                <a:cubicBezTo>
                  <a:pt x="288" y="156"/>
                  <a:pt x="289" y="152"/>
                  <a:pt x="288" y="150"/>
                </a:cubicBezTo>
                <a:cubicBezTo>
                  <a:pt x="287" y="152"/>
                  <a:pt x="285" y="156"/>
                  <a:pt x="287" y="159"/>
                </a:cubicBezTo>
                <a:close/>
                <a:moveTo>
                  <a:pt x="290" y="156"/>
                </a:moveTo>
                <a:cubicBezTo>
                  <a:pt x="290" y="159"/>
                  <a:pt x="288" y="165"/>
                  <a:pt x="287" y="168"/>
                </a:cubicBezTo>
                <a:cubicBezTo>
                  <a:pt x="289" y="183"/>
                  <a:pt x="288" y="198"/>
                  <a:pt x="287" y="211"/>
                </a:cubicBezTo>
                <a:cubicBezTo>
                  <a:pt x="290" y="207"/>
                  <a:pt x="290" y="200"/>
                  <a:pt x="294" y="197"/>
                </a:cubicBezTo>
                <a:cubicBezTo>
                  <a:pt x="294" y="179"/>
                  <a:pt x="295" y="164"/>
                  <a:pt x="292" y="147"/>
                </a:cubicBezTo>
                <a:cubicBezTo>
                  <a:pt x="292" y="151"/>
                  <a:pt x="291" y="154"/>
                  <a:pt x="290" y="156"/>
                </a:cubicBezTo>
                <a:close/>
                <a:moveTo>
                  <a:pt x="287" y="294"/>
                </a:moveTo>
                <a:cubicBezTo>
                  <a:pt x="289" y="291"/>
                  <a:pt x="291" y="289"/>
                  <a:pt x="293" y="286"/>
                </a:cubicBezTo>
                <a:cubicBezTo>
                  <a:pt x="291" y="286"/>
                  <a:pt x="292" y="283"/>
                  <a:pt x="290" y="283"/>
                </a:cubicBezTo>
                <a:cubicBezTo>
                  <a:pt x="289" y="285"/>
                  <a:pt x="286" y="284"/>
                  <a:pt x="285" y="287"/>
                </a:cubicBezTo>
                <a:cubicBezTo>
                  <a:pt x="285" y="289"/>
                  <a:pt x="285" y="293"/>
                  <a:pt x="287" y="294"/>
                </a:cubicBezTo>
                <a:close/>
                <a:moveTo>
                  <a:pt x="290" y="234"/>
                </a:moveTo>
                <a:cubicBezTo>
                  <a:pt x="287" y="241"/>
                  <a:pt x="287" y="243"/>
                  <a:pt x="286" y="250"/>
                </a:cubicBezTo>
                <a:cubicBezTo>
                  <a:pt x="288" y="246"/>
                  <a:pt x="289" y="239"/>
                  <a:pt x="290" y="234"/>
                </a:cubicBezTo>
                <a:close/>
                <a:moveTo>
                  <a:pt x="295" y="261"/>
                </a:moveTo>
                <a:cubicBezTo>
                  <a:pt x="297" y="252"/>
                  <a:pt x="300" y="241"/>
                  <a:pt x="303" y="233"/>
                </a:cubicBezTo>
                <a:cubicBezTo>
                  <a:pt x="304" y="233"/>
                  <a:pt x="304" y="235"/>
                  <a:pt x="304" y="233"/>
                </a:cubicBezTo>
                <a:cubicBezTo>
                  <a:pt x="305" y="228"/>
                  <a:pt x="307" y="221"/>
                  <a:pt x="307" y="215"/>
                </a:cubicBezTo>
                <a:cubicBezTo>
                  <a:pt x="299" y="232"/>
                  <a:pt x="289" y="250"/>
                  <a:pt x="286" y="273"/>
                </a:cubicBezTo>
                <a:cubicBezTo>
                  <a:pt x="289" y="269"/>
                  <a:pt x="291" y="265"/>
                  <a:pt x="295" y="261"/>
                </a:cubicBezTo>
                <a:close/>
                <a:moveTo>
                  <a:pt x="300" y="306"/>
                </a:moveTo>
                <a:cubicBezTo>
                  <a:pt x="298" y="304"/>
                  <a:pt x="297" y="301"/>
                  <a:pt x="296" y="298"/>
                </a:cubicBezTo>
                <a:cubicBezTo>
                  <a:pt x="294" y="299"/>
                  <a:pt x="291" y="300"/>
                  <a:pt x="289" y="300"/>
                </a:cubicBezTo>
                <a:cubicBezTo>
                  <a:pt x="291" y="304"/>
                  <a:pt x="295" y="308"/>
                  <a:pt x="300" y="306"/>
                </a:cubicBezTo>
                <a:close/>
                <a:moveTo>
                  <a:pt x="297" y="54"/>
                </a:moveTo>
                <a:cubicBezTo>
                  <a:pt x="297" y="53"/>
                  <a:pt x="297" y="52"/>
                  <a:pt x="297" y="51"/>
                </a:cubicBezTo>
                <a:cubicBezTo>
                  <a:pt x="296" y="51"/>
                  <a:pt x="296" y="49"/>
                  <a:pt x="295" y="49"/>
                </a:cubicBezTo>
                <a:cubicBezTo>
                  <a:pt x="296" y="50"/>
                  <a:pt x="295" y="50"/>
                  <a:pt x="295" y="51"/>
                </a:cubicBezTo>
                <a:cubicBezTo>
                  <a:pt x="296" y="51"/>
                  <a:pt x="295" y="54"/>
                  <a:pt x="297" y="54"/>
                </a:cubicBezTo>
                <a:close/>
                <a:moveTo>
                  <a:pt x="304" y="30"/>
                </a:moveTo>
                <a:cubicBezTo>
                  <a:pt x="303" y="25"/>
                  <a:pt x="300" y="22"/>
                  <a:pt x="296" y="19"/>
                </a:cubicBezTo>
                <a:cubicBezTo>
                  <a:pt x="296" y="21"/>
                  <a:pt x="295" y="21"/>
                  <a:pt x="295" y="23"/>
                </a:cubicBezTo>
                <a:cubicBezTo>
                  <a:pt x="300" y="24"/>
                  <a:pt x="301" y="27"/>
                  <a:pt x="304" y="30"/>
                </a:cubicBezTo>
                <a:close/>
                <a:moveTo>
                  <a:pt x="295" y="112"/>
                </a:moveTo>
                <a:cubicBezTo>
                  <a:pt x="296" y="102"/>
                  <a:pt x="298" y="93"/>
                  <a:pt x="298" y="82"/>
                </a:cubicBezTo>
                <a:cubicBezTo>
                  <a:pt x="298" y="79"/>
                  <a:pt x="297" y="74"/>
                  <a:pt x="296" y="71"/>
                </a:cubicBezTo>
                <a:cubicBezTo>
                  <a:pt x="294" y="84"/>
                  <a:pt x="294" y="98"/>
                  <a:pt x="295" y="112"/>
                </a:cubicBezTo>
                <a:close/>
                <a:moveTo>
                  <a:pt x="292" y="207"/>
                </a:moveTo>
                <a:cubicBezTo>
                  <a:pt x="293" y="207"/>
                  <a:pt x="293" y="207"/>
                  <a:pt x="293" y="207"/>
                </a:cubicBezTo>
                <a:cubicBezTo>
                  <a:pt x="293" y="205"/>
                  <a:pt x="293" y="205"/>
                  <a:pt x="292" y="204"/>
                </a:cubicBezTo>
                <a:cubicBezTo>
                  <a:pt x="292" y="205"/>
                  <a:pt x="292" y="207"/>
                  <a:pt x="292" y="207"/>
                </a:cubicBezTo>
                <a:close/>
                <a:moveTo>
                  <a:pt x="294" y="295"/>
                </a:moveTo>
                <a:cubicBezTo>
                  <a:pt x="294" y="293"/>
                  <a:pt x="294" y="293"/>
                  <a:pt x="293" y="292"/>
                </a:cubicBezTo>
                <a:cubicBezTo>
                  <a:pt x="292" y="293"/>
                  <a:pt x="291" y="294"/>
                  <a:pt x="290" y="295"/>
                </a:cubicBezTo>
                <a:cubicBezTo>
                  <a:pt x="292" y="296"/>
                  <a:pt x="293" y="296"/>
                  <a:pt x="294" y="295"/>
                </a:cubicBezTo>
                <a:close/>
                <a:moveTo>
                  <a:pt x="299" y="48"/>
                </a:moveTo>
                <a:cubicBezTo>
                  <a:pt x="299" y="46"/>
                  <a:pt x="300" y="43"/>
                  <a:pt x="300" y="41"/>
                </a:cubicBezTo>
                <a:cubicBezTo>
                  <a:pt x="299" y="42"/>
                  <a:pt x="299" y="39"/>
                  <a:pt x="298" y="38"/>
                </a:cubicBezTo>
                <a:cubicBezTo>
                  <a:pt x="297" y="41"/>
                  <a:pt x="295" y="46"/>
                  <a:pt x="299" y="48"/>
                </a:cubicBezTo>
                <a:close/>
                <a:moveTo>
                  <a:pt x="292" y="277"/>
                </a:moveTo>
                <a:cubicBezTo>
                  <a:pt x="293" y="276"/>
                  <a:pt x="293" y="274"/>
                  <a:pt x="292" y="273"/>
                </a:cubicBezTo>
                <a:cubicBezTo>
                  <a:pt x="292" y="273"/>
                  <a:pt x="291" y="276"/>
                  <a:pt x="292" y="277"/>
                </a:cubicBezTo>
                <a:close/>
                <a:moveTo>
                  <a:pt x="300" y="212"/>
                </a:moveTo>
                <a:cubicBezTo>
                  <a:pt x="299" y="213"/>
                  <a:pt x="296" y="215"/>
                  <a:pt x="296" y="218"/>
                </a:cubicBezTo>
                <a:cubicBezTo>
                  <a:pt x="295" y="222"/>
                  <a:pt x="296" y="227"/>
                  <a:pt x="294" y="230"/>
                </a:cubicBezTo>
                <a:cubicBezTo>
                  <a:pt x="294" y="233"/>
                  <a:pt x="293" y="238"/>
                  <a:pt x="293" y="239"/>
                </a:cubicBezTo>
                <a:cubicBezTo>
                  <a:pt x="298" y="228"/>
                  <a:pt x="303" y="217"/>
                  <a:pt x="308" y="206"/>
                </a:cubicBezTo>
                <a:cubicBezTo>
                  <a:pt x="306" y="207"/>
                  <a:pt x="307" y="200"/>
                  <a:pt x="306" y="199"/>
                </a:cubicBezTo>
                <a:cubicBezTo>
                  <a:pt x="304" y="204"/>
                  <a:pt x="301" y="207"/>
                  <a:pt x="300" y="212"/>
                </a:cubicBezTo>
                <a:close/>
                <a:moveTo>
                  <a:pt x="298" y="131"/>
                </a:moveTo>
                <a:cubicBezTo>
                  <a:pt x="297" y="132"/>
                  <a:pt x="296" y="135"/>
                  <a:pt x="295" y="136"/>
                </a:cubicBezTo>
                <a:cubicBezTo>
                  <a:pt x="295" y="139"/>
                  <a:pt x="296" y="143"/>
                  <a:pt x="296" y="146"/>
                </a:cubicBezTo>
                <a:cubicBezTo>
                  <a:pt x="296" y="158"/>
                  <a:pt x="296" y="172"/>
                  <a:pt x="297" y="184"/>
                </a:cubicBezTo>
                <a:cubicBezTo>
                  <a:pt x="299" y="181"/>
                  <a:pt x="300" y="178"/>
                  <a:pt x="301" y="174"/>
                </a:cubicBezTo>
                <a:cubicBezTo>
                  <a:pt x="302" y="171"/>
                  <a:pt x="304" y="167"/>
                  <a:pt x="305" y="163"/>
                </a:cubicBezTo>
                <a:cubicBezTo>
                  <a:pt x="305" y="160"/>
                  <a:pt x="305" y="157"/>
                  <a:pt x="305" y="155"/>
                </a:cubicBezTo>
                <a:cubicBezTo>
                  <a:pt x="304" y="144"/>
                  <a:pt x="304" y="131"/>
                  <a:pt x="303" y="121"/>
                </a:cubicBezTo>
                <a:cubicBezTo>
                  <a:pt x="301" y="123"/>
                  <a:pt x="299" y="127"/>
                  <a:pt x="298" y="131"/>
                </a:cubicBezTo>
                <a:close/>
                <a:moveTo>
                  <a:pt x="298" y="63"/>
                </a:moveTo>
                <a:cubicBezTo>
                  <a:pt x="302" y="80"/>
                  <a:pt x="299" y="95"/>
                  <a:pt x="298" y="111"/>
                </a:cubicBezTo>
                <a:cubicBezTo>
                  <a:pt x="299" y="107"/>
                  <a:pt x="301" y="104"/>
                  <a:pt x="301" y="100"/>
                </a:cubicBezTo>
                <a:cubicBezTo>
                  <a:pt x="302" y="95"/>
                  <a:pt x="301" y="92"/>
                  <a:pt x="301" y="88"/>
                </a:cubicBezTo>
                <a:cubicBezTo>
                  <a:pt x="301" y="78"/>
                  <a:pt x="302" y="63"/>
                  <a:pt x="299" y="56"/>
                </a:cubicBezTo>
                <a:cubicBezTo>
                  <a:pt x="298" y="58"/>
                  <a:pt x="298" y="59"/>
                  <a:pt x="298" y="63"/>
                </a:cubicBezTo>
                <a:close/>
                <a:moveTo>
                  <a:pt x="299" y="122"/>
                </a:moveTo>
                <a:cubicBezTo>
                  <a:pt x="298" y="122"/>
                  <a:pt x="297" y="124"/>
                  <a:pt x="297" y="125"/>
                </a:cubicBezTo>
                <a:cubicBezTo>
                  <a:pt x="298" y="124"/>
                  <a:pt x="298" y="123"/>
                  <a:pt x="299" y="122"/>
                </a:cubicBezTo>
                <a:close/>
                <a:moveTo>
                  <a:pt x="306" y="182"/>
                </a:moveTo>
                <a:cubicBezTo>
                  <a:pt x="305" y="181"/>
                  <a:pt x="305" y="181"/>
                  <a:pt x="305" y="181"/>
                </a:cubicBezTo>
                <a:cubicBezTo>
                  <a:pt x="306" y="178"/>
                  <a:pt x="305" y="175"/>
                  <a:pt x="305" y="171"/>
                </a:cubicBezTo>
                <a:cubicBezTo>
                  <a:pt x="303" y="174"/>
                  <a:pt x="302" y="179"/>
                  <a:pt x="300" y="182"/>
                </a:cubicBezTo>
                <a:cubicBezTo>
                  <a:pt x="299" y="186"/>
                  <a:pt x="297" y="191"/>
                  <a:pt x="296" y="196"/>
                </a:cubicBezTo>
                <a:cubicBezTo>
                  <a:pt x="298" y="194"/>
                  <a:pt x="299" y="190"/>
                  <a:pt x="302" y="189"/>
                </a:cubicBezTo>
                <a:cubicBezTo>
                  <a:pt x="302" y="186"/>
                  <a:pt x="304" y="182"/>
                  <a:pt x="306" y="182"/>
                </a:cubicBezTo>
                <a:close/>
                <a:moveTo>
                  <a:pt x="298" y="205"/>
                </a:moveTo>
                <a:cubicBezTo>
                  <a:pt x="298" y="207"/>
                  <a:pt x="297" y="210"/>
                  <a:pt x="297" y="212"/>
                </a:cubicBezTo>
                <a:cubicBezTo>
                  <a:pt x="300" y="206"/>
                  <a:pt x="303" y="201"/>
                  <a:pt x="306" y="195"/>
                </a:cubicBezTo>
                <a:cubicBezTo>
                  <a:pt x="306" y="192"/>
                  <a:pt x="307" y="188"/>
                  <a:pt x="305" y="186"/>
                </a:cubicBezTo>
                <a:cubicBezTo>
                  <a:pt x="303" y="192"/>
                  <a:pt x="300" y="199"/>
                  <a:pt x="298" y="205"/>
                </a:cubicBezTo>
                <a:close/>
                <a:moveTo>
                  <a:pt x="295" y="281"/>
                </a:moveTo>
                <a:cubicBezTo>
                  <a:pt x="297" y="280"/>
                  <a:pt x="299" y="277"/>
                  <a:pt x="299" y="273"/>
                </a:cubicBezTo>
                <a:cubicBezTo>
                  <a:pt x="298" y="275"/>
                  <a:pt x="297" y="277"/>
                  <a:pt x="295" y="278"/>
                </a:cubicBezTo>
                <a:cubicBezTo>
                  <a:pt x="295" y="280"/>
                  <a:pt x="295" y="280"/>
                  <a:pt x="295" y="281"/>
                </a:cubicBezTo>
                <a:close/>
                <a:moveTo>
                  <a:pt x="295" y="272"/>
                </a:moveTo>
                <a:cubicBezTo>
                  <a:pt x="299" y="268"/>
                  <a:pt x="303" y="264"/>
                  <a:pt x="304" y="256"/>
                </a:cubicBezTo>
                <a:cubicBezTo>
                  <a:pt x="299" y="260"/>
                  <a:pt x="295" y="263"/>
                  <a:pt x="295" y="272"/>
                </a:cubicBezTo>
                <a:close/>
                <a:moveTo>
                  <a:pt x="303" y="56"/>
                </a:moveTo>
                <a:cubicBezTo>
                  <a:pt x="303" y="54"/>
                  <a:pt x="304" y="50"/>
                  <a:pt x="304" y="47"/>
                </a:cubicBezTo>
                <a:cubicBezTo>
                  <a:pt x="300" y="46"/>
                  <a:pt x="302" y="55"/>
                  <a:pt x="303" y="56"/>
                </a:cubicBezTo>
                <a:close/>
                <a:moveTo>
                  <a:pt x="297" y="292"/>
                </a:moveTo>
                <a:cubicBezTo>
                  <a:pt x="298" y="292"/>
                  <a:pt x="300" y="291"/>
                  <a:pt x="299" y="289"/>
                </a:cubicBezTo>
                <a:cubicBezTo>
                  <a:pt x="298" y="290"/>
                  <a:pt x="297" y="289"/>
                  <a:pt x="296" y="288"/>
                </a:cubicBezTo>
                <a:cubicBezTo>
                  <a:pt x="296" y="290"/>
                  <a:pt x="297" y="291"/>
                  <a:pt x="297" y="292"/>
                </a:cubicBezTo>
                <a:close/>
                <a:moveTo>
                  <a:pt x="302" y="114"/>
                </a:moveTo>
                <a:cubicBezTo>
                  <a:pt x="301" y="114"/>
                  <a:pt x="300" y="117"/>
                  <a:pt x="301" y="118"/>
                </a:cubicBezTo>
                <a:cubicBezTo>
                  <a:pt x="301" y="116"/>
                  <a:pt x="302" y="116"/>
                  <a:pt x="302" y="114"/>
                </a:cubicBezTo>
                <a:close/>
                <a:moveTo>
                  <a:pt x="305" y="42"/>
                </a:moveTo>
                <a:cubicBezTo>
                  <a:pt x="306" y="40"/>
                  <a:pt x="305" y="38"/>
                  <a:pt x="304" y="37"/>
                </a:cubicBezTo>
                <a:cubicBezTo>
                  <a:pt x="304" y="39"/>
                  <a:pt x="304" y="41"/>
                  <a:pt x="303" y="43"/>
                </a:cubicBezTo>
                <a:cubicBezTo>
                  <a:pt x="304" y="43"/>
                  <a:pt x="304" y="42"/>
                  <a:pt x="305" y="42"/>
                </a:cubicBezTo>
                <a:close/>
                <a:moveTo>
                  <a:pt x="298" y="286"/>
                </a:moveTo>
                <a:cubicBezTo>
                  <a:pt x="299" y="285"/>
                  <a:pt x="300" y="285"/>
                  <a:pt x="301" y="285"/>
                </a:cubicBezTo>
                <a:cubicBezTo>
                  <a:pt x="301" y="283"/>
                  <a:pt x="302" y="279"/>
                  <a:pt x="301" y="277"/>
                </a:cubicBezTo>
                <a:cubicBezTo>
                  <a:pt x="300" y="280"/>
                  <a:pt x="298" y="283"/>
                  <a:pt x="298" y="285"/>
                </a:cubicBezTo>
                <a:cubicBezTo>
                  <a:pt x="298" y="285"/>
                  <a:pt x="298" y="285"/>
                  <a:pt x="298" y="286"/>
                </a:cubicBezTo>
                <a:close/>
                <a:moveTo>
                  <a:pt x="305" y="84"/>
                </a:moveTo>
                <a:cubicBezTo>
                  <a:pt x="307" y="77"/>
                  <a:pt x="307" y="70"/>
                  <a:pt x="303" y="68"/>
                </a:cubicBezTo>
                <a:cubicBezTo>
                  <a:pt x="304" y="73"/>
                  <a:pt x="304" y="78"/>
                  <a:pt x="305" y="84"/>
                </a:cubicBezTo>
                <a:close/>
                <a:moveTo>
                  <a:pt x="306" y="53"/>
                </a:moveTo>
                <a:cubicBezTo>
                  <a:pt x="304" y="58"/>
                  <a:pt x="304" y="64"/>
                  <a:pt x="307" y="67"/>
                </a:cubicBezTo>
                <a:cubicBezTo>
                  <a:pt x="307" y="60"/>
                  <a:pt x="308" y="52"/>
                  <a:pt x="307" y="46"/>
                </a:cubicBezTo>
                <a:cubicBezTo>
                  <a:pt x="307" y="49"/>
                  <a:pt x="306" y="50"/>
                  <a:pt x="305" y="51"/>
                </a:cubicBezTo>
                <a:cubicBezTo>
                  <a:pt x="306" y="51"/>
                  <a:pt x="306" y="52"/>
                  <a:pt x="306" y="53"/>
                </a:cubicBezTo>
                <a:close/>
                <a:moveTo>
                  <a:pt x="299" y="298"/>
                </a:moveTo>
                <a:cubicBezTo>
                  <a:pt x="300" y="300"/>
                  <a:pt x="302" y="303"/>
                  <a:pt x="305" y="305"/>
                </a:cubicBezTo>
                <a:cubicBezTo>
                  <a:pt x="307" y="302"/>
                  <a:pt x="310" y="300"/>
                  <a:pt x="311" y="297"/>
                </a:cubicBezTo>
                <a:cubicBezTo>
                  <a:pt x="311" y="296"/>
                  <a:pt x="311" y="294"/>
                  <a:pt x="310" y="294"/>
                </a:cubicBezTo>
                <a:cubicBezTo>
                  <a:pt x="307" y="295"/>
                  <a:pt x="304" y="294"/>
                  <a:pt x="302" y="292"/>
                </a:cubicBezTo>
                <a:cubicBezTo>
                  <a:pt x="301" y="294"/>
                  <a:pt x="299" y="295"/>
                  <a:pt x="299" y="298"/>
                </a:cubicBezTo>
                <a:close/>
                <a:moveTo>
                  <a:pt x="304" y="253"/>
                </a:moveTo>
                <a:cubicBezTo>
                  <a:pt x="303" y="254"/>
                  <a:pt x="304" y="254"/>
                  <a:pt x="304" y="254"/>
                </a:cubicBezTo>
                <a:cubicBezTo>
                  <a:pt x="305" y="252"/>
                  <a:pt x="305" y="250"/>
                  <a:pt x="306" y="249"/>
                </a:cubicBezTo>
                <a:cubicBezTo>
                  <a:pt x="306" y="246"/>
                  <a:pt x="307" y="241"/>
                  <a:pt x="308" y="241"/>
                </a:cubicBezTo>
                <a:cubicBezTo>
                  <a:pt x="308" y="240"/>
                  <a:pt x="309" y="238"/>
                  <a:pt x="308" y="237"/>
                </a:cubicBezTo>
                <a:cubicBezTo>
                  <a:pt x="308" y="239"/>
                  <a:pt x="307" y="240"/>
                  <a:pt x="306" y="241"/>
                </a:cubicBezTo>
                <a:cubicBezTo>
                  <a:pt x="306" y="246"/>
                  <a:pt x="303" y="250"/>
                  <a:pt x="301" y="254"/>
                </a:cubicBezTo>
                <a:cubicBezTo>
                  <a:pt x="303" y="255"/>
                  <a:pt x="302" y="253"/>
                  <a:pt x="304" y="253"/>
                </a:cubicBezTo>
                <a:close/>
                <a:moveTo>
                  <a:pt x="308" y="32"/>
                </a:moveTo>
                <a:cubicBezTo>
                  <a:pt x="312" y="28"/>
                  <a:pt x="314" y="25"/>
                  <a:pt x="320" y="26"/>
                </a:cubicBezTo>
                <a:cubicBezTo>
                  <a:pt x="320" y="24"/>
                  <a:pt x="321" y="23"/>
                  <a:pt x="321" y="21"/>
                </a:cubicBezTo>
                <a:cubicBezTo>
                  <a:pt x="316" y="20"/>
                  <a:pt x="308" y="28"/>
                  <a:pt x="308" y="32"/>
                </a:cubicBezTo>
                <a:close/>
                <a:moveTo>
                  <a:pt x="309" y="154"/>
                </a:moveTo>
                <a:cubicBezTo>
                  <a:pt x="309" y="142"/>
                  <a:pt x="308" y="126"/>
                  <a:pt x="306" y="116"/>
                </a:cubicBezTo>
                <a:cubicBezTo>
                  <a:pt x="306" y="129"/>
                  <a:pt x="306" y="142"/>
                  <a:pt x="309" y="154"/>
                </a:cubicBezTo>
                <a:close/>
                <a:moveTo>
                  <a:pt x="307" y="102"/>
                </a:moveTo>
                <a:cubicBezTo>
                  <a:pt x="310" y="99"/>
                  <a:pt x="312" y="92"/>
                  <a:pt x="309" y="88"/>
                </a:cubicBezTo>
                <a:cubicBezTo>
                  <a:pt x="308" y="92"/>
                  <a:pt x="306" y="97"/>
                  <a:pt x="307" y="102"/>
                </a:cubicBezTo>
                <a:close/>
                <a:moveTo>
                  <a:pt x="309" y="43"/>
                </a:moveTo>
                <a:cubicBezTo>
                  <a:pt x="311" y="44"/>
                  <a:pt x="312" y="45"/>
                  <a:pt x="314" y="45"/>
                </a:cubicBezTo>
                <a:cubicBezTo>
                  <a:pt x="315" y="39"/>
                  <a:pt x="318" y="35"/>
                  <a:pt x="319" y="30"/>
                </a:cubicBezTo>
                <a:cubicBezTo>
                  <a:pt x="312" y="30"/>
                  <a:pt x="309" y="34"/>
                  <a:pt x="309" y="43"/>
                </a:cubicBezTo>
                <a:close/>
                <a:moveTo>
                  <a:pt x="309" y="113"/>
                </a:moveTo>
                <a:cubicBezTo>
                  <a:pt x="310" y="123"/>
                  <a:pt x="310" y="136"/>
                  <a:pt x="311" y="147"/>
                </a:cubicBezTo>
                <a:cubicBezTo>
                  <a:pt x="313" y="141"/>
                  <a:pt x="316" y="136"/>
                  <a:pt x="316" y="128"/>
                </a:cubicBezTo>
                <a:cubicBezTo>
                  <a:pt x="315" y="119"/>
                  <a:pt x="313" y="107"/>
                  <a:pt x="311" y="100"/>
                </a:cubicBezTo>
                <a:cubicBezTo>
                  <a:pt x="308" y="104"/>
                  <a:pt x="308" y="108"/>
                  <a:pt x="309" y="113"/>
                </a:cubicBezTo>
                <a:close/>
                <a:moveTo>
                  <a:pt x="305" y="277"/>
                </a:moveTo>
                <a:cubicBezTo>
                  <a:pt x="307" y="273"/>
                  <a:pt x="307" y="265"/>
                  <a:pt x="308" y="260"/>
                </a:cubicBezTo>
                <a:cubicBezTo>
                  <a:pt x="306" y="265"/>
                  <a:pt x="303" y="270"/>
                  <a:pt x="305" y="277"/>
                </a:cubicBezTo>
                <a:close/>
                <a:moveTo>
                  <a:pt x="308" y="173"/>
                </a:moveTo>
                <a:cubicBezTo>
                  <a:pt x="308" y="172"/>
                  <a:pt x="309" y="170"/>
                  <a:pt x="309" y="169"/>
                </a:cubicBezTo>
                <a:cubicBezTo>
                  <a:pt x="308" y="168"/>
                  <a:pt x="308" y="170"/>
                  <a:pt x="308" y="169"/>
                </a:cubicBezTo>
                <a:cubicBezTo>
                  <a:pt x="308" y="168"/>
                  <a:pt x="308" y="167"/>
                  <a:pt x="307" y="166"/>
                </a:cubicBezTo>
                <a:cubicBezTo>
                  <a:pt x="307" y="168"/>
                  <a:pt x="307" y="171"/>
                  <a:pt x="308" y="173"/>
                </a:cubicBezTo>
                <a:close/>
                <a:moveTo>
                  <a:pt x="311" y="51"/>
                </a:moveTo>
                <a:cubicBezTo>
                  <a:pt x="312" y="51"/>
                  <a:pt x="312" y="50"/>
                  <a:pt x="312" y="49"/>
                </a:cubicBezTo>
                <a:cubicBezTo>
                  <a:pt x="311" y="49"/>
                  <a:pt x="312" y="47"/>
                  <a:pt x="311" y="47"/>
                </a:cubicBezTo>
                <a:cubicBezTo>
                  <a:pt x="311" y="49"/>
                  <a:pt x="311" y="50"/>
                  <a:pt x="311" y="51"/>
                </a:cubicBezTo>
                <a:close/>
                <a:moveTo>
                  <a:pt x="309" y="191"/>
                </a:moveTo>
                <a:cubicBezTo>
                  <a:pt x="310" y="188"/>
                  <a:pt x="310" y="180"/>
                  <a:pt x="308" y="179"/>
                </a:cubicBezTo>
                <a:cubicBezTo>
                  <a:pt x="307" y="180"/>
                  <a:pt x="307" y="188"/>
                  <a:pt x="309" y="191"/>
                </a:cubicBezTo>
                <a:close/>
                <a:moveTo>
                  <a:pt x="311" y="70"/>
                </a:moveTo>
                <a:cubicBezTo>
                  <a:pt x="311" y="72"/>
                  <a:pt x="311" y="74"/>
                  <a:pt x="311" y="76"/>
                </a:cubicBezTo>
                <a:cubicBezTo>
                  <a:pt x="310" y="81"/>
                  <a:pt x="311" y="85"/>
                  <a:pt x="312" y="90"/>
                </a:cubicBezTo>
                <a:cubicBezTo>
                  <a:pt x="314" y="84"/>
                  <a:pt x="317" y="78"/>
                  <a:pt x="319" y="71"/>
                </a:cubicBezTo>
                <a:cubicBezTo>
                  <a:pt x="316" y="67"/>
                  <a:pt x="321" y="52"/>
                  <a:pt x="314" y="50"/>
                </a:cubicBezTo>
                <a:cubicBezTo>
                  <a:pt x="312" y="57"/>
                  <a:pt x="311" y="64"/>
                  <a:pt x="311" y="70"/>
                </a:cubicBezTo>
                <a:close/>
                <a:moveTo>
                  <a:pt x="308" y="284"/>
                </a:moveTo>
                <a:cubicBezTo>
                  <a:pt x="308" y="282"/>
                  <a:pt x="309" y="276"/>
                  <a:pt x="308" y="277"/>
                </a:cubicBezTo>
                <a:cubicBezTo>
                  <a:pt x="308" y="279"/>
                  <a:pt x="306" y="282"/>
                  <a:pt x="306" y="285"/>
                </a:cubicBezTo>
                <a:cubicBezTo>
                  <a:pt x="307" y="285"/>
                  <a:pt x="307" y="284"/>
                  <a:pt x="308" y="284"/>
                </a:cubicBezTo>
                <a:close/>
                <a:moveTo>
                  <a:pt x="311" y="93"/>
                </a:moveTo>
                <a:cubicBezTo>
                  <a:pt x="311" y="91"/>
                  <a:pt x="311" y="90"/>
                  <a:pt x="310" y="90"/>
                </a:cubicBezTo>
                <a:cubicBezTo>
                  <a:pt x="311" y="91"/>
                  <a:pt x="310" y="93"/>
                  <a:pt x="311" y="93"/>
                </a:cubicBezTo>
                <a:close/>
                <a:moveTo>
                  <a:pt x="306" y="290"/>
                </a:moveTo>
                <a:cubicBezTo>
                  <a:pt x="308" y="289"/>
                  <a:pt x="308" y="290"/>
                  <a:pt x="309" y="289"/>
                </a:cubicBezTo>
                <a:cubicBezTo>
                  <a:pt x="308" y="288"/>
                  <a:pt x="307" y="288"/>
                  <a:pt x="306" y="290"/>
                </a:cubicBezTo>
                <a:cubicBezTo>
                  <a:pt x="306" y="290"/>
                  <a:pt x="306" y="290"/>
                  <a:pt x="306" y="290"/>
                </a:cubicBezTo>
                <a:close/>
                <a:moveTo>
                  <a:pt x="309" y="199"/>
                </a:moveTo>
                <a:cubicBezTo>
                  <a:pt x="309" y="198"/>
                  <a:pt x="309" y="197"/>
                  <a:pt x="309" y="194"/>
                </a:cubicBezTo>
                <a:cubicBezTo>
                  <a:pt x="308" y="194"/>
                  <a:pt x="309" y="198"/>
                  <a:pt x="309" y="199"/>
                </a:cubicBezTo>
                <a:close/>
                <a:moveTo>
                  <a:pt x="311" y="208"/>
                </a:moveTo>
                <a:cubicBezTo>
                  <a:pt x="310" y="210"/>
                  <a:pt x="310" y="214"/>
                  <a:pt x="310" y="216"/>
                </a:cubicBezTo>
                <a:cubicBezTo>
                  <a:pt x="311" y="214"/>
                  <a:pt x="312" y="210"/>
                  <a:pt x="311" y="208"/>
                </a:cubicBezTo>
                <a:close/>
                <a:moveTo>
                  <a:pt x="312" y="163"/>
                </a:moveTo>
                <a:cubicBezTo>
                  <a:pt x="314" y="159"/>
                  <a:pt x="316" y="155"/>
                  <a:pt x="316" y="149"/>
                </a:cubicBezTo>
                <a:cubicBezTo>
                  <a:pt x="317" y="149"/>
                  <a:pt x="318" y="150"/>
                  <a:pt x="317" y="148"/>
                </a:cubicBezTo>
                <a:cubicBezTo>
                  <a:pt x="316" y="147"/>
                  <a:pt x="316" y="146"/>
                  <a:pt x="316" y="143"/>
                </a:cubicBezTo>
                <a:cubicBezTo>
                  <a:pt x="313" y="147"/>
                  <a:pt x="310" y="156"/>
                  <a:pt x="312" y="163"/>
                </a:cubicBezTo>
                <a:close/>
                <a:moveTo>
                  <a:pt x="331" y="277"/>
                </a:moveTo>
                <a:cubicBezTo>
                  <a:pt x="323" y="287"/>
                  <a:pt x="316" y="297"/>
                  <a:pt x="308" y="307"/>
                </a:cubicBezTo>
                <a:cubicBezTo>
                  <a:pt x="321" y="307"/>
                  <a:pt x="327" y="290"/>
                  <a:pt x="331" y="277"/>
                </a:cubicBezTo>
                <a:close/>
                <a:moveTo>
                  <a:pt x="313" y="95"/>
                </a:moveTo>
                <a:cubicBezTo>
                  <a:pt x="316" y="106"/>
                  <a:pt x="316" y="118"/>
                  <a:pt x="318" y="128"/>
                </a:cubicBezTo>
                <a:cubicBezTo>
                  <a:pt x="320" y="115"/>
                  <a:pt x="320" y="97"/>
                  <a:pt x="319" y="82"/>
                </a:cubicBezTo>
                <a:cubicBezTo>
                  <a:pt x="316" y="85"/>
                  <a:pt x="316" y="92"/>
                  <a:pt x="313" y="95"/>
                </a:cubicBezTo>
                <a:close/>
                <a:moveTo>
                  <a:pt x="312" y="183"/>
                </a:moveTo>
                <a:cubicBezTo>
                  <a:pt x="315" y="181"/>
                  <a:pt x="316" y="175"/>
                  <a:pt x="315" y="169"/>
                </a:cubicBezTo>
                <a:cubicBezTo>
                  <a:pt x="311" y="172"/>
                  <a:pt x="311" y="176"/>
                  <a:pt x="312" y="183"/>
                </a:cubicBezTo>
                <a:close/>
                <a:moveTo>
                  <a:pt x="313" y="198"/>
                </a:moveTo>
                <a:cubicBezTo>
                  <a:pt x="314" y="198"/>
                  <a:pt x="314" y="197"/>
                  <a:pt x="314" y="197"/>
                </a:cubicBezTo>
                <a:cubicBezTo>
                  <a:pt x="313" y="194"/>
                  <a:pt x="314" y="190"/>
                  <a:pt x="314" y="186"/>
                </a:cubicBezTo>
                <a:cubicBezTo>
                  <a:pt x="311" y="187"/>
                  <a:pt x="313" y="193"/>
                  <a:pt x="313" y="198"/>
                </a:cubicBezTo>
                <a:close/>
                <a:moveTo>
                  <a:pt x="318" y="48"/>
                </a:moveTo>
                <a:cubicBezTo>
                  <a:pt x="317" y="46"/>
                  <a:pt x="319" y="42"/>
                  <a:pt x="317" y="40"/>
                </a:cubicBezTo>
                <a:cubicBezTo>
                  <a:pt x="317" y="43"/>
                  <a:pt x="316" y="44"/>
                  <a:pt x="316" y="47"/>
                </a:cubicBezTo>
                <a:cubicBezTo>
                  <a:pt x="316" y="47"/>
                  <a:pt x="317" y="49"/>
                  <a:pt x="318" y="48"/>
                </a:cubicBezTo>
                <a:close/>
                <a:moveTo>
                  <a:pt x="314" y="165"/>
                </a:moveTo>
                <a:cubicBezTo>
                  <a:pt x="315" y="163"/>
                  <a:pt x="316" y="161"/>
                  <a:pt x="316" y="159"/>
                </a:cubicBezTo>
                <a:cubicBezTo>
                  <a:pt x="315" y="161"/>
                  <a:pt x="313" y="163"/>
                  <a:pt x="314" y="165"/>
                </a:cubicBezTo>
                <a:close/>
                <a:moveTo>
                  <a:pt x="322" y="267"/>
                </a:moveTo>
                <a:cubicBezTo>
                  <a:pt x="323" y="263"/>
                  <a:pt x="324" y="255"/>
                  <a:pt x="324" y="249"/>
                </a:cubicBezTo>
                <a:cubicBezTo>
                  <a:pt x="325" y="238"/>
                  <a:pt x="325" y="229"/>
                  <a:pt x="325" y="220"/>
                </a:cubicBezTo>
                <a:cubicBezTo>
                  <a:pt x="323" y="222"/>
                  <a:pt x="323" y="226"/>
                  <a:pt x="321" y="229"/>
                </a:cubicBezTo>
                <a:cubicBezTo>
                  <a:pt x="320" y="233"/>
                  <a:pt x="317" y="236"/>
                  <a:pt x="315" y="240"/>
                </a:cubicBezTo>
                <a:cubicBezTo>
                  <a:pt x="315" y="240"/>
                  <a:pt x="315" y="242"/>
                  <a:pt x="315" y="242"/>
                </a:cubicBezTo>
                <a:cubicBezTo>
                  <a:pt x="313" y="253"/>
                  <a:pt x="311" y="266"/>
                  <a:pt x="311" y="281"/>
                </a:cubicBezTo>
                <a:cubicBezTo>
                  <a:pt x="314" y="279"/>
                  <a:pt x="320" y="272"/>
                  <a:pt x="322" y="267"/>
                </a:cubicBezTo>
                <a:close/>
                <a:moveTo>
                  <a:pt x="314" y="205"/>
                </a:moveTo>
                <a:cubicBezTo>
                  <a:pt x="314" y="204"/>
                  <a:pt x="315" y="204"/>
                  <a:pt x="315" y="203"/>
                </a:cubicBezTo>
                <a:cubicBezTo>
                  <a:pt x="314" y="202"/>
                  <a:pt x="313" y="205"/>
                  <a:pt x="314" y="205"/>
                </a:cubicBezTo>
                <a:close/>
                <a:moveTo>
                  <a:pt x="318" y="279"/>
                </a:moveTo>
                <a:cubicBezTo>
                  <a:pt x="317" y="282"/>
                  <a:pt x="314" y="284"/>
                  <a:pt x="312" y="287"/>
                </a:cubicBezTo>
                <a:cubicBezTo>
                  <a:pt x="312" y="288"/>
                  <a:pt x="312" y="288"/>
                  <a:pt x="312" y="288"/>
                </a:cubicBezTo>
                <a:cubicBezTo>
                  <a:pt x="315" y="286"/>
                  <a:pt x="319" y="284"/>
                  <a:pt x="318" y="279"/>
                </a:cubicBezTo>
                <a:close/>
                <a:moveTo>
                  <a:pt x="315" y="209"/>
                </a:moveTo>
                <a:cubicBezTo>
                  <a:pt x="314" y="212"/>
                  <a:pt x="313" y="216"/>
                  <a:pt x="314" y="218"/>
                </a:cubicBezTo>
                <a:cubicBezTo>
                  <a:pt x="314" y="216"/>
                  <a:pt x="315" y="213"/>
                  <a:pt x="315" y="209"/>
                </a:cubicBezTo>
                <a:close/>
                <a:moveTo>
                  <a:pt x="324" y="56"/>
                </a:moveTo>
                <a:cubicBezTo>
                  <a:pt x="326" y="49"/>
                  <a:pt x="328" y="42"/>
                  <a:pt x="329" y="35"/>
                </a:cubicBezTo>
                <a:cubicBezTo>
                  <a:pt x="327" y="33"/>
                  <a:pt x="325" y="32"/>
                  <a:pt x="323" y="31"/>
                </a:cubicBezTo>
                <a:cubicBezTo>
                  <a:pt x="318" y="36"/>
                  <a:pt x="318" y="54"/>
                  <a:pt x="324" y="56"/>
                </a:cubicBezTo>
                <a:close/>
                <a:moveTo>
                  <a:pt x="316" y="228"/>
                </a:moveTo>
                <a:cubicBezTo>
                  <a:pt x="316" y="229"/>
                  <a:pt x="315" y="231"/>
                  <a:pt x="315" y="231"/>
                </a:cubicBezTo>
                <a:cubicBezTo>
                  <a:pt x="316" y="230"/>
                  <a:pt x="317" y="229"/>
                  <a:pt x="316" y="228"/>
                </a:cubicBezTo>
                <a:close/>
                <a:moveTo>
                  <a:pt x="320" y="69"/>
                </a:moveTo>
                <a:cubicBezTo>
                  <a:pt x="321" y="66"/>
                  <a:pt x="322" y="64"/>
                  <a:pt x="323" y="62"/>
                </a:cubicBezTo>
                <a:cubicBezTo>
                  <a:pt x="321" y="61"/>
                  <a:pt x="321" y="56"/>
                  <a:pt x="319" y="57"/>
                </a:cubicBezTo>
                <a:cubicBezTo>
                  <a:pt x="320" y="59"/>
                  <a:pt x="319" y="67"/>
                  <a:pt x="320" y="69"/>
                </a:cubicBezTo>
                <a:close/>
                <a:moveTo>
                  <a:pt x="316" y="222"/>
                </a:moveTo>
                <a:cubicBezTo>
                  <a:pt x="316" y="223"/>
                  <a:pt x="316" y="223"/>
                  <a:pt x="316" y="223"/>
                </a:cubicBezTo>
                <a:cubicBezTo>
                  <a:pt x="317" y="225"/>
                  <a:pt x="315" y="226"/>
                  <a:pt x="316" y="227"/>
                </a:cubicBezTo>
                <a:cubicBezTo>
                  <a:pt x="319" y="215"/>
                  <a:pt x="326" y="205"/>
                  <a:pt x="325" y="191"/>
                </a:cubicBezTo>
                <a:cubicBezTo>
                  <a:pt x="321" y="200"/>
                  <a:pt x="317" y="211"/>
                  <a:pt x="316" y="222"/>
                </a:cubicBezTo>
                <a:close/>
                <a:moveTo>
                  <a:pt x="317" y="184"/>
                </a:moveTo>
                <a:cubicBezTo>
                  <a:pt x="317" y="185"/>
                  <a:pt x="316" y="186"/>
                  <a:pt x="316" y="187"/>
                </a:cubicBezTo>
                <a:cubicBezTo>
                  <a:pt x="317" y="187"/>
                  <a:pt x="318" y="184"/>
                  <a:pt x="317" y="184"/>
                </a:cubicBezTo>
                <a:close/>
                <a:moveTo>
                  <a:pt x="322" y="92"/>
                </a:moveTo>
                <a:cubicBezTo>
                  <a:pt x="322" y="85"/>
                  <a:pt x="326" y="73"/>
                  <a:pt x="324" y="67"/>
                </a:cubicBezTo>
                <a:cubicBezTo>
                  <a:pt x="320" y="73"/>
                  <a:pt x="320" y="85"/>
                  <a:pt x="322" y="92"/>
                </a:cubicBezTo>
                <a:close/>
                <a:moveTo>
                  <a:pt x="326" y="23"/>
                </a:moveTo>
                <a:cubicBezTo>
                  <a:pt x="326" y="22"/>
                  <a:pt x="325" y="22"/>
                  <a:pt x="324" y="22"/>
                </a:cubicBezTo>
                <a:cubicBezTo>
                  <a:pt x="323" y="24"/>
                  <a:pt x="322" y="26"/>
                  <a:pt x="322" y="27"/>
                </a:cubicBezTo>
                <a:cubicBezTo>
                  <a:pt x="323" y="25"/>
                  <a:pt x="325" y="25"/>
                  <a:pt x="326" y="23"/>
                </a:cubicBezTo>
                <a:close/>
                <a:moveTo>
                  <a:pt x="321" y="140"/>
                </a:moveTo>
                <a:cubicBezTo>
                  <a:pt x="322" y="137"/>
                  <a:pt x="322" y="131"/>
                  <a:pt x="321" y="128"/>
                </a:cubicBezTo>
                <a:cubicBezTo>
                  <a:pt x="321" y="133"/>
                  <a:pt x="319" y="136"/>
                  <a:pt x="321" y="140"/>
                </a:cubicBezTo>
                <a:close/>
                <a:moveTo>
                  <a:pt x="320" y="154"/>
                </a:moveTo>
                <a:cubicBezTo>
                  <a:pt x="321" y="152"/>
                  <a:pt x="322" y="151"/>
                  <a:pt x="323" y="149"/>
                </a:cubicBezTo>
                <a:cubicBezTo>
                  <a:pt x="322" y="147"/>
                  <a:pt x="323" y="146"/>
                  <a:pt x="322" y="144"/>
                </a:cubicBezTo>
                <a:cubicBezTo>
                  <a:pt x="320" y="146"/>
                  <a:pt x="319" y="150"/>
                  <a:pt x="320" y="154"/>
                </a:cubicBezTo>
                <a:close/>
                <a:moveTo>
                  <a:pt x="323" y="167"/>
                </a:moveTo>
                <a:cubicBezTo>
                  <a:pt x="320" y="174"/>
                  <a:pt x="319" y="179"/>
                  <a:pt x="319" y="189"/>
                </a:cubicBezTo>
                <a:cubicBezTo>
                  <a:pt x="325" y="185"/>
                  <a:pt x="326" y="176"/>
                  <a:pt x="323" y="167"/>
                </a:cubicBezTo>
                <a:close/>
                <a:moveTo>
                  <a:pt x="320" y="169"/>
                </a:moveTo>
                <a:cubicBezTo>
                  <a:pt x="322" y="164"/>
                  <a:pt x="324" y="160"/>
                  <a:pt x="323" y="155"/>
                </a:cubicBezTo>
                <a:cubicBezTo>
                  <a:pt x="320" y="156"/>
                  <a:pt x="319" y="164"/>
                  <a:pt x="320" y="169"/>
                </a:cubicBezTo>
                <a:close/>
                <a:moveTo>
                  <a:pt x="323" y="114"/>
                </a:moveTo>
                <a:cubicBezTo>
                  <a:pt x="325" y="105"/>
                  <a:pt x="327" y="92"/>
                  <a:pt x="325" y="82"/>
                </a:cubicBezTo>
                <a:cubicBezTo>
                  <a:pt x="324" y="92"/>
                  <a:pt x="320" y="103"/>
                  <a:pt x="323" y="114"/>
                </a:cubicBezTo>
                <a:close/>
                <a:moveTo>
                  <a:pt x="320" y="224"/>
                </a:moveTo>
                <a:cubicBezTo>
                  <a:pt x="320" y="225"/>
                  <a:pt x="319" y="225"/>
                  <a:pt x="319" y="225"/>
                </a:cubicBezTo>
                <a:cubicBezTo>
                  <a:pt x="319" y="227"/>
                  <a:pt x="321" y="225"/>
                  <a:pt x="320" y="224"/>
                </a:cubicBezTo>
                <a:close/>
                <a:moveTo>
                  <a:pt x="326" y="208"/>
                </a:moveTo>
                <a:cubicBezTo>
                  <a:pt x="323" y="212"/>
                  <a:pt x="322" y="218"/>
                  <a:pt x="320" y="223"/>
                </a:cubicBezTo>
                <a:cubicBezTo>
                  <a:pt x="323" y="221"/>
                  <a:pt x="325" y="215"/>
                  <a:pt x="326" y="208"/>
                </a:cubicBezTo>
                <a:close/>
                <a:moveTo>
                  <a:pt x="327" y="110"/>
                </a:moveTo>
                <a:cubicBezTo>
                  <a:pt x="325" y="116"/>
                  <a:pt x="321" y="123"/>
                  <a:pt x="324" y="131"/>
                </a:cubicBezTo>
                <a:cubicBezTo>
                  <a:pt x="328" y="119"/>
                  <a:pt x="334" y="97"/>
                  <a:pt x="334" y="81"/>
                </a:cubicBezTo>
                <a:cubicBezTo>
                  <a:pt x="335" y="76"/>
                  <a:pt x="335" y="73"/>
                  <a:pt x="334" y="71"/>
                </a:cubicBezTo>
                <a:cubicBezTo>
                  <a:pt x="334" y="67"/>
                  <a:pt x="333" y="63"/>
                  <a:pt x="333" y="59"/>
                </a:cubicBezTo>
                <a:cubicBezTo>
                  <a:pt x="334" y="57"/>
                  <a:pt x="335" y="55"/>
                  <a:pt x="333" y="53"/>
                </a:cubicBezTo>
                <a:cubicBezTo>
                  <a:pt x="330" y="57"/>
                  <a:pt x="331" y="64"/>
                  <a:pt x="327" y="68"/>
                </a:cubicBezTo>
                <a:cubicBezTo>
                  <a:pt x="329" y="82"/>
                  <a:pt x="330" y="97"/>
                  <a:pt x="327" y="110"/>
                </a:cubicBezTo>
                <a:close/>
                <a:moveTo>
                  <a:pt x="330" y="31"/>
                </a:moveTo>
                <a:cubicBezTo>
                  <a:pt x="330" y="27"/>
                  <a:pt x="327" y="25"/>
                  <a:pt x="325" y="29"/>
                </a:cubicBezTo>
                <a:cubicBezTo>
                  <a:pt x="327" y="29"/>
                  <a:pt x="328" y="30"/>
                  <a:pt x="330" y="31"/>
                </a:cubicBezTo>
                <a:close/>
                <a:moveTo>
                  <a:pt x="328" y="48"/>
                </a:moveTo>
                <a:cubicBezTo>
                  <a:pt x="328" y="56"/>
                  <a:pt x="323" y="60"/>
                  <a:pt x="327" y="65"/>
                </a:cubicBezTo>
                <a:cubicBezTo>
                  <a:pt x="328" y="60"/>
                  <a:pt x="330" y="54"/>
                  <a:pt x="332" y="50"/>
                </a:cubicBezTo>
                <a:cubicBezTo>
                  <a:pt x="333" y="48"/>
                  <a:pt x="333" y="48"/>
                  <a:pt x="333" y="47"/>
                </a:cubicBezTo>
                <a:cubicBezTo>
                  <a:pt x="334" y="45"/>
                  <a:pt x="332" y="40"/>
                  <a:pt x="332" y="38"/>
                </a:cubicBezTo>
                <a:cubicBezTo>
                  <a:pt x="330" y="40"/>
                  <a:pt x="331" y="46"/>
                  <a:pt x="328" y="48"/>
                </a:cubicBezTo>
                <a:close/>
                <a:moveTo>
                  <a:pt x="325" y="146"/>
                </a:moveTo>
                <a:cubicBezTo>
                  <a:pt x="327" y="141"/>
                  <a:pt x="330" y="137"/>
                  <a:pt x="330" y="132"/>
                </a:cubicBezTo>
                <a:cubicBezTo>
                  <a:pt x="333" y="132"/>
                  <a:pt x="334" y="124"/>
                  <a:pt x="336" y="125"/>
                </a:cubicBezTo>
                <a:cubicBezTo>
                  <a:pt x="337" y="125"/>
                  <a:pt x="336" y="124"/>
                  <a:pt x="336" y="123"/>
                </a:cubicBezTo>
                <a:cubicBezTo>
                  <a:pt x="337" y="122"/>
                  <a:pt x="339" y="117"/>
                  <a:pt x="338" y="115"/>
                </a:cubicBezTo>
                <a:cubicBezTo>
                  <a:pt x="337" y="115"/>
                  <a:pt x="338" y="116"/>
                  <a:pt x="337" y="116"/>
                </a:cubicBezTo>
                <a:cubicBezTo>
                  <a:pt x="336" y="110"/>
                  <a:pt x="336" y="101"/>
                  <a:pt x="335" y="94"/>
                </a:cubicBezTo>
                <a:cubicBezTo>
                  <a:pt x="334" y="96"/>
                  <a:pt x="335" y="97"/>
                  <a:pt x="335" y="98"/>
                </a:cubicBezTo>
                <a:cubicBezTo>
                  <a:pt x="335" y="99"/>
                  <a:pt x="334" y="100"/>
                  <a:pt x="334" y="101"/>
                </a:cubicBezTo>
                <a:cubicBezTo>
                  <a:pt x="333" y="104"/>
                  <a:pt x="333" y="109"/>
                  <a:pt x="332" y="114"/>
                </a:cubicBezTo>
                <a:cubicBezTo>
                  <a:pt x="331" y="115"/>
                  <a:pt x="330" y="117"/>
                  <a:pt x="330" y="118"/>
                </a:cubicBezTo>
                <a:cubicBezTo>
                  <a:pt x="330" y="119"/>
                  <a:pt x="330" y="121"/>
                  <a:pt x="330" y="122"/>
                </a:cubicBezTo>
                <a:cubicBezTo>
                  <a:pt x="329" y="123"/>
                  <a:pt x="328" y="124"/>
                  <a:pt x="328" y="125"/>
                </a:cubicBezTo>
                <a:cubicBezTo>
                  <a:pt x="328" y="127"/>
                  <a:pt x="331" y="130"/>
                  <a:pt x="330" y="132"/>
                </a:cubicBezTo>
                <a:cubicBezTo>
                  <a:pt x="329" y="131"/>
                  <a:pt x="329" y="128"/>
                  <a:pt x="328" y="126"/>
                </a:cubicBezTo>
                <a:cubicBezTo>
                  <a:pt x="326" y="133"/>
                  <a:pt x="322" y="140"/>
                  <a:pt x="325" y="146"/>
                </a:cubicBezTo>
                <a:close/>
                <a:moveTo>
                  <a:pt x="339" y="184"/>
                </a:moveTo>
                <a:cubicBezTo>
                  <a:pt x="338" y="200"/>
                  <a:pt x="337" y="217"/>
                  <a:pt x="335" y="231"/>
                </a:cubicBezTo>
                <a:cubicBezTo>
                  <a:pt x="335" y="237"/>
                  <a:pt x="333" y="243"/>
                  <a:pt x="332" y="247"/>
                </a:cubicBezTo>
                <a:cubicBezTo>
                  <a:pt x="331" y="249"/>
                  <a:pt x="332" y="249"/>
                  <a:pt x="331" y="251"/>
                </a:cubicBezTo>
                <a:cubicBezTo>
                  <a:pt x="330" y="259"/>
                  <a:pt x="325" y="266"/>
                  <a:pt x="323" y="272"/>
                </a:cubicBezTo>
                <a:cubicBezTo>
                  <a:pt x="323" y="273"/>
                  <a:pt x="322" y="278"/>
                  <a:pt x="321" y="280"/>
                </a:cubicBezTo>
                <a:cubicBezTo>
                  <a:pt x="327" y="276"/>
                  <a:pt x="330" y="268"/>
                  <a:pt x="333" y="260"/>
                </a:cubicBezTo>
                <a:cubicBezTo>
                  <a:pt x="343" y="233"/>
                  <a:pt x="344" y="192"/>
                  <a:pt x="342" y="164"/>
                </a:cubicBezTo>
                <a:cubicBezTo>
                  <a:pt x="340" y="165"/>
                  <a:pt x="339" y="167"/>
                  <a:pt x="338" y="168"/>
                </a:cubicBezTo>
                <a:cubicBezTo>
                  <a:pt x="339" y="173"/>
                  <a:pt x="339" y="178"/>
                  <a:pt x="339" y="184"/>
                </a:cubicBezTo>
                <a:close/>
                <a:moveTo>
                  <a:pt x="324" y="188"/>
                </a:moveTo>
                <a:cubicBezTo>
                  <a:pt x="325" y="188"/>
                  <a:pt x="325" y="187"/>
                  <a:pt x="324" y="187"/>
                </a:cubicBezTo>
                <a:cubicBezTo>
                  <a:pt x="323" y="187"/>
                  <a:pt x="324" y="191"/>
                  <a:pt x="324" y="188"/>
                </a:cubicBezTo>
                <a:close/>
                <a:moveTo>
                  <a:pt x="325" y="149"/>
                </a:moveTo>
                <a:cubicBezTo>
                  <a:pt x="324" y="151"/>
                  <a:pt x="326" y="155"/>
                  <a:pt x="325" y="157"/>
                </a:cubicBezTo>
                <a:cubicBezTo>
                  <a:pt x="328" y="152"/>
                  <a:pt x="332" y="144"/>
                  <a:pt x="332" y="138"/>
                </a:cubicBezTo>
                <a:cubicBezTo>
                  <a:pt x="330" y="140"/>
                  <a:pt x="327" y="146"/>
                  <a:pt x="325" y="149"/>
                </a:cubicBezTo>
                <a:close/>
                <a:moveTo>
                  <a:pt x="329" y="155"/>
                </a:moveTo>
                <a:cubicBezTo>
                  <a:pt x="326" y="160"/>
                  <a:pt x="324" y="167"/>
                  <a:pt x="327" y="175"/>
                </a:cubicBezTo>
                <a:cubicBezTo>
                  <a:pt x="331" y="168"/>
                  <a:pt x="333" y="161"/>
                  <a:pt x="336" y="152"/>
                </a:cubicBezTo>
                <a:cubicBezTo>
                  <a:pt x="334" y="152"/>
                  <a:pt x="334" y="147"/>
                  <a:pt x="333" y="145"/>
                </a:cubicBezTo>
                <a:cubicBezTo>
                  <a:pt x="332" y="147"/>
                  <a:pt x="330" y="151"/>
                  <a:pt x="329" y="155"/>
                </a:cubicBezTo>
                <a:close/>
                <a:moveTo>
                  <a:pt x="333" y="174"/>
                </a:moveTo>
                <a:cubicBezTo>
                  <a:pt x="330" y="179"/>
                  <a:pt x="325" y="183"/>
                  <a:pt x="327" y="193"/>
                </a:cubicBezTo>
                <a:cubicBezTo>
                  <a:pt x="330" y="188"/>
                  <a:pt x="333" y="179"/>
                  <a:pt x="333" y="174"/>
                </a:cubicBezTo>
                <a:close/>
                <a:moveTo>
                  <a:pt x="334" y="179"/>
                </a:moveTo>
                <a:cubicBezTo>
                  <a:pt x="336" y="181"/>
                  <a:pt x="334" y="184"/>
                  <a:pt x="334" y="186"/>
                </a:cubicBezTo>
                <a:cubicBezTo>
                  <a:pt x="333" y="190"/>
                  <a:pt x="332" y="196"/>
                  <a:pt x="331" y="199"/>
                </a:cubicBezTo>
                <a:cubicBezTo>
                  <a:pt x="331" y="201"/>
                  <a:pt x="330" y="203"/>
                  <a:pt x="330" y="205"/>
                </a:cubicBezTo>
                <a:cubicBezTo>
                  <a:pt x="329" y="208"/>
                  <a:pt x="327" y="214"/>
                  <a:pt x="327" y="215"/>
                </a:cubicBezTo>
                <a:cubicBezTo>
                  <a:pt x="327" y="221"/>
                  <a:pt x="328" y="232"/>
                  <a:pt x="327" y="241"/>
                </a:cubicBezTo>
                <a:cubicBezTo>
                  <a:pt x="327" y="244"/>
                  <a:pt x="325" y="255"/>
                  <a:pt x="326" y="257"/>
                </a:cubicBezTo>
                <a:cubicBezTo>
                  <a:pt x="334" y="234"/>
                  <a:pt x="337" y="205"/>
                  <a:pt x="336" y="175"/>
                </a:cubicBezTo>
                <a:cubicBezTo>
                  <a:pt x="336" y="176"/>
                  <a:pt x="335" y="178"/>
                  <a:pt x="334" y="179"/>
                </a:cubicBezTo>
                <a:close/>
                <a:moveTo>
                  <a:pt x="328" y="203"/>
                </a:moveTo>
                <a:cubicBezTo>
                  <a:pt x="328" y="200"/>
                  <a:pt x="330" y="196"/>
                  <a:pt x="329" y="195"/>
                </a:cubicBezTo>
                <a:cubicBezTo>
                  <a:pt x="329" y="198"/>
                  <a:pt x="326" y="200"/>
                  <a:pt x="328" y="203"/>
                </a:cubicBezTo>
                <a:close/>
                <a:moveTo>
                  <a:pt x="333" y="34"/>
                </a:moveTo>
                <a:cubicBezTo>
                  <a:pt x="334" y="35"/>
                  <a:pt x="335" y="35"/>
                  <a:pt x="336" y="36"/>
                </a:cubicBezTo>
                <a:cubicBezTo>
                  <a:pt x="338" y="32"/>
                  <a:pt x="336" y="27"/>
                  <a:pt x="334" y="26"/>
                </a:cubicBezTo>
                <a:cubicBezTo>
                  <a:pt x="333" y="29"/>
                  <a:pt x="333" y="32"/>
                  <a:pt x="333" y="34"/>
                </a:cubicBezTo>
                <a:close/>
                <a:moveTo>
                  <a:pt x="335" y="163"/>
                </a:moveTo>
                <a:cubicBezTo>
                  <a:pt x="334" y="167"/>
                  <a:pt x="331" y="170"/>
                  <a:pt x="331" y="173"/>
                </a:cubicBezTo>
                <a:cubicBezTo>
                  <a:pt x="333" y="170"/>
                  <a:pt x="336" y="167"/>
                  <a:pt x="335" y="163"/>
                </a:cubicBezTo>
                <a:close/>
                <a:moveTo>
                  <a:pt x="333" y="137"/>
                </a:moveTo>
                <a:cubicBezTo>
                  <a:pt x="333" y="136"/>
                  <a:pt x="334" y="135"/>
                  <a:pt x="334" y="134"/>
                </a:cubicBezTo>
                <a:cubicBezTo>
                  <a:pt x="333" y="134"/>
                  <a:pt x="332" y="136"/>
                  <a:pt x="333" y="137"/>
                </a:cubicBezTo>
                <a:close/>
                <a:moveTo>
                  <a:pt x="336" y="135"/>
                </a:moveTo>
                <a:cubicBezTo>
                  <a:pt x="335" y="137"/>
                  <a:pt x="334" y="140"/>
                  <a:pt x="334" y="141"/>
                </a:cubicBezTo>
                <a:cubicBezTo>
                  <a:pt x="334" y="145"/>
                  <a:pt x="336" y="149"/>
                  <a:pt x="336" y="152"/>
                </a:cubicBezTo>
                <a:cubicBezTo>
                  <a:pt x="338" y="145"/>
                  <a:pt x="340" y="136"/>
                  <a:pt x="338" y="128"/>
                </a:cubicBezTo>
                <a:cubicBezTo>
                  <a:pt x="338" y="130"/>
                  <a:pt x="337" y="132"/>
                  <a:pt x="336" y="135"/>
                </a:cubicBezTo>
                <a:close/>
                <a:moveTo>
                  <a:pt x="337" y="61"/>
                </a:moveTo>
                <a:cubicBezTo>
                  <a:pt x="337" y="63"/>
                  <a:pt x="338" y="64"/>
                  <a:pt x="338" y="65"/>
                </a:cubicBezTo>
                <a:cubicBezTo>
                  <a:pt x="336" y="76"/>
                  <a:pt x="337" y="94"/>
                  <a:pt x="339" y="110"/>
                </a:cubicBezTo>
                <a:cubicBezTo>
                  <a:pt x="340" y="97"/>
                  <a:pt x="337" y="81"/>
                  <a:pt x="339" y="68"/>
                </a:cubicBezTo>
                <a:cubicBezTo>
                  <a:pt x="337" y="64"/>
                  <a:pt x="339" y="54"/>
                  <a:pt x="340" y="49"/>
                </a:cubicBezTo>
                <a:cubicBezTo>
                  <a:pt x="339" y="47"/>
                  <a:pt x="338" y="47"/>
                  <a:pt x="337" y="48"/>
                </a:cubicBezTo>
                <a:cubicBezTo>
                  <a:pt x="336" y="54"/>
                  <a:pt x="338" y="57"/>
                  <a:pt x="337" y="61"/>
                </a:cubicBezTo>
                <a:close/>
                <a:moveTo>
                  <a:pt x="340" y="42"/>
                </a:moveTo>
                <a:cubicBezTo>
                  <a:pt x="340" y="39"/>
                  <a:pt x="339" y="37"/>
                  <a:pt x="338" y="35"/>
                </a:cubicBezTo>
                <a:cubicBezTo>
                  <a:pt x="337" y="38"/>
                  <a:pt x="338" y="41"/>
                  <a:pt x="340" y="42"/>
                </a:cubicBezTo>
                <a:close/>
                <a:moveTo>
                  <a:pt x="341" y="28"/>
                </a:moveTo>
                <a:cubicBezTo>
                  <a:pt x="339" y="31"/>
                  <a:pt x="342" y="36"/>
                  <a:pt x="343" y="39"/>
                </a:cubicBezTo>
                <a:cubicBezTo>
                  <a:pt x="343" y="33"/>
                  <a:pt x="347" y="30"/>
                  <a:pt x="349" y="25"/>
                </a:cubicBezTo>
                <a:cubicBezTo>
                  <a:pt x="346" y="25"/>
                  <a:pt x="343" y="25"/>
                  <a:pt x="341" y="28"/>
                </a:cubicBezTo>
                <a:close/>
                <a:moveTo>
                  <a:pt x="339" y="159"/>
                </a:moveTo>
                <a:cubicBezTo>
                  <a:pt x="339" y="156"/>
                  <a:pt x="341" y="153"/>
                  <a:pt x="340" y="149"/>
                </a:cubicBezTo>
                <a:cubicBezTo>
                  <a:pt x="340" y="152"/>
                  <a:pt x="337" y="155"/>
                  <a:pt x="338" y="157"/>
                </a:cubicBezTo>
                <a:cubicBezTo>
                  <a:pt x="338" y="156"/>
                  <a:pt x="338" y="160"/>
                  <a:pt x="339" y="159"/>
                </a:cubicBezTo>
                <a:close/>
                <a:moveTo>
                  <a:pt x="342" y="84"/>
                </a:moveTo>
                <a:cubicBezTo>
                  <a:pt x="343" y="75"/>
                  <a:pt x="343" y="66"/>
                  <a:pt x="342" y="57"/>
                </a:cubicBezTo>
                <a:cubicBezTo>
                  <a:pt x="341" y="63"/>
                  <a:pt x="340" y="77"/>
                  <a:pt x="342" y="84"/>
                </a:cubicBezTo>
                <a:close/>
                <a:moveTo>
                  <a:pt x="341" y="126"/>
                </a:moveTo>
                <a:cubicBezTo>
                  <a:pt x="341" y="124"/>
                  <a:pt x="342" y="120"/>
                  <a:pt x="341" y="119"/>
                </a:cubicBezTo>
                <a:cubicBezTo>
                  <a:pt x="340" y="121"/>
                  <a:pt x="340" y="125"/>
                  <a:pt x="341" y="126"/>
                </a:cubicBezTo>
                <a:close/>
                <a:moveTo>
                  <a:pt x="344" y="105"/>
                </a:moveTo>
                <a:cubicBezTo>
                  <a:pt x="344" y="101"/>
                  <a:pt x="345" y="96"/>
                  <a:pt x="346" y="93"/>
                </a:cubicBezTo>
                <a:cubicBezTo>
                  <a:pt x="347" y="85"/>
                  <a:pt x="348" y="75"/>
                  <a:pt x="345" y="69"/>
                </a:cubicBezTo>
                <a:cubicBezTo>
                  <a:pt x="345" y="78"/>
                  <a:pt x="344" y="89"/>
                  <a:pt x="344" y="96"/>
                </a:cubicBezTo>
                <a:cubicBezTo>
                  <a:pt x="342" y="97"/>
                  <a:pt x="343" y="103"/>
                  <a:pt x="344" y="105"/>
                </a:cubicBezTo>
                <a:close/>
                <a:moveTo>
                  <a:pt x="349" y="70"/>
                </a:moveTo>
                <a:cubicBezTo>
                  <a:pt x="350" y="62"/>
                  <a:pt x="352" y="53"/>
                  <a:pt x="352" y="48"/>
                </a:cubicBezTo>
                <a:cubicBezTo>
                  <a:pt x="351" y="46"/>
                  <a:pt x="347" y="45"/>
                  <a:pt x="345" y="45"/>
                </a:cubicBezTo>
                <a:cubicBezTo>
                  <a:pt x="343" y="54"/>
                  <a:pt x="348" y="62"/>
                  <a:pt x="349" y="70"/>
                </a:cubicBezTo>
                <a:close/>
                <a:moveTo>
                  <a:pt x="354" y="38"/>
                </a:moveTo>
                <a:cubicBezTo>
                  <a:pt x="353" y="36"/>
                  <a:pt x="352" y="31"/>
                  <a:pt x="351" y="29"/>
                </a:cubicBezTo>
                <a:cubicBezTo>
                  <a:pt x="349" y="29"/>
                  <a:pt x="349" y="32"/>
                  <a:pt x="347" y="32"/>
                </a:cubicBezTo>
                <a:cubicBezTo>
                  <a:pt x="347" y="34"/>
                  <a:pt x="347" y="37"/>
                  <a:pt x="345" y="37"/>
                </a:cubicBezTo>
                <a:cubicBezTo>
                  <a:pt x="345" y="38"/>
                  <a:pt x="345" y="38"/>
                  <a:pt x="345" y="40"/>
                </a:cubicBezTo>
                <a:cubicBezTo>
                  <a:pt x="347" y="37"/>
                  <a:pt x="351" y="36"/>
                  <a:pt x="354" y="38"/>
                </a:cubicBezTo>
                <a:close/>
                <a:moveTo>
                  <a:pt x="343" y="156"/>
                </a:moveTo>
                <a:cubicBezTo>
                  <a:pt x="345" y="155"/>
                  <a:pt x="344" y="151"/>
                  <a:pt x="344" y="149"/>
                </a:cubicBezTo>
                <a:cubicBezTo>
                  <a:pt x="344" y="151"/>
                  <a:pt x="343" y="152"/>
                  <a:pt x="343" y="156"/>
                </a:cubicBezTo>
                <a:close/>
                <a:moveTo>
                  <a:pt x="345" y="160"/>
                </a:moveTo>
                <a:cubicBezTo>
                  <a:pt x="345" y="160"/>
                  <a:pt x="344" y="160"/>
                  <a:pt x="344" y="160"/>
                </a:cubicBezTo>
                <a:cubicBezTo>
                  <a:pt x="344" y="169"/>
                  <a:pt x="344" y="176"/>
                  <a:pt x="345" y="182"/>
                </a:cubicBezTo>
                <a:cubicBezTo>
                  <a:pt x="346" y="174"/>
                  <a:pt x="346" y="166"/>
                  <a:pt x="345" y="160"/>
                </a:cubicBezTo>
                <a:close/>
                <a:moveTo>
                  <a:pt x="345" y="124"/>
                </a:moveTo>
                <a:cubicBezTo>
                  <a:pt x="347" y="120"/>
                  <a:pt x="347" y="114"/>
                  <a:pt x="347" y="107"/>
                </a:cubicBezTo>
                <a:cubicBezTo>
                  <a:pt x="344" y="111"/>
                  <a:pt x="345" y="118"/>
                  <a:pt x="345" y="124"/>
                </a:cubicBezTo>
                <a:close/>
                <a:moveTo>
                  <a:pt x="345" y="183"/>
                </a:moveTo>
                <a:cubicBezTo>
                  <a:pt x="345" y="184"/>
                  <a:pt x="345" y="185"/>
                  <a:pt x="345" y="185"/>
                </a:cubicBezTo>
                <a:cubicBezTo>
                  <a:pt x="346" y="186"/>
                  <a:pt x="346" y="183"/>
                  <a:pt x="345" y="183"/>
                </a:cubicBezTo>
                <a:close/>
                <a:moveTo>
                  <a:pt x="352" y="43"/>
                </a:moveTo>
                <a:cubicBezTo>
                  <a:pt x="352" y="41"/>
                  <a:pt x="349" y="39"/>
                  <a:pt x="348" y="42"/>
                </a:cubicBezTo>
                <a:cubicBezTo>
                  <a:pt x="350" y="41"/>
                  <a:pt x="350" y="43"/>
                  <a:pt x="352" y="43"/>
                </a:cubicBezTo>
                <a:close/>
                <a:moveTo>
                  <a:pt x="351" y="94"/>
                </a:moveTo>
                <a:cubicBezTo>
                  <a:pt x="352" y="93"/>
                  <a:pt x="353" y="91"/>
                  <a:pt x="354" y="89"/>
                </a:cubicBezTo>
                <a:cubicBezTo>
                  <a:pt x="355" y="79"/>
                  <a:pt x="356" y="72"/>
                  <a:pt x="356" y="62"/>
                </a:cubicBezTo>
                <a:cubicBezTo>
                  <a:pt x="356" y="58"/>
                  <a:pt x="356" y="53"/>
                  <a:pt x="355" y="51"/>
                </a:cubicBezTo>
                <a:cubicBezTo>
                  <a:pt x="353" y="67"/>
                  <a:pt x="349" y="83"/>
                  <a:pt x="351" y="94"/>
                </a:cubicBezTo>
                <a:close/>
                <a:moveTo>
                  <a:pt x="351" y="112"/>
                </a:moveTo>
                <a:cubicBezTo>
                  <a:pt x="351" y="107"/>
                  <a:pt x="353" y="102"/>
                  <a:pt x="352" y="97"/>
                </a:cubicBezTo>
                <a:cubicBezTo>
                  <a:pt x="350" y="100"/>
                  <a:pt x="350" y="109"/>
                  <a:pt x="351" y="112"/>
                </a:cubicBezTo>
                <a:close/>
                <a:moveTo>
                  <a:pt x="370" y="37"/>
                </a:moveTo>
                <a:cubicBezTo>
                  <a:pt x="365" y="33"/>
                  <a:pt x="360" y="23"/>
                  <a:pt x="354" y="28"/>
                </a:cubicBezTo>
                <a:cubicBezTo>
                  <a:pt x="355" y="33"/>
                  <a:pt x="357" y="37"/>
                  <a:pt x="358" y="43"/>
                </a:cubicBezTo>
                <a:cubicBezTo>
                  <a:pt x="358" y="44"/>
                  <a:pt x="358" y="46"/>
                  <a:pt x="358" y="48"/>
                </a:cubicBezTo>
                <a:cubicBezTo>
                  <a:pt x="359" y="50"/>
                  <a:pt x="361" y="51"/>
                  <a:pt x="361" y="53"/>
                </a:cubicBezTo>
                <a:cubicBezTo>
                  <a:pt x="364" y="59"/>
                  <a:pt x="363" y="64"/>
                  <a:pt x="363" y="71"/>
                </a:cubicBezTo>
                <a:cubicBezTo>
                  <a:pt x="368" y="63"/>
                  <a:pt x="375" y="49"/>
                  <a:pt x="370" y="37"/>
                </a:cubicBezTo>
                <a:close/>
                <a:moveTo>
                  <a:pt x="358" y="81"/>
                </a:moveTo>
                <a:cubicBezTo>
                  <a:pt x="359" y="79"/>
                  <a:pt x="360" y="75"/>
                  <a:pt x="360" y="71"/>
                </a:cubicBezTo>
                <a:cubicBezTo>
                  <a:pt x="361" y="66"/>
                  <a:pt x="361" y="60"/>
                  <a:pt x="359" y="57"/>
                </a:cubicBezTo>
                <a:cubicBezTo>
                  <a:pt x="359" y="65"/>
                  <a:pt x="359" y="74"/>
                  <a:pt x="357" y="80"/>
                </a:cubicBezTo>
                <a:cubicBezTo>
                  <a:pt x="357" y="80"/>
                  <a:pt x="357" y="80"/>
                  <a:pt x="357" y="80"/>
                </a:cubicBezTo>
                <a:cubicBezTo>
                  <a:pt x="357" y="80"/>
                  <a:pt x="357" y="81"/>
                  <a:pt x="358" y="81"/>
                </a:cubicBezTo>
                <a:close/>
              </a:path>
            </a:pathLst>
          </a:custGeom>
          <a:noFill/>
          <a:ln>
            <a:noFill/>
          </a:ln>
        </p:spPr>
        <p:txBody>
          <a:bodyPr anchor="ctr"/>
          <a:p>
            <a:pPr algn="ctr"/>
            <a:r>
              <a:rPr altLang="zh-CN" b="1" dirty="0" sz="3600" lang="en-US">
                <a:effectLst>
                  <a:outerShdw algn="tl" blurRad="38100" dir="2700000" dist="38100">
                    <a:srgbClr val="000000">
                      <a:alpha val="43137"/>
                    </a:srgbClr>
                  </a:outerShdw>
                </a:effectLst>
                <a:latin typeface="+mj-lt"/>
                <a:ea typeface="Calibri" panose="020F0502020204030204" pitchFamily="34" charset="0"/>
                <a:sym typeface="宋体" panose="02010600030101010101" pitchFamily="2" charset="-122"/>
              </a:rPr>
              <a:t>03</a:t>
            </a:r>
            <a:endParaRPr altLang="zh-CN" b="1" dirty="0" sz="3600" lang="zh-CN">
              <a:effectLst>
                <a:outerShdw algn="tl" blurRad="38100" dir="2700000" dist="38100">
                  <a:srgbClr val="000000">
                    <a:alpha val="43137"/>
                  </a:srgbClr>
                </a:outerShdw>
              </a:effectLst>
              <a:latin typeface="+mj-lt"/>
              <a:ea typeface="Calibri" panose="020F0502020204030204" pitchFamily="34" charset="0"/>
              <a:sym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62" name="Freeform 66"/>
          <p:cNvSpPr>
            <a:spLocks noEditPoints="1"/>
          </p:cNvSpPr>
          <p:nvPr/>
        </p:nvSpPr>
        <p:spPr bwMode="auto">
          <a:xfrm rot="1468143">
            <a:off x="4026353" y="4969242"/>
            <a:ext cx="1547012" cy="1298994"/>
          </a:xfrm>
          <a:custGeom>
            <a:av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FFFF"/>
          </a:solidFill>
          <a:ln w="9525">
            <a:noFill/>
            <a:round/>
          </a:ln>
        </p:spPr>
        <p:txBody>
          <a:bodyPr anchor="t" anchorCtr="0" bIns="45720" compatLnSpc="1" lIns="91440" numCol="1" rIns="91440" tIns="45720" vert="horz" wrap="square"/>
          <a:lstStyle>
            <a:defPPr>
              <a:defRPr lang="zh-CN"/>
            </a:defPPr>
            <a:lvl1pPr algn="l" defTabSz="1219200" eaLnBrk="1" hangingPunct="1" latinLnBrk="0" marL="0" rtl="0">
              <a:defRPr sz="2400" kern="1200">
                <a:solidFill>
                  <a:srgbClr val="FFFFFF"/>
                </a:solidFill>
                <a:latin typeface="+mn-lt"/>
                <a:ea typeface="+mn-ea"/>
                <a:cs typeface="+mn-cs"/>
              </a:defRPr>
            </a:lvl1pPr>
            <a:lvl2pPr algn="l" defTabSz="1219200" eaLnBrk="1" hangingPunct="1" latinLnBrk="0" marL="609600" rtl="0">
              <a:defRPr sz="2400" kern="1200">
                <a:solidFill>
                  <a:srgbClr val="FFFFFF"/>
                </a:solidFill>
                <a:latin typeface="+mn-lt"/>
                <a:ea typeface="+mn-ea"/>
                <a:cs typeface="+mn-cs"/>
              </a:defRPr>
            </a:lvl2pPr>
            <a:lvl3pPr algn="l" defTabSz="1219200" eaLnBrk="1" hangingPunct="1" latinLnBrk="0" marL="1219200" rtl="0">
              <a:defRPr sz="2400" kern="1200">
                <a:solidFill>
                  <a:srgbClr val="FFFFFF"/>
                </a:solidFill>
                <a:latin typeface="+mn-lt"/>
                <a:ea typeface="+mn-ea"/>
                <a:cs typeface="+mn-cs"/>
              </a:defRPr>
            </a:lvl3pPr>
            <a:lvl4pPr algn="l" defTabSz="1219200" eaLnBrk="1" hangingPunct="1" latinLnBrk="0" marL="1828800" rtl="0">
              <a:defRPr sz="2400" kern="1200">
                <a:solidFill>
                  <a:srgbClr val="FFFFFF"/>
                </a:solidFill>
                <a:latin typeface="+mn-lt"/>
                <a:ea typeface="+mn-ea"/>
                <a:cs typeface="+mn-cs"/>
              </a:defRPr>
            </a:lvl4pPr>
            <a:lvl5pPr algn="l" defTabSz="1219200" eaLnBrk="1" hangingPunct="1" latinLnBrk="0" marL="2438400" rtl="0">
              <a:defRPr sz="2400" kern="1200">
                <a:solidFill>
                  <a:srgbClr val="FFFFFF"/>
                </a:solidFill>
                <a:latin typeface="+mn-lt"/>
                <a:ea typeface="+mn-ea"/>
                <a:cs typeface="+mn-cs"/>
              </a:defRPr>
            </a:lvl5pPr>
            <a:lvl6pPr algn="l" defTabSz="1219200" eaLnBrk="1" hangingPunct="1" latinLnBrk="0" marL="3048000" rtl="0">
              <a:defRPr sz="2400" kern="1200">
                <a:solidFill>
                  <a:srgbClr val="FFFFFF"/>
                </a:solidFill>
                <a:latin typeface="+mn-lt"/>
                <a:ea typeface="+mn-ea"/>
                <a:cs typeface="+mn-cs"/>
              </a:defRPr>
            </a:lvl6pPr>
            <a:lvl7pPr algn="l" defTabSz="1219200" eaLnBrk="1" hangingPunct="1" latinLnBrk="0" marL="3657600" rtl="0">
              <a:defRPr sz="2400" kern="1200">
                <a:solidFill>
                  <a:srgbClr val="FFFFFF"/>
                </a:solidFill>
                <a:latin typeface="+mn-lt"/>
                <a:ea typeface="+mn-ea"/>
                <a:cs typeface="+mn-cs"/>
              </a:defRPr>
            </a:lvl7pPr>
            <a:lvl8pPr algn="l" defTabSz="1219200" eaLnBrk="1" hangingPunct="1" latinLnBrk="0" marL="4267200" rtl="0">
              <a:defRPr sz="2400" kern="1200">
                <a:solidFill>
                  <a:srgbClr val="FFFFFF"/>
                </a:solidFill>
                <a:latin typeface="+mn-lt"/>
                <a:ea typeface="+mn-ea"/>
                <a:cs typeface="+mn-cs"/>
              </a:defRPr>
            </a:lvl8pPr>
            <a:lvl9pPr algn="l" defTabSz="1219200" eaLnBrk="1" hangingPunct="1" latinLnBrk="0" marL="4876800" rtl="0">
              <a:defRPr sz="2400" kern="1200">
                <a:solidFill>
                  <a:srgbClr val="FFFFFF"/>
                </a:solidFill>
                <a:latin typeface="+mn-lt"/>
                <a:ea typeface="+mn-ea"/>
                <a:cs typeface="+mn-cs"/>
              </a:defRPr>
            </a:lvl9pPr>
          </a:lstStyle>
          <a:p>
            <a:endParaRPr altLang="en-US" lang="zh-CN">
              <a:ea typeface="Calibri" panose="020F0502020204030204" pitchFamily="34" charset="0"/>
            </a:endParaRPr>
          </a:p>
        </p:txBody>
      </p:sp>
      <p:grpSp>
        <p:nvGrpSpPr>
          <p:cNvPr id="47" name="组合 4"/>
          <p:cNvGrpSpPr/>
          <p:nvPr/>
        </p:nvGrpSpPr>
        <p:grpSpPr>
          <a:xfrm>
            <a:off x="9590726" y="1862001"/>
            <a:ext cx="2386327" cy="4525027"/>
            <a:chOff x="9036416" y="3159405"/>
            <a:chExt cx="2386327" cy="3339565"/>
          </a:xfrm>
        </p:grpSpPr>
        <p:grpSp>
          <p:nvGrpSpPr>
            <p:cNvPr id="48" name="组合 3"/>
            <p:cNvGrpSpPr/>
            <p:nvPr/>
          </p:nvGrpSpPr>
          <p:grpSpPr>
            <a:xfrm>
              <a:off x="9036416" y="3159405"/>
              <a:ext cx="2386327" cy="3339565"/>
              <a:chOff x="1953444" y="1620891"/>
              <a:chExt cx="1566536" cy="3339565"/>
            </a:xfrm>
          </p:grpSpPr>
          <p:sp>
            <p:nvSpPr>
              <p:cNvPr id="1048763" name="Freeform 19"/>
              <p:cNvSpPr>
                <a:spLocks noEditPoints="1"/>
              </p:cNvSpPr>
              <p:nvPr/>
            </p:nvSpPr>
            <p:spPr bwMode="auto">
              <a:xfrm>
                <a:off x="1953444" y="1620891"/>
                <a:ext cx="907182" cy="3339565"/>
              </a:xfrm>
              <a:custGeom>
                <a:avLst/>
                <a:gdLst>
                  <a:gd name="T0" fmla="*/ 6 w 110"/>
                  <a:gd name="T1" fmla="*/ 20 h 229"/>
                  <a:gd name="T2" fmla="*/ 28 w 110"/>
                  <a:gd name="T3" fmla="*/ 8 h 229"/>
                  <a:gd name="T4" fmla="*/ 51 w 110"/>
                  <a:gd name="T5" fmla="*/ 2 h 229"/>
                  <a:gd name="T6" fmla="*/ 92 w 110"/>
                  <a:gd name="T7" fmla="*/ 5 h 229"/>
                  <a:gd name="T8" fmla="*/ 82 w 110"/>
                  <a:gd name="T9" fmla="*/ 9 h 229"/>
                  <a:gd name="T10" fmla="*/ 45 w 110"/>
                  <a:gd name="T11" fmla="*/ 7 h 229"/>
                  <a:gd name="T12" fmla="*/ 31 w 110"/>
                  <a:gd name="T13" fmla="*/ 14 h 229"/>
                  <a:gd name="T14" fmla="*/ 74 w 110"/>
                  <a:gd name="T15" fmla="*/ 15 h 229"/>
                  <a:gd name="T16" fmla="*/ 97 w 110"/>
                  <a:gd name="T17" fmla="*/ 14 h 229"/>
                  <a:gd name="T18" fmla="*/ 98 w 110"/>
                  <a:gd name="T19" fmla="*/ 31 h 229"/>
                  <a:gd name="T20" fmla="*/ 97 w 110"/>
                  <a:gd name="T21" fmla="*/ 46 h 229"/>
                  <a:gd name="T22" fmla="*/ 98 w 110"/>
                  <a:gd name="T23" fmla="*/ 130 h 229"/>
                  <a:gd name="T24" fmla="*/ 98 w 110"/>
                  <a:gd name="T25" fmla="*/ 172 h 229"/>
                  <a:gd name="T26" fmla="*/ 98 w 110"/>
                  <a:gd name="T27" fmla="*/ 203 h 229"/>
                  <a:gd name="T28" fmla="*/ 105 w 110"/>
                  <a:gd name="T29" fmla="*/ 140 h 229"/>
                  <a:gd name="T30" fmla="*/ 108 w 110"/>
                  <a:gd name="T31" fmla="*/ 182 h 229"/>
                  <a:gd name="T32" fmla="*/ 101 w 110"/>
                  <a:gd name="T33" fmla="*/ 219 h 229"/>
                  <a:gd name="T34" fmla="*/ 79 w 110"/>
                  <a:gd name="T35" fmla="*/ 224 h 229"/>
                  <a:gd name="T36" fmla="*/ 14 w 110"/>
                  <a:gd name="T37" fmla="*/ 229 h 229"/>
                  <a:gd name="T38" fmla="*/ 17 w 110"/>
                  <a:gd name="T39" fmla="*/ 226 h 229"/>
                  <a:gd name="T40" fmla="*/ 73 w 110"/>
                  <a:gd name="T41" fmla="*/ 214 h 229"/>
                  <a:gd name="T42" fmla="*/ 71 w 110"/>
                  <a:gd name="T43" fmla="*/ 183 h 229"/>
                  <a:gd name="T44" fmla="*/ 64 w 110"/>
                  <a:gd name="T45" fmla="*/ 146 h 229"/>
                  <a:gd name="T46" fmla="*/ 70 w 110"/>
                  <a:gd name="T47" fmla="*/ 135 h 229"/>
                  <a:gd name="T48" fmla="*/ 69 w 110"/>
                  <a:gd name="T49" fmla="*/ 102 h 229"/>
                  <a:gd name="T50" fmla="*/ 70 w 110"/>
                  <a:gd name="T51" fmla="*/ 85 h 229"/>
                  <a:gd name="T52" fmla="*/ 68 w 110"/>
                  <a:gd name="T53" fmla="*/ 72 h 229"/>
                  <a:gd name="T54" fmla="*/ 68 w 110"/>
                  <a:gd name="T55" fmla="*/ 63 h 229"/>
                  <a:gd name="T56" fmla="*/ 74 w 110"/>
                  <a:gd name="T57" fmla="*/ 22 h 229"/>
                  <a:gd name="T58" fmla="*/ 83 w 110"/>
                  <a:gd name="T59" fmla="*/ 217 h 229"/>
                  <a:gd name="T60" fmla="*/ 93 w 110"/>
                  <a:gd name="T61" fmla="*/ 207 h 229"/>
                  <a:gd name="T62" fmla="*/ 90 w 110"/>
                  <a:gd name="T63" fmla="*/ 207 h 229"/>
                  <a:gd name="T64" fmla="*/ 93 w 110"/>
                  <a:gd name="T65" fmla="*/ 193 h 229"/>
                  <a:gd name="T66" fmla="*/ 85 w 110"/>
                  <a:gd name="T67" fmla="*/ 191 h 229"/>
                  <a:gd name="T68" fmla="*/ 93 w 110"/>
                  <a:gd name="T69" fmla="*/ 178 h 229"/>
                  <a:gd name="T70" fmla="*/ 93 w 110"/>
                  <a:gd name="T71" fmla="*/ 171 h 229"/>
                  <a:gd name="T72" fmla="*/ 91 w 110"/>
                  <a:gd name="T73" fmla="*/ 160 h 229"/>
                  <a:gd name="T74" fmla="*/ 85 w 110"/>
                  <a:gd name="T75" fmla="*/ 157 h 229"/>
                  <a:gd name="T76" fmla="*/ 75 w 110"/>
                  <a:gd name="T77" fmla="*/ 157 h 229"/>
                  <a:gd name="T78" fmla="*/ 82 w 110"/>
                  <a:gd name="T79" fmla="*/ 145 h 229"/>
                  <a:gd name="T80" fmla="*/ 81 w 110"/>
                  <a:gd name="T81" fmla="*/ 136 h 229"/>
                  <a:gd name="T82" fmla="*/ 74 w 110"/>
                  <a:gd name="T83" fmla="*/ 138 h 229"/>
                  <a:gd name="T84" fmla="*/ 86 w 110"/>
                  <a:gd name="T85" fmla="*/ 120 h 229"/>
                  <a:gd name="T86" fmla="*/ 94 w 110"/>
                  <a:gd name="T87" fmla="*/ 119 h 229"/>
                  <a:gd name="T88" fmla="*/ 93 w 110"/>
                  <a:gd name="T89" fmla="*/ 101 h 229"/>
                  <a:gd name="T90" fmla="*/ 75 w 110"/>
                  <a:gd name="T91" fmla="*/ 112 h 229"/>
                  <a:gd name="T92" fmla="*/ 75 w 110"/>
                  <a:gd name="T93" fmla="*/ 100 h 229"/>
                  <a:gd name="T94" fmla="*/ 89 w 110"/>
                  <a:gd name="T95" fmla="*/ 83 h 229"/>
                  <a:gd name="T96" fmla="*/ 88 w 110"/>
                  <a:gd name="T97" fmla="*/ 79 h 229"/>
                  <a:gd name="T98" fmla="*/ 80 w 110"/>
                  <a:gd name="T99" fmla="*/ 75 h 229"/>
                  <a:gd name="T100" fmla="*/ 76 w 110"/>
                  <a:gd name="T101" fmla="*/ 81 h 229"/>
                  <a:gd name="T102" fmla="*/ 91 w 110"/>
                  <a:gd name="T103" fmla="*/ 60 h 229"/>
                  <a:gd name="T104" fmla="*/ 89 w 110"/>
                  <a:gd name="T105" fmla="*/ 53 h 229"/>
                  <a:gd name="T106" fmla="*/ 93 w 110"/>
                  <a:gd name="T107" fmla="*/ 54 h 229"/>
                  <a:gd name="T108" fmla="*/ 90 w 110"/>
                  <a:gd name="T109" fmla="*/ 47 h 229"/>
                  <a:gd name="T110" fmla="*/ 77 w 110"/>
                  <a:gd name="T111" fmla="*/ 21 h 229"/>
                  <a:gd name="T112" fmla="*/ 91 w 110"/>
                  <a:gd name="T113" fmla="*/ 37 h 229"/>
                  <a:gd name="T114" fmla="*/ 83 w 110"/>
                  <a:gd name="T115" fmla="*/ 36 h 229"/>
                  <a:gd name="T116" fmla="*/ 80 w 110"/>
                  <a:gd name="T117" fmla="*/ 34 h 229"/>
                  <a:gd name="T118" fmla="*/ 93 w 110"/>
                  <a:gd name="T119" fmla="*/ 1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 h="229">
                    <a:moveTo>
                      <a:pt x="13" y="229"/>
                    </a:moveTo>
                    <a:cubicBezTo>
                      <a:pt x="11" y="229"/>
                      <a:pt x="10" y="229"/>
                      <a:pt x="8" y="229"/>
                    </a:cubicBezTo>
                    <a:cubicBezTo>
                      <a:pt x="8" y="229"/>
                      <a:pt x="8" y="229"/>
                      <a:pt x="7" y="228"/>
                    </a:cubicBezTo>
                    <a:cubicBezTo>
                      <a:pt x="7" y="228"/>
                      <a:pt x="7" y="228"/>
                      <a:pt x="7" y="228"/>
                    </a:cubicBezTo>
                    <a:cubicBezTo>
                      <a:pt x="7" y="228"/>
                      <a:pt x="7" y="228"/>
                      <a:pt x="7" y="228"/>
                    </a:cubicBezTo>
                    <a:cubicBezTo>
                      <a:pt x="6" y="227"/>
                      <a:pt x="6" y="227"/>
                      <a:pt x="6" y="226"/>
                    </a:cubicBezTo>
                    <a:cubicBezTo>
                      <a:pt x="6" y="218"/>
                      <a:pt x="6" y="210"/>
                      <a:pt x="6" y="203"/>
                    </a:cubicBezTo>
                    <a:cubicBezTo>
                      <a:pt x="6" y="175"/>
                      <a:pt x="6" y="143"/>
                      <a:pt x="5" y="110"/>
                    </a:cubicBezTo>
                    <a:cubicBezTo>
                      <a:pt x="5" y="106"/>
                      <a:pt x="5" y="101"/>
                      <a:pt x="5" y="96"/>
                    </a:cubicBezTo>
                    <a:cubicBezTo>
                      <a:pt x="5" y="71"/>
                      <a:pt x="5" y="45"/>
                      <a:pt x="6" y="20"/>
                    </a:cubicBezTo>
                    <a:cubicBezTo>
                      <a:pt x="4" y="20"/>
                      <a:pt x="3" y="19"/>
                      <a:pt x="1" y="19"/>
                    </a:cubicBezTo>
                    <a:cubicBezTo>
                      <a:pt x="1" y="19"/>
                      <a:pt x="0" y="18"/>
                      <a:pt x="0" y="17"/>
                    </a:cubicBezTo>
                    <a:cubicBezTo>
                      <a:pt x="0" y="17"/>
                      <a:pt x="1" y="16"/>
                      <a:pt x="2" y="16"/>
                    </a:cubicBezTo>
                    <a:cubicBezTo>
                      <a:pt x="2" y="16"/>
                      <a:pt x="2" y="16"/>
                      <a:pt x="2" y="16"/>
                    </a:cubicBezTo>
                    <a:cubicBezTo>
                      <a:pt x="3" y="16"/>
                      <a:pt x="3" y="16"/>
                      <a:pt x="4" y="16"/>
                    </a:cubicBezTo>
                    <a:cubicBezTo>
                      <a:pt x="5" y="16"/>
                      <a:pt x="6" y="16"/>
                      <a:pt x="6" y="16"/>
                    </a:cubicBezTo>
                    <a:cubicBezTo>
                      <a:pt x="7" y="16"/>
                      <a:pt x="7" y="16"/>
                      <a:pt x="7" y="16"/>
                    </a:cubicBezTo>
                    <a:cubicBezTo>
                      <a:pt x="9" y="15"/>
                      <a:pt x="11" y="15"/>
                      <a:pt x="13" y="15"/>
                    </a:cubicBezTo>
                    <a:cubicBezTo>
                      <a:pt x="17" y="13"/>
                      <a:pt x="21" y="11"/>
                      <a:pt x="25" y="9"/>
                    </a:cubicBezTo>
                    <a:cubicBezTo>
                      <a:pt x="28" y="8"/>
                      <a:pt x="28" y="8"/>
                      <a:pt x="28" y="8"/>
                    </a:cubicBezTo>
                    <a:cubicBezTo>
                      <a:pt x="30" y="7"/>
                      <a:pt x="32" y="6"/>
                      <a:pt x="34" y="5"/>
                    </a:cubicBezTo>
                    <a:cubicBezTo>
                      <a:pt x="34" y="5"/>
                      <a:pt x="34" y="5"/>
                      <a:pt x="34" y="5"/>
                    </a:cubicBezTo>
                    <a:cubicBezTo>
                      <a:pt x="33" y="5"/>
                      <a:pt x="32" y="4"/>
                      <a:pt x="32" y="3"/>
                    </a:cubicBezTo>
                    <a:cubicBezTo>
                      <a:pt x="32" y="2"/>
                      <a:pt x="33" y="2"/>
                      <a:pt x="33" y="2"/>
                    </a:cubicBezTo>
                    <a:cubicBezTo>
                      <a:pt x="36" y="1"/>
                      <a:pt x="38" y="1"/>
                      <a:pt x="41" y="1"/>
                    </a:cubicBezTo>
                    <a:cubicBezTo>
                      <a:pt x="42" y="1"/>
                      <a:pt x="42" y="1"/>
                      <a:pt x="42" y="1"/>
                    </a:cubicBezTo>
                    <a:cubicBezTo>
                      <a:pt x="43" y="1"/>
                      <a:pt x="46" y="0"/>
                      <a:pt x="48" y="0"/>
                    </a:cubicBezTo>
                    <a:cubicBezTo>
                      <a:pt x="49" y="0"/>
                      <a:pt x="49" y="0"/>
                      <a:pt x="49" y="0"/>
                    </a:cubicBezTo>
                    <a:cubicBezTo>
                      <a:pt x="50" y="0"/>
                      <a:pt x="51" y="1"/>
                      <a:pt x="51" y="1"/>
                    </a:cubicBezTo>
                    <a:cubicBezTo>
                      <a:pt x="51" y="1"/>
                      <a:pt x="51" y="2"/>
                      <a:pt x="51" y="2"/>
                    </a:cubicBezTo>
                    <a:cubicBezTo>
                      <a:pt x="53" y="2"/>
                      <a:pt x="55" y="2"/>
                      <a:pt x="57" y="2"/>
                    </a:cubicBezTo>
                    <a:cubicBezTo>
                      <a:pt x="59" y="2"/>
                      <a:pt x="61" y="2"/>
                      <a:pt x="63" y="2"/>
                    </a:cubicBezTo>
                    <a:cubicBezTo>
                      <a:pt x="64" y="2"/>
                      <a:pt x="64" y="2"/>
                      <a:pt x="64" y="2"/>
                    </a:cubicBezTo>
                    <a:cubicBezTo>
                      <a:pt x="69" y="2"/>
                      <a:pt x="73" y="3"/>
                      <a:pt x="78" y="3"/>
                    </a:cubicBezTo>
                    <a:cubicBezTo>
                      <a:pt x="80" y="3"/>
                      <a:pt x="83" y="3"/>
                      <a:pt x="85" y="3"/>
                    </a:cubicBezTo>
                    <a:cubicBezTo>
                      <a:pt x="85" y="3"/>
                      <a:pt x="85" y="3"/>
                      <a:pt x="85" y="3"/>
                    </a:cubicBezTo>
                    <a:cubicBezTo>
                      <a:pt x="86" y="3"/>
                      <a:pt x="86" y="3"/>
                      <a:pt x="87" y="3"/>
                    </a:cubicBezTo>
                    <a:cubicBezTo>
                      <a:pt x="87" y="3"/>
                      <a:pt x="88" y="3"/>
                      <a:pt x="88" y="3"/>
                    </a:cubicBezTo>
                    <a:cubicBezTo>
                      <a:pt x="89" y="3"/>
                      <a:pt x="90" y="3"/>
                      <a:pt x="91" y="3"/>
                    </a:cubicBezTo>
                    <a:cubicBezTo>
                      <a:pt x="92" y="4"/>
                      <a:pt x="92" y="4"/>
                      <a:pt x="92" y="5"/>
                    </a:cubicBezTo>
                    <a:cubicBezTo>
                      <a:pt x="92" y="6"/>
                      <a:pt x="92" y="6"/>
                      <a:pt x="91" y="6"/>
                    </a:cubicBezTo>
                    <a:cubicBezTo>
                      <a:pt x="90" y="7"/>
                      <a:pt x="89" y="7"/>
                      <a:pt x="88" y="7"/>
                    </a:cubicBezTo>
                    <a:cubicBezTo>
                      <a:pt x="87" y="7"/>
                      <a:pt x="87" y="7"/>
                      <a:pt x="86" y="7"/>
                    </a:cubicBezTo>
                    <a:cubicBezTo>
                      <a:pt x="86" y="7"/>
                      <a:pt x="86" y="7"/>
                      <a:pt x="86" y="7"/>
                    </a:cubicBezTo>
                    <a:cubicBezTo>
                      <a:pt x="86" y="7"/>
                      <a:pt x="86" y="7"/>
                      <a:pt x="86" y="7"/>
                    </a:cubicBezTo>
                    <a:cubicBezTo>
                      <a:pt x="85" y="8"/>
                      <a:pt x="85" y="8"/>
                      <a:pt x="84" y="8"/>
                    </a:cubicBezTo>
                    <a:cubicBezTo>
                      <a:pt x="84" y="8"/>
                      <a:pt x="84" y="8"/>
                      <a:pt x="84" y="8"/>
                    </a:cubicBezTo>
                    <a:cubicBezTo>
                      <a:pt x="84" y="8"/>
                      <a:pt x="84" y="9"/>
                      <a:pt x="83" y="9"/>
                    </a:cubicBezTo>
                    <a:cubicBezTo>
                      <a:pt x="83" y="9"/>
                      <a:pt x="83" y="9"/>
                      <a:pt x="83" y="9"/>
                    </a:cubicBezTo>
                    <a:cubicBezTo>
                      <a:pt x="83" y="9"/>
                      <a:pt x="82" y="9"/>
                      <a:pt x="82" y="9"/>
                    </a:cubicBezTo>
                    <a:cubicBezTo>
                      <a:pt x="82" y="9"/>
                      <a:pt x="81" y="9"/>
                      <a:pt x="81" y="9"/>
                    </a:cubicBezTo>
                    <a:cubicBezTo>
                      <a:pt x="80" y="8"/>
                      <a:pt x="80" y="8"/>
                      <a:pt x="80" y="7"/>
                    </a:cubicBezTo>
                    <a:cubicBezTo>
                      <a:pt x="80" y="7"/>
                      <a:pt x="80" y="7"/>
                      <a:pt x="80" y="7"/>
                    </a:cubicBezTo>
                    <a:cubicBezTo>
                      <a:pt x="79" y="7"/>
                      <a:pt x="78" y="7"/>
                      <a:pt x="77" y="6"/>
                    </a:cubicBezTo>
                    <a:cubicBezTo>
                      <a:pt x="72" y="6"/>
                      <a:pt x="67" y="6"/>
                      <a:pt x="63" y="6"/>
                    </a:cubicBezTo>
                    <a:cubicBezTo>
                      <a:pt x="59" y="6"/>
                      <a:pt x="55" y="6"/>
                      <a:pt x="51" y="5"/>
                    </a:cubicBezTo>
                    <a:cubicBezTo>
                      <a:pt x="49" y="5"/>
                      <a:pt x="48" y="5"/>
                      <a:pt x="46" y="5"/>
                    </a:cubicBezTo>
                    <a:cubicBezTo>
                      <a:pt x="46" y="6"/>
                      <a:pt x="46" y="6"/>
                      <a:pt x="46" y="6"/>
                    </a:cubicBezTo>
                    <a:cubicBezTo>
                      <a:pt x="46" y="6"/>
                      <a:pt x="45" y="6"/>
                      <a:pt x="45" y="6"/>
                    </a:cubicBezTo>
                    <a:cubicBezTo>
                      <a:pt x="45" y="6"/>
                      <a:pt x="45" y="6"/>
                      <a:pt x="45" y="7"/>
                    </a:cubicBezTo>
                    <a:cubicBezTo>
                      <a:pt x="45" y="7"/>
                      <a:pt x="45" y="7"/>
                      <a:pt x="45" y="7"/>
                    </a:cubicBezTo>
                    <a:cubicBezTo>
                      <a:pt x="45" y="7"/>
                      <a:pt x="45" y="7"/>
                      <a:pt x="44" y="7"/>
                    </a:cubicBezTo>
                    <a:cubicBezTo>
                      <a:pt x="44" y="7"/>
                      <a:pt x="44" y="7"/>
                      <a:pt x="44" y="7"/>
                    </a:cubicBezTo>
                    <a:cubicBezTo>
                      <a:pt x="44" y="7"/>
                      <a:pt x="43" y="7"/>
                      <a:pt x="43" y="7"/>
                    </a:cubicBezTo>
                    <a:cubicBezTo>
                      <a:pt x="43" y="7"/>
                      <a:pt x="42" y="6"/>
                      <a:pt x="42" y="5"/>
                    </a:cubicBezTo>
                    <a:cubicBezTo>
                      <a:pt x="40" y="6"/>
                      <a:pt x="39" y="7"/>
                      <a:pt x="37" y="7"/>
                    </a:cubicBezTo>
                    <a:cubicBezTo>
                      <a:pt x="35" y="8"/>
                      <a:pt x="32" y="10"/>
                      <a:pt x="30" y="11"/>
                    </a:cubicBezTo>
                    <a:cubicBezTo>
                      <a:pt x="28" y="12"/>
                      <a:pt x="26" y="13"/>
                      <a:pt x="25" y="14"/>
                    </a:cubicBezTo>
                    <a:cubicBezTo>
                      <a:pt x="24" y="14"/>
                      <a:pt x="24" y="14"/>
                      <a:pt x="24" y="14"/>
                    </a:cubicBezTo>
                    <a:cubicBezTo>
                      <a:pt x="26" y="14"/>
                      <a:pt x="29" y="14"/>
                      <a:pt x="31" y="14"/>
                    </a:cubicBezTo>
                    <a:cubicBezTo>
                      <a:pt x="34" y="14"/>
                      <a:pt x="37" y="14"/>
                      <a:pt x="40" y="14"/>
                    </a:cubicBezTo>
                    <a:cubicBezTo>
                      <a:pt x="44" y="14"/>
                      <a:pt x="47" y="14"/>
                      <a:pt x="50" y="14"/>
                    </a:cubicBezTo>
                    <a:cubicBezTo>
                      <a:pt x="55" y="15"/>
                      <a:pt x="61" y="15"/>
                      <a:pt x="67" y="15"/>
                    </a:cubicBezTo>
                    <a:cubicBezTo>
                      <a:pt x="67" y="15"/>
                      <a:pt x="67" y="15"/>
                      <a:pt x="67" y="14"/>
                    </a:cubicBezTo>
                    <a:cubicBezTo>
                      <a:pt x="67" y="14"/>
                      <a:pt x="67" y="14"/>
                      <a:pt x="67" y="14"/>
                    </a:cubicBezTo>
                    <a:cubicBezTo>
                      <a:pt x="68" y="14"/>
                      <a:pt x="68" y="13"/>
                      <a:pt x="69" y="13"/>
                    </a:cubicBezTo>
                    <a:cubicBezTo>
                      <a:pt x="69" y="13"/>
                      <a:pt x="69" y="13"/>
                      <a:pt x="69" y="13"/>
                    </a:cubicBezTo>
                    <a:cubicBezTo>
                      <a:pt x="69" y="13"/>
                      <a:pt x="70" y="14"/>
                      <a:pt x="70" y="14"/>
                    </a:cubicBezTo>
                    <a:cubicBezTo>
                      <a:pt x="70" y="14"/>
                      <a:pt x="71" y="15"/>
                      <a:pt x="71" y="15"/>
                    </a:cubicBezTo>
                    <a:cubicBezTo>
                      <a:pt x="72" y="15"/>
                      <a:pt x="73" y="15"/>
                      <a:pt x="74" y="15"/>
                    </a:cubicBezTo>
                    <a:cubicBezTo>
                      <a:pt x="76" y="15"/>
                      <a:pt x="76" y="16"/>
                      <a:pt x="76" y="17"/>
                    </a:cubicBezTo>
                    <a:cubicBezTo>
                      <a:pt x="79" y="14"/>
                      <a:pt x="83" y="12"/>
                      <a:pt x="86" y="10"/>
                    </a:cubicBezTo>
                    <a:cubicBezTo>
                      <a:pt x="89" y="9"/>
                      <a:pt x="91" y="8"/>
                      <a:pt x="93" y="8"/>
                    </a:cubicBezTo>
                    <a:cubicBezTo>
                      <a:pt x="93" y="8"/>
                      <a:pt x="94" y="8"/>
                      <a:pt x="94" y="8"/>
                    </a:cubicBezTo>
                    <a:cubicBezTo>
                      <a:pt x="94" y="8"/>
                      <a:pt x="94" y="8"/>
                      <a:pt x="94" y="8"/>
                    </a:cubicBezTo>
                    <a:cubicBezTo>
                      <a:pt x="94" y="7"/>
                      <a:pt x="95" y="7"/>
                      <a:pt x="95" y="7"/>
                    </a:cubicBezTo>
                    <a:cubicBezTo>
                      <a:pt x="96" y="7"/>
                      <a:pt x="96" y="7"/>
                      <a:pt x="96" y="7"/>
                    </a:cubicBezTo>
                    <a:cubicBezTo>
                      <a:pt x="96" y="7"/>
                      <a:pt x="97" y="7"/>
                      <a:pt x="96" y="8"/>
                    </a:cubicBezTo>
                    <a:cubicBezTo>
                      <a:pt x="96" y="10"/>
                      <a:pt x="96" y="12"/>
                      <a:pt x="96" y="14"/>
                    </a:cubicBezTo>
                    <a:cubicBezTo>
                      <a:pt x="97" y="14"/>
                      <a:pt x="97" y="14"/>
                      <a:pt x="97" y="14"/>
                    </a:cubicBezTo>
                    <a:cubicBezTo>
                      <a:pt x="97" y="14"/>
                      <a:pt x="97" y="14"/>
                      <a:pt x="97" y="14"/>
                    </a:cubicBezTo>
                    <a:cubicBezTo>
                      <a:pt x="98" y="14"/>
                      <a:pt x="98" y="14"/>
                      <a:pt x="98" y="15"/>
                    </a:cubicBezTo>
                    <a:cubicBezTo>
                      <a:pt x="98" y="15"/>
                      <a:pt x="98" y="16"/>
                      <a:pt x="98" y="16"/>
                    </a:cubicBezTo>
                    <a:cubicBezTo>
                      <a:pt x="97" y="17"/>
                      <a:pt x="97" y="17"/>
                      <a:pt x="97" y="17"/>
                    </a:cubicBezTo>
                    <a:cubicBezTo>
                      <a:pt x="97" y="20"/>
                      <a:pt x="97" y="23"/>
                      <a:pt x="97" y="26"/>
                    </a:cubicBezTo>
                    <a:cubicBezTo>
                      <a:pt x="97" y="27"/>
                      <a:pt x="97" y="27"/>
                      <a:pt x="97" y="27"/>
                    </a:cubicBezTo>
                    <a:cubicBezTo>
                      <a:pt x="97" y="30"/>
                      <a:pt x="97" y="30"/>
                      <a:pt x="97" y="30"/>
                    </a:cubicBezTo>
                    <a:cubicBezTo>
                      <a:pt x="97" y="30"/>
                      <a:pt x="97" y="30"/>
                      <a:pt x="97" y="30"/>
                    </a:cubicBezTo>
                    <a:cubicBezTo>
                      <a:pt x="97" y="30"/>
                      <a:pt x="97" y="30"/>
                      <a:pt x="97" y="30"/>
                    </a:cubicBezTo>
                    <a:cubicBezTo>
                      <a:pt x="98" y="30"/>
                      <a:pt x="98" y="30"/>
                      <a:pt x="98" y="31"/>
                    </a:cubicBezTo>
                    <a:cubicBezTo>
                      <a:pt x="99" y="31"/>
                      <a:pt x="98" y="32"/>
                      <a:pt x="98" y="33"/>
                    </a:cubicBezTo>
                    <a:cubicBezTo>
                      <a:pt x="98" y="33"/>
                      <a:pt x="97" y="33"/>
                      <a:pt x="97" y="33"/>
                    </a:cubicBezTo>
                    <a:cubicBezTo>
                      <a:pt x="97" y="35"/>
                      <a:pt x="97" y="36"/>
                      <a:pt x="97" y="38"/>
                    </a:cubicBezTo>
                    <a:cubicBezTo>
                      <a:pt x="97" y="38"/>
                      <a:pt x="97" y="38"/>
                      <a:pt x="97" y="38"/>
                    </a:cubicBezTo>
                    <a:cubicBezTo>
                      <a:pt x="98" y="38"/>
                      <a:pt x="98" y="38"/>
                      <a:pt x="98" y="38"/>
                    </a:cubicBezTo>
                    <a:cubicBezTo>
                      <a:pt x="98" y="38"/>
                      <a:pt x="99" y="38"/>
                      <a:pt x="99" y="38"/>
                    </a:cubicBezTo>
                    <a:cubicBezTo>
                      <a:pt x="99" y="39"/>
                      <a:pt x="99" y="40"/>
                      <a:pt x="99" y="40"/>
                    </a:cubicBezTo>
                    <a:cubicBezTo>
                      <a:pt x="98" y="40"/>
                      <a:pt x="98" y="41"/>
                      <a:pt x="97" y="41"/>
                    </a:cubicBezTo>
                    <a:cubicBezTo>
                      <a:pt x="97" y="43"/>
                      <a:pt x="97" y="44"/>
                      <a:pt x="97" y="45"/>
                    </a:cubicBezTo>
                    <a:cubicBezTo>
                      <a:pt x="97" y="46"/>
                      <a:pt x="97" y="46"/>
                      <a:pt x="97" y="46"/>
                    </a:cubicBezTo>
                    <a:cubicBezTo>
                      <a:pt x="97" y="53"/>
                      <a:pt x="97" y="61"/>
                      <a:pt x="97" y="70"/>
                    </a:cubicBezTo>
                    <a:cubicBezTo>
                      <a:pt x="96" y="77"/>
                      <a:pt x="97" y="85"/>
                      <a:pt x="97" y="93"/>
                    </a:cubicBezTo>
                    <a:cubicBezTo>
                      <a:pt x="97" y="95"/>
                      <a:pt x="97" y="97"/>
                      <a:pt x="98" y="98"/>
                    </a:cubicBezTo>
                    <a:cubicBezTo>
                      <a:pt x="98" y="98"/>
                      <a:pt x="98" y="98"/>
                      <a:pt x="99" y="98"/>
                    </a:cubicBezTo>
                    <a:cubicBezTo>
                      <a:pt x="99" y="98"/>
                      <a:pt x="99" y="98"/>
                      <a:pt x="99" y="98"/>
                    </a:cubicBezTo>
                    <a:cubicBezTo>
                      <a:pt x="100" y="98"/>
                      <a:pt x="100" y="98"/>
                      <a:pt x="101" y="99"/>
                    </a:cubicBezTo>
                    <a:cubicBezTo>
                      <a:pt x="101" y="99"/>
                      <a:pt x="101" y="100"/>
                      <a:pt x="100" y="100"/>
                    </a:cubicBezTo>
                    <a:cubicBezTo>
                      <a:pt x="100" y="101"/>
                      <a:pt x="99" y="101"/>
                      <a:pt x="98" y="102"/>
                    </a:cubicBezTo>
                    <a:cubicBezTo>
                      <a:pt x="98" y="107"/>
                      <a:pt x="98" y="111"/>
                      <a:pt x="98" y="116"/>
                    </a:cubicBezTo>
                    <a:cubicBezTo>
                      <a:pt x="99" y="121"/>
                      <a:pt x="98" y="126"/>
                      <a:pt x="98" y="130"/>
                    </a:cubicBezTo>
                    <a:cubicBezTo>
                      <a:pt x="98" y="133"/>
                      <a:pt x="98" y="136"/>
                      <a:pt x="98" y="139"/>
                    </a:cubicBezTo>
                    <a:cubicBezTo>
                      <a:pt x="98" y="140"/>
                      <a:pt x="98" y="140"/>
                      <a:pt x="98" y="141"/>
                    </a:cubicBezTo>
                    <a:cubicBezTo>
                      <a:pt x="98" y="141"/>
                      <a:pt x="99" y="141"/>
                      <a:pt x="99" y="141"/>
                    </a:cubicBezTo>
                    <a:cubicBezTo>
                      <a:pt x="99" y="141"/>
                      <a:pt x="99" y="141"/>
                      <a:pt x="99" y="141"/>
                    </a:cubicBezTo>
                    <a:cubicBezTo>
                      <a:pt x="100" y="141"/>
                      <a:pt x="100" y="141"/>
                      <a:pt x="101" y="142"/>
                    </a:cubicBezTo>
                    <a:cubicBezTo>
                      <a:pt x="101" y="142"/>
                      <a:pt x="101" y="143"/>
                      <a:pt x="100" y="143"/>
                    </a:cubicBezTo>
                    <a:cubicBezTo>
                      <a:pt x="100" y="144"/>
                      <a:pt x="99" y="145"/>
                      <a:pt x="98" y="146"/>
                    </a:cubicBezTo>
                    <a:cubicBezTo>
                      <a:pt x="98" y="154"/>
                      <a:pt x="98" y="162"/>
                      <a:pt x="98" y="169"/>
                    </a:cubicBezTo>
                    <a:cubicBezTo>
                      <a:pt x="98" y="170"/>
                      <a:pt x="98" y="170"/>
                      <a:pt x="98" y="170"/>
                    </a:cubicBezTo>
                    <a:cubicBezTo>
                      <a:pt x="98" y="171"/>
                      <a:pt x="98" y="171"/>
                      <a:pt x="98" y="172"/>
                    </a:cubicBezTo>
                    <a:cubicBezTo>
                      <a:pt x="98" y="172"/>
                      <a:pt x="98" y="172"/>
                      <a:pt x="98" y="172"/>
                    </a:cubicBezTo>
                    <a:cubicBezTo>
                      <a:pt x="98" y="186"/>
                      <a:pt x="98" y="186"/>
                      <a:pt x="98" y="186"/>
                    </a:cubicBezTo>
                    <a:cubicBezTo>
                      <a:pt x="98" y="187"/>
                      <a:pt x="98" y="189"/>
                      <a:pt x="98" y="191"/>
                    </a:cubicBezTo>
                    <a:cubicBezTo>
                      <a:pt x="98" y="192"/>
                      <a:pt x="98" y="194"/>
                      <a:pt x="98" y="196"/>
                    </a:cubicBezTo>
                    <a:cubicBezTo>
                      <a:pt x="98" y="196"/>
                      <a:pt x="98" y="196"/>
                      <a:pt x="98" y="196"/>
                    </a:cubicBezTo>
                    <a:cubicBezTo>
                      <a:pt x="98" y="196"/>
                      <a:pt x="98" y="196"/>
                      <a:pt x="98" y="196"/>
                    </a:cubicBezTo>
                    <a:cubicBezTo>
                      <a:pt x="99" y="196"/>
                      <a:pt x="99" y="196"/>
                      <a:pt x="100" y="197"/>
                    </a:cubicBezTo>
                    <a:cubicBezTo>
                      <a:pt x="100" y="197"/>
                      <a:pt x="100" y="198"/>
                      <a:pt x="99" y="198"/>
                    </a:cubicBezTo>
                    <a:cubicBezTo>
                      <a:pt x="99" y="199"/>
                      <a:pt x="98" y="199"/>
                      <a:pt x="98" y="200"/>
                    </a:cubicBezTo>
                    <a:cubicBezTo>
                      <a:pt x="98" y="201"/>
                      <a:pt x="98" y="202"/>
                      <a:pt x="98" y="203"/>
                    </a:cubicBezTo>
                    <a:cubicBezTo>
                      <a:pt x="98" y="204"/>
                      <a:pt x="98" y="205"/>
                      <a:pt x="98" y="206"/>
                    </a:cubicBezTo>
                    <a:cubicBezTo>
                      <a:pt x="98" y="207"/>
                      <a:pt x="98" y="208"/>
                      <a:pt x="98" y="209"/>
                    </a:cubicBezTo>
                    <a:cubicBezTo>
                      <a:pt x="98" y="209"/>
                      <a:pt x="98" y="209"/>
                      <a:pt x="98" y="209"/>
                    </a:cubicBezTo>
                    <a:cubicBezTo>
                      <a:pt x="98" y="210"/>
                      <a:pt x="98" y="210"/>
                      <a:pt x="98" y="211"/>
                    </a:cubicBezTo>
                    <a:cubicBezTo>
                      <a:pt x="98" y="211"/>
                      <a:pt x="98" y="211"/>
                      <a:pt x="98" y="211"/>
                    </a:cubicBezTo>
                    <a:cubicBezTo>
                      <a:pt x="98" y="211"/>
                      <a:pt x="99" y="211"/>
                      <a:pt x="99" y="211"/>
                    </a:cubicBezTo>
                    <a:cubicBezTo>
                      <a:pt x="100" y="211"/>
                      <a:pt x="100" y="211"/>
                      <a:pt x="100" y="211"/>
                    </a:cubicBezTo>
                    <a:cubicBezTo>
                      <a:pt x="101" y="211"/>
                      <a:pt x="102" y="211"/>
                      <a:pt x="103" y="211"/>
                    </a:cubicBezTo>
                    <a:cubicBezTo>
                      <a:pt x="103" y="202"/>
                      <a:pt x="103" y="193"/>
                      <a:pt x="104" y="182"/>
                    </a:cubicBezTo>
                    <a:cubicBezTo>
                      <a:pt x="105" y="169"/>
                      <a:pt x="106" y="155"/>
                      <a:pt x="105" y="140"/>
                    </a:cubicBezTo>
                    <a:cubicBezTo>
                      <a:pt x="105" y="139"/>
                      <a:pt x="105" y="139"/>
                      <a:pt x="105" y="139"/>
                    </a:cubicBezTo>
                    <a:cubicBezTo>
                      <a:pt x="105" y="125"/>
                      <a:pt x="105" y="111"/>
                      <a:pt x="105" y="97"/>
                    </a:cubicBezTo>
                    <a:cubicBezTo>
                      <a:pt x="105" y="95"/>
                      <a:pt x="105" y="95"/>
                      <a:pt x="105" y="95"/>
                    </a:cubicBezTo>
                    <a:cubicBezTo>
                      <a:pt x="106" y="83"/>
                      <a:pt x="107" y="70"/>
                      <a:pt x="104" y="58"/>
                    </a:cubicBezTo>
                    <a:cubicBezTo>
                      <a:pt x="104" y="57"/>
                      <a:pt x="104" y="57"/>
                      <a:pt x="105" y="57"/>
                    </a:cubicBezTo>
                    <a:cubicBezTo>
                      <a:pt x="105" y="56"/>
                      <a:pt x="105" y="56"/>
                      <a:pt x="106" y="56"/>
                    </a:cubicBezTo>
                    <a:cubicBezTo>
                      <a:pt x="106" y="56"/>
                      <a:pt x="107" y="56"/>
                      <a:pt x="107" y="57"/>
                    </a:cubicBezTo>
                    <a:cubicBezTo>
                      <a:pt x="110" y="70"/>
                      <a:pt x="110" y="82"/>
                      <a:pt x="109" y="97"/>
                    </a:cubicBezTo>
                    <a:cubicBezTo>
                      <a:pt x="109" y="111"/>
                      <a:pt x="109" y="125"/>
                      <a:pt x="109" y="139"/>
                    </a:cubicBezTo>
                    <a:cubicBezTo>
                      <a:pt x="110" y="152"/>
                      <a:pt x="109" y="166"/>
                      <a:pt x="108" y="182"/>
                    </a:cubicBezTo>
                    <a:cubicBezTo>
                      <a:pt x="107" y="197"/>
                      <a:pt x="107" y="210"/>
                      <a:pt x="109" y="222"/>
                    </a:cubicBezTo>
                    <a:cubicBezTo>
                      <a:pt x="109" y="223"/>
                      <a:pt x="109" y="223"/>
                      <a:pt x="109" y="224"/>
                    </a:cubicBezTo>
                    <a:cubicBezTo>
                      <a:pt x="108" y="224"/>
                      <a:pt x="108" y="225"/>
                      <a:pt x="107" y="225"/>
                    </a:cubicBezTo>
                    <a:cubicBezTo>
                      <a:pt x="107" y="225"/>
                      <a:pt x="107" y="225"/>
                      <a:pt x="107" y="225"/>
                    </a:cubicBezTo>
                    <a:cubicBezTo>
                      <a:pt x="106" y="225"/>
                      <a:pt x="105" y="224"/>
                      <a:pt x="105" y="223"/>
                    </a:cubicBezTo>
                    <a:cubicBezTo>
                      <a:pt x="104" y="221"/>
                      <a:pt x="104" y="218"/>
                      <a:pt x="104" y="216"/>
                    </a:cubicBezTo>
                    <a:cubicBezTo>
                      <a:pt x="104" y="216"/>
                      <a:pt x="103" y="216"/>
                      <a:pt x="103" y="216"/>
                    </a:cubicBezTo>
                    <a:cubicBezTo>
                      <a:pt x="103" y="217"/>
                      <a:pt x="103" y="217"/>
                      <a:pt x="103" y="218"/>
                    </a:cubicBezTo>
                    <a:cubicBezTo>
                      <a:pt x="103" y="219"/>
                      <a:pt x="102" y="219"/>
                      <a:pt x="101" y="219"/>
                    </a:cubicBezTo>
                    <a:cubicBezTo>
                      <a:pt x="101" y="219"/>
                      <a:pt x="101" y="219"/>
                      <a:pt x="101" y="219"/>
                    </a:cubicBezTo>
                    <a:cubicBezTo>
                      <a:pt x="100" y="220"/>
                      <a:pt x="100" y="220"/>
                      <a:pt x="99" y="220"/>
                    </a:cubicBezTo>
                    <a:cubicBezTo>
                      <a:pt x="99" y="220"/>
                      <a:pt x="98" y="220"/>
                      <a:pt x="98" y="220"/>
                    </a:cubicBezTo>
                    <a:cubicBezTo>
                      <a:pt x="98" y="221"/>
                      <a:pt x="98" y="221"/>
                      <a:pt x="97" y="222"/>
                    </a:cubicBezTo>
                    <a:cubicBezTo>
                      <a:pt x="97" y="222"/>
                      <a:pt x="97" y="223"/>
                      <a:pt x="97" y="223"/>
                    </a:cubicBezTo>
                    <a:cubicBezTo>
                      <a:pt x="96" y="224"/>
                      <a:pt x="96" y="224"/>
                      <a:pt x="95" y="224"/>
                    </a:cubicBezTo>
                    <a:cubicBezTo>
                      <a:pt x="93" y="225"/>
                      <a:pt x="90" y="225"/>
                      <a:pt x="88" y="225"/>
                    </a:cubicBezTo>
                    <a:cubicBezTo>
                      <a:pt x="87" y="225"/>
                      <a:pt x="87" y="225"/>
                      <a:pt x="87" y="225"/>
                    </a:cubicBezTo>
                    <a:cubicBezTo>
                      <a:pt x="86" y="225"/>
                      <a:pt x="85" y="225"/>
                      <a:pt x="85" y="225"/>
                    </a:cubicBezTo>
                    <a:cubicBezTo>
                      <a:pt x="82" y="225"/>
                      <a:pt x="81" y="225"/>
                      <a:pt x="79" y="224"/>
                    </a:cubicBezTo>
                    <a:cubicBezTo>
                      <a:pt x="79" y="224"/>
                      <a:pt x="79" y="224"/>
                      <a:pt x="79" y="224"/>
                    </a:cubicBezTo>
                    <a:cubicBezTo>
                      <a:pt x="79" y="224"/>
                      <a:pt x="79" y="224"/>
                      <a:pt x="79" y="224"/>
                    </a:cubicBezTo>
                    <a:cubicBezTo>
                      <a:pt x="79" y="224"/>
                      <a:pt x="78" y="224"/>
                      <a:pt x="78" y="225"/>
                    </a:cubicBezTo>
                    <a:cubicBezTo>
                      <a:pt x="77" y="225"/>
                      <a:pt x="77" y="225"/>
                      <a:pt x="77" y="225"/>
                    </a:cubicBezTo>
                    <a:cubicBezTo>
                      <a:pt x="77" y="225"/>
                      <a:pt x="77" y="225"/>
                      <a:pt x="76" y="225"/>
                    </a:cubicBezTo>
                    <a:cubicBezTo>
                      <a:pt x="76" y="225"/>
                      <a:pt x="76" y="225"/>
                      <a:pt x="76" y="225"/>
                    </a:cubicBezTo>
                    <a:cubicBezTo>
                      <a:pt x="76" y="225"/>
                      <a:pt x="76" y="225"/>
                      <a:pt x="76" y="225"/>
                    </a:cubicBezTo>
                    <a:cubicBezTo>
                      <a:pt x="64" y="226"/>
                      <a:pt x="53" y="227"/>
                      <a:pt x="43" y="228"/>
                    </a:cubicBezTo>
                    <a:cubicBezTo>
                      <a:pt x="36" y="229"/>
                      <a:pt x="30" y="229"/>
                      <a:pt x="25" y="229"/>
                    </a:cubicBezTo>
                    <a:cubicBezTo>
                      <a:pt x="22" y="229"/>
                      <a:pt x="19" y="229"/>
                      <a:pt x="16" y="229"/>
                    </a:cubicBezTo>
                    <a:cubicBezTo>
                      <a:pt x="15" y="229"/>
                      <a:pt x="15" y="229"/>
                      <a:pt x="14" y="229"/>
                    </a:cubicBezTo>
                    <a:cubicBezTo>
                      <a:pt x="14" y="229"/>
                      <a:pt x="13" y="229"/>
                      <a:pt x="13" y="229"/>
                    </a:cubicBezTo>
                    <a:close/>
                    <a:moveTo>
                      <a:pt x="8" y="19"/>
                    </a:moveTo>
                    <a:cubicBezTo>
                      <a:pt x="8" y="26"/>
                      <a:pt x="9" y="33"/>
                      <a:pt x="9" y="40"/>
                    </a:cubicBezTo>
                    <a:cubicBezTo>
                      <a:pt x="9" y="42"/>
                      <a:pt x="9" y="42"/>
                      <a:pt x="9" y="42"/>
                    </a:cubicBezTo>
                    <a:cubicBezTo>
                      <a:pt x="9" y="62"/>
                      <a:pt x="9" y="82"/>
                      <a:pt x="9" y="102"/>
                    </a:cubicBezTo>
                    <a:cubicBezTo>
                      <a:pt x="10" y="113"/>
                      <a:pt x="10" y="124"/>
                      <a:pt x="10" y="134"/>
                    </a:cubicBezTo>
                    <a:cubicBezTo>
                      <a:pt x="10" y="164"/>
                      <a:pt x="10" y="195"/>
                      <a:pt x="10" y="226"/>
                    </a:cubicBezTo>
                    <a:cubicBezTo>
                      <a:pt x="10" y="226"/>
                      <a:pt x="10" y="226"/>
                      <a:pt x="10" y="226"/>
                    </a:cubicBezTo>
                    <a:cubicBezTo>
                      <a:pt x="12" y="226"/>
                      <a:pt x="13" y="226"/>
                      <a:pt x="14" y="226"/>
                    </a:cubicBezTo>
                    <a:cubicBezTo>
                      <a:pt x="15" y="226"/>
                      <a:pt x="16" y="226"/>
                      <a:pt x="17" y="226"/>
                    </a:cubicBezTo>
                    <a:cubicBezTo>
                      <a:pt x="19" y="226"/>
                      <a:pt x="19" y="226"/>
                      <a:pt x="19" y="226"/>
                    </a:cubicBezTo>
                    <a:cubicBezTo>
                      <a:pt x="21" y="226"/>
                      <a:pt x="24" y="226"/>
                      <a:pt x="26" y="226"/>
                    </a:cubicBezTo>
                    <a:cubicBezTo>
                      <a:pt x="31" y="225"/>
                      <a:pt x="37" y="225"/>
                      <a:pt x="43" y="224"/>
                    </a:cubicBezTo>
                    <a:cubicBezTo>
                      <a:pt x="51" y="224"/>
                      <a:pt x="60" y="223"/>
                      <a:pt x="70" y="222"/>
                    </a:cubicBezTo>
                    <a:cubicBezTo>
                      <a:pt x="70" y="221"/>
                      <a:pt x="70" y="220"/>
                      <a:pt x="71" y="220"/>
                    </a:cubicBezTo>
                    <a:cubicBezTo>
                      <a:pt x="71" y="220"/>
                      <a:pt x="72" y="219"/>
                      <a:pt x="72" y="218"/>
                    </a:cubicBezTo>
                    <a:cubicBezTo>
                      <a:pt x="71" y="218"/>
                      <a:pt x="70" y="217"/>
                      <a:pt x="70" y="216"/>
                    </a:cubicBezTo>
                    <a:cubicBezTo>
                      <a:pt x="70" y="215"/>
                      <a:pt x="71" y="214"/>
                      <a:pt x="72" y="214"/>
                    </a:cubicBezTo>
                    <a:cubicBezTo>
                      <a:pt x="72" y="214"/>
                      <a:pt x="72" y="214"/>
                      <a:pt x="73" y="214"/>
                    </a:cubicBezTo>
                    <a:cubicBezTo>
                      <a:pt x="73" y="214"/>
                      <a:pt x="73" y="214"/>
                      <a:pt x="73" y="214"/>
                    </a:cubicBezTo>
                    <a:cubicBezTo>
                      <a:pt x="73" y="214"/>
                      <a:pt x="73" y="214"/>
                      <a:pt x="73" y="213"/>
                    </a:cubicBezTo>
                    <a:cubicBezTo>
                      <a:pt x="73" y="210"/>
                      <a:pt x="72" y="207"/>
                      <a:pt x="72" y="204"/>
                    </a:cubicBezTo>
                    <a:cubicBezTo>
                      <a:pt x="72" y="204"/>
                      <a:pt x="72" y="203"/>
                      <a:pt x="72" y="203"/>
                    </a:cubicBezTo>
                    <a:cubicBezTo>
                      <a:pt x="72" y="203"/>
                      <a:pt x="72" y="203"/>
                      <a:pt x="72" y="203"/>
                    </a:cubicBezTo>
                    <a:cubicBezTo>
                      <a:pt x="71" y="203"/>
                      <a:pt x="70" y="203"/>
                      <a:pt x="70" y="202"/>
                    </a:cubicBezTo>
                    <a:cubicBezTo>
                      <a:pt x="70" y="201"/>
                      <a:pt x="70" y="200"/>
                      <a:pt x="71" y="199"/>
                    </a:cubicBezTo>
                    <a:cubicBezTo>
                      <a:pt x="71" y="199"/>
                      <a:pt x="71" y="199"/>
                      <a:pt x="71" y="199"/>
                    </a:cubicBezTo>
                    <a:cubicBezTo>
                      <a:pt x="71" y="197"/>
                      <a:pt x="71" y="196"/>
                      <a:pt x="71" y="194"/>
                    </a:cubicBezTo>
                    <a:cubicBezTo>
                      <a:pt x="70" y="191"/>
                      <a:pt x="71" y="189"/>
                      <a:pt x="71" y="186"/>
                    </a:cubicBezTo>
                    <a:cubicBezTo>
                      <a:pt x="71" y="185"/>
                      <a:pt x="71" y="184"/>
                      <a:pt x="71" y="183"/>
                    </a:cubicBezTo>
                    <a:cubicBezTo>
                      <a:pt x="71" y="174"/>
                      <a:pt x="71" y="164"/>
                      <a:pt x="71" y="155"/>
                    </a:cubicBezTo>
                    <a:cubicBezTo>
                      <a:pt x="70" y="155"/>
                      <a:pt x="70" y="156"/>
                      <a:pt x="69" y="156"/>
                    </a:cubicBezTo>
                    <a:cubicBezTo>
                      <a:pt x="69" y="156"/>
                      <a:pt x="69" y="156"/>
                      <a:pt x="69" y="156"/>
                    </a:cubicBezTo>
                    <a:cubicBezTo>
                      <a:pt x="68" y="156"/>
                      <a:pt x="67" y="155"/>
                      <a:pt x="67" y="154"/>
                    </a:cubicBezTo>
                    <a:cubicBezTo>
                      <a:pt x="67" y="153"/>
                      <a:pt x="67" y="152"/>
                      <a:pt x="68" y="152"/>
                    </a:cubicBezTo>
                    <a:cubicBezTo>
                      <a:pt x="69" y="152"/>
                      <a:pt x="70" y="152"/>
                      <a:pt x="70" y="151"/>
                    </a:cubicBezTo>
                    <a:cubicBezTo>
                      <a:pt x="70" y="148"/>
                      <a:pt x="70" y="148"/>
                      <a:pt x="70" y="148"/>
                    </a:cubicBezTo>
                    <a:cubicBezTo>
                      <a:pt x="69" y="148"/>
                      <a:pt x="68" y="148"/>
                      <a:pt x="67" y="148"/>
                    </a:cubicBezTo>
                    <a:cubicBezTo>
                      <a:pt x="67" y="148"/>
                      <a:pt x="66" y="148"/>
                      <a:pt x="66" y="148"/>
                    </a:cubicBezTo>
                    <a:cubicBezTo>
                      <a:pt x="65" y="148"/>
                      <a:pt x="64" y="148"/>
                      <a:pt x="64" y="146"/>
                    </a:cubicBezTo>
                    <a:cubicBezTo>
                      <a:pt x="64" y="145"/>
                      <a:pt x="65" y="144"/>
                      <a:pt x="66" y="144"/>
                    </a:cubicBezTo>
                    <a:cubicBezTo>
                      <a:pt x="68" y="144"/>
                      <a:pt x="69" y="144"/>
                      <a:pt x="70" y="143"/>
                    </a:cubicBezTo>
                    <a:cubicBezTo>
                      <a:pt x="70" y="142"/>
                      <a:pt x="70" y="141"/>
                      <a:pt x="70" y="140"/>
                    </a:cubicBezTo>
                    <a:cubicBezTo>
                      <a:pt x="70" y="141"/>
                      <a:pt x="69" y="141"/>
                      <a:pt x="69" y="141"/>
                    </a:cubicBezTo>
                    <a:cubicBezTo>
                      <a:pt x="69" y="142"/>
                      <a:pt x="68" y="142"/>
                      <a:pt x="68" y="142"/>
                    </a:cubicBezTo>
                    <a:cubicBezTo>
                      <a:pt x="68" y="142"/>
                      <a:pt x="67" y="142"/>
                      <a:pt x="67" y="142"/>
                    </a:cubicBezTo>
                    <a:cubicBezTo>
                      <a:pt x="67" y="141"/>
                      <a:pt x="66" y="141"/>
                      <a:pt x="66" y="140"/>
                    </a:cubicBezTo>
                    <a:cubicBezTo>
                      <a:pt x="65" y="138"/>
                      <a:pt x="67" y="137"/>
                      <a:pt x="68" y="136"/>
                    </a:cubicBezTo>
                    <a:cubicBezTo>
                      <a:pt x="68" y="136"/>
                      <a:pt x="69" y="136"/>
                      <a:pt x="69" y="136"/>
                    </a:cubicBezTo>
                    <a:cubicBezTo>
                      <a:pt x="69" y="136"/>
                      <a:pt x="69" y="136"/>
                      <a:pt x="70" y="135"/>
                    </a:cubicBezTo>
                    <a:cubicBezTo>
                      <a:pt x="70" y="135"/>
                      <a:pt x="70" y="135"/>
                      <a:pt x="70" y="135"/>
                    </a:cubicBezTo>
                    <a:cubicBezTo>
                      <a:pt x="70" y="134"/>
                      <a:pt x="70" y="133"/>
                      <a:pt x="70" y="132"/>
                    </a:cubicBezTo>
                    <a:cubicBezTo>
                      <a:pt x="69" y="132"/>
                      <a:pt x="69" y="131"/>
                      <a:pt x="69" y="131"/>
                    </a:cubicBezTo>
                    <a:cubicBezTo>
                      <a:pt x="69" y="130"/>
                      <a:pt x="69" y="130"/>
                      <a:pt x="70" y="129"/>
                    </a:cubicBezTo>
                    <a:cubicBezTo>
                      <a:pt x="70" y="127"/>
                      <a:pt x="70" y="125"/>
                      <a:pt x="70" y="123"/>
                    </a:cubicBezTo>
                    <a:cubicBezTo>
                      <a:pt x="70" y="123"/>
                      <a:pt x="69" y="122"/>
                      <a:pt x="69" y="122"/>
                    </a:cubicBezTo>
                    <a:cubicBezTo>
                      <a:pt x="69" y="122"/>
                      <a:pt x="70" y="121"/>
                      <a:pt x="70" y="121"/>
                    </a:cubicBezTo>
                    <a:cubicBezTo>
                      <a:pt x="70" y="115"/>
                      <a:pt x="70" y="109"/>
                      <a:pt x="71" y="103"/>
                    </a:cubicBezTo>
                    <a:cubicBezTo>
                      <a:pt x="71" y="103"/>
                      <a:pt x="71" y="103"/>
                      <a:pt x="70" y="103"/>
                    </a:cubicBezTo>
                    <a:cubicBezTo>
                      <a:pt x="70" y="103"/>
                      <a:pt x="69" y="103"/>
                      <a:pt x="69" y="102"/>
                    </a:cubicBezTo>
                    <a:cubicBezTo>
                      <a:pt x="69" y="101"/>
                      <a:pt x="69" y="100"/>
                      <a:pt x="69" y="100"/>
                    </a:cubicBezTo>
                    <a:cubicBezTo>
                      <a:pt x="70" y="99"/>
                      <a:pt x="71" y="99"/>
                      <a:pt x="71" y="99"/>
                    </a:cubicBezTo>
                    <a:cubicBezTo>
                      <a:pt x="71" y="96"/>
                      <a:pt x="71" y="96"/>
                      <a:pt x="71" y="96"/>
                    </a:cubicBezTo>
                    <a:cubicBezTo>
                      <a:pt x="70" y="96"/>
                      <a:pt x="70" y="96"/>
                      <a:pt x="70" y="95"/>
                    </a:cubicBezTo>
                    <a:cubicBezTo>
                      <a:pt x="69" y="94"/>
                      <a:pt x="70" y="94"/>
                      <a:pt x="70" y="93"/>
                    </a:cubicBezTo>
                    <a:cubicBezTo>
                      <a:pt x="71" y="92"/>
                      <a:pt x="71" y="92"/>
                      <a:pt x="71" y="92"/>
                    </a:cubicBezTo>
                    <a:cubicBezTo>
                      <a:pt x="71" y="91"/>
                      <a:pt x="71" y="89"/>
                      <a:pt x="71" y="88"/>
                    </a:cubicBezTo>
                    <a:cubicBezTo>
                      <a:pt x="71" y="88"/>
                      <a:pt x="71" y="88"/>
                      <a:pt x="71" y="88"/>
                    </a:cubicBezTo>
                    <a:cubicBezTo>
                      <a:pt x="70" y="88"/>
                      <a:pt x="70" y="87"/>
                      <a:pt x="69" y="87"/>
                    </a:cubicBezTo>
                    <a:cubicBezTo>
                      <a:pt x="69" y="86"/>
                      <a:pt x="70" y="85"/>
                      <a:pt x="70" y="85"/>
                    </a:cubicBezTo>
                    <a:cubicBezTo>
                      <a:pt x="71" y="85"/>
                      <a:pt x="71" y="84"/>
                      <a:pt x="72" y="84"/>
                    </a:cubicBezTo>
                    <a:cubicBezTo>
                      <a:pt x="72" y="83"/>
                      <a:pt x="72" y="83"/>
                      <a:pt x="72" y="82"/>
                    </a:cubicBezTo>
                    <a:cubicBezTo>
                      <a:pt x="71" y="82"/>
                      <a:pt x="70" y="81"/>
                      <a:pt x="70" y="81"/>
                    </a:cubicBezTo>
                    <a:cubicBezTo>
                      <a:pt x="70" y="80"/>
                      <a:pt x="71" y="79"/>
                      <a:pt x="71" y="79"/>
                    </a:cubicBezTo>
                    <a:cubicBezTo>
                      <a:pt x="71" y="79"/>
                      <a:pt x="72" y="79"/>
                      <a:pt x="72" y="79"/>
                    </a:cubicBezTo>
                    <a:cubicBezTo>
                      <a:pt x="72" y="78"/>
                      <a:pt x="72" y="77"/>
                      <a:pt x="72" y="77"/>
                    </a:cubicBezTo>
                    <a:cubicBezTo>
                      <a:pt x="71" y="76"/>
                      <a:pt x="70" y="76"/>
                      <a:pt x="70" y="75"/>
                    </a:cubicBezTo>
                    <a:cubicBezTo>
                      <a:pt x="70" y="74"/>
                      <a:pt x="71" y="74"/>
                      <a:pt x="71" y="74"/>
                    </a:cubicBezTo>
                    <a:cubicBezTo>
                      <a:pt x="70" y="74"/>
                      <a:pt x="70" y="74"/>
                      <a:pt x="69" y="74"/>
                    </a:cubicBezTo>
                    <a:cubicBezTo>
                      <a:pt x="68" y="74"/>
                      <a:pt x="68" y="73"/>
                      <a:pt x="68" y="72"/>
                    </a:cubicBezTo>
                    <a:cubicBezTo>
                      <a:pt x="68" y="71"/>
                      <a:pt x="68" y="70"/>
                      <a:pt x="69" y="70"/>
                    </a:cubicBezTo>
                    <a:cubicBezTo>
                      <a:pt x="70" y="70"/>
                      <a:pt x="71" y="70"/>
                      <a:pt x="72" y="70"/>
                    </a:cubicBezTo>
                    <a:cubicBezTo>
                      <a:pt x="72" y="68"/>
                      <a:pt x="72" y="68"/>
                      <a:pt x="72" y="68"/>
                    </a:cubicBezTo>
                    <a:cubicBezTo>
                      <a:pt x="71" y="68"/>
                      <a:pt x="71" y="67"/>
                      <a:pt x="70" y="67"/>
                    </a:cubicBezTo>
                    <a:cubicBezTo>
                      <a:pt x="70" y="66"/>
                      <a:pt x="71" y="65"/>
                      <a:pt x="72" y="64"/>
                    </a:cubicBezTo>
                    <a:cubicBezTo>
                      <a:pt x="72" y="64"/>
                      <a:pt x="72" y="64"/>
                      <a:pt x="72" y="64"/>
                    </a:cubicBezTo>
                    <a:cubicBezTo>
                      <a:pt x="72" y="64"/>
                      <a:pt x="72" y="64"/>
                      <a:pt x="72" y="64"/>
                    </a:cubicBezTo>
                    <a:cubicBezTo>
                      <a:pt x="71" y="64"/>
                      <a:pt x="71" y="64"/>
                      <a:pt x="70" y="64"/>
                    </a:cubicBezTo>
                    <a:cubicBezTo>
                      <a:pt x="70" y="65"/>
                      <a:pt x="69" y="65"/>
                      <a:pt x="69" y="65"/>
                    </a:cubicBezTo>
                    <a:cubicBezTo>
                      <a:pt x="68" y="65"/>
                      <a:pt x="68" y="64"/>
                      <a:pt x="68" y="63"/>
                    </a:cubicBezTo>
                    <a:cubicBezTo>
                      <a:pt x="67" y="62"/>
                      <a:pt x="68" y="61"/>
                      <a:pt x="69" y="61"/>
                    </a:cubicBezTo>
                    <a:cubicBezTo>
                      <a:pt x="70" y="60"/>
                      <a:pt x="71" y="60"/>
                      <a:pt x="72" y="59"/>
                    </a:cubicBezTo>
                    <a:cubicBezTo>
                      <a:pt x="72" y="59"/>
                      <a:pt x="72" y="58"/>
                      <a:pt x="72" y="57"/>
                    </a:cubicBezTo>
                    <a:cubicBezTo>
                      <a:pt x="72" y="57"/>
                      <a:pt x="72" y="57"/>
                      <a:pt x="72" y="57"/>
                    </a:cubicBezTo>
                    <a:cubicBezTo>
                      <a:pt x="71" y="57"/>
                      <a:pt x="70" y="56"/>
                      <a:pt x="70" y="56"/>
                    </a:cubicBezTo>
                    <a:cubicBezTo>
                      <a:pt x="70" y="55"/>
                      <a:pt x="70" y="54"/>
                      <a:pt x="71" y="54"/>
                    </a:cubicBezTo>
                    <a:cubicBezTo>
                      <a:pt x="72" y="52"/>
                      <a:pt x="72" y="52"/>
                      <a:pt x="72" y="52"/>
                    </a:cubicBezTo>
                    <a:cubicBezTo>
                      <a:pt x="72" y="45"/>
                      <a:pt x="73" y="38"/>
                      <a:pt x="73" y="31"/>
                    </a:cubicBezTo>
                    <a:cubicBezTo>
                      <a:pt x="73" y="28"/>
                      <a:pt x="73" y="25"/>
                      <a:pt x="74" y="22"/>
                    </a:cubicBezTo>
                    <a:cubicBezTo>
                      <a:pt x="74" y="22"/>
                      <a:pt x="74" y="22"/>
                      <a:pt x="74" y="22"/>
                    </a:cubicBezTo>
                    <a:cubicBezTo>
                      <a:pt x="74" y="21"/>
                      <a:pt x="74" y="20"/>
                      <a:pt x="74" y="19"/>
                    </a:cubicBezTo>
                    <a:cubicBezTo>
                      <a:pt x="74" y="19"/>
                      <a:pt x="74" y="19"/>
                      <a:pt x="75" y="19"/>
                    </a:cubicBezTo>
                    <a:cubicBezTo>
                      <a:pt x="74" y="19"/>
                      <a:pt x="73" y="19"/>
                      <a:pt x="72" y="19"/>
                    </a:cubicBezTo>
                    <a:cubicBezTo>
                      <a:pt x="64" y="19"/>
                      <a:pt x="56" y="19"/>
                      <a:pt x="49" y="18"/>
                    </a:cubicBezTo>
                    <a:cubicBezTo>
                      <a:pt x="42" y="18"/>
                      <a:pt x="34" y="17"/>
                      <a:pt x="26" y="17"/>
                    </a:cubicBezTo>
                    <a:cubicBezTo>
                      <a:pt x="23" y="17"/>
                      <a:pt x="19" y="17"/>
                      <a:pt x="16" y="18"/>
                    </a:cubicBezTo>
                    <a:cubicBezTo>
                      <a:pt x="13" y="19"/>
                      <a:pt x="10" y="19"/>
                      <a:pt x="8" y="19"/>
                    </a:cubicBezTo>
                    <a:close/>
                    <a:moveTo>
                      <a:pt x="83" y="215"/>
                    </a:moveTo>
                    <a:cubicBezTo>
                      <a:pt x="83" y="215"/>
                      <a:pt x="83" y="215"/>
                      <a:pt x="83" y="215"/>
                    </a:cubicBezTo>
                    <a:cubicBezTo>
                      <a:pt x="84" y="216"/>
                      <a:pt x="84" y="216"/>
                      <a:pt x="83" y="217"/>
                    </a:cubicBezTo>
                    <a:cubicBezTo>
                      <a:pt x="83" y="217"/>
                      <a:pt x="83" y="217"/>
                      <a:pt x="83" y="217"/>
                    </a:cubicBezTo>
                    <a:cubicBezTo>
                      <a:pt x="83" y="217"/>
                      <a:pt x="83" y="217"/>
                      <a:pt x="84" y="217"/>
                    </a:cubicBezTo>
                    <a:cubicBezTo>
                      <a:pt x="84" y="216"/>
                      <a:pt x="85" y="216"/>
                      <a:pt x="85" y="216"/>
                    </a:cubicBezTo>
                    <a:cubicBezTo>
                      <a:pt x="86" y="215"/>
                      <a:pt x="86" y="215"/>
                      <a:pt x="87" y="215"/>
                    </a:cubicBezTo>
                    <a:cubicBezTo>
                      <a:pt x="87" y="215"/>
                      <a:pt x="87" y="215"/>
                      <a:pt x="87" y="215"/>
                    </a:cubicBezTo>
                    <a:cubicBezTo>
                      <a:pt x="87" y="214"/>
                      <a:pt x="88" y="214"/>
                      <a:pt x="88" y="214"/>
                    </a:cubicBezTo>
                    <a:cubicBezTo>
                      <a:pt x="89" y="213"/>
                      <a:pt x="90" y="213"/>
                      <a:pt x="91" y="212"/>
                    </a:cubicBezTo>
                    <a:cubicBezTo>
                      <a:pt x="92" y="212"/>
                      <a:pt x="92" y="212"/>
                      <a:pt x="92" y="212"/>
                    </a:cubicBezTo>
                    <a:cubicBezTo>
                      <a:pt x="93" y="211"/>
                      <a:pt x="93" y="211"/>
                      <a:pt x="93" y="211"/>
                    </a:cubicBezTo>
                    <a:cubicBezTo>
                      <a:pt x="93" y="210"/>
                      <a:pt x="93" y="208"/>
                      <a:pt x="93" y="207"/>
                    </a:cubicBezTo>
                    <a:cubicBezTo>
                      <a:pt x="93" y="206"/>
                      <a:pt x="93" y="206"/>
                      <a:pt x="93" y="205"/>
                    </a:cubicBezTo>
                    <a:cubicBezTo>
                      <a:pt x="93" y="205"/>
                      <a:pt x="93" y="204"/>
                      <a:pt x="93" y="203"/>
                    </a:cubicBezTo>
                    <a:cubicBezTo>
                      <a:pt x="91" y="204"/>
                      <a:pt x="90" y="205"/>
                      <a:pt x="89" y="206"/>
                    </a:cubicBezTo>
                    <a:cubicBezTo>
                      <a:pt x="85" y="207"/>
                      <a:pt x="82" y="209"/>
                      <a:pt x="77" y="210"/>
                    </a:cubicBezTo>
                    <a:cubicBezTo>
                      <a:pt x="77" y="211"/>
                      <a:pt x="77" y="212"/>
                      <a:pt x="77" y="213"/>
                    </a:cubicBezTo>
                    <a:cubicBezTo>
                      <a:pt x="78" y="212"/>
                      <a:pt x="79" y="212"/>
                      <a:pt x="79" y="212"/>
                    </a:cubicBezTo>
                    <a:cubicBezTo>
                      <a:pt x="80" y="211"/>
                      <a:pt x="80" y="211"/>
                      <a:pt x="81" y="211"/>
                    </a:cubicBezTo>
                    <a:cubicBezTo>
                      <a:pt x="81" y="211"/>
                      <a:pt x="82" y="210"/>
                      <a:pt x="83" y="210"/>
                    </a:cubicBezTo>
                    <a:cubicBezTo>
                      <a:pt x="85" y="209"/>
                      <a:pt x="87" y="207"/>
                      <a:pt x="89" y="207"/>
                    </a:cubicBezTo>
                    <a:cubicBezTo>
                      <a:pt x="89" y="207"/>
                      <a:pt x="90" y="207"/>
                      <a:pt x="90" y="207"/>
                    </a:cubicBezTo>
                    <a:cubicBezTo>
                      <a:pt x="90" y="207"/>
                      <a:pt x="91" y="208"/>
                      <a:pt x="91" y="208"/>
                    </a:cubicBezTo>
                    <a:cubicBezTo>
                      <a:pt x="91" y="209"/>
                      <a:pt x="91" y="209"/>
                      <a:pt x="91" y="210"/>
                    </a:cubicBezTo>
                    <a:cubicBezTo>
                      <a:pt x="89" y="212"/>
                      <a:pt x="86" y="213"/>
                      <a:pt x="83" y="215"/>
                    </a:cubicBezTo>
                    <a:close/>
                    <a:moveTo>
                      <a:pt x="78" y="204"/>
                    </a:moveTo>
                    <a:cubicBezTo>
                      <a:pt x="79" y="204"/>
                      <a:pt x="79" y="204"/>
                      <a:pt x="80" y="205"/>
                    </a:cubicBezTo>
                    <a:cubicBezTo>
                      <a:pt x="80" y="205"/>
                      <a:pt x="80" y="205"/>
                      <a:pt x="80" y="205"/>
                    </a:cubicBezTo>
                    <a:cubicBezTo>
                      <a:pt x="83" y="204"/>
                      <a:pt x="85" y="202"/>
                      <a:pt x="88" y="201"/>
                    </a:cubicBezTo>
                    <a:cubicBezTo>
                      <a:pt x="88" y="201"/>
                      <a:pt x="89" y="200"/>
                      <a:pt x="89" y="200"/>
                    </a:cubicBezTo>
                    <a:cubicBezTo>
                      <a:pt x="90" y="199"/>
                      <a:pt x="92" y="198"/>
                      <a:pt x="93" y="198"/>
                    </a:cubicBezTo>
                    <a:cubicBezTo>
                      <a:pt x="93" y="196"/>
                      <a:pt x="93" y="195"/>
                      <a:pt x="93" y="193"/>
                    </a:cubicBezTo>
                    <a:cubicBezTo>
                      <a:pt x="93" y="191"/>
                      <a:pt x="93" y="191"/>
                      <a:pt x="93" y="191"/>
                    </a:cubicBezTo>
                    <a:cubicBezTo>
                      <a:pt x="90" y="193"/>
                      <a:pt x="88" y="195"/>
                      <a:pt x="85" y="196"/>
                    </a:cubicBezTo>
                    <a:cubicBezTo>
                      <a:pt x="84" y="197"/>
                      <a:pt x="84" y="197"/>
                      <a:pt x="84" y="197"/>
                    </a:cubicBezTo>
                    <a:cubicBezTo>
                      <a:pt x="81" y="199"/>
                      <a:pt x="79" y="200"/>
                      <a:pt x="76" y="201"/>
                    </a:cubicBezTo>
                    <a:cubicBezTo>
                      <a:pt x="76" y="202"/>
                      <a:pt x="77" y="203"/>
                      <a:pt x="77" y="204"/>
                    </a:cubicBezTo>
                    <a:cubicBezTo>
                      <a:pt x="77" y="204"/>
                      <a:pt x="77" y="204"/>
                      <a:pt x="78" y="204"/>
                    </a:cubicBezTo>
                    <a:close/>
                    <a:moveTo>
                      <a:pt x="75" y="194"/>
                    </a:moveTo>
                    <a:cubicBezTo>
                      <a:pt x="75" y="195"/>
                      <a:pt x="76" y="196"/>
                      <a:pt x="76" y="197"/>
                    </a:cubicBezTo>
                    <a:cubicBezTo>
                      <a:pt x="78" y="196"/>
                      <a:pt x="80" y="194"/>
                      <a:pt x="83" y="193"/>
                    </a:cubicBezTo>
                    <a:cubicBezTo>
                      <a:pt x="84" y="192"/>
                      <a:pt x="84" y="192"/>
                      <a:pt x="85" y="191"/>
                    </a:cubicBezTo>
                    <a:cubicBezTo>
                      <a:pt x="88" y="189"/>
                      <a:pt x="90" y="188"/>
                      <a:pt x="93" y="187"/>
                    </a:cubicBezTo>
                    <a:cubicBezTo>
                      <a:pt x="93" y="183"/>
                      <a:pt x="93" y="183"/>
                      <a:pt x="93" y="183"/>
                    </a:cubicBezTo>
                    <a:cubicBezTo>
                      <a:pt x="91" y="185"/>
                      <a:pt x="88" y="187"/>
                      <a:pt x="86" y="188"/>
                    </a:cubicBezTo>
                    <a:cubicBezTo>
                      <a:pt x="86" y="189"/>
                      <a:pt x="86" y="189"/>
                      <a:pt x="86" y="189"/>
                    </a:cubicBezTo>
                    <a:cubicBezTo>
                      <a:pt x="83" y="190"/>
                      <a:pt x="79" y="193"/>
                      <a:pt x="75" y="194"/>
                    </a:cubicBezTo>
                    <a:close/>
                    <a:moveTo>
                      <a:pt x="75" y="186"/>
                    </a:moveTo>
                    <a:cubicBezTo>
                      <a:pt x="75" y="187"/>
                      <a:pt x="75" y="189"/>
                      <a:pt x="75" y="190"/>
                    </a:cubicBezTo>
                    <a:cubicBezTo>
                      <a:pt x="78" y="189"/>
                      <a:pt x="81" y="187"/>
                      <a:pt x="85" y="184"/>
                    </a:cubicBezTo>
                    <a:cubicBezTo>
                      <a:pt x="85" y="184"/>
                      <a:pt x="86" y="183"/>
                      <a:pt x="87" y="183"/>
                    </a:cubicBezTo>
                    <a:cubicBezTo>
                      <a:pt x="89" y="181"/>
                      <a:pt x="91" y="180"/>
                      <a:pt x="93" y="178"/>
                    </a:cubicBezTo>
                    <a:cubicBezTo>
                      <a:pt x="93" y="176"/>
                      <a:pt x="93" y="176"/>
                      <a:pt x="93" y="176"/>
                    </a:cubicBezTo>
                    <a:cubicBezTo>
                      <a:pt x="91" y="177"/>
                      <a:pt x="89" y="178"/>
                      <a:pt x="87" y="179"/>
                    </a:cubicBezTo>
                    <a:cubicBezTo>
                      <a:pt x="86" y="180"/>
                      <a:pt x="86" y="180"/>
                      <a:pt x="86" y="180"/>
                    </a:cubicBezTo>
                    <a:cubicBezTo>
                      <a:pt x="83" y="182"/>
                      <a:pt x="79" y="184"/>
                      <a:pt x="75" y="185"/>
                    </a:cubicBezTo>
                    <a:cubicBezTo>
                      <a:pt x="75" y="185"/>
                      <a:pt x="75" y="186"/>
                      <a:pt x="75" y="186"/>
                    </a:cubicBezTo>
                    <a:close/>
                    <a:moveTo>
                      <a:pt x="76" y="174"/>
                    </a:moveTo>
                    <a:cubicBezTo>
                      <a:pt x="76" y="176"/>
                      <a:pt x="76" y="179"/>
                      <a:pt x="76" y="181"/>
                    </a:cubicBezTo>
                    <a:cubicBezTo>
                      <a:pt x="79" y="180"/>
                      <a:pt x="82" y="178"/>
                      <a:pt x="85" y="176"/>
                    </a:cubicBezTo>
                    <a:cubicBezTo>
                      <a:pt x="86" y="175"/>
                      <a:pt x="87" y="175"/>
                      <a:pt x="88" y="174"/>
                    </a:cubicBezTo>
                    <a:cubicBezTo>
                      <a:pt x="89" y="173"/>
                      <a:pt x="91" y="172"/>
                      <a:pt x="93" y="171"/>
                    </a:cubicBezTo>
                    <a:cubicBezTo>
                      <a:pt x="93" y="171"/>
                      <a:pt x="93" y="166"/>
                      <a:pt x="93" y="164"/>
                    </a:cubicBezTo>
                    <a:cubicBezTo>
                      <a:pt x="93" y="164"/>
                      <a:pt x="93" y="164"/>
                      <a:pt x="92" y="165"/>
                    </a:cubicBezTo>
                    <a:cubicBezTo>
                      <a:pt x="91" y="166"/>
                      <a:pt x="89" y="167"/>
                      <a:pt x="87" y="168"/>
                    </a:cubicBezTo>
                    <a:cubicBezTo>
                      <a:pt x="84" y="170"/>
                      <a:pt x="80" y="172"/>
                      <a:pt x="76" y="174"/>
                    </a:cubicBezTo>
                    <a:close/>
                    <a:moveTo>
                      <a:pt x="76" y="167"/>
                    </a:moveTo>
                    <a:cubicBezTo>
                      <a:pt x="76" y="168"/>
                      <a:pt x="76" y="169"/>
                      <a:pt x="76" y="169"/>
                    </a:cubicBezTo>
                    <a:cubicBezTo>
                      <a:pt x="79" y="168"/>
                      <a:pt x="82" y="166"/>
                      <a:pt x="85" y="164"/>
                    </a:cubicBezTo>
                    <a:cubicBezTo>
                      <a:pt x="87" y="163"/>
                      <a:pt x="88" y="162"/>
                      <a:pt x="89" y="161"/>
                    </a:cubicBezTo>
                    <a:cubicBezTo>
                      <a:pt x="91" y="161"/>
                      <a:pt x="91" y="161"/>
                      <a:pt x="91" y="161"/>
                    </a:cubicBezTo>
                    <a:cubicBezTo>
                      <a:pt x="91" y="160"/>
                      <a:pt x="91" y="160"/>
                      <a:pt x="91" y="160"/>
                    </a:cubicBezTo>
                    <a:cubicBezTo>
                      <a:pt x="92" y="160"/>
                      <a:pt x="92" y="159"/>
                      <a:pt x="93" y="159"/>
                    </a:cubicBezTo>
                    <a:cubicBezTo>
                      <a:pt x="93" y="159"/>
                      <a:pt x="93" y="157"/>
                      <a:pt x="93" y="156"/>
                    </a:cubicBezTo>
                    <a:cubicBezTo>
                      <a:pt x="93" y="156"/>
                      <a:pt x="93" y="156"/>
                      <a:pt x="93" y="156"/>
                    </a:cubicBezTo>
                    <a:cubicBezTo>
                      <a:pt x="93" y="156"/>
                      <a:pt x="92" y="157"/>
                      <a:pt x="92" y="157"/>
                    </a:cubicBezTo>
                    <a:cubicBezTo>
                      <a:pt x="90" y="158"/>
                      <a:pt x="88" y="159"/>
                      <a:pt x="87" y="160"/>
                    </a:cubicBezTo>
                    <a:cubicBezTo>
                      <a:pt x="84" y="162"/>
                      <a:pt x="80" y="165"/>
                      <a:pt x="76" y="167"/>
                    </a:cubicBezTo>
                    <a:cubicBezTo>
                      <a:pt x="76" y="167"/>
                      <a:pt x="76" y="167"/>
                      <a:pt x="76" y="167"/>
                    </a:cubicBezTo>
                    <a:close/>
                    <a:moveTo>
                      <a:pt x="75" y="161"/>
                    </a:moveTo>
                    <a:cubicBezTo>
                      <a:pt x="76" y="162"/>
                      <a:pt x="76" y="162"/>
                      <a:pt x="76" y="163"/>
                    </a:cubicBezTo>
                    <a:cubicBezTo>
                      <a:pt x="79" y="161"/>
                      <a:pt x="82" y="159"/>
                      <a:pt x="85" y="157"/>
                    </a:cubicBezTo>
                    <a:cubicBezTo>
                      <a:pt x="87" y="155"/>
                      <a:pt x="87" y="155"/>
                      <a:pt x="87" y="155"/>
                    </a:cubicBezTo>
                    <a:cubicBezTo>
                      <a:pt x="88" y="155"/>
                      <a:pt x="89" y="154"/>
                      <a:pt x="90" y="153"/>
                    </a:cubicBezTo>
                    <a:cubicBezTo>
                      <a:pt x="91" y="153"/>
                      <a:pt x="91" y="153"/>
                      <a:pt x="91" y="153"/>
                    </a:cubicBezTo>
                    <a:cubicBezTo>
                      <a:pt x="92" y="152"/>
                      <a:pt x="92" y="152"/>
                      <a:pt x="93" y="151"/>
                    </a:cubicBezTo>
                    <a:cubicBezTo>
                      <a:pt x="93" y="151"/>
                      <a:pt x="93" y="149"/>
                      <a:pt x="93" y="149"/>
                    </a:cubicBezTo>
                    <a:cubicBezTo>
                      <a:pt x="92" y="150"/>
                      <a:pt x="91" y="151"/>
                      <a:pt x="89" y="152"/>
                    </a:cubicBezTo>
                    <a:cubicBezTo>
                      <a:pt x="88" y="153"/>
                      <a:pt x="88" y="153"/>
                      <a:pt x="88" y="153"/>
                    </a:cubicBezTo>
                    <a:cubicBezTo>
                      <a:pt x="83" y="156"/>
                      <a:pt x="80" y="159"/>
                      <a:pt x="75" y="161"/>
                    </a:cubicBezTo>
                    <a:close/>
                    <a:moveTo>
                      <a:pt x="75" y="153"/>
                    </a:moveTo>
                    <a:cubicBezTo>
                      <a:pt x="75" y="155"/>
                      <a:pt x="75" y="156"/>
                      <a:pt x="75" y="157"/>
                    </a:cubicBezTo>
                    <a:cubicBezTo>
                      <a:pt x="79" y="155"/>
                      <a:pt x="83" y="152"/>
                      <a:pt x="87" y="149"/>
                    </a:cubicBezTo>
                    <a:cubicBezTo>
                      <a:pt x="88" y="148"/>
                      <a:pt x="88" y="148"/>
                      <a:pt x="88" y="148"/>
                    </a:cubicBezTo>
                    <a:cubicBezTo>
                      <a:pt x="89" y="147"/>
                      <a:pt x="91" y="146"/>
                      <a:pt x="93" y="144"/>
                    </a:cubicBezTo>
                    <a:cubicBezTo>
                      <a:pt x="93" y="144"/>
                      <a:pt x="93" y="144"/>
                      <a:pt x="93" y="144"/>
                    </a:cubicBezTo>
                    <a:cubicBezTo>
                      <a:pt x="93" y="140"/>
                      <a:pt x="93" y="136"/>
                      <a:pt x="93" y="132"/>
                    </a:cubicBezTo>
                    <a:cubicBezTo>
                      <a:pt x="90" y="135"/>
                      <a:pt x="85" y="138"/>
                      <a:pt x="82" y="141"/>
                    </a:cubicBezTo>
                    <a:cubicBezTo>
                      <a:pt x="79" y="143"/>
                      <a:pt x="77" y="144"/>
                      <a:pt x="75" y="146"/>
                    </a:cubicBezTo>
                    <a:cubicBezTo>
                      <a:pt x="75" y="147"/>
                      <a:pt x="75" y="148"/>
                      <a:pt x="75" y="149"/>
                    </a:cubicBezTo>
                    <a:cubicBezTo>
                      <a:pt x="76" y="149"/>
                      <a:pt x="78" y="148"/>
                      <a:pt x="79" y="147"/>
                    </a:cubicBezTo>
                    <a:cubicBezTo>
                      <a:pt x="80" y="146"/>
                      <a:pt x="81" y="146"/>
                      <a:pt x="82" y="145"/>
                    </a:cubicBezTo>
                    <a:cubicBezTo>
                      <a:pt x="84" y="143"/>
                      <a:pt x="86" y="142"/>
                      <a:pt x="88" y="141"/>
                    </a:cubicBezTo>
                    <a:cubicBezTo>
                      <a:pt x="89" y="141"/>
                      <a:pt x="89" y="141"/>
                      <a:pt x="89" y="141"/>
                    </a:cubicBezTo>
                    <a:cubicBezTo>
                      <a:pt x="89" y="141"/>
                      <a:pt x="90" y="141"/>
                      <a:pt x="90" y="142"/>
                    </a:cubicBezTo>
                    <a:cubicBezTo>
                      <a:pt x="90" y="142"/>
                      <a:pt x="90" y="143"/>
                      <a:pt x="90" y="143"/>
                    </a:cubicBezTo>
                    <a:cubicBezTo>
                      <a:pt x="88" y="146"/>
                      <a:pt x="84" y="149"/>
                      <a:pt x="81" y="151"/>
                    </a:cubicBezTo>
                    <a:cubicBezTo>
                      <a:pt x="79" y="152"/>
                      <a:pt x="77" y="153"/>
                      <a:pt x="75" y="153"/>
                    </a:cubicBezTo>
                    <a:close/>
                    <a:moveTo>
                      <a:pt x="74" y="138"/>
                    </a:moveTo>
                    <a:cubicBezTo>
                      <a:pt x="74" y="139"/>
                      <a:pt x="74" y="140"/>
                      <a:pt x="74" y="141"/>
                    </a:cubicBezTo>
                    <a:cubicBezTo>
                      <a:pt x="76" y="140"/>
                      <a:pt x="78" y="138"/>
                      <a:pt x="80" y="137"/>
                    </a:cubicBezTo>
                    <a:cubicBezTo>
                      <a:pt x="81" y="136"/>
                      <a:pt x="81" y="136"/>
                      <a:pt x="81" y="136"/>
                    </a:cubicBezTo>
                    <a:cubicBezTo>
                      <a:pt x="82" y="135"/>
                      <a:pt x="83" y="135"/>
                      <a:pt x="84" y="134"/>
                    </a:cubicBezTo>
                    <a:cubicBezTo>
                      <a:pt x="87" y="131"/>
                      <a:pt x="90" y="129"/>
                      <a:pt x="94" y="127"/>
                    </a:cubicBezTo>
                    <a:cubicBezTo>
                      <a:pt x="94" y="126"/>
                      <a:pt x="94" y="125"/>
                      <a:pt x="94" y="124"/>
                    </a:cubicBezTo>
                    <a:cubicBezTo>
                      <a:pt x="93" y="124"/>
                      <a:pt x="93" y="125"/>
                      <a:pt x="92" y="125"/>
                    </a:cubicBezTo>
                    <a:cubicBezTo>
                      <a:pt x="92" y="125"/>
                      <a:pt x="91" y="126"/>
                      <a:pt x="91" y="126"/>
                    </a:cubicBezTo>
                    <a:cubicBezTo>
                      <a:pt x="89" y="127"/>
                      <a:pt x="87" y="128"/>
                      <a:pt x="85" y="130"/>
                    </a:cubicBezTo>
                    <a:cubicBezTo>
                      <a:pt x="85" y="130"/>
                      <a:pt x="84" y="131"/>
                      <a:pt x="84" y="131"/>
                    </a:cubicBezTo>
                    <a:cubicBezTo>
                      <a:pt x="82" y="132"/>
                      <a:pt x="80" y="134"/>
                      <a:pt x="79" y="135"/>
                    </a:cubicBezTo>
                    <a:cubicBezTo>
                      <a:pt x="78" y="135"/>
                      <a:pt x="78" y="135"/>
                      <a:pt x="78" y="135"/>
                    </a:cubicBezTo>
                    <a:cubicBezTo>
                      <a:pt x="77" y="136"/>
                      <a:pt x="76" y="137"/>
                      <a:pt x="74" y="138"/>
                    </a:cubicBezTo>
                    <a:close/>
                    <a:moveTo>
                      <a:pt x="74" y="133"/>
                    </a:moveTo>
                    <a:cubicBezTo>
                      <a:pt x="75" y="132"/>
                      <a:pt x="75" y="132"/>
                      <a:pt x="75" y="132"/>
                    </a:cubicBezTo>
                    <a:cubicBezTo>
                      <a:pt x="76" y="131"/>
                      <a:pt x="77" y="131"/>
                      <a:pt x="78" y="130"/>
                    </a:cubicBezTo>
                    <a:cubicBezTo>
                      <a:pt x="77" y="131"/>
                      <a:pt x="75" y="131"/>
                      <a:pt x="74" y="132"/>
                    </a:cubicBezTo>
                    <a:cubicBezTo>
                      <a:pt x="74" y="132"/>
                      <a:pt x="74" y="132"/>
                      <a:pt x="74" y="133"/>
                    </a:cubicBezTo>
                    <a:close/>
                    <a:moveTo>
                      <a:pt x="74" y="122"/>
                    </a:moveTo>
                    <a:cubicBezTo>
                      <a:pt x="74" y="124"/>
                      <a:pt x="74" y="126"/>
                      <a:pt x="74" y="128"/>
                    </a:cubicBezTo>
                    <a:cubicBezTo>
                      <a:pt x="77" y="127"/>
                      <a:pt x="79" y="125"/>
                      <a:pt x="81" y="123"/>
                    </a:cubicBezTo>
                    <a:cubicBezTo>
                      <a:pt x="82" y="123"/>
                      <a:pt x="82" y="123"/>
                      <a:pt x="83" y="122"/>
                    </a:cubicBezTo>
                    <a:cubicBezTo>
                      <a:pt x="84" y="121"/>
                      <a:pt x="85" y="120"/>
                      <a:pt x="86" y="120"/>
                    </a:cubicBezTo>
                    <a:cubicBezTo>
                      <a:pt x="88" y="118"/>
                      <a:pt x="91" y="115"/>
                      <a:pt x="94" y="114"/>
                    </a:cubicBezTo>
                    <a:cubicBezTo>
                      <a:pt x="94" y="113"/>
                      <a:pt x="94" y="111"/>
                      <a:pt x="94" y="110"/>
                    </a:cubicBezTo>
                    <a:cubicBezTo>
                      <a:pt x="93" y="110"/>
                      <a:pt x="93" y="110"/>
                      <a:pt x="92" y="111"/>
                    </a:cubicBezTo>
                    <a:cubicBezTo>
                      <a:pt x="92" y="111"/>
                      <a:pt x="92" y="111"/>
                      <a:pt x="91" y="111"/>
                    </a:cubicBezTo>
                    <a:cubicBezTo>
                      <a:pt x="89" y="113"/>
                      <a:pt x="87" y="114"/>
                      <a:pt x="85" y="116"/>
                    </a:cubicBezTo>
                    <a:cubicBezTo>
                      <a:pt x="81" y="118"/>
                      <a:pt x="77" y="121"/>
                      <a:pt x="74" y="122"/>
                    </a:cubicBezTo>
                    <a:close/>
                    <a:moveTo>
                      <a:pt x="94" y="119"/>
                    </a:moveTo>
                    <a:cubicBezTo>
                      <a:pt x="93" y="119"/>
                      <a:pt x="93" y="119"/>
                      <a:pt x="93" y="120"/>
                    </a:cubicBezTo>
                    <a:cubicBezTo>
                      <a:pt x="93" y="120"/>
                      <a:pt x="93" y="119"/>
                      <a:pt x="94" y="119"/>
                    </a:cubicBezTo>
                    <a:cubicBezTo>
                      <a:pt x="94" y="119"/>
                      <a:pt x="94" y="119"/>
                      <a:pt x="94" y="119"/>
                    </a:cubicBezTo>
                    <a:close/>
                    <a:moveTo>
                      <a:pt x="74" y="118"/>
                    </a:moveTo>
                    <a:cubicBezTo>
                      <a:pt x="75" y="117"/>
                      <a:pt x="77" y="117"/>
                      <a:pt x="78" y="116"/>
                    </a:cubicBezTo>
                    <a:cubicBezTo>
                      <a:pt x="77" y="117"/>
                      <a:pt x="76" y="117"/>
                      <a:pt x="75" y="117"/>
                    </a:cubicBezTo>
                    <a:cubicBezTo>
                      <a:pt x="74" y="117"/>
                      <a:pt x="74" y="117"/>
                      <a:pt x="74" y="117"/>
                    </a:cubicBezTo>
                    <a:cubicBezTo>
                      <a:pt x="74" y="117"/>
                      <a:pt x="74" y="118"/>
                      <a:pt x="74" y="118"/>
                    </a:cubicBezTo>
                    <a:close/>
                    <a:moveTo>
                      <a:pt x="75" y="112"/>
                    </a:moveTo>
                    <a:cubicBezTo>
                      <a:pt x="76" y="112"/>
                      <a:pt x="76" y="112"/>
                      <a:pt x="76" y="113"/>
                    </a:cubicBezTo>
                    <a:cubicBezTo>
                      <a:pt x="80" y="111"/>
                      <a:pt x="83" y="108"/>
                      <a:pt x="87" y="106"/>
                    </a:cubicBezTo>
                    <a:cubicBezTo>
                      <a:pt x="88" y="105"/>
                      <a:pt x="88" y="105"/>
                      <a:pt x="89" y="104"/>
                    </a:cubicBezTo>
                    <a:cubicBezTo>
                      <a:pt x="91" y="103"/>
                      <a:pt x="92" y="102"/>
                      <a:pt x="93" y="101"/>
                    </a:cubicBezTo>
                    <a:cubicBezTo>
                      <a:pt x="93" y="100"/>
                      <a:pt x="93" y="100"/>
                      <a:pt x="93" y="100"/>
                    </a:cubicBezTo>
                    <a:cubicBezTo>
                      <a:pt x="93" y="98"/>
                      <a:pt x="93" y="96"/>
                      <a:pt x="93" y="94"/>
                    </a:cubicBezTo>
                    <a:cubicBezTo>
                      <a:pt x="92" y="94"/>
                      <a:pt x="91" y="95"/>
                      <a:pt x="90" y="96"/>
                    </a:cubicBezTo>
                    <a:cubicBezTo>
                      <a:pt x="90" y="96"/>
                      <a:pt x="89" y="96"/>
                      <a:pt x="89" y="97"/>
                    </a:cubicBezTo>
                    <a:cubicBezTo>
                      <a:pt x="86" y="99"/>
                      <a:pt x="83" y="101"/>
                      <a:pt x="81" y="102"/>
                    </a:cubicBezTo>
                    <a:cubicBezTo>
                      <a:pt x="79" y="103"/>
                      <a:pt x="77" y="104"/>
                      <a:pt x="76" y="105"/>
                    </a:cubicBezTo>
                    <a:cubicBezTo>
                      <a:pt x="75" y="105"/>
                      <a:pt x="75" y="105"/>
                      <a:pt x="75" y="105"/>
                    </a:cubicBezTo>
                    <a:cubicBezTo>
                      <a:pt x="75" y="105"/>
                      <a:pt x="75" y="106"/>
                      <a:pt x="75" y="106"/>
                    </a:cubicBezTo>
                    <a:cubicBezTo>
                      <a:pt x="75" y="108"/>
                      <a:pt x="75" y="110"/>
                      <a:pt x="74" y="112"/>
                    </a:cubicBezTo>
                    <a:cubicBezTo>
                      <a:pt x="75" y="112"/>
                      <a:pt x="75" y="112"/>
                      <a:pt x="75" y="112"/>
                    </a:cubicBezTo>
                    <a:close/>
                    <a:moveTo>
                      <a:pt x="75" y="101"/>
                    </a:moveTo>
                    <a:cubicBezTo>
                      <a:pt x="75" y="101"/>
                      <a:pt x="75" y="101"/>
                      <a:pt x="75" y="101"/>
                    </a:cubicBezTo>
                    <a:cubicBezTo>
                      <a:pt x="77" y="100"/>
                      <a:pt x="79" y="99"/>
                      <a:pt x="81" y="98"/>
                    </a:cubicBezTo>
                    <a:cubicBezTo>
                      <a:pt x="83" y="96"/>
                      <a:pt x="85" y="95"/>
                      <a:pt x="87" y="93"/>
                    </a:cubicBezTo>
                    <a:cubicBezTo>
                      <a:pt x="88" y="92"/>
                      <a:pt x="88" y="92"/>
                      <a:pt x="88" y="92"/>
                    </a:cubicBezTo>
                    <a:cubicBezTo>
                      <a:pt x="90" y="91"/>
                      <a:pt x="91" y="90"/>
                      <a:pt x="93" y="89"/>
                    </a:cubicBezTo>
                    <a:cubicBezTo>
                      <a:pt x="93" y="88"/>
                      <a:pt x="93" y="88"/>
                      <a:pt x="92" y="87"/>
                    </a:cubicBezTo>
                    <a:cubicBezTo>
                      <a:pt x="91" y="89"/>
                      <a:pt x="89" y="90"/>
                      <a:pt x="87" y="92"/>
                    </a:cubicBezTo>
                    <a:cubicBezTo>
                      <a:pt x="86" y="92"/>
                      <a:pt x="85" y="93"/>
                      <a:pt x="84" y="94"/>
                    </a:cubicBezTo>
                    <a:cubicBezTo>
                      <a:pt x="81" y="96"/>
                      <a:pt x="78" y="98"/>
                      <a:pt x="75" y="100"/>
                    </a:cubicBezTo>
                    <a:lnTo>
                      <a:pt x="75" y="101"/>
                    </a:lnTo>
                    <a:close/>
                    <a:moveTo>
                      <a:pt x="75" y="95"/>
                    </a:moveTo>
                    <a:cubicBezTo>
                      <a:pt x="77" y="94"/>
                      <a:pt x="80" y="92"/>
                      <a:pt x="82" y="90"/>
                    </a:cubicBezTo>
                    <a:cubicBezTo>
                      <a:pt x="83" y="89"/>
                      <a:pt x="85" y="88"/>
                      <a:pt x="86" y="87"/>
                    </a:cubicBezTo>
                    <a:cubicBezTo>
                      <a:pt x="88" y="85"/>
                      <a:pt x="88" y="85"/>
                      <a:pt x="88" y="85"/>
                    </a:cubicBezTo>
                    <a:cubicBezTo>
                      <a:pt x="88" y="85"/>
                      <a:pt x="89" y="85"/>
                      <a:pt x="89" y="85"/>
                    </a:cubicBezTo>
                    <a:cubicBezTo>
                      <a:pt x="90" y="84"/>
                      <a:pt x="91" y="83"/>
                      <a:pt x="92" y="82"/>
                    </a:cubicBezTo>
                    <a:cubicBezTo>
                      <a:pt x="92" y="82"/>
                      <a:pt x="92" y="81"/>
                      <a:pt x="92" y="81"/>
                    </a:cubicBezTo>
                    <a:cubicBezTo>
                      <a:pt x="92" y="82"/>
                      <a:pt x="91" y="82"/>
                      <a:pt x="90" y="83"/>
                    </a:cubicBezTo>
                    <a:cubicBezTo>
                      <a:pt x="90" y="83"/>
                      <a:pt x="89" y="83"/>
                      <a:pt x="89" y="83"/>
                    </a:cubicBezTo>
                    <a:cubicBezTo>
                      <a:pt x="88" y="85"/>
                      <a:pt x="86" y="86"/>
                      <a:pt x="85" y="87"/>
                    </a:cubicBezTo>
                    <a:cubicBezTo>
                      <a:pt x="83" y="89"/>
                      <a:pt x="83" y="89"/>
                      <a:pt x="83" y="89"/>
                    </a:cubicBezTo>
                    <a:cubicBezTo>
                      <a:pt x="80" y="90"/>
                      <a:pt x="78" y="92"/>
                      <a:pt x="75" y="94"/>
                    </a:cubicBezTo>
                    <a:lnTo>
                      <a:pt x="75" y="95"/>
                    </a:lnTo>
                    <a:close/>
                    <a:moveTo>
                      <a:pt x="76" y="85"/>
                    </a:moveTo>
                    <a:cubicBezTo>
                      <a:pt x="76" y="87"/>
                      <a:pt x="76" y="88"/>
                      <a:pt x="75" y="89"/>
                    </a:cubicBezTo>
                    <a:cubicBezTo>
                      <a:pt x="78" y="87"/>
                      <a:pt x="80" y="86"/>
                      <a:pt x="82" y="84"/>
                    </a:cubicBezTo>
                    <a:cubicBezTo>
                      <a:pt x="83" y="83"/>
                      <a:pt x="83" y="83"/>
                      <a:pt x="83" y="83"/>
                    </a:cubicBezTo>
                    <a:cubicBezTo>
                      <a:pt x="85" y="82"/>
                      <a:pt x="86" y="81"/>
                      <a:pt x="88" y="80"/>
                    </a:cubicBezTo>
                    <a:cubicBezTo>
                      <a:pt x="88" y="80"/>
                      <a:pt x="88" y="79"/>
                      <a:pt x="88" y="79"/>
                    </a:cubicBezTo>
                    <a:cubicBezTo>
                      <a:pt x="90" y="78"/>
                      <a:pt x="91" y="77"/>
                      <a:pt x="92" y="77"/>
                    </a:cubicBezTo>
                    <a:cubicBezTo>
                      <a:pt x="92" y="77"/>
                      <a:pt x="92" y="77"/>
                      <a:pt x="92" y="76"/>
                    </a:cubicBezTo>
                    <a:cubicBezTo>
                      <a:pt x="93" y="73"/>
                      <a:pt x="93" y="69"/>
                      <a:pt x="93" y="66"/>
                    </a:cubicBezTo>
                    <a:cubicBezTo>
                      <a:pt x="93" y="66"/>
                      <a:pt x="93" y="65"/>
                      <a:pt x="93" y="65"/>
                    </a:cubicBezTo>
                    <a:cubicBezTo>
                      <a:pt x="92" y="66"/>
                      <a:pt x="91" y="67"/>
                      <a:pt x="90" y="68"/>
                    </a:cubicBezTo>
                    <a:cubicBezTo>
                      <a:pt x="89" y="68"/>
                      <a:pt x="89" y="68"/>
                      <a:pt x="89" y="68"/>
                    </a:cubicBezTo>
                    <a:cubicBezTo>
                      <a:pt x="87" y="70"/>
                      <a:pt x="85" y="71"/>
                      <a:pt x="83" y="72"/>
                    </a:cubicBezTo>
                    <a:cubicBezTo>
                      <a:pt x="81" y="74"/>
                      <a:pt x="79" y="75"/>
                      <a:pt x="76" y="76"/>
                    </a:cubicBezTo>
                    <a:cubicBezTo>
                      <a:pt x="76" y="76"/>
                      <a:pt x="76" y="77"/>
                      <a:pt x="76" y="78"/>
                    </a:cubicBezTo>
                    <a:cubicBezTo>
                      <a:pt x="77" y="77"/>
                      <a:pt x="79" y="76"/>
                      <a:pt x="80" y="75"/>
                    </a:cubicBezTo>
                    <a:cubicBezTo>
                      <a:pt x="81" y="75"/>
                      <a:pt x="81" y="75"/>
                      <a:pt x="82" y="74"/>
                    </a:cubicBezTo>
                    <a:cubicBezTo>
                      <a:pt x="84" y="73"/>
                      <a:pt x="86" y="72"/>
                      <a:pt x="88" y="72"/>
                    </a:cubicBezTo>
                    <a:cubicBezTo>
                      <a:pt x="88" y="71"/>
                      <a:pt x="89" y="71"/>
                      <a:pt x="89" y="71"/>
                    </a:cubicBezTo>
                    <a:cubicBezTo>
                      <a:pt x="89" y="71"/>
                      <a:pt x="89" y="71"/>
                      <a:pt x="90" y="71"/>
                    </a:cubicBezTo>
                    <a:cubicBezTo>
                      <a:pt x="90" y="71"/>
                      <a:pt x="90" y="71"/>
                      <a:pt x="91" y="72"/>
                    </a:cubicBezTo>
                    <a:cubicBezTo>
                      <a:pt x="91" y="72"/>
                      <a:pt x="91" y="73"/>
                      <a:pt x="91" y="73"/>
                    </a:cubicBezTo>
                    <a:cubicBezTo>
                      <a:pt x="90" y="76"/>
                      <a:pt x="87" y="78"/>
                      <a:pt x="84" y="80"/>
                    </a:cubicBezTo>
                    <a:cubicBezTo>
                      <a:pt x="83" y="80"/>
                      <a:pt x="83" y="81"/>
                      <a:pt x="82" y="81"/>
                    </a:cubicBezTo>
                    <a:cubicBezTo>
                      <a:pt x="80" y="83"/>
                      <a:pt x="78" y="84"/>
                      <a:pt x="76" y="85"/>
                    </a:cubicBezTo>
                    <a:close/>
                    <a:moveTo>
                      <a:pt x="76" y="81"/>
                    </a:moveTo>
                    <a:cubicBezTo>
                      <a:pt x="76" y="81"/>
                      <a:pt x="76" y="81"/>
                      <a:pt x="77" y="80"/>
                    </a:cubicBezTo>
                    <a:cubicBezTo>
                      <a:pt x="76" y="81"/>
                      <a:pt x="76" y="81"/>
                      <a:pt x="76" y="81"/>
                    </a:cubicBezTo>
                    <a:cubicBezTo>
                      <a:pt x="76" y="81"/>
                      <a:pt x="76" y="81"/>
                      <a:pt x="76" y="81"/>
                    </a:cubicBezTo>
                    <a:close/>
                    <a:moveTo>
                      <a:pt x="76" y="68"/>
                    </a:moveTo>
                    <a:cubicBezTo>
                      <a:pt x="77" y="68"/>
                      <a:pt x="79" y="67"/>
                      <a:pt x="80" y="66"/>
                    </a:cubicBezTo>
                    <a:cubicBezTo>
                      <a:pt x="82" y="65"/>
                      <a:pt x="84" y="64"/>
                      <a:pt x="85" y="62"/>
                    </a:cubicBezTo>
                    <a:cubicBezTo>
                      <a:pt x="86" y="62"/>
                      <a:pt x="86" y="62"/>
                      <a:pt x="86" y="62"/>
                    </a:cubicBezTo>
                    <a:cubicBezTo>
                      <a:pt x="87" y="61"/>
                      <a:pt x="88" y="60"/>
                      <a:pt x="90" y="60"/>
                    </a:cubicBezTo>
                    <a:cubicBezTo>
                      <a:pt x="90" y="60"/>
                      <a:pt x="90" y="59"/>
                      <a:pt x="90" y="59"/>
                    </a:cubicBezTo>
                    <a:cubicBezTo>
                      <a:pt x="91" y="59"/>
                      <a:pt x="91" y="60"/>
                      <a:pt x="91" y="60"/>
                    </a:cubicBezTo>
                    <a:cubicBezTo>
                      <a:pt x="92" y="61"/>
                      <a:pt x="92" y="61"/>
                      <a:pt x="91" y="62"/>
                    </a:cubicBezTo>
                    <a:cubicBezTo>
                      <a:pt x="91" y="62"/>
                      <a:pt x="91" y="62"/>
                      <a:pt x="91" y="63"/>
                    </a:cubicBezTo>
                    <a:cubicBezTo>
                      <a:pt x="91" y="62"/>
                      <a:pt x="91" y="62"/>
                      <a:pt x="92" y="62"/>
                    </a:cubicBezTo>
                    <a:cubicBezTo>
                      <a:pt x="92" y="62"/>
                      <a:pt x="93" y="63"/>
                      <a:pt x="93" y="63"/>
                    </a:cubicBezTo>
                    <a:cubicBezTo>
                      <a:pt x="93" y="63"/>
                      <a:pt x="93" y="63"/>
                      <a:pt x="93" y="63"/>
                    </a:cubicBezTo>
                    <a:cubicBezTo>
                      <a:pt x="93" y="60"/>
                      <a:pt x="93" y="56"/>
                      <a:pt x="93" y="53"/>
                    </a:cubicBezTo>
                    <a:cubicBezTo>
                      <a:pt x="93" y="52"/>
                      <a:pt x="93" y="51"/>
                      <a:pt x="93" y="50"/>
                    </a:cubicBezTo>
                    <a:cubicBezTo>
                      <a:pt x="93" y="50"/>
                      <a:pt x="93" y="51"/>
                      <a:pt x="92" y="51"/>
                    </a:cubicBezTo>
                    <a:cubicBezTo>
                      <a:pt x="92" y="51"/>
                      <a:pt x="91" y="52"/>
                      <a:pt x="90" y="52"/>
                    </a:cubicBezTo>
                    <a:cubicBezTo>
                      <a:pt x="89" y="53"/>
                      <a:pt x="89" y="53"/>
                      <a:pt x="89" y="53"/>
                    </a:cubicBezTo>
                    <a:cubicBezTo>
                      <a:pt x="87" y="54"/>
                      <a:pt x="85" y="56"/>
                      <a:pt x="84" y="57"/>
                    </a:cubicBezTo>
                    <a:cubicBezTo>
                      <a:pt x="81" y="59"/>
                      <a:pt x="78" y="60"/>
                      <a:pt x="76" y="62"/>
                    </a:cubicBezTo>
                    <a:cubicBezTo>
                      <a:pt x="76" y="62"/>
                      <a:pt x="76" y="62"/>
                      <a:pt x="76" y="62"/>
                    </a:cubicBezTo>
                    <a:cubicBezTo>
                      <a:pt x="78" y="61"/>
                      <a:pt x="80" y="60"/>
                      <a:pt x="82" y="59"/>
                    </a:cubicBezTo>
                    <a:cubicBezTo>
                      <a:pt x="84" y="57"/>
                      <a:pt x="85" y="56"/>
                      <a:pt x="87" y="55"/>
                    </a:cubicBezTo>
                    <a:cubicBezTo>
                      <a:pt x="87" y="55"/>
                      <a:pt x="87" y="55"/>
                      <a:pt x="88" y="54"/>
                    </a:cubicBezTo>
                    <a:cubicBezTo>
                      <a:pt x="89" y="53"/>
                      <a:pt x="90" y="52"/>
                      <a:pt x="91" y="52"/>
                    </a:cubicBezTo>
                    <a:cubicBezTo>
                      <a:pt x="92" y="52"/>
                      <a:pt x="92" y="52"/>
                      <a:pt x="92" y="52"/>
                    </a:cubicBezTo>
                    <a:cubicBezTo>
                      <a:pt x="92" y="52"/>
                      <a:pt x="93" y="52"/>
                      <a:pt x="93" y="53"/>
                    </a:cubicBezTo>
                    <a:cubicBezTo>
                      <a:pt x="93" y="53"/>
                      <a:pt x="93" y="54"/>
                      <a:pt x="93" y="54"/>
                    </a:cubicBezTo>
                    <a:cubicBezTo>
                      <a:pt x="92" y="56"/>
                      <a:pt x="91" y="57"/>
                      <a:pt x="90" y="58"/>
                    </a:cubicBezTo>
                    <a:cubicBezTo>
                      <a:pt x="89" y="58"/>
                      <a:pt x="89" y="58"/>
                      <a:pt x="89" y="58"/>
                    </a:cubicBezTo>
                    <a:cubicBezTo>
                      <a:pt x="88" y="60"/>
                      <a:pt x="86" y="61"/>
                      <a:pt x="84" y="63"/>
                    </a:cubicBezTo>
                    <a:cubicBezTo>
                      <a:pt x="81" y="64"/>
                      <a:pt x="79" y="66"/>
                      <a:pt x="76" y="67"/>
                    </a:cubicBezTo>
                    <a:lnTo>
                      <a:pt x="76" y="68"/>
                    </a:lnTo>
                    <a:close/>
                    <a:moveTo>
                      <a:pt x="76" y="57"/>
                    </a:moveTo>
                    <a:cubicBezTo>
                      <a:pt x="78" y="56"/>
                      <a:pt x="81" y="54"/>
                      <a:pt x="83" y="53"/>
                    </a:cubicBezTo>
                    <a:cubicBezTo>
                      <a:pt x="83" y="52"/>
                      <a:pt x="84" y="52"/>
                      <a:pt x="85" y="51"/>
                    </a:cubicBezTo>
                    <a:cubicBezTo>
                      <a:pt x="86" y="50"/>
                      <a:pt x="88" y="49"/>
                      <a:pt x="89" y="48"/>
                    </a:cubicBezTo>
                    <a:cubicBezTo>
                      <a:pt x="90" y="47"/>
                      <a:pt x="90" y="47"/>
                      <a:pt x="90" y="47"/>
                    </a:cubicBezTo>
                    <a:cubicBezTo>
                      <a:pt x="91" y="46"/>
                      <a:pt x="92" y="46"/>
                      <a:pt x="93" y="45"/>
                    </a:cubicBezTo>
                    <a:cubicBezTo>
                      <a:pt x="93" y="44"/>
                      <a:pt x="93" y="44"/>
                      <a:pt x="93" y="44"/>
                    </a:cubicBezTo>
                    <a:cubicBezTo>
                      <a:pt x="93" y="44"/>
                      <a:pt x="93" y="44"/>
                      <a:pt x="93" y="44"/>
                    </a:cubicBezTo>
                    <a:cubicBezTo>
                      <a:pt x="90" y="45"/>
                      <a:pt x="88" y="47"/>
                      <a:pt x="86" y="48"/>
                    </a:cubicBezTo>
                    <a:cubicBezTo>
                      <a:pt x="83" y="50"/>
                      <a:pt x="80" y="52"/>
                      <a:pt x="78" y="53"/>
                    </a:cubicBezTo>
                    <a:cubicBezTo>
                      <a:pt x="76" y="54"/>
                      <a:pt x="76" y="54"/>
                      <a:pt x="76" y="54"/>
                    </a:cubicBezTo>
                    <a:cubicBezTo>
                      <a:pt x="76" y="55"/>
                      <a:pt x="76" y="56"/>
                      <a:pt x="76" y="57"/>
                    </a:cubicBezTo>
                    <a:close/>
                    <a:moveTo>
                      <a:pt x="77" y="20"/>
                    </a:moveTo>
                    <a:cubicBezTo>
                      <a:pt x="77" y="20"/>
                      <a:pt x="77" y="21"/>
                      <a:pt x="77" y="21"/>
                    </a:cubicBezTo>
                    <a:cubicBezTo>
                      <a:pt x="77" y="21"/>
                      <a:pt x="77" y="21"/>
                      <a:pt x="77" y="21"/>
                    </a:cubicBezTo>
                    <a:cubicBezTo>
                      <a:pt x="77" y="22"/>
                      <a:pt x="77" y="22"/>
                      <a:pt x="77" y="23"/>
                    </a:cubicBezTo>
                    <a:cubicBezTo>
                      <a:pt x="77" y="25"/>
                      <a:pt x="77" y="25"/>
                      <a:pt x="77" y="25"/>
                    </a:cubicBezTo>
                    <a:cubicBezTo>
                      <a:pt x="77" y="26"/>
                      <a:pt x="77" y="27"/>
                      <a:pt x="77" y="29"/>
                    </a:cubicBezTo>
                    <a:cubicBezTo>
                      <a:pt x="76" y="34"/>
                      <a:pt x="76" y="39"/>
                      <a:pt x="76" y="45"/>
                    </a:cubicBezTo>
                    <a:cubicBezTo>
                      <a:pt x="76" y="46"/>
                      <a:pt x="76" y="48"/>
                      <a:pt x="76" y="50"/>
                    </a:cubicBezTo>
                    <a:cubicBezTo>
                      <a:pt x="79" y="48"/>
                      <a:pt x="82" y="46"/>
                      <a:pt x="84" y="44"/>
                    </a:cubicBezTo>
                    <a:cubicBezTo>
                      <a:pt x="85" y="44"/>
                      <a:pt x="86" y="43"/>
                      <a:pt x="86" y="43"/>
                    </a:cubicBezTo>
                    <a:cubicBezTo>
                      <a:pt x="89" y="41"/>
                      <a:pt x="91" y="40"/>
                      <a:pt x="93" y="39"/>
                    </a:cubicBezTo>
                    <a:cubicBezTo>
                      <a:pt x="93" y="38"/>
                      <a:pt x="93" y="37"/>
                      <a:pt x="93" y="36"/>
                    </a:cubicBezTo>
                    <a:cubicBezTo>
                      <a:pt x="92" y="36"/>
                      <a:pt x="91" y="37"/>
                      <a:pt x="91" y="37"/>
                    </a:cubicBezTo>
                    <a:cubicBezTo>
                      <a:pt x="89" y="38"/>
                      <a:pt x="88" y="38"/>
                      <a:pt x="87" y="39"/>
                    </a:cubicBezTo>
                    <a:cubicBezTo>
                      <a:pt x="86" y="40"/>
                      <a:pt x="84" y="41"/>
                      <a:pt x="82" y="42"/>
                    </a:cubicBezTo>
                    <a:cubicBezTo>
                      <a:pt x="81" y="42"/>
                      <a:pt x="81" y="42"/>
                      <a:pt x="81" y="42"/>
                    </a:cubicBezTo>
                    <a:cubicBezTo>
                      <a:pt x="81" y="42"/>
                      <a:pt x="80" y="43"/>
                      <a:pt x="80" y="43"/>
                    </a:cubicBezTo>
                    <a:cubicBezTo>
                      <a:pt x="79" y="43"/>
                      <a:pt x="79" y="43"/>
                      <a:pt x="79" y="43"/>
                    </a:cubicBezTo>
                    <a:cubicBezTo>
                      <a:pt x="79" y="44"/>
                      <a:pt x="78" y="44"/>
                      <a:pt x="78" y="44"/>
                    </a:cubicBezTo>
                    <a:cubicBezTo>
                      <a:pt x="78" y="44"/>
                      <a:pt x="77" y="44"/>
                      <a:pt x="77" y="44"/>
                    </a:cubicBezTo>
                    <a:cubicBezTo>
                      <a:pt x="77" y="43"/>
                      <a:pt x="76" y="43"/>
                      <a:pt x="76" y="42"/>
                    </a:cubicBezTo>
                    <a:cubicBezTo>
                      <a:pt x="77" y="41"/>
                      <a:pt x="79" y="39"/>
                      <a:pt x="83" y="37"/>
                    </a:cubicBezTo>
                    <a:cubicBezTo>
                      <a:pt x="83" y="36"/>
                      <a:pt x="83" y="36"/>
                      <a:pt x="83" y="36"/>
                    </a:cubicBezTo>
                    <a:cubicBezTo>
                      <a:pt x="86" y="35"/>
                      <a:pt x="88" y="34"/>
                      <a:pt x="91" y="32"/>
                    </a:cubicBezTo>
                    <a:cubicBezTo>
                      <a:pt x="91" y="32"/>
                      <a:pt x="91" y="32"/>
                      <a:pt x="91" y="32"/>
                    </a:cubicBezTo>
                    <a:cubicBezTo>
                      <a:pt x="92" y="32"/>
                      <a:pt x="93" y="31"/>
                      <a:pt x="93" y="31"/>
                    </a:cubicBezTo>
                    <a:cubicBezTo>
                      <a:pt x="93" y="31"/>
                      <a:pt x="93" y="30"/>
                      <a:pt x="93" y="30"/>
                    </a:cubicBezTo>
                    <a:cubicBezTo>
                      <a:pt x="93" y="30"/>
                      <a:pt x="92" y="30"/>
                      <a:pt x="91" y="31"/>
                    </a:cubicBezTo>
                    <a:cubicBezTo>
                      <a:pt x="91" y="31"/>
                      <a:pt x="90" y="31"/>
                      <a:pt x="89" y="31"/>
                    </a:cubicBezTo>
                    <a:cubicBezTo>
                      <a:pt x="86" y="33"/>
                      <a:pt x="84" y="34"/>
                      <a:pt x="82" y="36"/>
                    </a:cubicBezTo>
                    <a:cubicBezTo>
                      <a:pt x="82" y="37"/>
                      <a:pt x="81" y="37"/>
                      <a:pt x="81" y="37"/>
                    </a:cubicBezTo>
                    <a:cubicBezTo>
                      <a:pt x="80" y="37"/>
                      <a:pt x="79" y="36"/>
                      <a:pt x="79" y="36"/>
                    </a:cubicBezTo>
                    <a:cubicBezTo>
                      <a:pt x="79" y="35"/>
                      <a:pt x="79" y="34"/>
                      <a:pt x="80" y="34"/>
                    </a:cubicBezTo>
                    <a:cubicBezTo>
                      <a:pt x="83" y="30"/>
                      <a:pt x="88" y="27"/>
                      <a:pt x="93" y="26"/>
                    </a:cubicBezTo>
                    <a:cubicBezTo>
                      <a:pt x="93" y="24"/>
                      <a:pt x="93" y="21"/>
                      <a:pt x="93" y="19"/>
                    </a:cubicBezTo>
                    <a:cubicBezTo>
                      <a:pt x="93" y="20"/>
                      <a:pt x="92" y="20"/>
                      <a:pt x="91" y="21"/>
                    </a:cubicBezTo>
                    <a:cubicBezTo>
                      <a:pt x="88" y="23"/>
                      <a:pt x="85" y="25"/>
                      <a:pt x="82" y="28"/>
                    </a:cubicBezTo>
                    <a:cubicBezTo>
                      <a:pt x="82" y="28"/>
                      <a:pt x="81" y="29"/>
                      <a:pt x="81" y="29"/>
                    </a:cubicBezTo>
                    <a:cubicBezTo>
                      <a:pt x="80" y="29"/>
                      <a:pt x="80" y="28"/>
                      <a:pt x="79" y="28"/>
                    </a:cubicBezTo>
                    <a:cubicBezTo>
                      <a:pt x="79" y="27"/>
                      <a:pt x="79" y="26"/>
                      <a:pt x="80" y="26"/>
                    </a:cubicBezTo>
                    <a:cubicBezTo>
                      <a:pt x="83" y="22"/>
                      <a:pt x="88" y="18"/>
                      <a:pt x="94" y="15"/>
                    </a:cubicBezTo>
                    <a:cubicBezTo>
                      <a:pt x="94" y="14"/>
                      <a:pt x="94" y="13"/>
                      <a:pt x="94" y="12"/>
                    </a:cubicBezTo>
                    <a:cubicBezTo>
                      <a:pt x="93" y="12"/>
                      <a:pt x="93" y="12"/>
                      <a:pt x="93" y="12"/>
                    </a:cubicBezTo>
                    <a:cubicBezTo>
                      <a:pt x="92" y="12"/>
                      <a:pt x="91" y="12"/>
                      <a:pt x="91" y="12"/>
                    </a:cubicBezTo>
                    <a:cubicBezTo>
                      <a:pt x="89" y="13"/>
                      <a:pt x="88" y="14"/>
                      <a:pt x="85" y="15"/>
                    </a:cubicBezTo>
                    <a:cubicBezTo>
                      <a:pt x="84" y="16"/>
                      <a:pt x="83" y="16"/>
                      <a:pt x="82" y="17"/>
                    </a:cubicBezTo>
                    <a:cubicBezTo>
                      <a:pt x="80" y="18"/>
                      <a:pt x="79" y="19"/>
                      <a:pt x="77" y="20"/>
                    </a:cubicBezTo>
                    <a:cubicBezTo>
                      <a:pt x="77" y="20"/>
                      <a:pt x="77" y="20"/>
                      <a:pt x="77" y="20"/>
                    </a:cubicBezTo>
                    <a:close/>
                  </a:path>
                </a:pathLst>
              </a:custGeom>
              <a:solidFill>
                <a:schemeClr val="accent1"/>
              </a:solidFill>
              <a:ln>
                <a:noFill/>
              </a:ln>
            </p:spPr>
            <p:txBody>
              <a:bodyPr anchor="t" anchorCtr="0" bIns="45720" compatLnSpc="1" lIns="91440" numCol="1" rIns="91440" tIns="45720" vert="horz" wrap="square"/>
              <a:p>
                <a:endParaRPr altLang="en-US" sz="800" lang="zh-CN">
                  <a:ea typeface="Calibri" panose="020F0502020204030204" pitchFamily="34" charset="0"/>
                </a:endParaRPr>
              </a:p>
            </p:txBody>
          </p:sp>
          <p:sp>
            <p:nvSpPr>
              <p:cNvPr id="1048764" name="Freeform 20"/>
              <p:cNvSpPr>
                <a:spLocks noEditPoints="1"/>
              </p:cNvSpPr>
              <p:nvPr/>
            </p:nvSpPr>
            <p:spPr bwMode="auto">
              <a:xfrm>
                <a:off x="2826971" y="2256641"/>
                <a:ext cx="693009" cy="2703815"/>
              </a:xfrm>
              <a:custGeom>
                <a:avLst/>
                <a:gdLst>
                  <a:gd name="T0" fmla="*/ 55 w 84"/>
                  <a:gd name="T1" fmla="*/ 180 h 184"/>
                  <a:gd name="T2" fmla="*/ 52 w 84"/>
                  <a:gd name="T3" fmla="*/ 172 h 184"/>
                  <a:gd name="T4" fmla="*/ 56 w 84"/>
                  <a:gd name="T5" fmla="*/ 160 h 184"/>
                  <a:gd name="T6" fmla="*/ 54 w 84"/>
                  <a:gd name="T7" fmla="*/ 152 h 184"/>
                  <a:gd name="T8" fmla="*/ 55 w 84"/>
                  <a:gd name="T9" fmla="*/ 141 h 184"/>
                  <a:gd name="T10" fmla="*/ 57 w 84"/>
                  <a:gd name="T11" fmla="*/ 131 h 184"/>
                  <a:gd name="T12" fmla="*/ 57 w 84"/>
                  <a:gd name="T13" fmla="*/ 103 h 184"/>
                  <a:gd name="T14" fmla="*/ 55 w 84"/>
                  <a:gd name="T15" fmla="*/ 94 h 184"/>
                  <a:gd name="T16" fmla="*/ 56 w 84"/>
                  <a:gd name="T17" fmla="*/ 67 h 184"/>
                  <a:gd name="T18" fmla="*/ 53 w 84"/>
                  <a:gd name="T19" fmla="*/ 14 h 184"/>
                  <a:gd name="T20" fmla="*/ 1 w 84"/>
                  <a:gd name="T21" fmla="*/ 14 h 184"/>
                  <a:gd name="T22" fmla="*/ 27 w 84"/>
                  <a:gd name="T23" fmla="*/ 11 h 184"/>
                  <a:gd name="T24" fmla="*/ 33 w 84"/>
                  <a:gd name="T25" fmla="*/ 9 h 184"/>
                  <a:gd name="T26" fmla="*/ 46 w 84"/>
                  <a:gd name="T27" fmla="*/ 9 h 184"/>
                  <a:gd name="T28" fmla="*/ 55 w 84"/>
                  <a:gd name="T29" fmla="*/ 10 h 184"/>
                  <a:gd name="T30" fmla="*/ 72 w 84"/>
                  <a:gd name="T31" fmla="*/ 1 h 184"/>
                  <a:gd name="T32" fmla="*/ 78 w 84"/>
                  <a:gd name="T33" fmla="*/ 4 h 184"/>
                  <a:gd name="T34" fmla="*/ 78 w 84"/>
                  <a:gd name="T35" fmla="*/ 13 h 184"/>
                  <a:gd name="T36" fmla="*/ 78 w 84"/>
                  <a:gd name="T37" fmla="*/ 24 h 184"/>
                  <a:gd name="T38" fmla="*/ 78 w 84"/>
                  <a:gd name="T39" fmla="*/ 44 h 184"/>
                  <a:gd name="T40" fmla="*/ 80 w 84"/>
                  <a:gd name="T41" fmla="*/ 61 h 184"/>
                  <a:gd name="T42" fmla="*/ 81 w 84"/>
                  <a:gd name="T43" fmla="*/ 69 h 184"/>
                  <a:gd name="T44" fmla="*/ 80 w 84"/>
                  <a:gd name="T45" fmla="*/ 88 h 184"/>
                  <a:gd name="T46" fmla="*/ 83 w 84"/>
                  <a:gd name="T47" fmla="*/ 164 h 184"/>
                  <a:gd name="T48" fmla="*/ 80 w 84"/>
                  <a:gd name="T49" fmla="*/ 173 h 184"/>
                  <a:gd name="T50" fmla="*/ 73 w 84"/>
                  <a:gd name="T51" fmla="*/ 177 h 184"/>
                  <a:gd name="T52" fmla="*/ 60 w 84"/>
                  <a:gd name="T53" fmla="*/ 179 h 184"/>
                  <a:gd name="T54" fmla="*/ 68 w 84"/>
                  <a:gd name="T55" fmla="*/ 167 h 184"/>
                  <a:gd name="T56" fmla="*/ 61 w 84"/>
                  <a:gd name="T57" fmla="*/ 151 h 184"/>
                  <a:gd name="T58" fmla="*/ 70 w 84"/>
                  <a:gd name="T59" fmla="*/ 153 h 184"/>
                  <a:gd name="T60" fmla="*/ 66 w 84"/>
                  <a:gd name="T61" fmla="*/ 162 h 184"/>
                  <a:gd name="T62" fmla="*/ 63 w 84"/>
                  <a:gd name="T63" fmla="*/ 170 h 184"/>
                  <a:gd name="T64" fmla="*/ 61 w 84"/>
                  <a:gd name="T65" fmla="*/ 147 h 184"/>
                  <a:gd name="T66" fmla="*/ 73 w 84"/>
                  <a:gd name="T67" fmla="*/ 134 h 184"/>
                  <a:gd name="T68" fmla="*/ 64 w 84"/>
                  <a:gd name="T69" fmla="*/ 134 h 184"/>
                  <a:gd name="T70" fmla="*/ 61 w 84"/>
                  <a:gd name="T71" fmla="*/ 132 h 184"/>
                  <a:gd name="T72" fmla="*/ 73 w 84"/>
                  <a:gd name="T73" fmla="*/ 120 h 184"/>
                  <a:gd name="T74" fmla="*/ 62 w 84"/>
                  <a:gd name="T75" fmla="*/ 111 h 184"/>
                  <a:gd name="T76" fmla="*/ 66 w 84"/>
                  <a:gd name="T77" fmla="*/ 112 h 184"/>
                  <a:gd name="T78" fmla="*/ 73 w 84"/>
                  <a:gd name="T79" fmla="*/ 104 h 184"/>
                  <a:gd name="T80" fmla="*/ 61 w 84"/>
                  <a:gd name="T81" fmla="*/ 107 h 184"/>
                  <a:gd name="T82" fmla="*/ 73 w 84"/>
                  <a:gd name="T83" fmla="*/ 93 h 184"/>
                  <a:gd name="T84" fmla="*/ 69 w 84"/>
                  <a:gd name="T85" fmla="*/ 90 h 184"/>
                  <a:gd name="T86" fmla="*/ 61 w 84"/>
                  <a:gd name="T87" fmla="*/ 95 h 184"/>
                  <a:gd name="T88" fmla="*/ 74 w 84"/>
                  <a:gd name="T89" fmla="*/ 80 h 184"/>
                  <a:gd name="T90" fmla="*/ 61 w 84"/>
                  <a:gd name="T91" fmla="*/ 77 h 184"/>
                  <a:gd name="T92" fmla="*/ 70 w 84"/>
                  <a:gd name="T93" fmla="*/ 68 h 184"/>
                  <a:gd name="T94" fmla="*/ 71 w 84"/>
                  <a:gd name="T95" fmla="*/ 63 h 184"/>
                  <a:gd name="T96" fmla="*/ 60 w 84"/>
                  <a:gd name="T97" fmla="*/ 63 h 184"/>
                  <a:gd name="T98" fmla="*/ 68 w 84"/>
                  <a:gd name="T99" fmla="*/ 57 h 184"/>
                  <a:gd name="T100" fmla="*/ 74 w 84"/>
                  <a:gd name="T101" fmla="*/ 49 h 184"/>
                  <a:gd name="T102" fmla="*/ 60 w 84"/>
                  <a:gd name="T103" fmla="*/ 54 h 184"/>
                  <a:gd name="T104" fmla="*/ 60 w 84"/>
                  <a:gd name="T105" fmla="*/ 51 h 184"/>
                  <a:gd name="T106" fmla="*/ 68 w 84"/>
                  <a:gd name="T107" fmla="*/ 42 h 184"/>
                  <a:gd name="T108" fmla="*/ 69 w 84"/>
                  <a:gd name="T109" fmla="*/ 37 h 184"/>
                  <a:gd name="T110" fmla="*/ 67 w 84"/>
                  <a:gd name="T111" fmla="*/ 34 h 184"/>
                  <a:gd name="T112" fmla="*/ 59 w 84"/>
                  <a:gd name="T113" fmla="*/ 33 h 184"/>
                  <a:gd name="T114" fmla="*/ 75 w 84"/>
                  <a:gd name="T115" fmla="*/ 15 h 184"/>
                  <a:gd name="T116" fmla="*/ 58 w 84"/>
                  <a:gd name="T117" fmla="*/ 19 h 184"/>
                  <a:gd name="T118" fmla="*/ 72 w 84"/>
                  <a:gd name="T119" fmla="*/ 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184">
                    <a:moveTo>
                      <a:pt x="58" y="184"/>
                    </a:moveTo>
                    <a:cubicBezTo>
                      <a:pt x="56" y="184"/>
                      <a:pt x="55" y="183"/>
                      <a:pt x="55" y="182"/>
                    </a:cubicBezTo>
                    <a:cubicBezTo>
                      <a:pt x="54" y="181"/>
                      <a:pt x="55" y="180"/>
                      <a:pt x="55" y="179"/>
                    </a:cubicBezTo>
                    <a:cubicBezTo>
                      <a:pt x="55" y="179"/>
                      <a:pt x="55" y="179"/>
                      <a:pt x="55" y="179"/>
                    </a:cubicBezTo>
                    <a:cubicBezTo>
                      <a:pt x="55" y="179"/>
                      <a:pt x="55" y="179"/>
                      <a:pt x="55" y="179"/>
                    </a:cubicBezTo>
                    <a:cubicBezTo>
                      <a:pt x="55" y="179"/>
                      <a:pt x="55" y="180"/>
                      <a:pt x="55" y="180"/>
                    </a:cubicBezTo>
                    <a:cubicBezTo>
                      <a:pt x="54" y="180"/>
                      <a:pt x="53" y="179"/>
                      <a:pt x="53" y="178"/>
                    </a:cubicBezTo>
                    <a:cubicBezTo>
                      <a:pt x="53" y="177"/>
                      <a:pt x="53" y="176"/>
                      <a:pt x="54" y="175"/>
                    </a:cubicBezTo>
                    <a:cubicBezTo>
                      <a:pt x="54" y="175"/>
                      <a:pt x="55" y="174"/>
                      <a:pt x="55" y="174"/>
                    </a:cubicBezTo>
                    <a:cubicBezTo>
                      <a:pt x="55" y="173"/>
                      <a:pt x="55" y="172"/>
                      <a:pt x="55" y="171"/>
                    </a:cubicBezTo>
                    <a:cubicBezTo>
                      <a:pt x="55" y="172"/>
                      <a:pt x="54" y="172"/>
                      <a:pt x="53" y="172"/>
                    </a:cubicBezTo>
                    <a:cubicBezTo>
                      <a:pt x="53" y="172"/>
                      <a:pt x="53" y="172"/>
                      <a:pt x="52" y="172"/>
                    </a:cubicBezTo>
                    <a:cubicBezTo>
                      <a:pt x="51" y="171"/>
                      <a:pt x="51" y="171"/>
                      <a:pt x="51" y="169"/>
                    </a:cubicBezTo>
                    <a:cubicBezTo>
                      <a:pt x="51" y="168"/>
                      <a:pt x="52" y="167"/>
                      <a:pt x="53" y="167"/>
                    </a:cubicBezTo>
                    <a:cubicBezTo>
                      <a:pt x="53" y="167"/>
                      <a:pt x="53" y="167"/>
                      <a:pt x="53" y="167"/>
                    </a:cubicBezTo>
                    <a:cubicBezTo>
                      <a:pt x="53" y="167"/>
                      <a:pt x="53" y="167"/>
                      <a:pt x="54" y="167"/>
                    </a:cubicBezTo>
                    <a:cubicBezTo>
                      <a:pt x="54" y="167"/>
                      <a:pt x="55" y="167"/>
                      <a:pt x="56" y="167"/>
                    </a:cubicBezTo>
                    <a:cubicBezTo>
                      <a:pt x="56" y="165"/>
                      <a:pt x="56" y="163"/>
                      <a:pt x="56" y="160"/>
                    </a:cubicBezTo>
                    <a:cubicBezTo>
                      <a:pt x="55" y="160"/>
                      <a:pt x="55" y="160"/>
                      <a:pt x="55" y="159"/>
                    </a:cubicBezTo>
                    <a:cubicBezTo>
                      <a:pt x="55" y="158"/>
                      <a:pt x="55" y="157"/>
                      <a:pt x="56" y="157"/>
                    </a:cubicBezTo>
                    <a:cubicBezTo>
                      <a:pt x="56" y="155"/>
                      <a:pt x="56" y="154"/>
                      <a:pt x="56" y="153"/>
                    </a:cubicBezTo>
                    <a:cubicBezTo>
                      <a:pt x="56" y="153"/>
                      <a:pt x="56" y="153"/>
                      <a:pt x="56" y="153"/>
                    </a:cubicBezTo>
                    <a:cubicBezTo>
                      <a:pt x="56" y="153"/>
                      <a:pt x="56" y="153"/>
                      <a:pt x="56" y="153"/>
                    </a:cubicBezTo>
                    <a:cubicBezTo>
                      <a:pt x="55" y="153"/>
                      <a:pt x="54" y="153"/>
                      <a:pt x="54" y="152"/>
                    </a:cubicBezTo>
                    <a:cubicBezTo>
                      <a:pt x="54" y="151"/>
                      <a:pt x="54" y="150"/>
                      <a:pt x="55" y="150"/>
                    </a:cubicBezTo>
                    <a:cubicBezTo>
                      <a:pt x="55" y="150"/>
                      <a:pt x="56" y="150"/>
                      <a:pt x="56" y="149"/>
                    </a:cubicBezTo>
                    <a:cubicBezTo>
                      <a:pt x="56" y="148"/>
                      <a:pt x="56" y="146"/>
                      <a:pt x="56" y="144"/>
                    </a:cubicBezTo>
                    <a:cubicBezTo>
                      <a:pt x="56" y="144"/>
                      <a:pt x="56" y="144"/>
                      <a:pt x="56" y="144"/>
                    </a:cubicBezTo>
                    <a:cubicBezTo>
                      <a:pt x="55" y="144"/>
                      <a:pt x="54" y="144"/>
                      <a:pt x="54" y="143"/>
                    </a:cubicBezTo>
                    <a:cubicBezTo>
                      <a:pt x="54" y="142"/>
                      <a:pt x="54" y="141"/>
                      <a:pt x="55" y="141"/>
                    </a:cubicBezTo>
                    <a:cubicBezTo>
                      <a:pt x="55" y="141"/>
                      <a:pt x="56" y="140"/>
                      <a:pt x="56" y="140"/>
                    </a:cubicBezTo>
                    <a:cubicBezTo>
                      <a:pt x="57" y="140"/>
                      <a:pt x="57" y="140"/>
                      <a:pt x="57" y="140"/>
                    </a:cubicBezTo>
                    <a:cubicBezTo>
                      <a:pt x="57" y="138"/>
                      <a:pt x="57" y="136"/>
                      <a:pt x="57" y="134"/>
                    </a:cubicBezTo>
                    <a:cubicBezTo>
                      <a:pt x="57" y="133"/>
                      <a:pt x="57" y="133"/>
                      <a:pt x="57" y="133"/>
                    </a:cubicBezTo>
                    <a:cubicBezTo>
                      <a:pt x="56" y="133"/>
                      <a:pt x="56" y="132"/>
                      <a:pt x="56" y="132"/>
                    </a:cubicBezTo>
                    <a:cubicBezTo>
                      <a:pt x="56" y="131"/>
                      <a:pt x="56" y="131"/>
                      <a:pt x="57" y="131"/>
                    </a:cubicBezTo>
                    <a:cubicBezTo>
                      <a:pt x="57" y="125"/>
                      <a:pt x="57" y="119"/>
                      <a:pt x="57" y="113"/>
                    </a:cubicBezTo>
                    <a:cubicBezTo>
                      <a:pt x="57" y="113"/>
                      <a:pt x="57" y="113"/>
                      <a:pt x="57" y="113"/>
                    </a:cubicBezTo>
                    <a:cubicBezTo>
                      <a:pt x="56" y="113"/>
                      <a:pt x="55" y="112"/>
                      <a:pt x="55" y="112"/>
                    </a:cubicBezTo>
                    <a:cubicBezTo>
                      <a:pt x="55" y="111"/>
                      <a:pt x="55" y="110"/>
                      <a:pt x="56" y="110"/>
                    </a:cubicBezTo>
                    <a:cubicBezTo>
                      <a:pt x="57" y="109"/>
                      <a:pt x="57" y="109"/>
                      <a:pt x="57" y="109"/>
                    </a:cubicBezTo>
                    <a:cubicBezTo>
                      <a:pt x="57" y="107"/>
                      <a:pt x="57" y="105"/>
                      <a:pt x="57" y="103"/>
                    </a:cubicBezTo>
                    <a:cubicBezTo>
                      <a:pt x="57" y="103"/>
                      <a:pt x="56" y="103"/>
                      <a:pt x="56" y="103"/>
                    </a:cubicBezTo>
                    <a:cubicBezTo>
                      <a:pt x="56" y="103"/>
                      <a:pt x="55" y="103"/>
                      <a:pt x="55" y="102"/>
                    </a:cubicBezTo>
                    <a:cubicBezTo>
                      <a:pt x="54" y="101"/>
                      <a:pt x="54" y="101"/>
                      <a:pt x="55" y="100"/>
                    </a:cubicBezTo>
                    <a:cubicBezTo>
                      <a:pt x="56" y="100"/>
                      <a:pt x="56" y="99"/>
                      <a:pt x="57" y="99"/>
                    </a:cubicBezTo>
                    <a:cubicBezTo>
                      <a:pt x="57" y="97"/>
                      <a:pt x="57" y="95"/>
                      <a:pt x="57" y="94"/>
                    </a:cubicBezTo>
                    <a:cubicBezTo>
                      <a:pt x="56" y="94"/>
                      <a:pt x="56" y="94"/>
                      <a:pt x="55" y="94"/>
                    </a:cubicBezTo>
                    <a:cubicBezTo>
                      <a:pt x="55" y="95"/>
                      <a:pt x="55" y="95"/>
                      <a:pt x="54" y="95"/>
                    </a:cubicBezTo>
                    <a:cubicBezTo>
                      <a:pt x="54" y="95"/>
                      <a:pt x="53" y="94"/>
                      <a:pt x="53" y="93"/>
                    </a:cubicBezTo>
                    <a:cubicBezTo>
                      <a:pt x="53" y="92"/>
                      <a:pt x="53" y="91"/>
                      <a:pt x="54" y="91"/>
                    </a:cubicBezTo>
                    <a:cubicBezTo>
                      <a:pt x="55" y="91"/>
                      <a:pt x="56" y="90"/>
                      <a:pt x="57" y="90"/>
                    </a:cubicBezTo>
                    <a:cubicBezTo>
                      <a:pt x="57" y="85"/>
                      <a:pt x="57" y="85"/>
                      <a:pt x="57" y="85"/>
                    </a:cubicBezTo>
                    <a:cubicBezTo>
                      <a:pt x="56" y="79"/>
                      <a:pt x="56" y="73"/>
                      <a:pt x="56" y="67"/>
                    </a:cubicBezTo>
                    <a:cubicBezTo>
                      <a:pt x="56" y="66"/>
                      <a:pt x="56" y="66"/>
                      <a:pt x="56" y="66"/>
                    </a:cubicBezTo>
                    <a:cubicBezTo>
                      <a:pt x="56" y="63"/>
                      <a:pt x="56" y="63"/>
                      <a:pt x="56" y="63"/>
                    </a:cubicBezTo>
                    <a:cubicBezTo>
                      <a:pt x="56" y="60"/>
                      <a:pt x="56" y="58"/>
                      <a:pt x="56" y="55"/>
                    </a:cubicBezTo>
                    <a:cubicBezTo>
                      <a:pt x="56" y="51"/>
                      <a:pt x="55" y="46"/>
                      <a:pt x="55" y="42"/>
                    </a:cubicBezTo>
                    <a:cubicBezTo>
                      <a:pt x="55" y="37"/>
                      <a:pt x="55" y="32"/>
                      <a:pt x="55" y="26"/>
                    </a:cubicBezTo>
                    <a:cubicBezTo>
                      <a:pt x="54" y="22"/>
                      <a:pt x="54" y="18"/>
                      <a:pt x="53" y="14"/>
                    </a:cubicBezTo>
                    <a:cubicBezTo>
                      <a:pt x="48" y="15"/>
                      <a:pt x="43" y="15"/>
                      <a:pt x="37" y="15"/>
                    </a:cubicBezTo>
                    <a:cubicBezTo>
                      <a:pt x="34" y="15"/>
                      <a:pt x="31" y="15"/>
                      <a:pt x="28" y="15"/>
                    </a:cubicBezTo>
                    <a:cubicBezTo>
                      <a:pt x="26" y="15"/>
                      <a:pt x="26" y="15"/>
                      <a:pt x="26" y="15"/>
                    </a:cubicBezTo>
                    <a:cubicBezTo>
                      <a:pt x="22" y="15"/>
                      <a:pt x="17" y="15"/>
                      <a:pt x="12" y="15"/>
                    </a:cubicBezTo>
                    <a:cubicBezTo>
                      <a:pt x="10" y="14"/>
                      <a:pt x="8" y="14"/>
                      <a:pt x="6" y="14"/>
                    </a:cubicBezTo>
                    <a:cubicBezTo>
                      <a:pt x="4" y="14"/>
                      <a:pt x="3" y="14"/>
                      <a:pt x="1" y="14"/>
                    </a:cubicBezTo>
                    <a:cubicBezTo>
                      <a:pt x="1" y="14"/>
                      <a:pt x="0" y="13"/>
                      <a:pt x="0" y="12"/>
                    </a:cubicBezTo>
                    <a:cubicBezTo>
                      <a:pt x="0" y="12"/>
                      <a:pt x="1" y="11"/>
                      <a:pt x="1" y="11"/>
                    </a:cubicBezTo>
                    <a:cubicBezTo>
                      <a:pt x="5" y="11"/>
                      <a:pt x="8" y="11"/>
                      <a:pt x="11" y="11"/>
                    </a:cubicBezTo>
                    <a:cubicBezTo>
                      <a:pt x="12" y="11"/>
                      <a:pt x="12" y="11"/>
                      <a:pt x="13" y="11"/>
                    </a:cubicBezTo>
                    <a:cubicBezTo>
                      <a:pt x="15" y="11"/>
                      <a:pt x="17" y="11"/>
                      <a:pt x="18" y="11"/>
                    </a:cubicBezTo>
                    <a:cubicBezTo>
                      <a:pt x="21" y="11"/>
                      <a:pt x="24" y="11"/>
                      <a:pt x="27" y="11"/>
                    </a:cubicBezTo>
                    <a:cubicBezTo>
                      <a:pt x="28" y="11"/>
                      <a:pt x="29" y="11"/>
                      <a:pt x="30" y="11"/>
                    </a:cubicBezTo>
                    <a:cubicBezTo>
                      <a:pt x="30" y="11"/>
                      <a:pt x="30" y="11"/>
                      <a:pt x="31" y="11"/>
                    </a:cubicBezTo>
                    <a:cubicBezTo>
                      <a:pt x="31" y="11"/>
                      <a:pt x="31" y="11"/>
                      <a:pt x="31" y="11"/>
                    </a:cubicBezTo>
                    <a:cubicBezTo>
                      <a:pt x="31" y="10"/>
                      <a:pt x="31" y="10"/>
                      <a:pt x="31" y="9"/>
                    </a:cubicBezTo>
                    <a:cubicBezTo>
                      <a:pt x="32" y="9"/>
                      <a:pt x="32" y="9"/>
                      <a:pt x="33" y="9"/>
                    </a:cubicBezTo>
                    <a:cubicBezTo>
                      <a:pt x="33" y="9"/>
                      <a:pt x="33" y="9"/>
                      <a:pt x="33" y="9"/>
                    </a:cubicBezTo>
                    <a:cubicBezTo>
                      <a:pt x="33" y="9"/>
                      <a:pt x="34" y="9"/>
                      <a:pt x="34" y="9"/>
                    </a:cubicBezTo>
                    <a:cubicBezTo>
                      <a:pt x="35" y="9"/>
                      <a:pt x="35" y="10"/>
                      <a:pt x="35" y="11"/>
                    </a:cubicBezTo>
                    <a:cubicBezTo>
                      <a:pt x="35" y="11"/>
                      <a:pt x="35" y="11"/>
                      <a:pt x="35" y="11"/>
                    </a:cubicBezTo>
                    <a:cubicBezTo>
                      <a:pt x="38" y="11"/>
                      <a:pt x="41" y="11"/>
                      <a:pt x="44" y="11"/>
                    </a:cubicBezTo>
                    <a:cubicBezTo>
                      <a:pt x="44" y="10"/>
                      <a:pt x="45" y="10"/>
                      <a:pt x="45" y="9"/>
                    </a:cubicBezTo>
                    <a:cubicBezTo>
                      <a:pt x="45" y="9"/>
                      <a:pt x="46" y="9"/>
                      <a:pt x="46" y="9"/>
                    </a:cubicBezTo>
                    <a:cubicBezTo>
                      <a:pt x="46" y="9"/>
                      <a:pt x="46" y="9"/>
                      <a:pt x="46" y="9"/>
                    </a:cubicBezTo>
                    <a:cubicBezTo>
                      <a:pt x="46" y="9"/>
                      <a:pt x="46" y="9"/>
                      <a:pt x="46" y="9"/>
                    </a:cubicBezTo>
                    <a:cubicBezTo>
                      <a:pt x="47" y="9"/>
                      <a:pt x="47" y="10"/>
                      <a:pt x="48" y="10"/>
                    </a:cubicBezTo>
                    <a:cubicBezTo>
                      <a:pt x="48" y="10"/>
                      <a:pt x="48" y="10"/>
                      <a:pt x="48" y="10"/>
                    </a:cubicBezTo>
                    <a:cubicBezTo>
                      <a:pt x="50" y="10"/>
                      <a:pt x="53" y="10"/>
                      <a:pt x="55" y="10"/>
                    </a:cubicBezTo>
                    <a:cubicBezTo>
                      <a:pt x="55" y="10"/>
                      <a:pt x="55" y="10"/>
                      <a:pt x="55" y="10"/>
                    </a:cubicBezTo>
                    <a:cubicBezTo>
                      <a:pt x="56" y="10"/>
                      <a:pt x="56" y="10"/>
                      <a:pt x="56" y="10"/>
                    </a:cubicBezTo>
                    <a:cubicBezTo>
                      <a:pt x="57" y="10"/>
                      <a:pt x="57" y="10"/>
                      <a:pt x="57" y="9"/>
                    </a:cubicBezTo>
                    <a:cubicBezTo>
                      <a:pt x="58" y="9"/>
                      <a:pt x="58" y="9"/>
                      <a:pt x="58" y="9"/>
                    </a:cubicBezTo>
                    <a:cubicBezTo>
                      <a:pt x="60" y="7"/>
                      <a:pt x="62" y="6"/>
                      <a:pt x="64" y="5"/>
                    </a:cubicBezTo>
                    <a:cubicBezTo>
                      <a:pt x="66" y="4"/>
                      <a:pt x="69" y="2"/>
                      <a:pt x="71" y="1"/>
                    </a:cubicBezTo>
                    <a:cubicBezTo>
                      <a:pt x="72" y="1"/>
                      <a:pt x="72" y="1"/>
                      <a:pt x="72" y="1"/>
                    </a:cubicBezTo>
                    <a:cubicBezTo>
                      <a:pt x="73" y="1"/>
                      <a:pt x="74" y="0"/>
                      <a:pt x="75" y="0"/>
                    </a:cubicBezTo>
                    <a:cubicBezTo>
                      <a:pt x="76" y="0"/>
                      <a:pt x="77" y="0"/>
                      <a:pt x="77" y="1"/>
                    </a:cubicBezTo>
                    <a:cubicBezTo>
                      <a:pt x="78" y="1"/>
                      <a:pt x="78" y="1"/>
                      <a:pt x="78" y="2"/>
                    </a:cubicBezTo>
                    <a:cubicBezTo>
                      <a:pt x="78" y="2"/>
                      <a:pt x="78" y="3"/>
                      <a:pt x="77" y="3"/>
                    </a:cubicBezTo>
                    <a:cubicBezTo>
                      <a:pt x="77" y="3"/>
                      <a:pt x="77" y="3"/>
                      <a:pt x="77" y="3"/>
                    </a:cubicBezTo>
                    <a:cubicBezTo>
                      <a:pt x="77" y="3"/>
                      <a:pt x="77" y="4"/>
                      <a:pt x="78" y="4"/>
                    </a:cubicBezTo>
                    <a:cubicBezTo>
                      <a:pt x="78" y="5"/>
                      <a:pt x="78" y="7"/>
                      <a:pt x="78" y="9"/>
                    </a:cubicBezTo>
                    <a:cubicBezTo>
                      <a:pt x="78" y="9"/>
                      <a:pt x="78" y="9"/>
                      <a:pt x="78" y="9"/>
                    </a:cubicBezTo>
                    <a:cubicBezTo>
                      <a:pt x="78" y="9"/>
                      <a:pt x="79" y="9"/>
                      <a:pt x="79" y="9"/>
                    </a:cubicBezTo>
                    <a:cubicBezTo>
                      <a:pt x="79" y="9"/>
                      <a:pt x="80" y="9"/>
                      <a:pt x="80" y="10"/>
                    </a:cubicBezTo>
                    <a:cubicBezTo>
                      <a:pt x="80" y="10"/>
                      <a:pt x="80" y="11"/>
                      <a:pt x="80" y="11"/>
                    </a:cubicBezTo>
                    <a:cubicBezTo>
                      <a:pt x="79" y="12"/>
                      <a:pt x="79" y="12"/>
                      <a:pt x="78" y="13"/>
                    </a:cubicBezTo>
                    <a:cubicBezTo>
                      <a:pt x="78" y="15"/>
                      <a:pt x="78" y="17"/>
                      <a:pt x="78" y="19"/>
                    </a:cubicBezTo>
                    <a:cubicBezTo>
                      <a:pt x="79" y="19"/>
                      <a:pt x="79" y="19"/>
                      <a:pt x="79" y="19"/>
                    </a:cubicBezTo>
                    <a:cubicBezTo>
                      <a:pt x="80" y="18"/>
                      <a:pt x="80" y="18"/>
                      <a:pt x="80" y="18"/>
                    </a:cubicBezTo>
                    <a:cubicBezTo>
                      <a:pt x="81" y="18"/>
                      <a:pt x="81" y="19"/>
                      <a:pt x="81" y="19"/>
                    </a:cubicBezTo>
                    <a:cubicBezTo>
                      <a:pt x="82" y="20"/>
                      <a:pt x="81" y="20"/>
                      <a:pt x="81" y="21"/>
                    </a:cubicBezTo>
                    <a:cubicBezTo>
                      <a:pt x="80" y="22"/>
                      <a:pt x="79" y="23"/>
                      <a:pt x="78" y="24"/>
                    </a:cubicBezTo>
                    <a:cubicBezTo>
                      <a:pt x="78" y="28"/>
                      <a:pt x="78" y="33"/>
                      <a:pt x="78" y="36"/>
                    </a:cubicBezTo>
                    <a:cubicBezTo>
                      <a:pt x="79" y="37"/>
                      <a:pt x="79" y="37"/>
                      <a:pt x="78" y="38"/>
                    </a:cubicBezTo>
                    <a:cubicBezTo>
                      <a:pt x="78" y="38"/>
                      <a:pt x="78" y="38"/>
                      <a:pt x="78" y="38"/>
                    </a:cubicBezTo>
                    <a:cubicBezTo>
                      <a:pt x="78" y="42"/>
                      <a:pt x="78" y="42"/>
                      <a:pt x="78" y="42"/>
                    </a:cubicBezTo>
                    <a:cubicBezTo>
                      <a:pt x="78" y="42"/>
                      <a:pt x="78" y="43"/>
                      <a:pt x="78" y="43"/>
                    </a:cubicBezTo>
                    <a:cubicBezTo>
                      <a:pt x="78" y="43"/>
                      <a:pt x="78" y="44"/>
                      <a:pt x="78" y="44"/>
                    </a:cubicBezTo>
                    <a:cubicBezTo>
                      <a:pt x="78" y="45"/>
                      <a:pt x="78" y="45"/>
                      <a:pt x="78" y="45"/>
                    </a:cubicBezTo>
                    <a:cubicBezTo>
                      <a:pt x="78" y="49"/>
                      <a:pt x="78" y="54"/>
                      <a:pt x="78" y="59"/>
                    </a:cubicBezTo>
                    <a:cubicBezTo>
                      <a:pt x="78" y="59"/>
                      <a:pt x="78" y="59"/>
                      <a:pt x="78" y="59"/>
                    </a:cubicBezTo>
                    <a:cubicBezTo>
                      <a:pt x="79" y="59"/>
                      <a:pt x="79" y="59"/>
                      <a:pt x="79" y="59"/>
                    </a:cubicBezTo>
                    <a:cubicBezTo>
                      <a:pt x="79" y="59"/>
                      <a:pt x="80" y="59"/>
                      <a:pt x="80" y="60"/>
                    </a:cubicBezTo>
                    <a:cubicBezTo>
                      <a:pt x="80" y="60"/>
                      <a:pt x="80" y="61"/>
                      <a:pt x="80" y="61"/>
                    </a:cubicBezTo>
                    <a:cubicBezTo>
                      <a:pt x="79" y="62"/>
                      <a:pt x="79" y="63"/>
                      <a:pt x="78" y="63"/>
                    </a:cubicBezTo>
                    <a:cubicBezTo>
                      <a:pt x="78" y="67"/>
                      <a:pt x="78" y="67"/>
                      <a:pt x="78" y="67"/>
                    </a:cubicBezTo>
                    <a:cubicBezTo>
                      <a:pt x="79" y="67"/>
                      <a:pt x="79" y="67"/>
                      <a:pt x="80" y="66"/>
                    </a:cubicBezTo>
                    <a:cubicBezTo>
                      <a:pt x="80" y="66"/>
                      <a:pt x="80" y="66"/>
                      <a:pt x="80" y="66"/>
                    </a:cubicBezTo>
                    <a:cubicBezTo>
                      <a:pt x="80" y="66"/>
                      <a:pt x="81" y="67"/>
                      <a:pt x="81" y="67"/>
                    </a:cubicBezTo>
                    <a:cubicBezTo>
                      <a:pt x="81" y="68"/>
                      <a:pt x="81" y="68"/>
                      <a:pt x="81" y="69"/>
                    </a:cubicBezTo>
                    <a:cubicBezTo>
                      <a:pt x="80" y="70"/>
                      <a:pt x="79" y="71"/>
                      <a:pt x="78" y="72"/>
                    </a:cubicBezTo>
                    <a:cubicBezTo>
                      <a:pt x="78" y="86"/>
                      <a:pt x="78" y="86"/>
                      <a:pt x="78" y="86"/>
                    </a:cubicBezTo>
                    <a:cubicBezTo>
                      <a:pt x="78" y="85"/>
                      <a:pt x="78" y="85"/>
                      <a:pt x="78" y="85"/>
                    </a:cubicBezTo>
                    <a:cubicBezTo>
                      <a:pt x="78" y="85"/>
                      <a:pt x="79" y="85"/>
                      <a:pt x="79" y="85"/>
                    </a:cubicBezTo>
                    <a:cubicBezTo>
                      <a:pt x="79" y="85"/>
                      <a:pt x="80" y="86"/>
                      <a:pt x="80" y="86"/>
                    </a:cubicBezTo>
                    <a:cubicBezTo>
                      <a:pt x="80" y="87"/>
                      <a:pt x="80" y="87"/>
                      <a:pt x="80" y="88"/>
                    </a:cubicBezTo>
                    <a:cubicBezTo>
                      <a:pt x="79" y="89"/>
                      <a:pt x="79" y="89"/>
                      <a:pt x="78" y="90"/>
                    </a:cubicBezTo>
                    <a:cubicBezTo>
                      <a:pt x="78" y="103"/>
                      <a:pt x="78" y="103"/>
                      <a:pt x="78" y="103"/>
                    </a:cubicBezTo>
                    <a:cubicBezTo>
                      <a:pt x="77" y="123"/>
                      <a:pt x="77" y="144"/>
                      <a:pt x="77" y="164"/>
                    </a:cubicBezTo>
                    <a:cubicBezTo>
                      <a:pt x="78" y="164"/>
                      <a:pt x="78" y="164"/>
                      <a:pt x="79" y="164"/>
                    </a:cubicBezTo>
                    <a:cubicBezTo>
                      <a:pt x="79" y="164"/>
                      <a:pt x="79" y="164"/>
                      <a:pt x="79" y="164"/>
                    </a:cubicBezTo>
                    <a:cubicBezTo>
                      <a:pt x="80" y="164"/>
                      <a:pt x="81" y="164"/>
                      <a:pt x="83" y="164"/>
                    </a:cubicBezTo>
                    <a:cubicBezTo>
                      <a:pt x="83" y="164"/>
                      <a:pt x="84" y="165"/>
                      <a:pt x="84" y="165"/>
                    </a:cubicBezTo>
                    <a:cubicBezTo>
                      <a:pt x="84" y="166"/>
                      <a:pt x="84" y="167"/>
                      <a:pt x="84" y="167"/>
                    </a:cubicBezTo>
                    <a:cubicBezTo>
                      <a:pt x="83" y="168"/>
                      <a:pt x="83" y="168"/>
                      <a:pt x="82" y="168"/>
                    </a:cubicBezTo>
                    <a:cubicBezTo>
                      <a:pt x="82" y="169"/>
                      <a:pt x="82" y="169"/>
                      <a:pt x="81" y="169"/>
                    </a:cubicBezTo>
                    <a:cubicBezTo>
                      <a:pt x="82" y="170"/>
                      <a:pt x="82" y="170"/>
                      <a:pt x="82" y="171"/>
                    </a:cubicBezTo>
                    <a:cubicBezTo>
                      <a:pt x="82" y="172"/>
                      <a:pt x="81" y="173"/>
                      <a:pt x="80" y="173"/>
                    </a:cubicBezTo>
                    <a:cubicBezTo>
                      <a:pt x="80" y="173"/>
                      <a:pt x="79" y="173"/>
                      <a:pt x="79" y="173"/>
                    </a:cubicBezTo>
                    <a:cubicBezTo>
                      <a:pt x="78" y="173"/>
                      <a:pt x="77" y="173"/>
                      <a:pt x="76" y="174"/>
                    </a:cubicBezTo>
                    <a:cubicBezTo>
                      <a:pt x="76" y="174"/>
                      <a:pt x="76" y="174"/>
                      <a:pt x="76" y="174"/>
                    </a:cubicBezTo>
                    <a:cubicBezTo>
                      <a:pt x="76" y="174"/>
                      <a:pt x="76" y="174"/>
                      <a:pt x="76" y="175"/>
                    </a:cubicBezTo>
                    <a:cubicBezTo>
                      <a:pt x="76" y="175"/>
                      <a:pt x="76" y="176"/>
                      <a:pt x="75" y="176"/>
                    </a:cubicBezTo>
                    <a:cubicBezTo>
                      <a:pt x="75" y="176"/>
                      <a:pt x="74" y="177"/>
                      <a:pt x="73" y="177"/>
                    </a:cubicBezTo>
                    <a:cubicBezTo>
                      <a:pt x="70" y="178"/>
                      <a:pt x="68" y="178"/>
                      <a:pt x="66" y="178"/>
                    </a:cubicBezTo>
                    <a:cubicBezTo>
                      <a:pt x="65" y="178"/>
                      <a:pt x="65" y="178"/>
                      <a:pt x="65" y="178"/>
                    </a:cubicBezTo>
                    <a:cubicBezTo>
                      <a:pt x="64" y="178"/>
                      <a:pt x="63" y="178"/>
                      <a:pt x="61" y="178"/>
                    </a:cubicBezTo>
                    <a:cubicBezTo>
                      <a:pt x="61" y="178"/>
                      <a:pt x="60" y="178"/>
                      <a:pt x="60" y="178"/>
                    </a:cubicBezTo>
                    <a:cubicBezTo>
                      <a:pt x="60" y="178"/>
                      <a:pt x="60" y="179"/>
                      <a:pt x="60" y="179"/>
                    </a:cubicBezTo>
                    <a:cubicBezTo>
                      <a:pt x="60" y="179"/>
                      <a:pt x="60" y="179"/>
                      <a:pt x="60" y="179"/>
                    </a:cubicBezTo>
                    <a:cubicBezTo>
                      <a:pt x="60" y="181"/>
                      <a:pt x="60" y="183"/>
                      <a:pt x="59" y="184"/>
                    </a:cubicBezTo>
                    <a:cubicBezTo>
                      <a:pt x="58" y="184"/>
                      <a:pt x="58" y="184"/>
                      <a:pt x="58" y="184"/>
                    </a:cubicBezTo>
                    <a:close/>
                    <a:moveTo>
                      <a:pt x="60" y="171"/>
                    </a:moveTo>
                    <a:cubicBezTo>
                      <a:pt x="61" y="171"/>
                      <a:pt x="61" y="171"/>
                      <a:pt x="62" y="170"/>
                    </a:cubicBezTo>
                    <a:cubicBezTo>
                      <a:pt x="63" y="170"/>
                      <a:pt x="64" y="170"/>
                      <a:pt x="64" y="169"/>
                    </a:cubicBezTo>
                    <a:cubicBezTo>
                      <a:pt x="66" y="169"/>
                      <a:pt x="67" y="168"/>
                      <a:pt x="68" y="167"/>
                    </a:cubicBezTo>
                    <a:cubicBezTo>
                      <a:pt x="69" y="167"/>
                      <a:pt x="69" y="167"/>
                      <a:pt x="70" y="166"/>
                    </a:cubicBezTo>
                    <a:cubicBezTo>
                      <a:pt x="71" y="166"/>
                      <a:pt x="72" y="165"/>
                      <a:pt x="72" y="165"/>
                    </a:cubicBezTo>
                    <a:cubicBezTo>
                      <a:pt x="72" y="158"/>
                      <a:pt x="72" y="152"/>
                      <a:pt x="72" y="145"/>
                    </a:cubicBezTo>
                    <a:cubicBezTo>
                      <a:pt x="71" y="146"/>
                      <a:pt x="68" y="148"/>
                      <a:pt x="66" y="149"/>
                    </a:cubicBezTo>
                    <a:cubicBezTo>
                      <a:pt x="66" y="149"/>
                      <a:pt x="65" y="149"/>
                      <a:pt x="65" y="150"/>
                    </a:cubicBezTo>
                    <a:cubicBezTo>
                      <a:pt x="63" y="150"/>
                      <a:pt x="62" y="151"/>
                      <a:pt x="61" y="151"/>
                    </a:cubicBezTo>
                    <a:cubicBezTo>
                      <a:pt x="61" y="152"/>
                      <a:pt x="61" y="154"/>
                      <a:pt x="61" y="155"/>
                    </a:cubicBezTo>
                    <a:cubicBezTo>
                      <a:pt x="62" y="154"/>
                      <a:pt x="62" y="154"/>
                      <a:pt x="63" y="153"/>
                    </a:cubicBezTo>
                    <a:cubicBezTo>
                      <a:pt x="65" y="152"/>
                      <a:pt x="66" y="151"/>
                      <a:pt x="68" y="150"/>
                    </a:cubicBezTo>
                    <a:cubicBezTo>
                      <a:pt x="69" y="150"/>
                      <a:pt x="69" y="150"/>
                      <a:pt x="69" y="150"/>
                    </a:cubicBezTo>
                    <a:cubicBezTo>
                      <a:pt x="70" y="150"/>
                      <a:pt x="70" y="150"/>
                      <a:pt x="70" y="151"/>
                    </a:cubicBezTo>
                    <a:cubicBezTo>
                      <a:pt x="71" y="151"/>
                      <a:pt x="71" y="152"/>
                      <a:pt x="70" y="153"/>
                    </a:cubicBezTo>
                    <a:cubicBezTo>
                      <a:pt x="68" y="155"/>
                      <a:pt x="65" y="158"/>
                      <a:pt x="61" y="159"/>
                    </a:cubicBezTo>
                    <a:cubicBezTo>
                      <a:pt x="61" y="160"/>
                      <a:pt x="61" y="160"/>
                      <a:pt x="61" y="161"/>
                    </a:cubicBezTo>
                    <a:cubicBezTo>
                      <a:pt x="61" y="162"/>
                      <a:pt x="61" y="163"/>
                      <a:pt x="61" y="164"/>
                    </a:cubicBezTo>
                    <a:cubicBezTo>
                      <a:pt x="62" y="163"/>
                      <a:pt x="63" y="162"/>
                      <a:pt x="65" y="162"/>
                    </a:cubicBezTo>
                    <a:cubicBezTo>
                      <a:pt x="65" y="162"/>
                      <a:pt x="65" y="162"/>
                      <a:pt x="65" y="162"/>
                    </a:cubicBezTo>
                    <a:cubicBezTo>
                      <a:pt x="66" y="162"/>
                      <a:pt x="66" y="162"/>
                      <a:pt x="66" y="162"/>
                    </a:cubicBezTo>
                    <a:cubicBezTo>
                      <a:pt x="67" y="161"/>
                      <a:pt x="69" y="160"/>
                      <a:pt x="70" y="159"/>
                    </a:cubicBezTo>
                    <a:cubicBezTo>
                      <a:pt x="70" y="159"/>
                      <a:pt x="71" y="159"/>
                      <a:pt x="71" y="159"/>
                    </a:cubicBezTo>
                    <a:cubicBezTo>
                      <a:pt x="71" y="159"/>
                      <a:pt x="72" y="160"/>
                      <a:pt x="72" y="160"/>
                    </a:cubicBezTo>
                    <a:cubicBezTo>
                      <a:pt x="72" y="161"/>
                      <a:pt x="72" y="161"/>
                      <a:pt x="72" y="162"/>
                    </a:cubicBezTo>
                    <a:cubicBezTo>
                      <a:pt x="70" y="163"/>
                      <a:pt x="69" y="165"/>
                      <a:pt x="67" y="166"/>
                    </a:cubicBezTo>
                    <a:cubicBezTo>
                      <a:pt x="66" y="167"/>
                      <a:pt x="64" y="168"/>
                      <a:pt x="63" y="170"/>
                    </a:cubicBezTo>
                    <a:cubicBezTo>
                      <a:pt x="62" y="170"/>
                      <a:pt x="62" y="171"/>
                      <a:pt x="61" y="171"/>
                    </a:cubicBezTo>
                    <a:cubicBezTo>
                      <a:pt x="61" y="171"/>
                      <a:pt x="60" y="170"/>
                      <a:pt x="60" y="170"/>
                    </a:cubicBezTo>
                    <a:cubicBezTo>
                      <a:pt x="60" y="171"/>
                      <a:pt x="60" y="171"/>
                      <a:pt x="60" y="171"/>
                    </a:cubicBezTo>
                    <a:close/>
                    <a:moveTo>
                      <a:pt x="61" y="141"/>
                    </a:moveTo>
                    <a:cubicBezTo>
                      <a:pt x="61" y="143"/>
                      <a:pt x="61" y="145"/>
                      <a:pt x="61" y="147"/>
                    </a:cubicBezTo>
                    <a:cubicBezTo>
                      <a:pt x="61" y="147"/>
                      <a:pt x="61" y="147"/>
                      <a:pt x="61" y="147"/>
                    </a:cubicBezTo>
                    <a:cubicBezTo>
                      <a:pt x="62" y="147"/>
                      <a:pt x="63" y="146"/>
                      <a:pt x="64" y="145"/>
                    </a:cubicBezTo>
                    <a:cubicBezTo>
                      <a:pt x="64" y="145"/>
                      <a:pt x="65" y="145"/>
                      <a:pt x="65" y="144"/>
                    </a:cubicBezTo>
                    <a:cubicBezTo>
                      <a:pt x="67" y="143"/>
                      <a:pt x="69" y="142"/>
                      <a:pt x="72" y="141"/>
                    </a:cubicBezTo>
                    <a:cubicBezTo>
                      <a:pt x="72" y="141"/>
                      <a:pt x="72" y="141"/>
                      <a:pt x="72" y="141"/>
                    </a:cubicBezTo>
                    <a:cubicBezTo>
                      <a:pt x="72" y="141"/>
                      <a:pt x="72" y="142"/>
                      <a:pt x="72" y="142"/>
                    </a:cubicBezTo>
                    <a:cubicBezTo>
                      <a:pt x="72" y="139"/>
                      <a:pt x="73" y="136"/>
                      <a:pt x="73" y="134"/>
                    </a:cubicBezTo>
                    <a:cubicBezTo>
                      <a:pt x="71" y="135"/>
                      <a:pt x="69" y="136"/>
                      <a:pt x="68" y="137"/>
                    </a:cubicBezTo>
                    <a:cubicBezTo>
                      <a:pt x="67" y="137"/>
                      <a:pt x="66" y="138"/>
                      <a:pt x="66" y="138"/>
                    </a:cubicBezTo>
                    <a:cubicBezTo>
                      <a:pt x="64" y="139"/>
                      <a:pt x="64" y="139"/>
                      <a:pt x="64" y="139"/>
                    </a:cubicBezTo>
                    <a:cubicBezTo>
                      <a:pt x="63" y="140"/>
                      <a:pt x="62" y="140"/>
                      <a:pt x="61" y="141"/>
                    </a:cubicBezTo>
                    <a:close/>
                    <a:moveTo>
                      <a:pt x="61" y="136"/>
                    </a:moveTo>
                    <a:cubicBezTo>
                      <a:pt x="62" y="136"/>
                      <a:pt x="63" y="135"/>
                      <a:pt x="64" y="134"/>
                    </a:cubicBezTo>
                    <a:cubicBezTo>
                      <a:pt x="65" y="134"/>
                      <a:pt x="66" y="133"/>
                      <a:pt x="66" y="133"/>
                    </a:cubicBezTo>
                    <a:cubicBezTo>
                      <a:pt x="68" y="131"/>
                      <a:pt x="70" y="130"/>
                      <a:pt x="73" y="129"/>
                    </a:cubicBezTo>
                    <a:cubicBezTo>
                      <a:pt x="73" y="125"/>
                      <a:pt x="73" y="125"/>
                      <a:pt x="73" y="125"/>
                    </a:cubicBezTo>
                    <a:cubicBezTo>
                      <a:pt x="72" y="126"/>
                      <a:pt x="71" y="126"/>
                      <a:pt x="70" y="127"/>
                    </a:cubicBezTo>
                    <a:cubicBezTo>
                      <a:pt x="69" y="127"/>
                      <a:pt x="68" y="128"/>
                      <a:pt x="68" y="128"/>
                    </a:cubicBezTo>
                    <a:cubicBezTo>
                      <a:pt x="66" y="129"/>
                      <a:pt x="63" y="130"/>
                      <a:pt x="61" y="132"/>
                    </a:cubicBezTo>
                    <a:cubicBezTo>
                      <a:pt x="61" y="133"/>
                      <a:pt x="61" y="135"/>
                      <a:pt x="61" y="136"/>
                    </a:cubicBezTo>
                    <a:close/>
                    <a:moveTo>
                      <a:pt x="62" y="119"/>
                    </a:moveTo>
                    <a:cubicBezTo>
                      <a:pt x="62" y="121"/>
                      <a:pt x="61" y="124"/>
                      <a:pt x="61" y="127"/>
                    </a:cubicBezTo>
                    <a:cubicBezTo>
                      <a:pt x="63" y="126"/>
                      <a:pt x="64" y="125"/>
                      <a:pt x="66" y="124"/>
                    </a:cubicBezTo>
                    <a:cubicBezTo>
                      <a:pt x="67" y="124"/>
                      <a:pt x="67" y="124"/>
                      <a:pt x="67" y="123"/>
                    </a:cubicBezTo>
                    <a:cubicBezTo>
                      <a:pt x="69" y="122"/>
                      <a:pt x="71" y="121"/>
                      <a:pt x="73" y="120"/>
                    </a:cubicBezTo>
                    <a:cubicBezTo>
                      <a:pt x="73" y="118"/>
                      <a:pt x="73" y="116"/>
                      <a:pt x="73" y="113"/>
                    </a:cubicBezTo>
                    <a:cubicBezTo>
                      <a:pt x="72" y="114"/>
                      <a:pt x="70" y="115"/>
                      <a:pt x="68" y="116"/>
                    </a:cubicBezTo>
                    <a:cubicBezTo>
                      <a:pt x="67" y="116"/>
                      <a:pt x="67" y="116"/>
                      <a:pt x="67" y="117"/>
                    </a:cubicBezTo>
                    <a:cubicBezTo>
                      <a:pt x="66" y="117"/>
                      <a:pt x="66" y="117"/>
                      <a:pt x="66" y="117"/>
                    </a:cubicBezTo>
                    <a:cubicBezTo>
                      <a:pt x="64" y="118"/>
                      <a:pt x="63" y="119"/>
                      <a:pt x="62" y="119"/>
                    </a:cubicBezTo>
                    <a:close/>
                    <a:moveTo>
                      <a:pt x="62" y="111"/>
                    </a:moveTo>
                    <a:cubicBezTo>
                      <a:pt x="62" y="112"/>
                      <a:pt x="62" y="113"/>
                      <a:pt x="62" y="114"/>
                    </a:cubicBezTo>
                    <a:cubicBezTo>
                      <a:pt x="62" y="114"/>
                      <a:pt x="62" y="115"/>
                      <a:pt x="62" y="115"/>
                    </a:cubicBezTo>
                    <a:cubicBezTo>
                      <a:pt x="62" y="115"/>
                      <a:pt x="62" y="115"/>
                      <a:pt x="62" y="115"/>
                    </a:cubicBezTo>
                    <a:cubicBezTo>
                      <a:pt x="62" y="115"/>
                      <a:pt x="62" y="115"/>
                      <a:pt x="63" y="114"/>
                    </a:cubicBezTo>
                    <a:cubicBezTo>
                      <a:pt x="63" y="114"/>
                      <a:pt x="64" y="113"/>
                      <a:pt x="65" y="113"/>
                    </a:cubicBezTo>
                    <a:cubicBezTo>
                      <a:pt x="66" y="112"/>
                      <a:pt x="66" y="112"/>
                      <a:pt x="66" y="112"/>
                    </a:cubicBezTo>
                    <a:cubicBezTo>
                      <a:pt x="66" y="112"/>
                      <a:pt x="67" y="112"/>
                      <a:pt x="67" y="112"/>
                    </a:cubicBezTo>
                    <a:cubicBezTo>
                      <a:pt x="69" y="111"/>
                      <a:pt x="70" y="110"/>
                      <a:pt x="72" y="110"/>
                    </a:cubicBezTo>
                    <a:cubicBezTo>
                      <a:pt x="72" y="110"/>
                      <a:pt x="73" y="110"/>
                      <a:pt x="73" y="110"/>
                    </a:cubicBezTo>
                    <a:cubicBezTo>
                      <a:pt x="73" y="110"/>
                      <a:pt x="73" y="110"/>
                      <a:pt x="73" y="110"/>
                    </a:cubicBezTo>
                    <a:cubicBezTo>
                      <a:pt x="73" y="108"/>
                      <a:pt x="73" y="106"/>
                      <a:pt x="73" y="104"/>
                    </a:cubicBezTo>
                    <a:cubicBezTo>
                      <a:pt x="73" y="104"/>
                      <a:pt x="73" y="104"/>
                      <a:pt x="73" y="104"/>
                    </a:cubicBezTo>
                    <a:cubicBezTo>
                      <a:pt x="71" y="106"/>
                      <a:pt x="69" y="107"/>
                      <a:pt x="67" y="108"/>
                    </a:cubicBezTo>
                    <a:cubicBezTo>
                      <a:pt x="67" y="108"/>
                      <a:pt x="66" y="108"/>
                      <a:pt x="66" y="109"/>
                    </a:cubicBezTo>
                    <a:cubicBezTo>
                      <a:pt x="65" y="109"/>
                      <a:pt x="64" y="110"/>
                      <a:pt x="63" y="110"/>
                    </a:cubicBezTo>
                    <a:cubicBezTo>
                      <a:pt x="62" y="111"/>
                      <a:pt x="62" y="111"/>
                      <a:pt x="62" y="111"/>
                    </a:cubicBezTo>
                    <a:close/>
                    <a:moveTo>
                      <a:pt x="61" y="100"/>
                    </a:moveTo>
                    <a:cubicBezTo>
                      <a:pt x="61" y="102"/>
                      <a:pt x="61" y="104"/>
                      <a:pt x="61" y="107"/>
                    </a:cubicBezTo>
                    <a:cubicBezTo>
                      <a:pt x="62" y="106"/>
                      <a:pt x="63" y="106"/>
                      <a:pt x="64" y="105"/>
                    </a:cubicBezTo>
                    <a:cubicBezTo>
                      <a:pt x="64" y="105"/>
                      <a:pt x="65" y="105"/>
                      <a:pt x="65" y="104"/>
                    </a:cubicBezTo>
                    <a:cubicBezTo>
                      <a:pt x="67" y="103"/>
                      <a:pt x="69" y="102"/>
                      <a:pt x="71" y="102"/>
                    </a:cubicBezTo>
                    <a:cubicBezTo>
                      <a:pt x="72" y="102"/>
                      <a:pt x="72" y="102"/>
                      <a:pt x="72" y="102"/>
                    </a:cubicBezTo>
                    <a:cubicBezTo>
                      <a:pt x="72" y="102"/>
                      <a:pt x="73" y="102"/>
                      <a:pt x="73" y="102"/>
                    </a:cubicBezTo>
                    <a:cubicBezTo>
                      <a:pt x="73" y="99"/>
                      <a:pt x="73" y="96"/>
                      <a:pt x="73" y="93"/>
                    </a:cubicBezTo>
                    <a:cubicBezTo>
                      <a:pt x="73" y="93"/>
                      <a:pt x="72" y="93"/>
                      <a:pt x="72" y="94"/>
                    </a:cubicBezTo>
                    <a:cubicBezTo>
                      <a:pt x="70" y="94"/>
                      <a:pt x="69" y="95"/>
                      <a:pt x="68" y="95"/>
                    </a:cubicBezTo>
                    <a:cubicBezTo>
                      <a:pt x="66" y="97"/>
                      <a:pt x="64" y="98"/>
                      <a:pt x="61" y="100"/>
                    </a:cubicBezTo>
                    <a:close/>
                    <a:moveTo>
                      <a:pt x="61" y="95"/>
                    </a:moveTo>
                    <a:cubicBezTo>
                      <a:pt x="63" y="94"/>
                      <a:pt x="64" y="93"/>
                      <a:pt x="66" y="92"/>
                    </a:cubicBezTo>
                    <a:cubicBezTo>
                      <a:pt x="67" y="91"/>
                      <a:pt x="68" y="91"/>
                      <a:pt x="69" y="90"/>
                    </a:cubicBezTo>
                    <a:cubicBezTo>
                      <a:pt x="70" y="89"/>
                      <a:pt x="72" y="88"/>
                      <a:pt x="73" y="87"/>
                    </a:cubicBezTo>
                    <a:cubicBezTo>
                      <a:pt x="73" y="87"/>
                      <a:pt x="73" y="83"/>
                      <a:pt x="73" y="82"/>
                    </a:cubicBezTo>
                    <a:cubicBezTo>
                      <a:pt x="72" y="85"/>
                      <a:pt x="69" y="87"/>
                      <a:pt x="66" y="89"/>
                    </a:cubicBezTo>
                    <a:cubicBezTo>
                      <a:pt x="65" y="89"/>
                      <a:pt x="65" y="89"/>
                      <a:pt x="65" y="89"/>
                    </a:cubicBezTo>
                    <a:cubicBezTo>
                      <a:pt x="64" y="90"/>
                      <a:pt x="62" y="91"/>
                      <a:pt x="61" y="92"/>
                    </a:cubicBezTo>
                    <a:cubicBezTo>
                      <a:pt x="61" y="93"/>
                      <a:pt x="61" y="94"/>
                      <a:pt x="61" y="95"/>
                    </a:cubicBezTo>
                    <a:close/>
                    <a:moveTo>
                      <a:pt x="61" y="87"/>
                    </a:moveTo>
                    <a:cubicBezTo>
                      <a:pt x="62" y="87"/>
                      <a:pt x="63" y="86"/>
                      <a:pt x="63" y="85"/>
                    </a:cubicBezTo>
                    <a:cubicBezTo>
                      <a:pt x="64" y="85"/>
                      <a:pt x="65" y="84"/>
                      <a:pt x="66" y="84"/>
                    </a:cubicBezTo>
                    <a:cubicBezTo>
                      <a:pt x="68" y="82"/>
                      <a:pt x="70" y="81"/>
                      <a:pt x="72" y="80"/>
                    </a:cubicBezTo>
                    <a:cubicBezTo>
                      <a:pt x="72" y="80"/>
                      <a:pt x="72" y="80"/>
                      <a:pt x="72" y="80"/>
                    </a:cubicBezTo>
                    <a:cubicBezTo>
                      <a:pt x="73" y="80"/>
                      <a:pt x="73" y="80"/>
                      <a:pt x="74" y="80"/>
                    </a:cubicBezTo>
                    <a:cubicBezTo>
                      <a:pt x="74" y="79"/>
                      <a:pt x="74" y="74"/>
                      <a:pt x="74" y="74"/>
                    </a:cubicBezTo>
                    <a:cubicBezTo>
                      <a:pt x="73" y="75"/>
                      <a:pt x="72" y="75"/>
                      <a:pt x="72" y="75"/>
                    </a:cubicBezTo>
                    <a:cubicBezTo>
                      <a:pt x="71" y="76"/>
                      <a:pt x="70" y="76"/>
                      <a:pt x="70" y="76"/>
                    </a:cubicBezTo>
                    <a:cubicBezTo>
                      <a:pt x="67" y="78"/>
                      <a:pt x="64" y="79"/>
                      <a:pt x="61" y="81"/>
                    </a:cubicBezTo>
                    <a:cubicBezTo>
                      <a:pt x="61" y="83"/>
                      <a:pt x="61" y="85"/>
                      <a:pt x="61" y="87"/>
                    </a:cubicBezTo>
                    <a:close/>
                    <a:moveTo>
                      <a:pt x="61" y="77"/>
                    </a:moveTo>
                    <a:cubicBezTo>
                      <a:pt x="62" y="76"/>
                      <a:pt x="63" y="75"/>
                      <a:pt x="64" y="75"/>
                    </a:cubicBezTo>
                    <a:cubicBezTo>
                      <a:pt x="66" y="74"/>
                      <a:pt x="67" y="73"/>
                      <a:pt x="68" y="72"/>
                    </a:cubicBezTo>
                    <a:cubicBezTo>
                      <a:pt x="69" y="72"/>
                      <a:pt x="70" y="71"/>
                      <a:pt x="71" y="71"/>
                    </a:cubicBezTo>
                    <a:cubicBezTo>
                      <a:pt x="72" y="70"/>
                      <a:pt x="73" y="70"/>
                      <a:pt x="74" y="69"/>
                    </a:cubicBezTo>
                    <a:cubicBezTo>
                      <a:pt x="74" y="66"/>
                      <a:pt x="74" y="66"/>
                      <a:pt x="74" y="66"/>
                    </a:cubicBezTo>
                    <a:cubicBezTo>
                      <a:pt x="73" y="67"/>
                      <a:pt x="72" y="68"/>
                      <a:pt x="70" y="68"/>
                    </a:cubicBezTo>
                    <a:cubicBezTo>
                      <a:pt x="70" y="69"/>
                      <a:pt x="70" y="69"/>
                      <a:pt x="70" y="69"/>
                    </a:cubicBezTo>
                    <a:cubicBezTo>
                      <a:pt x="67" y="70"/>
                      <a:pt x="64" y="72"/>
                      <a:pt x="61" y="73"/>
                    </a:cubicBezTo>
                    <a:lnTo>
                      <a:pt x="61" y="77"/>
                    </a:lnTo>
                    <a:close/>
                    <a:moveTo>
                      <a:pt x="60" y="68"/>
                    </a:moveTo>
                    <a:cubicBezTo>
                      <a:pt x="63" y="67"/>
                      <a:pt x="66" y="65"/>
                      <a:pt x="69" y="64"/>
                    </a:cubicBezTo>
                    <a:cubicBezTo>
                      <a:pt x="70" y="63"/>
                      <a:pt x="70" y="63"/>
                      <a:pt x="71" y="63"/>
                    </a:cubicBezTo>
                    <a:cubicBezTo>
                      <a:pt x="72" y="62"/>
                      <a:pt x="73" y="61"/>
                      <a:pt x="74" y="61"/>
                    </a:cubicBezTo>
                    <a:cubicBezTo>
                      <a:pt x="74" y="60"/>
                      <a:pt x="74" y="60"/>
                      <a:pt x="74" y="60"/>
                    </a:cubicBezTo>
                    <a:cubicBezTo>
                      <a:pt x="72" y="61"/>
                      <a:pt x="70" y="63"/>
                      <a:pt x="68" y="64"/>
                    </a:cubicBezTo>
                    <a:cubicBezTo>
                      <a:pt x="66" y="65"/>
                      <a:pt x="63" y="66"/>
                      <a:pt x="60" y="67"/>
                    </a:cubicBezTo>
                    <a:lnTo>
                      <a:pt x="60" y="68"/>
                    </a:lnTo>
                    <a:close/>
                    <a:moveTo>
                      <a:pt x="60" y="63"/>
                    </a:moveTo>
                    <a:cubicBezTo>
                      <a:pt x="62" y="62"/>
                      <a:pt x="64" y="61"/>
                      <a:pt x="66" y="60"/>
                    </a:cubicBezTo>
                    <a:cubicBezTo>
                      <a:pt x="67" y="59"/>
                      <a:pt x="68" y="59"/>
                      <a:pt x="69" y="58"/>
                    </a:cubicBezTo>
                    <a:cubicBezTo>
                      <a:pt x="70" y="57"/>
                      <a:pt x="72" y="56"/>
                      <a:pt x="74" y="55"/>
                    </a:cubicBezTo>
                    <a:cubicBezTo>
                      <a:pt x="74" y="54"/>
                      <a:pt x="74" y="54"/>
                      <a:pt x="74" y="54"/>
                    </a:cubicBezTo>
                    <a:cubicBezTo>
                      <a:pt x="73" y="55"/>
                      <a:pt x="71" y="56"/>
                      <a:pt x="70" y="57"/>
                    </a:cubicBezTo>
                    <a:cubicBezTo>
                      <a:pt x="69" y="57"/>
                      <a:pt x="69" y="57"/>
                      <a:pt x="68" y="57"/>
                    </a:cubicBezTo>
                    <a:cubicBezTo>
                      <a:pt x="66" y="59"/>
                      <a:pt x="63" y="60"/>
                      <a:pt x="60" y="61"/>
                    </a:cubicBezTo>
                    <a:cubicBezTo>
                      <a:pt x="60" y="62"/>
                      <a:pt x="60" y="62"/>
                      <a:pt x="60" y="63"/>
                    </a:cubicBezTo>
                    <a:close/>
                    <a:moveTo>
                      <a:pt x="60" y="57"/>
                    </a:moveTo>
                    <a:cubicBezTo>
                      <a:pt x="63" y="56"/>
                      <a:pt x="65" y="55"/>
                      <a:pt x="67" y="53"/>
                    </a:cubicBezTo>
                    <a:cubicBezTo>
                      <a:pt x="68" y="53"/>
                      <a:pt x="69" y="52"/>
                      <a:pt x="69" y="52"/>
                    </a:cubicBezTo>
                    <a:cubicBezTo>
                      <a:pt x="71" y="51"/>
                      <a:pt x="72" y="50"/>
                      <a:pt x="74" y="49"/>
                    </a:cubicBezTo>
                    <a:cubicBezTo>
                      <a:pt x="74" y="47"/>
                      <a:pt x="74" y="47"/>
                      <a:pt x="74" y="47"/>
                    </a:cubicBezTo>
                    <a:cubicBezTo>
                      <a:pt x="74" y="48"/>
                      <a:pt x="73" y="48"/>
                      <a:pt x="72" y="48"/>
                    </a:cubicBezTo>
                    <a:cubicBezTo>
                      <a:pt x="71" y="49"/>
                      <a:pt x="71" y="49"/>
                      <a:pt x="70" y="50"/>
                    </a:cubicBezTo>
                    <a:cubicBezTo>
                      <a:pt x="67" y="52"/>
                      <a:pt x="65" y="53"/>
                      <a:pt x="63" y="55"/>
                    </a:cubicBezTo>
                    <a:cubicBezTo>
                      <a:pt x="62" y="55"/>
                      <a:pt x="62" y="55"/>
                      <a:pt x="62" y="55"/>
                    </a:cubicBezTo>
                    <a:cubicBezTo>
                      <a:pt x="61" y="55"/>
                      <a:pt x="60" y="55"/>
                      <a:pt x="60" y="54"/>
                    </a:cubicBezTo>
                    <a:cubicBezTo>
                      <a:pt x="60" y="55"/>
                      <a:pt x="60" y="57"/>
                      <a:pt x="60" y="57"/>
                    </a:cubicBezTo>
                    <a:close/>
                    <a:moveTo>
                      <a:pt x="60" y="53"/>
                    </a:moveTo>
                    <a:cubicBezTo>
                      <a:pt x="60" y="52"/>
                      <a:pt x="60" y="52"/>
                      <a:pt x="60" y="52"/>
                    </a:cubicBezTo>
                    <a:cubicBezTo>
                      <a:pt x="61" y="51"/>
                      <a:pt x="62" y="51"/>
                      <a:pt x="62" y="50"/>
                    </a:cubicBezTo>
                    <a:cubicBezTo>
                      <a:pt x="62" y="50"/>
                      <a:pt x="61" y="51"/>
                      <a:pt x="60" y="51"/>
                    </a:cubicBezTo>
                    <a:cubicBezTo>
                      <a:pt x="60" y="51"/>
                      <a:pt x="60" y="51"/>
                      <a:pt x="60" y="51"/>
                    </a:cubicBezTo>
                    <a:cubicBezTo>
                      <a:pt x="60" y="51"/>
                      <a:pt x="60" y="51"/>
                      <a:pt x="60" y="51"/>
                    </a:cubicBezTo>
                    <a:cubicBezTo>
                      <a:pt x="60" y="52"/>
                      <a:pt x="60" y="52"/>
                      <a:pt x="60" y="53"/>
                    </a:cubicBezTo>
                    <a:close/>
                    <a:moveTo>
                      <a:pt x="59" y="44"/>
                    </a:moveTo>
                    <a:cubicBezTo>
                      <a:pt x="59" y="45"/>
                      <a:pt x="60" y="46"/>
                      <a:pt x="60" y="47"/>
                    </a:cubicBezTo>
                    <a:cubicBezTo>
                      <a:pt x="60" y="47"/>
                      <a:pt x="61" y="47"/>
                      <a:pt x="62" y="46"/>
                    </a:cubicBezTo>
                    <a:cubicBezTo>
                      <a:pt x="64" y="45"/>
                      <a:pt x="66" y="44"/>
                      <a:pt x="68" y="42"/>
                    </a:cubicBezTo>
                    <a:cubicBezTo>
                      <a:pt x="70" y="41"/>
                      <a:pt x="71" y="40"/>
                      <a:pt x="73" y="38"/>
                    </a:cubicBezTo>
                    <a:cubicBezTo>
                      <a:pt x="73" y="38"/>
                      <a:pt x="73" y="38"/>
                      <a:pt x="73" y="38"/>
                    </a:cubicBezTo>
                    <a:cubicBezTo>
                      <a:pt x="74" y="38"/>
                      <a:pt x="74" y="37"/>
                      <a:pt x="74" y="37"/>
                    </a:cubicBezTo>
                    <a:cubicBezTo>
                      <a:pt x="74" y="34"/>
                      <a:pt x="74" y="34"/>
                      <a:pt x="74" y="34"/>
                    </a:cubicBezTo>
                    <a:cubicBezTo>
                      <a:pt x="73" y="35"/>
                      <a:pt x="72" y="35"/>
                      <a:pt x="71" y="36"/>
                    </a:cubicBezTo>
                    <a:cubicBezTo>
                      <a:pt x="70" y="36"/>
                      <a:pt x="69" y="36"/>
                      <a:pt x="69" y="37"/>
                    </a:cubicBezTo>
                    <a:cubicBezTo>
                      <a:pt x="66" y="38"/>
                      <a:pt x="63" y="40"/>
                      <a:pt x="60" y="42"/>
                    </a:cubicBezTo>
                    <a:cubicBezTo>
                      <a:pt x="60" y="43"/>
                      <a:pt x="60" y="43"/>
                      <a:pt x="59" y="43"/>
                    </a:cubicBezTo>
                    <a:lnTo>
                      <a:pt x="59" y="44"/>
                    </a:lnTo>
                    <a:close/>
                    <a:moveTo>
                      <a:pt x="59" y="33"/>
                    </a:moveTo>
                    <a:cubicBezTo>
                      <a:pt x="59" y="35"/>
                      <a:pt x="59" y="37"/>
                      <a:pt x="59" y="38"/>
                    </a:cubicBezTo>
                    <a:cubicBezTo>
                      <a:pt x="62" y="36"/>
                      <a:pt x="65" y="35"/>
                      <a:pt x="67" y="34"/>
                    </a:cubicBezTo>
                    <a:cubicBezTo>
                      <a:pt x="67" y="33"/>
                      <a:pt x="68" y="33"/>
                      <a:pt x="68" y="33"/>
                    </a:cubicBezTo>
                    <a:cubicBezTo>
                      <a:pt x="70" y="32"/>
                      <a:pt x="72" y="31"/>
                      <a:pt x="74" y="30"/>
                    </a:cubicBezTo>
                    <a:cubicBezTo>
                      <a:pt x="74" y="30"/>
                      <a:pt x="75" y="27"/>
                      <a:pt x="75" y="27"/>
                    </a:cubicBezTo>
                    <a:cubicBezTo>
                      <a:pt x="73" y="27"/>
                      <a:pt x="72" y="28"/>
                      <a:pt x="71" y="28"/>
                    </a:cubicBezTo>
                    <a:cubicBezTo>
                      <a:pt x="67" y="31"/>
                      <a:pt x="63" y="32"/>
                      <a:pt x="60" y="33"/>
                    </a:cubicBezTo>
                    <a:cubicBezTo>
                      <a:pt x="60" y="33"/>
                      <a:pt x="59" y="33"/>
                      <a:pt x="59" y="33"/>
                    </a:cubicBezTo>
                    <a:close/>
                    <a:moveTo>
                      <a:pt x="58" y="23"/>
                    </a:moveTo>
                    <a:cubicBezTo>
                      <a:pt x="59" y="24"/>
                      <a:pt x="59" y="25"/>
                      <a:pt x="59" y="26"/>
                    </a:cubicBezTo>
                    <a:cubicBezTo>
                      <a:pt x="62" y="26"/>
                      <a:pt x="65" y="25"/>
                      <a:pt x="68" y="23"/>
                    </a:cubicBezTo>
                    <a:cubicBezTo>
                      <a:pt x="69" y="22"/>
                      <a:pt x="70" y="22"/>
                      <a:pt x="70" y="21"/>
                    </a:cubicBezTo>
                    <a:cubicBezTo>
                      <a:pt x="72" y="20"/>
                      <a:pt x="73" y="19"/>
                      <a:pt x="75" y="18"/>
                    </a:cubicBezTo>
                    <a:cubicBezTo>
                      <a:pt x="75" y="17"/>
                      <a:pt x="75" y="16"/>
                      <a:pt x="75" y="15"/>
                    </a:cubicBezTo>
                    <a:cubicBezTo>
                      <a:pt x="70" y="18"/>
                      <a:pt x="64" y="21"/>
                      <a:pt x="59" y="23"/>
                    </a:cubicBezTo>
                    <a:cubicBezTo>
                      <a:pt x="59" y="23"/>
                      <a:pt x="59" y="23"/>
                      <a:pt x="58" y="23"/>
                    </a:cubicBezTo>
                    <a:cubicBezTo>
                      <a:pt x="58" y="23"/>
                      <a:pt x="58" y="23"/>
                      <a:pt x="58" y="23"/>
                    </a:cubicBezTo>
                    <a:close/>
                    <a:moveTo>
                      <a:pt x="56" y="15"/>
                    </a:moveTo>
                    <a:cubicBezTo>
                      <a:pt x="57" y="16"/>
                      <a:pt x="58" y="18"/>
                      <a:pt x="58" y="19"/>
                    </a:cubicBezTo>
                    <a:cubicBezTo>
                      <a:pt x="58" y="19"/>
                      <a:pt x="58" y="19"/>
                      <a:pt x="58" y="19"/>
                    </a:cubicBezTo>
                    <a:cubicBezTo>
                      <a:pt x="61" y="18"/>
                      <a:pt x="65" y="16"/>
                      <a:pt x="69" y="14"/>
                    </a:cubicBezTo>
                    <a:cubicBezTo>
                      <a:pt x="70" y="14"/>
                      <a:pt x="70" y="13"/>
                      <a:pt x="71" y="13"/>
                    </a:cubicBezTo>
                    <a:cubicBezTo>
                      <a:pt x="73" y="12"/>
                      <a:pt x="74" y="11"/>
                      <a:pt x="75" y="10"/>
                    </a:cubicBezTo>
                    <a:cubicBezTo>
                      <a:pt x="75" y="8"/>
                      <a:pt x="75" y="6"/>
                      <a:pt x="75" y="4"/>
                    </a:cubicBezTo>
                    <a:cubicBezTo>
                      <a:pt x="75" y="5"/>
                      <a:pt x="74" y="5"/>
                      <a:pt x="74" y="5"/>
                    </a:cubicBezTo>
                    <a:cubicBezTo>
                      <a:pt x="73" y="5"/>
                      <a:pt x="73" y="5"/>
                      <a:pt x="72" y="5"/>
                    </a:cubicBezTo>
                    <a:cubicBezTo>
                      <a:pt x="70" y="6"/>
                      <a:pt x="68" y="7"/>
                      <a:pt x="66" y="8"/>
                    </a:cubicBezTo>
                    <a:cubicBezTo>
                      <a:pt x="64" y="9"/>
                      <a:pt x="62" y="11"/>
                      <a:pt x="60" y="12"/>
                    </a:cubicBezTo>
                    <a:cubicBezTo>
                      <a:pt x="60" y="12"/>
                      <a:pt x="60" y="12"/>
                      <a:pt x="59" y="13"/>
                    </a:cubicBezTo>
                    <a:cubicBezTo>
                      <a:pt x="58" y="13"/>
                      <a:pt x="57" y="14"/>
                      <a:pt x="56" y="15"/>
                    </a:cubicBezTo>
                    <a:close/>
                  </a:path>
                </a:pathLst>
              </a:custGeom>
              <a:solidFill>
                <a:schemeClr val="accent1"/>
              </a:solidFill>
              <a:ln>
                <a:noFill/>
              </a:ln>
            </p:spPr>
            <p:txBody>
              <a:bodyPr anchor="t" anchorCtr="0" bIns="45720" compatLnSpc="1" lIns="91440" numCol="1" rIns="91440" tIns="45720" vert="horz" wrap="square"/>
              <a:p>
                <a:endParaRPr altLang="en-US" sz="800" lang="zh-CN">
                  <a:ea typeface="Calibri" panose="020F0502020204030204" pitchFamily="34" charset="0"/>
                </a:endParaRPr>
              </a:p>
            </p:txBody>
          </p:sp>
        </p:grpSp>
        <p:sp>
          <p:nvSpPr>
            <p:cNvPr id="1048765" name="Freeform 25"/>
            <p:cNvSpPr/>
            <p:nvPr/>
          </p:nvSpPr>
          <p:spPr bwMode="auto">
            <a:xfrm>
              <a:off x="10389236" y="3719776"/>
              <a:ext cx="873775" cy="182575"/>
            </a:xfrm>
            <a:custGeom>
              <a:avLst/>
              <a:gdLst>
                <a:gd name="T0" fmla="*/ 2 w 78"/>
                <a:gd name="T1" fmla="*/ 16 h 16"/>
                <a:gd name="T2" fmla="*/ 1 w 78"/>
                <a:gd name="T3" fmla="*/ 16 h 16"/>
                <a:gd name="T4" fmla="*/ 0 w 78"/>
                <a:gd name="T5" fmla="*/ 15 h 16"/>
                <a:gd name="T6" fmla="*/ 1 w 78"/>
                <a:gd name="T7" fmla="*/ 13 h 16"/>
                <a:gd name="T8" fmla="*/ 5 w 78"/>
                <a:gd name="T9" fmla="*/ 12 h 16"/>
                <a:gd name="T10" fmla="*/ 9 w 78"/>
                <a:gd name="T11" fmla="*/ 11 h 16"/>
                <a:gd name="T12" fmla="*/ 17 w 78"/>
                <a:gd name="T13" fmla="*/ 7 h 16"/>
                <a:gd name="T14" fmla="*/ 19 w 78"/>
                <a:gd name="T15" fmla="*/ 6 h 16"/>
                <a:gd name="T16" fmla="*/ 28 w 78"/>
                <a:gd name="T17" fmla="*/ 1 h 16"/>
                <a:gd name="T18" fmla="*/ 29 w 78"/>
                <a:gd name="T19" fmla="*/ 1 h 16"/>
                <a:gd name="T20" fmla="*/ 29 w 78"/>
                <a:gd name="T21" fmla="*/ 1 h 16"/>
                <a:gd name="T22" fmla="*/ 30 w 78"/>
                <a:gd name="T23" fmla="*/ 0 h 16"/>
                <a:gd name="T24" fmla="*/ 31 w 78"/>
                <a:gd name="T25" fmla="*/ 0 h 16"/>
                <a:gd name="T26" fmla="*/ 31 w 78"/>
                <a:gd name="T27" fmla="*/ 0 h 16"/>
                <a:gd name="T28" fmla="*/ 32 w 78"/>
                <a:gd name="T29" fmla="*/ 0 h 16"/>
                <a:gd name="T30" fmla="*/ 34 w 78"/>
                <a:gd name="T31" fmla="*/ 0 h 16"/>
                <a:gd name="T32" fmla="*/ 36 w 78"/>
                <a:gd name="T33" fmla="*/ 0 h 16"/>
                <a:gd name="T34" fmla="*/ 37 w 78"/>
                <a:gd name="T35" fmla="*/ 1 h 16"/>
                <a:gd name="T36" fmla="*/ 37 w 78"/>
                <a:gd name="T37" fmla="*/ 1 h 16"/>
                <a:gd name="T38" fmla="*/ 51 w 78"/>
                <a:gd name="T39" fmla="*/ 2 h 16"/>
                <a:gd name="T40" fmla="*/ 64 w 78"/>
                <a:gd name="T41" fmla="*/ 2 h 16"/>
                <a:gd name="T42" fmla="*/ 76 w 78"/>
                <a:gd name="T43" fmla="*/ 1 h 16"/>
                <a:gd name="T44" fmla="*/ 78 w 78"/>
                <a:gd name="T45" fmla="*/ 3 h 16"/>
                <a:gd name="T46" fmla="*/ 76 w 78"/>
                <a:gd name="T47" fmla="*/ 5 h 16"/>
                <a:gd name="T48" fmla="*/ 64 w 78"/>
                <a:gd name="T49" fmla="*/ 6 h 16"/>
                <a:gd name="T50" fmla="*/ 53 w 78"/>
                <a:gd name="T51" fmla="*/ 6 h 16"/>
                <a:gd name="T52" fmla="*/ 50 w 78"/>
                <a:gd name="T53" fmla="*/ 6 h 16"/>
                <a:gd name="T54" fmla="*/ 50 w 78"/>
                <a:gd name="T55" fmla="*/ 6 h 16"/>
                <a:gd name="T56" fmla="*/ 45 w 78"/>
                <a:gd name="T57" fmla="*/ 6 h 16"/>
                <a:gd name="T58" fmla="*/ 42 w 78"/>
                <a:gd name="T59" fmla="*/ 6 h 16"/>
                <a:gd name="T60" fmla="*/ 41 w 78"/>
                <a:gd name="T61" fmla="*/ 6 h 16"/>
                <a:gd name="T62" fmla="*/ 39 w 78"/>
                <a:gd name="T63" fmla="*/ 5 h 16"/>
                <a:gd name="T64" fmla="*/ 39 w 78"/>
                <a:gd name="T65" fmla="*/ 5 h 16"/>
                <a:gd name="T66" fmla="*/ 38 w 78"/>
                <a:gd name="T67" fmla="*/ 6 h 16"/>
                <a:gd name="T68" fmla="*/ 38 w 78"/>
                <a:gd name="T69" fmla="*/ 6 h 16"/>
                <a:gd name="T70" fmla="*/ 37 w 78"/>
                <a:gd name="T71" fmla="*/ 5 h 16"/>
                <a:gd name="T72" fmla="*/ 37 w 78"/>
                <a:gd name="T73" fmla="*/ 5 h 16"/>
                <a:gd name="T74" fmla="*/ 36 w 78"/>
                <a:gd name="T75" fmla="*/ 5 h 16"/>
                <a:gd name="T76" fmla="*/ 35 w 78"/>
                <a:gd name="T77" fmla="*/ 6 h 16"/>
                <a:gd name="T78" fmla="*/ 34 w 78"/>
                <a:gd name="T79" fmla="*/ 5 h 16"/>
                <a:gd name="T80" fmla="*/ 33 w 78"/>
                <a:gd name="T81" fmla="*/ 4 h 16"/>
                <a:gd name="T82" fmla="*/ 33 w 78"/>
                <a:gd name="T83" fmla="*/ 4 h 16"/>
                <a:gd name="T84" fmla="*/ 32 w 78"/>
                <a:gd name="T85" fmla="*/ 4 h 16"/>
                <a:gd name="T86" fmla="*/ 27 w 78"/>
                <a:gd name="T87" fmla="*/ 6 h 16"/>
                <a:gd name="T88" fmla="*/ 19 w 78"/>
                <a:gd name="T89" fmla="*/ 10 h 16"/>
                <a:gd name="T90" fmla="*/ 18 w 78"/>
                <a:gd name="T91" fmla="*/ 11 h 16"/>
                <a:gd name="T92" fmla="*/ 9 w 78"/>
                <a:gd name="T93" fmla="*/ 15 h 16"/>
                <a:gd name="T94" fmla="*/ 8 w 78"/>
                <a:gd name="T95" fmla="*/ 15 h 16"/>
                <a:gd name="T96" fmla="*/ 2 w 78"/>
                <a:gd name="T9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16">
                  <a:moveTo>
                    <a:pt x="2" y="16"/>
                  </a:moveTo>
                  <a:cubicBezTo>
                    <a:pt x="2" y="16"/>
                    <a:pt x="1" y="16"/>
                    <a:pt x="1" y="16"/>
                  </a:cubicBezTo>
                  <a:cubicBezTo>
                    <a:pt x="0" y="16"/>
                    <a:pt x="0" y="15"/>
                    <a:pt x="0" y="15"/>
                  </a:cubicBezTo>
                  <a:cubicBezTo>
                    <a:pt x="0" y="14"/>
                    <a:pt x="0" y="14"/>
                    <a:pt x="1" y="13"/>
                  </a:cubicBezTo>
                  <a:cubicBezTo>
                    <a:pt x="2" y="13"/>
                    <a:pt x="4" y="12"/>
                    <a:pt x="5" y="12"/>
                  </a:cubicBezTo>
                  <a:cubicBezTo>
                    <a:pt x="6" y="11"/>
                    <a:pt x="8" y="11"/>
                    <a:pt x="9" y="11"/>
                  </a:cubicBezTo>
                  <a:cubicBezTo>
                    <a:pt x="12" y="9"/>
                    <a:pt x="14" y="8"/>
                    <a:pt x="17" y="7"/>
                  </a:cubicBezTo>
                  <a:cubicBezTo>
                    <a:pt x="19" y="6"/>
                    <a:pt x="19" y="6"/>
                    <a:pt x="19" y="6"/>
                  </a:cubicBezTo>
                  <a:cubicBezTo>
                    <a:pt x="22" y="4"/>
                    <a:pt x="25" y="3"/>
                    <a:pt x="28" y="1"/>
                  </a:cubicBezTo>
                  <a:cubicBezTo>
                    <a:pt x="28" y="1"/>
                    <a:pt x="28" y="1"/>
                    <a:pt x="29" y="1"/>
                  </a:cubicBezTo>
                  <a:cubicBezTo>
                    <a:pt x="29" y="1"/>
                    <a:pt x="29" y="1"/>
                    <a:pt x="29" y="1"/>
                  </a:cubicBezTo>
                  <a:cubicBezTo>
                    <a:pt x="29" y="1"/>
                    <a:pt x="29" y="0"/>
                    <a:pt x="30" y="0"/>
                  </a:cubicBezTo>
                  <a:cubicBezTo>
                    <a:pt x="30" y="0"/>
                    <a:pt x="30" y="0"/>
                    <a:pt x="31" y="0"/>
                  </a:cubicBezTo>
                  <a:cubicBezTo>
                    <a:pt x="31" y="0"/>
                    <a:pt x="31" y="0"/>
                    <a:pt x="31" y="0"/>
                  </a:cubicBezTo>
                  <a:cubicBezTo>
                    <a:pt x="31" y="0"/>
                    <a:pt x="32" y="0"/>
                    <a:pt x="32" y="0"/>
                  </a:cubicBezTo>
                  <a:cubicBezTo>
                    <a:pt x="33" y="0"/>
                    <a:pt x="33" y="0"/>
                    <a:pt x="34" y="0"/>
                  </a:cubicBezTo>
                  <a:cubicBezTo>
                    <a:pt x="35" y="0"/>
                    <a:pt x="35" y="0"/>
                    <a:pt x="36" y="0"/>
                  </a:cubicBezTo>
                  <a:cubicBezTo>
                    <a:pt x="36" y="0"/>
                    <a:pt x="36" y="0"/>
                    <a:pt x="37" y="1"/>
                  </a:cubicBezTo>
                  <a:cubicBezTo>
                    <a:pt x="37" y="1"/>
                    <a:pt x="37" y="1"/>
                    <a:pt x="37" y="1"/>
                  </a:cubicBezTo>
                  <a:cubicBezTo>
                    <a:pt x="41" y="2"/>
                    <a:pt x="46" y="2"/>
                    <a:pt x="51" y="2"/>
                  </a:cubicBezTo>
                  <a:cubicBezTo>
                    <a:pt x="55" y="2"/>
                    <a:pt x="60" y="2"/>
                    <a:pt x="64" y="2"/>
                  </a:cubicBezTo>
                  <a:cubicBezTo>
                    <a:pt x="68" y="1"/>
                    <a:pt x="72" y="1"/>
                    <a:pt x="76" y="1"/>
                  </a:cubicBezTo>
                  <a:cubicBezTo>
                    <a:pt x="78" y="1"/>
                    <a:pt x="78" y="2"/>
                    <a:pt x="78" y="3"/>
                  </a:cubicBezTo>
                  <a:cubicBezTo>
                    <a:pt x="78" y="4"/>
                    <a:pt x="77" y="5"/>
                    <a:pt x="76" y="5"/>
                  </a:cubicBezTo>
                  <a:cubicBezTo>
                    <a:pt x="72" y="5"/>
                    <a:pt x="68" y="5"/>
                    <a:pt x="64" y="6"/>
                  </a:cubicBezTo>
                  <a:cubicBezTo>
                    <a:pt x="60" y="6"/>
                    <a:pt x="56" y="6"/>
                    <a:pt x="53" y="6"/>
                  </a:cubicBezTo>
                  <a:cubicBezTo>
                    <a:pt x="52" y="6"/>
                    <a:pt x="51" y="6"/>
                    <a:pt x="50" y="6"/>
                  </a:cubicBezTo>
                  <a:cubicBezTo>
                    <a:pt x="50" y="6"/>
                    <a:pt x="50" y="6"/>
                    <a:pt x="50" y="6"/>
                  </a:cubicBezTo>
                  <a:cubicBezTo>
                    <a:pt x="48" y="6"/>
                    <a:pt x="46" y="6"/>
                    <a:pt x="45" y="6"/>
                  </a:cubicBezTo>
                  <a:cubicBezTo>
                    <a:pt x="44" y="6"/>
                    <a:pt x="43" y="6"/>
                    <a:pt x="42" y="6"/>
                  </a:cubicBezTo>
                  <a:cubicBezTo>
                    <a:pt x="41" y="6"/>
                    <a:pt x="41" y="6"/>
                    <a:pt x="41" y="6"/>
                  </a:cubicBezTo>
                  <a:cubicBezTo>
                    <a:pt x="40" y="6"/>
                    <a:pt x="40" y="6"/>
                    <a:pt x="39" y="5"/>
                  </a:cubicBezTo>
                  <a:cubicBezTo>
                    <a:pt x="39" y="5"/>
                    <a:pt x="39" y="5"/>
                    <a:pt x="39" y="5"/>
                  </a:cubicBezTo>
                  <a:cubicBezTo>
                    <a:pt x="39" y="6"/>
                    <a:pt x="39" y="6"/>
                    <a:pt x="38" y="6"/>
                  </a:cubicBezTo>
                  <a:cubicBezTo>
                    <a:pt x="38" y="6"/>
                    <a:pt x="38" y="6"/>
                    <a:pt x="38" y="6"/>
                  </a:cubicBezTo>
                  <a:cubicBezTo>
                    <a:pt x="38" y="6"/>
                    <a:pt x="37" y="6"/>
                    <a:pt x="37" y="5"/>
                  </a:cubicBezTo>
                  <a:cubicBezTo>
                    <a:pt x="37" y="5"/>
                    <a:pt x="37" y="5"/>
                    <a:pt x="37" y="5"/>
                  </a:cubicBezTo>
                  <a:cubicBezTo>
                    <a:pt x="37" y="5"/>
                    <a:pt x="36" y="5"/>
                    <a:pt x="36" y="5"/>
                  </a:cubicBezTo>
                  <a:cubicBezTo>
                    <a:pt x="36" y="6"/>
                    <a:pt x="36" y="6"/>
                    <a:pt x="35" y="6"/>
                  </a:cubicBezTo>
                  <a:cubicBezTo>
                    <a:pt x="35" y="6"/>
                    <a:pt x="34" y="5"/>
                    <a:pt x="34" y="5"/>
                  </a:cubicBezTo>
                  <a:cubicBezTo>
                    <a:pt x="34" y="5"/>
                    <a:pt x="33" y="4"/>
                    <a:pt x="33" y="4"/>
                  </a:cubicBezTo>
                  <a:cubicBezTo>
                    <a:pt x="33" y="4"/>
                    <a:pt x="33" y="4"/>
                    <a:pt x="33" y="4"/>
                  </a:cubicBezTo>
                  <a:cubicBezTo>
                    <a:pt x="33" y="4"/>
                    <a:pt x="32" y="4"/>
                    <a:pt x="32" y="4"/>
                  </a:cubicBezTo>
                  <a:cubicBezTo>
                    <a:pt x="30" y="5"/>
                    <a:pt x="29" y="5"/>
                    <a:pt x="27" y="6"/>
                  </a:cubicBezTo>
                  <a:cubicBezTo>
                    <a:pt x="24" y="7"/>
                    <a:pt x="21" y="9"/>
                    <a:pt x="19" y="10"/>
                  </a:cubicBezTo>
                  <a:cubicBezTo>
                    <a:pt x="18" y="11"/>
                    <a:pt x="18" y="11"/>
                    <a:pt x="18" y="11"/>
                  </a:cubicBezTo>
                  <a:cubicBezTo>
                    <a:pt x="15" y="12"/>
                    <a:pt x="12" y="13"/>
                    <a:pt x="9" y="15"/>
                  </a:cubicBezTo>
                  <a:cubicBezTo>
                    <a:pt x="8" y="15"/>
                    <a:pt x="8" y="15"/>
                    <a:pt x="8" y="15"/>
                  </a:cubicBezTo>
                  <a:cubicBezTo>
                    <a:pt x="6" y="16"/>
                    <a:pt x="4" y="16"/>
                    <a:pt x="2" y="16"/>
                  </a:cubicBezTo>
                  <a:close/>
                </a:path>
              </a:pathLst>
            </a:custGeom>
            <a:solidFill>
              <a:schemeClr val="accent1"/>
            </a:solidFill>
            <a:ln>
              <a:noFill/>
            </a:ln>
          </p:spPr>
          <p:txBody>
            <a:bodyPr anchor="t" anchorCtr="0" bIns="45720" compatLnSpc="1" lIns="91440" numCol="1" rIns="91440" tIns="45720" vert="horz" wrap="square"/>
            <a:p>
              <a:endParaRPr altLang="en-US" sz="800" lang="zh-CN">
                <a:ea typeface="Calibri" panose="020F0502020204030204" pitchFamily="34" charset="0"/>
              </a:endParaRPr>
            </a:p>
          </p:txBody>
        </p:sp>
        <p:sp>
          <p:nvSpPr>
            <p:cNvPr id="1048766" name="Freeform 8"/>
            <p:cNvSpPr>
              <a:spLocks noEditPoints="1" noChangeArrowheads="1"/>
            </p:cNvSpPr>
            <p:nvPr/>
          </p:nvSpPr>
          <p:spPr bwMode="auto">
            <a:xfrm rot="5400000" flipH="1">
              <a:off x="7901267" y="4478159"/>
              <a:ext cx="3195405" cy="799544"/>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p>
              <a:endParaRPr altLang="zh-CN" sz="800"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sp>
          <p:nvSpPr>
            <p:cNvPr id="1048767" name="Freeform 8"/>
            <p:cNvSpPr>
              <a:spLocks noEditPoints="1" noChangeArrowheads="1"/>
            </p:cNvSpPr>
            <p:nvPr/>
          </p:nvSpPr>
          <p:spPr bwMode="auto">
            <a:xfrm rot="5400000" flipH="1">
              <a:off x="9406010" y="4789220"/>
              <a:ext cx="2573283" cy="799544"/>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p>
              <a:endParaRPr altLang="zh-CN" sz="800" lang="zh-CN">
                <a:solidFill>
                  <a:srgbClr val="000000"/>
                </a:solidFill>
                <a:latin typeface="Calibri" panose="020F0502020204030204" pitchFamily="34" charset="0"/>
                <a:ea typeface="Calibri" panose="020F0502020204030204" pitchFamily="34" charset="0"/>
                <a:sym typeface="宋体" panose="02010600030101010101" pitchFamily="2" charset="-122"/>
              </a:endParaRPr>
            </a:p>
          </p:txBody>
        </p:sp>
      </p:grpSp>
      <p:sp>
        <p:nvSpPr>
          <p:cNvPr id="1048768" name="标题 1"/>
          <p:cNvSpPr>
            <a:spLocks noGrp="1"/>
          </p:cNvSpPr>
          <p:nvPr>
            <p:ph type="title"/>
          </p:nvPr>
        </p:nvSpPr>
        <p:spPr>
          <a:xfrm>
            <a:off x="331583" y="184712"/>
            <a:ext cx="7882203" cy="909049"/>
          </a:xfrm>
        </p:spPr>
        <p:txBody>
          <a:bodyPr/>
          <a:p>
            <a:r>
              <a:rPr altLang="en-US" dirty="0" lang="en-US"/>
              <a:t>K</a:t>
            </a:r>
            <a:r>
              <a:rPr altLang="en-US" dirty="0" lang="en-US"/>
              <a:t>e</a:t>
            </a:r>
            <a:r>
              <a:rPr altLang="en-US" dirty="0" lang="en-US"/>
              <a:t>s</a:t>
            </a:r>
            <a:r>
              <a:rPr altLang="en-US" dirty="0" lang="en-US"/>
              <a:t>i</a:t>
            </a:r>
            <a:r>
              <a:rPr altLang="en-US" dirty="0" lang="en-US"/>
              <a:t>m</a:t>
            </a:r>
            <a:r>
              <a:rPr altLang="en-US" dirty="0" lang="en-US"/>
              <a:t>p</a:t>
            </a:r>
            <a:r>
              <a:rPr altLang="en-US" dirty="0" lang="en-US"/>
              <a:t>u</a:t>
            </a:r>
            <a:r>
              <a:rPr altLang="en-US" dirty="0" lang="en-US"/>
              <a:t>l</a:t>
            </a:r>
            <a:r>
              <a:rPr altLang="en-US" dirty="0" lang="en-US"/>
              <a:t>a</a:t>
            </a:r>
            <a:r>
              <a:rPr altLang="en-US" dirty="0" lang="en-US"/>
              <a:t>n</a:t>
            </a:r>
            <a:endParaRPr altLang="en-US" dirty="0" lang="zh-CN"/>
          </a:p>
        </p:txBody>
      </p:sp>
      <p:sp>
        <p:nvSpPr>
          <p:cNvPr id="1048769" name="Text Box 8"/>
          <p:cNvSpPr txBox="1">
            <a:spLocks noChangeArrowheads="1"/>
          </p:cNvSpPr>
          <p:nvPr/>
        </p:nvSpPr>
        <p:spPr bwMode="auto">
          <a:xfrm>
            <a:off x="372020" y="955299"/>
            <a:ext cx="11442937" cy="4663440"/>
          </a:xfrm>
          <a:prstGeom prst="rect"/>
          <a:solidFill>
            <a:srgbClr val="808080"/>
          </a:solidFill>
          <a:ln>
            <a:noFill/>
          </a:ln>
        </p:spPr>
        <p:txBody>
          <a:bodyPr wrap="square">
            <a:spAutoFit/>
          </a:bodyPr>
          <a:p>
            <a:pPr algn="just">
              <a:lnSpc>
                <a:spcPct val="150000"/>
              </a:lnSpc>
            </a:pP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P</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e</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n</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a</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l</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a</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r</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a</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n</a:t>
            </a:r>
            <a:r>
              <a:rPr altLang="en-US" b="1" dirty="0" sz="2000" i="0" lang="en-US"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rPr>
              <a:t>  adalah proses mengambil simpulan dari bahan bukti atau petunjuk  yang ada. Cara menarik simpulan bisa dilakukan dengan dua cara, yakni penarikan simpulan secara langsung dan penarikan simpulan secara tidak langsung. Salah nalar ialah gagasan, perkiraan atau simpulan yang keliru atau sesat. Salah nalar terjadi karena kita tidakmengikuti tata carapemikiran dengan tepat. Telaah atas kesalahan itu membantu kita menemukan logika yang tidak masuk akal dalam tulisan atau karangan. Penalaran induktif adalah proses penalaran untuk menarik kesimpulan berupa prinsip atau sikap yang berlaku umum berdasarkan atas fakta-fakta yang bersifat khusus. Prosesnya disebut induksi. Dalam penalaran induktif ini terdapat tiga jenis penalaran, yaitu generalisasi, anologi, dan hubungan kausal, dan Kesalahan penalaran merupakan ketidakmampuan seseorang dalam memberikan dan menentukan pengertian, pernyataan, dan penyimpulan.</a:t>
            </a:r>
            <a:endParaRPr b="1" dirty="0" i="0" lang="zh-CN" u="none">
              <a:solidFill>
                <a:srgbClr val="FFFFFF"/>
              </a:solidFill>
              <a:effectLst>
                <a:outerShdw algn="br" blurRad="38100" dir="2700000" dist="38100" rotWithShape="0">
                  <a:srgbClr val="000000"/>
                </a:outerShdw>
              </a:effectLst>
              <a:latin typeface="Calibri" panose="020F0502020204030204" pitchFamily="34" charset="0"/>
              <a:ea typeface="Calibri" panose="020F0502020204030204" pitchFamily="34" charset="0"/>
            </a:endParaRPr>
          </a:p>
        </p:txBody>
      </p:sp>
      <p:sp>
        <p:nvSpPr>
          <p:cNvPr id="1048770" name="任意多边形 45"/>
          <p:cNvSpPr/>
          <p:nvPr/>
        </p:nvSpPr>
        <p:spPr>
          <a:xfrm>
            <a:off x="7716587" y="6168619"/>
            <a:ext cx="4260466" cy="436818"/>
          </a:xfrm>
          <a:custGeom>
            <a:avLst/>
            <a:gdLst>
              <a:gd name="connsiteX0" fmla="*/ 0 w 3802743"/>
              <a:gd name="connsiteY0" fmla="*/ 247369 h 247369"/>
              <a:gd name="connsiteX1" fmla="*/ 1074057 w 3802743"/>
              <a:gd name="connsiteY1" fmla="*/ 626 h 247369"/>
              <a:gd name="connsiteX2" fmla="*/ 972457 w 3802743"/>
              <a:gd name="connsiteY2" fmla="*/ 174797 h 247369"/>
              <a:gd name="connsiteX3" fmla="*/ 3802743 w 3802743"/>
              <a:gd name="connsiteY3" fmla="*/ 116740 h 247369"/>
              <a:gd name="connsiteX0-1" fmla="*/ 0 w 3802743"/>
              <a:gd name="connsiteY0-2" fmla="*/ 202941 h 202941"/>
              <a:gd name="connsiteX1-3" fmla="*/ 1059543 w 3802743"/>
              <a:gd name="connsiteY1-4" fmla="*/ 840 h 202941"/>
              <a:gd name="connsiteX2-5" fmla="*/ 972457 w 3802743"/>
              <a:gd name="connsiteY2-6" fmla="*/ 130369 h 202941"/>
              <a:gd name="connsiteX3-7" fmla="*/ 3802743 w 3802743"/>
              <a:gd name="connsiteY3-8" fmla="*/ 72312 h 202941"/>
              <a:gd name="connsiteX0-9" fmla="*/ 0 w 3802743"/>
              <a:gd name="connsiteY0-10" fmla="*/ 108776 h 136215"/>
              <a:gd name="connsiteX1-11" fmla="*/ 1059543 w 3802743"/>
              <a:gd name="connsiteY1-12" fmla="*/ 1539 h 136215"/>
              <a:gd name="connsiteX2-13" fmla="*/ 972457 w 3802743"/>
              <a:gd name="connsiteY2-14" fmla="*/ 131068 h 136215"/>
              <a:gd name="connsiteX3-15" fmla="*/ 3802743 w 3802743"/>
              <a:gd name="connsiteY3-16" fmla="*/ 73011 h 136215"/>
            </a:gdLst>
            <a:ahLst/>
            <a:cxnLst>
              <a:cxn ang="0">
                <a:pos x="connsiteX0-1" y="connsiteY0-2"/>
              </a:cxn>
              <a:cxn ang="0">
                <a:pos x="connsiteX1-3" y="connsiteY1-4"/>
              </a:cxn>
              <a:cxn ang="0">
                <a:pos x="connsiteX2-5" y="connsiteY2-6"/>
              </a:cxn>
              <a:cxn ang="0">
                <a:pos x="connsiteX3-7" y="connsiteY3-8"/>
              </a:cxn>
            </a:cxnLst>
            <a:rect l="l" t="t" r="r" b="b"/>
            <a:pathLst>
              <a:path w="3802743" h="136215">
                <a:moveTo>
                  <a:pt x="0" y="108776"/>
                </a:moveTo>
                <a:cubicBezTo>
                  <a:pt x="455990" y="-8548"/>
                  <a:pt x="897467" y="-2176"/>
                  <a:pt x="1059543" y="1539"/>
                </a:cubicBezTo>
                <a:cubicBezTo>
                  <a:pt x="1221619" y="5254"/>
                  <a:pt x="517676" y="111716"/>
                  <a:pt x="972457" y="131068"/>
                </a:cubicBezTo>
                <a:cubicBezTo>
                  <a:pt x="1427238" y="150420"/>
                  <a:pt x="2614990" y="111715"/>
                  <a:pt x="3802743" y="73011"/>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endParaRPr>
          </a:p>
        </p:txBody>
      </p:sp>
      <p:sp>
        <p:nvSpPr>
          <p:cNvPr id="1048771" name="Freeform 66"/>
          <p:cNvSpPr>
            <a:spLocks noEditPoints="1"/>
          </p:cNvSpPr>
          <p:nvPr/>
        </p:nvSpPr>
        <p:spPr bwMode="auto">
          <a:xfrm rot="1468143">
            <a:off x="663512" y="5955939"/>
            <a:ext cx="1547012" cy="1298994"/>
          </a:xfrm>
          <a:custGeom>
            <a:av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FFFF"/>
          </a:solidFill>
          <a:ln w="9525">
            <a:noFill/>
            <a:round/>
          </a:ln>
        </p:spPr>
        <p:txBody>
          <a:bodyPr anchor="t" anchorCtr="0" bIns="45720" compatLnSpc="1" lIns="91440" numCol="1" rIns="91440" tIns="45720" vert="horz" wrap="square"/>
          <a:lstStyle>
            <a:defPPr>
              <a:defRPr lang="zh-CN"/>
            </a:defPPr>
            <a:lvl1pPr algn="l" defTabSz="1219200" eaLnBrk="1" hangingPunct="1" latinLnBrk="0" marL="0" rtl="0">
              <a:defRPr sz="2400" kern="1200">
                <a:solidFill>
                  <a:srgbClr val="FFFFFF"/>
                </a:solidFill>
                <a:latin typeface="+mn-lt"/>
                <a:ea typeface="+mn-ea"/>
                <a:cs typeface="+mn-cs"/>
              </a:defRPr>
            </a:lvl1pPr>
            <a:lvl2pPr algn="l" defTabSz="1219200" eaLnBrk="1" hangingPunct="1" latinLnBrk="0" marL="609600" rtl="0">
              <a:defRPr sz="2400" kern="1200">
                <a:solidFill>
                  <a:srgbClr val="FFFFFF"/>
                </a:solidFill>
                <a:latin typeface="+mn-lt"/>
                <a:ea typeface="+mn-ea"/>
                <a:cs typeface="+mn-cs"/>
              </a:defRPr>
            </a:lvl2pPr>
            <a:lvl3pPr algn="l" defTabSz="1219200" eaLnBrk="1" hangingPunct="1" latinLnBrk="0" marL="1219200" rtl="0">
              <a:defRPr sz="2400" kern="1200">
                <a:solidFill>
                  <a:srgbClr val="FFFFFF"/>
                </a:solidFill>
                <a:latin typeface="+mn-lt"/>
                <a:ea typeface="+mn-ea"/>
                <a:cs typeface="+mn-cs"/>
              </a:defRPr>
            </a:lvl3pPr>
            <a:lvl4pPr algn="l" defTabSz="1219200" eaLnBrk="1" hangingPunct="1" latinLnBrk="0" marL="1828800" rtl="0">
              <a:defRPr sz="2400" kern="1200">
                <a:solidFill>
                  <a:srgbClr val="FFFFFF"/>
                </a:solidFill>
                <a:latin typeface="+mn-lt"/>
                <a:ea typeface="+mn-ea"/>
                <a:cs typeface="+mn-cs"/>
              </a:defRPr>
            </a:lvl4pPr>
            <a:lvl5pPr algn="l" defTabSz="1219200" eaLnBrk="1" hangingPunct="1" latinLnBrk="0" marL="2438400" rtl="0">
              <a:defRPr sz="2400" kern="1200">
                <a:solidFill>
                  <a:srgbClr val="FFFFFF"/>
                </a:solidFill>
                <a:latin typeface="+mn-lt"/>
                <a:ea typeface="+mn-ea"/>
                <a:cs typeface="+mn-cs"/>
              </a:defRPr>
            </a:lvl5pPr>
            <a:lvl6pPr algn="l" defTabSz="1219200" eaLnBrk="1" hangingPunct="1" latinLnBrk="0" marL="3048000" rtl="0">
              <a:defRPr sz="2400" kern="1200">
                <a:solidFill>
                  <a:srgbClr val="FFFFFF"/>
                </a:solidFill>
                <a:latin typeface="+mn-lt"/>
                <a:ea typeface="+mn-ea"/>
                <a:cs typeface="+mn-cs"/>
              </a:defRPr>
            </a:lvl6pPr>
            <a:lvl7pPr algn="l" defTabSz="1219200" eaLnBrk="1" hangingPunct="1" latinLnBrk="0" marL="3657600" rtl="0">
              <a:defRPr sz="2400" kern="1200">
                <a:solidFill>
                  <a:srgbClr val="FFFFFF"/>
                </a:solidFill>
                <a:latin typeface="+mn-lt"/>
                <a:ea typeface="+mn-ea"/>
                <a:cs typeface="+mn-cs"/>
              </a:defRPr>
            </a:lvl7pPr>
            <a:lvl8pPr algn="l" defTabSz="1219200" eaLnBrk="1" hangingPunct="1" latinLnBrk="0" marL="4267200" rtl="0">
              <a:defRPr sz="2400" kern="1200">
                <a:solidFill>
                  <a:srgbClr val="FFFFFF"/>
                </a:solidFill>
                <a:latin typeface="+mn-lt"/>
                <a:ea typeface="+mn-ea"/>
                <a:cs typeface="+mn-cs"/>
              </a:defRPr>
            </a:lvl8pPr>
            <a:lvl9pPr algn="l" defTabSz="1219200" eaLnBrk="1" hangingPunct="1" latinLnBrk="0" marL="4876800" rtl="0">
              <a:defRPr sz="2400" kern="1200">
                <a:solidFill>
                  <a:srgbClr val="FFFFFF"/>
                </a:solidFill>
                <a:latin typeface="+mn-lt"/>
                <a:ea typeface="+mn-ea"/>
                <a:cs typeface="+mn-cs"/>
              </a:defRPr>
            </a:lvl9pPr>
          </a:lstStyle>
          <a:p>
            <a:endParaRPr altLang="en-US" lang="zh-CN">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组合 7"/>
          <p:cNvGrpSpPr/>
          <p:nvPr/>
        </p:nvGrpSpPr>
        <p:grpSpPr>
          <a:xfrm>
            <a:off x="425438" y="2371950"/>
            <a:ext cx="2275495" cy="2164900"/>
            <a:chOff x="1603331" y="2064774"/>
            <a:chExt cx="2841060" cy="2702977"/>
          </a:xfrm>
          <a:solidFill>
            <a:schemeClr val="accent1"/>
          </a:solidFill>
        </p:grpSpPr>
        <p:sp>
          <p:nvSpPr>
            <p:cNvPr id="1048772"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p:spPr>
          <p:txBody>
            <a:bodyPr/>
            <a:p>
              <a:pPr algn="ctr"/>
              <a:endParaRPr altLang="zh-CN" lang="zh-CN">
                <a:solidFill>
                  <a:schemeClr val="accent1">
                    <a:lumMod val="50000"/>
                  </a:schemeClr>
                </a:solidFill>
                <a:latin typeface="Calibri" panose="020F0502020204030204" pitchFamily="34" charset="0"/>
                <a:ea typeface="Calibri" panose="020F0502020204030204" pitchFamily="34" charset="0"/>
                <a:sym typeface="宋体" panose="02010600030101010101" pitchFamily="2" charset="-122"/>
              </a:endParaRPr>
            </a:p>
          </p:txBody>
        </p:sp>
        <p:sp>
          <p:nvSpPr>
            <p:cNvPr id="1048773"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p:spPr>
          <p:txBody>
            <a:bodyPr anchor="ctr"/>
            <a:p>
              <a:pPr algn="ctr"/>
              <a:endParaRPr altLang="zh-CN" b="1" dirty="0" sz="11500" lang="zh-CN">
                <a:ln w="12700">
                  <a:solidFill>
                    <a:schemeClr val="tx1"/>
                  </a:solidFill>
                </a:ln>
                <a:solidFill>
                  <a:schemeClr val="accent1">
                    <a:lumMod val="50000"/>
                  </a:schemeClr>
                </a:solidFill>
                <a:effectLst>
                  <a:outerShdw algn="tl" blurRad="38100" dir="2700000" dist="38100">
                    <a:srgbClr val="000000">
                      <a:alpha val="43137"/>
                    </a:srgbClr>
                  </a:outerShdw>
                </a:effectLst>
                <a:latin typeface="Calibri" panose="020F0502020204030204" pitchFamily="34" charset="0"/>
                <a:ea typeface="Calibri" panose="020F0502020204030204" pitchFamily="34" charset="0"/>
                <a:sym typeface="宋体" panose="02010600030101010101" pitchFamily="2" charset="-122"/>
              </a:endParaRPr>
            </a:p>
          </p:txBody>
        </p:sp>
      </p:grpSp>
      <p:grpSp>
        <p:nvGrpSpPr>
          <p:cNvPr id="51" name="组合 23"/>
          <p:cNvGrpSpPr/>
          <p:nvPr/>
        </p:nvGrpSpPr>
        <p:grpSpPr>
          <a:xfrm>
            <a:off x="9654263" y="2371950"/>
            <a:ext cx="2275495" cy="2164900"/>
            <a:chOff x="1603331" y="2064774"/>
            <a:chExt cx="2841060" cy="2702977"/>
          </a:xfrm>
          <a:solidFill>
            <a:schemeClr val="accent1"/>
          </a:solidFill>
        </p:grpSpPr>
        <p:sp>
          <p:nvSpPr>
            <p:cNvPr id="1048774"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p:spPr>
          <p:txBody>
            <a:bodyPr/>
            <a:p>
              <a:pPr algn="ctr"/>
              <a:endParaRPr altLang="zh-CN" lang="zh-CN">
                <a:solidFill>
                  <a:schemeClr val="accent1">
                    <a:lumMod val="50000"/>
                  </a:schemeClr>
                </a:solidFill>
                <a:latin typeface="Calibri" panose="020F0502020204030204" pitchFamily="34" charset="0"/>
                <a:ea typeface="Calibri" panose="020F0502020204030204" pitchFamily="34" charset="0"/>
                <a:sym typeface="宋体" panose="02010600030101010101" pitchFamily="2" charset="-122"/>
              </a:endParaRPr>
            </a:p>
          </p:txBody>
        </p:sp>
        <p:sp>
          <p:nvSpPr>
            <p:cNvPr id="1048775"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p:spPr>
          <p:txBody>
            <a:bodyPr anchor="ctr"/>
            <a:p>
              <a:pPr algn="ctr"/>
              <a:endParaRPr altLang="zh-CN" b="1" dirty="0" sz="11500" lang="zh-CN">
                <a:ln w="12700">
                  <a:solidFill>
                    <a:schemeClr val="tx1"/>
                  </a:solidFill>
                </a:ln>
                <a:solidFill>
                  <a:schemeClr val="accent1">
                    <a:lumMod val="50000"/>
                  </a:schemeClr>
                </a:solidFill>
                <a:effectLst>
                  <a:outerShdw algn="tl" blurRad="38100" dir="2700000" dist="38100">
                    <a:srgbClr val="000000">
                      <a:alpha val="43137"/>
                    </a:srgbClr>
                  </a:outerShdw>
                </a:effectLst>
                <a:latin typeface="Calibri" panose="020F0502020204030204" pitchFamily="34" charset="0"/>
                <a:ea typeface="Calibri" panose="020F0502020204030204" pitchFamily="34" charset="0"/>
                <a:sym typeface="宋体" panose="02010600030101010101" pitchFamily="2" charset="-122"/>
              </a:endParaRPr>
            </a:p>
          </p:txBody>
        </p:sp>
      </p:grpSp>
      <p:sp>
        <p:nvSpPr>
          <p:cNvPr id="1048776" name="文本框 1"/>
          <p:cNvSpPr txBox="1"/>
          <p:nvPr/>
        </p:nvSpPr>
        <p:spPr>
          <a:xfrm>
            <a:off x="2958761" y="2729230"/>
            <a:ext cx="7752715" cy="1399540"/>
          </a:xfrm>
          <a:prstGeom prst="rect"/>
          <a:noFill/>
        </p:spPr>
        <p:txBody>
          <a:bodyPr rtlCol="0" wrap="square">
            <a:spAutoFit/>
          </a:bodyPr>
          <a:p>
            <a:r>
              <a:rPr altLang="zh-CN" sz="8800" lang="en-US"/>
              <a:t>TH</a:t>
            </a:r>
            <a:r>
              <a:rPr altLang="zh-CN" sz="8800" lang="en-US"/>
              <a:t>A</a:t>
            </a:r>
            <a:r>
              <a:rPr altLang="zh-CN" sz="8800" lang="en-US"/>
              <a:t>NK YOU</a:t>
            </a:r>
            <a:endParaRPr altLang="zh-CN" sz="9600" lang="en-US"/>
          </a:p>
        </p:txBody>
      </p:sp>
    </p:spTree>
  </p:cSld>
  <p:clrMapOvr>
    <a:masterClrMapping/>
  </p:clrMapOvr>
</p:sld>
</file>

<file path=ppt/theme/theme1.xml><?xml version="1.0" encoding="utf-8"?>
<a:theme xmlns:a="http://schemas.openxmlformats.org/drawingml/2006/main" name="Office Theme">
  <a:themeElements>
    <a:clrScheme name="自定义 16">
      <a:dk1>
        <a:srgbClr val="FFFFFF"/>
      </a:dk1>
      <a:lt1>
        <a:srgbClr val="2C2C2C"/>
      </a:lt1>
      <a:dk2>
        <a:srgbClr val="FFFFFF"/>
      </a:dk2>
      <a:lt2>
        <a:srgbClr val="2C2C2C"/>
      </a:lt2>
      <a:accent1>
        <a:srgbClr val="FFFFFF"/>
      </a:accent1>
      <a:accent2>
        <a:srgbClr val="A89B6C"/>
      </a:accent2>
      <a:accent3>
        <a:srgbClr val="8FA8A5"/>
      </a:accent3>
      <a:accent4>
        <a:srgbClr val="BAB54A"/>
      </a:accent4>
      <a:accent5>
        <a:srgbClr val="D175A3"/>
      </a:accent5>
      <a:accent6>
        <a:srgbClr val="B64926"/>
      </a:accent6>
      <a:hlink>
        <a:srgbClr val="CC9900"/>
      </a:hlink>
      <a:folHlink>
        <a:srgbClr val="00B0F0"/>
      </a:folHlink>
    </a:clrScheme>
    <a:fontScheme name="Tw Cen MT">
      <a:majorFont>
        <a:latin typeface="Calibri"/>
        <a:ea typeface=""/>
        <a:cs typeface=""/>
        <a:font script="Grek" typeface="Calibri"/>
        <a:font script="Cyrl" typeface="Calibri"/>
        <a:font script="Jpan" typeface="HGPｺﾞｼｯｸE"/>
        <a:font script="Hang" typeface="HY얕은샘물M"/>
        <a:font script="Hans" typeface="Calibri"/>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Grek" typeface="Calibri"/>
        <a:font script="Cyrl" typeface="Calibri"/>
        <a:font script="Jpan" typeface="HGPｺﾞｼｯｸE"/>
        <a:font script="Hang" typeface="HY얕은샘물M"/>
        <a:font script="Hans" typeface="Calibri"/>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请输入您的大标题</dc:title>
  <dc:creator>Love Kobe</dc:creator>
  <cp:lastModifiedBy>tessa</cp:lastModifiedBy>
  <dcterms:created xsi:type="dcterms:W3CDTF">2014-06-01T02:52:00Z</dcterms:created>
  <dcterms:modified xsi:type="dcterms:W3CDTF">2022-11-23T01:20:00Z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超美手绘风格模板.pptx</vt:lpwstr>
  </property>
  <property fmtid="{D5CDD505-2E9C-101B-9397-08002B2CF9AE}" pid="3" name="fileid">
    <vt:lpwstr>809112</vt:lpwstr>
  </property>
  <property fmtid="{D5CDD505-2E9C-101B-9397-08002B2CF9AE}" pid="4" name="KSOProductBuildVer">
    <vt:lpwstr>2052-11.1.0.8806</vt:lpwstr>
  </property>
  <property fmtid="{D5CDD505-2E9C-101B-9397-08002B2CF9AE}" pid="5" name="ICV">
    <vt:lpwstr>174af5cd2d4644b0bd731297fbb81f1d</vt:lpwstr>
  </property>
</Properties>
</file>