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BC86C"/>
    <a:srgbClr val="58B8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452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0" y="96"/>
      </p:cViewPr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0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104869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68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3A4CCB46-E365-462C-8D82-0D0BFF214AF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5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8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8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68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3B02E451-E74C-48B9-9ABC-E86DA66F47A5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04858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6837353-30EB-4A48-80EB-173D804AEFBD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59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DEB1757-8956-4EB9-A61B-2BB94BC071D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1CB8912-F0BA-4AD8-8415-DA1F26BCB09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DEB1757-8956-4EB9-A61B-2BB94BC071D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EC33DA8-0B69-49B1-903C-807367A02778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EC33DA8-0B69-49B1-903C-807367A02778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1CB8912-F0BA-4AD8-8415-DA1F26BCB09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EC33DA8-0B69-49B1-903C-807367A02778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0486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6837353-30EB-4A48-80EB-173D804AEFBD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/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34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/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  <a:endParaRPr altLang="en-US" lang="zh-CN"/>
          </a:p>
        </p:txBody>
      </p:sp>
      <p:sp>
        <p:nvSpPr>
          <p:cNvPr id="104863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F17C08F6-5393-4B0B-A82D-9A9076C0E7C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63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3F4C4A30-9FF5-44DE-86AE-141BDB2D669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5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5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F17C08F6-5393-4B0B-A82D-9A9076C0E7C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65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3F4C4A30-9FF5-44DE-86AE-141BDB2D669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/>
        </p:spPr>
        <p:txBody>
          <a:bodyPr vert="eaVert"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4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/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4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F17C08F6-5393-4B0B-A82D-9A9076C0E7C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64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3F4C4A30-9FF5-44DE-86AE-141BDB2D669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12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13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F17C08F6-5393-4B0B-A82D-9A9076C0E7C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61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3F4C4A30-9FF5-44DE-86AE-141BDB2D669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/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59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/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6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F17C08F6-5393-4B0B-A82D-9A9076C0E7C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6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3F4C4A30-9FF5-44DE-86AE-141BDB2D669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64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/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65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/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66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F17C08F6-5393-4B0B-A82D-9A9076C0E7C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3F4C4A30-9FF5-44DE-86AE-141BDB2D669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/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70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/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71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/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7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/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73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/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74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F17C08F6-5393-4B0B-A82D-9A9076C0E7C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676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3F4C4A30-9FF5-44DE-86AE-141BDB2D669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39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F17C08F6-5393-4B0B-A82D-9A9076C0E7C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64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3F4C4A30-9FF5-44DE-86AE-141BDB2D669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F17C08F6-5393-4B0B-A82D-9A9076C0E7C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58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3F4C4A30-9FF5-44DE-86AE-141BDB2D669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/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78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/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7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/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80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F17C08F6-5393-4B0B-A82D-9A9076C0E7C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1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682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3F4C4A30-9FF5-44DE-86AE-141BDB2D669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/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48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/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4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/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50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F17C08F6-5393-4B0B-A82D-9A9076C0E7C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1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652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3F4C4A30-9FF5-44DE-86AE-141BDB2D669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6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3"/>
          <a:srcRect l="8455" t="9238" r="4589" b="3804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/>
        </p:spPr>
      </p:pic>
      <p:grpSp>
        <p:nvGrpSpPr>
          <p:cNvPr id="14" name="组合 7"/>
          <p:cNvGrpSpPr/>
          <p:nvPr userDrawn="1"/>
        </p:nvGrpSpPr>
        <p:grpSpPr>
          <a:xfrm>
            <a:off x="254001" y="236059"/>
            <a:ext cx="11683999" cy="6385883"/>
            <a:chOff x="1245507" y="2054579"/>
            <a:chExt cx="9700986" cy="2748846"/>
          </a:xfrm>
        </p:grpSpPr>
        <p:sp>
          <p:nvSpPr>
            <p:cNvPr id="1048576" name="矩形 8"/>
            <p:cNvSpPr/>
            <p:nvPr/>
          </p:nvSpPr>
          <p:spPr>
            <a:xfrm>
              <a:off x="1245507" y="2054579"/>
              <a:ext cx="9700986" cy="2748846"/>
            </a:xfrm>
            <a:prstGeom prst="rect"/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lang="zh-CN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48577" name="矩形 9"/>
            <p:cNvSpPr/>
            <p:nvPr/>
          </p:nvSpPr>
          <p:spPr>
            <a:xfrm>
              <a:off x="1345200" y="2107030"/>
              <a:ext cx="9501599" cy="2643944"/>
            </a:xfrm>
            <a:prstGeom prst="rect"/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8455" t="9238" r="4589" b="3804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/>
        </p:spPr>
      </p:pic>
      <p:sp>
        <p:nvSpPr>
          <p:cNvPr id="1048578" name="稻壳天启设计原创模板"/>
          <p:cNvSpPr/>
          <p:nvPr/>
        </p:nvSpPr>
        <p:spPr>
          <a:xfrm>
            <a:off x="1404106" y="1243027"/>
            <a:ext cx="9700986" cy="4371945"/>
          </a:xfrm>
          <a:prstGeom prst="rect"/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8579" name="稻壳天启设计原创模板"/>
          <p:cNvSpPr/>
          <p:nvPr/>
        </p:nvSpPr>
        <p:spPr>
          <a:xfrm>
            <a:off x="1404105" y="1243027"/>
            <a:ext cx="9383788" cy="1661905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sz="2000" lang="en-US">
                <a:solidFill>
                  <a:srgbClr val="000000"/>
                </a:solidFill>
              </a:rPr>
              <a:t>P</a:t>
            </a:r>
            <a:r>
              <a:rPr altLang="zh-CN" sz="2000" lang="en-US">
                <a:solidFill>
                  <a:srgbClr val="000000"/>
                </a:solidFill>
              </a:rPr>
              <a:t>e</a:t>
            </a:r>
            <a:r>
              <a:rPr altLang="zh-CN" sz="2000" lang="en-US">
                <a:solidFill>
                  <a:srgbClr val="000000"/>
                </a:solidFill>
              </a:rPr>
              <a:t>r</a:t>
            </a:r>
            <a:r>
              <a:rPr altLang="zh-CN" sz="2000" lang="en-US">
                <a:solidFill>
                  <a:srgbClr val="000000"/>
                </a:solidFill>
              </a:rPr>
              <a:t>k</a:t>
            </a:r>
            <a:r>
              <a:rPr altLang="zh-CN" sz="2000" lang="en-US">
                <a:solidFill>
                  <a:srgbClr val="000000"/>
                </a:solidFill>
              </a:rPr>
              <a:t>e</a:t>
            </a:r>
            <a:r>
              <a:rPr altLang="zh-CN" sz="2000" lang="en-US">
                <a:solidFill>
                  <a:srgbClr val="000000"/>
                </a:solidFill>
              </a:rPr>
              <a:t>m</a:t>
            </a:r>
            <a:r>
              <a:rPr altLang="zh-CN" sz="2000" lang="en-US">
                <a:solidFill>
                  <a:srgbClr val="000000"/>
                </a:solidFill>
              </a:rPr>
              <a:t>bangan </a:t>
            </a:r>
            <a:r>
              <a:rPr altLang="zh-CN" sz="2000" lang="en-US">
                <a:solidFill>
                  <a:srgbClr val="000000"/>
                </a:solidFill>
              </a:rPr>
              <a:t>,</a:t>
            </a:r>
            <a:r>
              <a:rPr altLang="zh-CN" sz="2000" lang="en-US">
                <a:solidFill>
                  <a:srgbClr val="000000"/>
                </a:solidFill>
              </a:rPr>
              <a:t>s</a:t>
            </a:r>
            <a:r>
              <a:rPr altLang="zh-CN" sz="2000" lang="en-US">
                <a:solidFill>
                  <a:srgbClr val="000000"/>
                </a:solidFill>
              </a:rPr>
              <a:t>u</a:t>
            </a:r>
            <a:r>
              <a:rPr altLang="zh-CN" sz="2000" lang="en-US">
                <a:solidFill>
                  <a:srgbClr val="000000"/>
                </a:solidFill>
              </a:rPr>
              <a:t>m</a:t>
            </a:r>
            <a:r>
              <a:rPr altLang="zh-CN" sz="2000" lang="en-US">
                <a:solidFill>
                  <a:srgbClr val="000000"/>
                </a:solidFill>
              </a:rPr>
              <a:t>b</a:t>
            </a:r>
            <a:r>
              <a:rPr altLang="zh-CN" sz="2000" lang="en-US">
                <a:solidFill>
                  <a:srgbClr val="000000"/>
                </a:solidFill>
              </a:rPr>
              <a:t>e</a:t>
            </a:r>
            <a:r>
              <a:rPr altLang="zh-CN" sz="2000" lang="en-US">
                <a:solidFill>
                  <a:srgbClr val="000000"/>
                </a:solidFill>
              </a:rPr>
              <a:t>r</a:t>
            </a:r>
            <a:r>
              <a:rPr altLang="zh-CN" sz="2000" lang="en-US">
                <a:solidFill>
                  <a:srgbClr val="000000"/>
                </a:solidFill>
              </a:rPr>
              <a:t>,</a:t>
            </a:r>
            <a:r>
              <a:rPr altLang="zh-CN" sz="2000" lang="en-US">
                <a:solidFill>
                  <a:srgbClr val="000000"/>
                </a:solidFill>
              </a:rPr>
              <a:t>,</a:t>
            </a:r>
            <a:r>
              <a:rPr altLang="zh-CN" sz="2000" lang="en-US">
                <a:solidFill>
                  <a:srgbClr val="000000"/>
                </a:solidFill>
              </a:rPr>
              <a:t>k</a:t>
            </a:r>
            <a:r>
              <a:rPr altLang="zh-CN" sz="2000" lang="en-US">
                <a:solidFill>
                  <a:srgbClr val="000000"/>
                </a:solidFill>
              </a:rPr>
              <a:t>e</a:t>
            </a:r>
            <a:r>
              <a:rPr altLang="zh-CN" sz="2000" lang="en-US">
                <a:solidFill>
                  <a:srgbClr val="000000"/>
                </a:solidFill>
              </a:rPr>
              <a:t>d</a:t>
            </a:r>
            <a:r>
              <a:rPr altLang="zh-CN" sz="2000" lang="en-US">
                <a:solidFill>
                  <a:srgbClr val="000000"/>
                </a:solidFill>
              </a:rPr>
              <a:t>u</a:t>
            </a:r>
            <a:r>
              <a:rPr altLang="zh-CN" sz="2000" lang="en-US">
                <a:solidFill>
                  <a:srgbClr val="000000"/>
                </a:solidFill>
              </a:rPr>
              <a:t>d</a:t>
            </a:r>
            <a:r>
              <a:rPr altLang="zh-CN" sz="2000" lang="en-US">
                <a:solidFill>
                  <a:srgbClr val="000000"/>
                </a:solidFill>
              </a:rPr>
              <a:t>u</a:t>
            </a:r>
            <a:r>
              <a:rPr altLang="zh-CN" sz="2000" lang="en-US">
                <a:solidFill>
                  <a:srgbClr val="000000"/>
                </a:solidFill>
              </a:rPr>
              <a:t>k</a:t>
            </a:r>
            <a:r>
              <a:rPr altLang="zh-CN" sz="2000" lang="en-US">
                <a:solidFill>
                  <a:srgbClr val="000000"/>
                </a:solidFill>
              </a:rPr>
              <a:t>an</a:t>
            </a:r>
            <a:r>
              <a:rPr altLang="zh-CN" sz="2000" lang="en-US">
                <a:solidFill>
                  <a:srgbClr val="000000"/>
                </a:solidFill>
              </a:rPr>
              <a:t>, </a:t>
            </a:r>
            <a:r>
              <a:rPr altLang="zh-CN" sz="2000" lang="en-US">
                <a:solidFill>
                  <a:srgbClr val="000000"/>
                </a:solidFill>
              </a:rPr>
              <a:t>d</a:t>
            </a:r>
            <a:r>
              <a:rPr altLang="zh-CN" sz="2000" lang="en-US">
                <a:solidFill>
                  <a:srgbClr val="000000"/>
                </a:solidFill>
              </a:rPr>
              <a:t>a</a:t>
            </a:r>
            <a:r>
              <a:rPr altLang="zh-CN" sz="2000" lang="en-US">
                <a:solidFill>
                  <a:srgbClr val="000000"/>
                </a:solidFill>
              </a:rPr>
              <a:t>n</a:t>
            </a:r>
            <a:r>
              <a:rPr altLang="zh-CN" sz="2000" lang="en-US">
                <a:solidFill>
                  <a:srgbClr val="000000"/>
                </a:solidFill>
              </a:rPr>
              <a:t> </a:t>
            </a:r>
            <a:r>
              <a:rPr altLang="zh-CN" sz="2000" lang="en-US">
                <a:solidFill>
                  <a:srgbClr val="000000"/>
                </a:solidFill>
              </a:rPr>
              <a:t> </a:t>
            </a:r>
            <a:r>
              <a:rPr altLang="zh-CN" sz="2000" lang="en-US">
                <a:solidFill>
                  <a:srgbClr val="000000"/>
                </a:solidFill>
              </a:rPr>
              <a:t>f</a:t>
            </a:r>
            <a:r>
              <a:rPr altLang="zh-CN" sz="2000" lang="en-US">
                <a:solidFill>
                  <a:srgbClr val="000000"/>
                </a:solidFill>
              </a:rPr>
              <a:t>u</a:t>
            </a:r>
            <a:r>
              <a:rPr altLang="zh-CN" sz="2000" lang="en-US">
                <a:solidFill>
                  <a:srgbClr val="000000"/>
                </a:solidFill>
              </a:rPr>
              <a:t>n</a:t>
            </a:r>
            <a:r>
              <a:rPr altLang="zh-CN" sz="2000" lang="en-US">
                <a:solidFill>
                  <a:srgbClr val="000000"/>
                </a:solidFill>
              </a:rPr>
              <a:t>g</a:t>
            </a:r>
            <a:r>
              <a:rPr altLang="zh-CN" sz="2000" lang="en-US">
                <a:solidFill>
                  <a:srgbClr val="000000"/>
                </a:solidFill>
              </a:rPr>
              <a:t>s</a:t>
            </a:r>
            <a:r>
              <a:rPr altLang="zh-CN" sz="2000" lang="en-US">
                <a:solidFill>
                  <a:srgbClr val="000000"/>
                </a:solidFill>
              </a:rPr>
              <a:t>i</a:t>
            </a:r>
            <a:r>
              <a:rPr altLang="zh-CN" sz="2000" lang="en-US">
                <a:solidFill>
                  <a:srgbClr val="000000"/>
                </a:solidFill>
              </a:rPr>
              <a:t> </a:t>
            </a:r>
            <a:r>
              <a:rPr altLang="zh-CN" sz="2000" lang="en-US">
                <a:solidFill>
                  <a:srgbClr val="000000"/>
                </a:solidFill>
              </a:rPr>
              <a:t>bahasa </a:t>
            </a:r>
            <a:r>
              <a:rPr altLang="zh-CN" sz="2000" lang="en-US">
                <a:solidFill>
                  <a:srgbClr val="000000"/>
                </a:solidFill>
              </a:rPr>
              <a:t>i</a:t>
            </a:r>
            <a:r>
              <a:rPr altLang="zh-CN" sz="2000" lang="en-US">
                <a:solidFill>
                  <a:srgbClr val="000000"/>
                </a:solidFill>
              </a:rPr>
              <a:t>n</a:t>
            </a:r>
            <a:r>
              <a:rPr altLang="zh-CN" sz="2000" lang="en-US">
                <a:solidFill>
                  <a:srgbClr val="000000"/>
                </a:solidFill>
              </a:rPr>
              <a:t>donesia</a:t>
            </a:r>
            <a:r>
              <a:rPr altLang="zh-CN" sz="1600" lang="en-US">
                <a:solidFill>
                  <a:srgbClr val="000000"/>
                </a:solidFill>
              </a:rPr>
              <a:t> </a:t>
            </a:r>
            <a:r>
              <a:rPr altLang="zh-CN" sz="1600" lang="en-US">
                <a:solidFill>
                  <a:srgbClr val="000000"/>
                </a:solidFill>
              </a:rPr>
              <a:t> </a:t>
            </a:r>
            <a:endParaRPr altLang="en-US" lang="zh-CN">
              <a:solidFill>
                <a:srgbClr val="000000"/>
              </a:solidFill>
            </a:endParaRPr>
          </a:p>
        </p:txBody>
      </p:sp>
      <p:sp>
        <p:nvSpPr>
          <p:cNvPr id="1048580" name=""/>
          <p:cNvSpPr txBox="1"/>
          <p:nvPr/>
        </p:nvSpPr>
        <p:spPr>
          <a:xfrm>
            <a:off x="2169459" y="3966581"/>
            <a:ext cx="1935470" cy="586739"/>
          </a:xfrm>
          <a:prstGeom prst="rect"/>
        </p:spPr>
        <p:txBody>
          <a:bodyPr rtlCol="0" wrap="square">
            <a:spAutoFit/>
          </a:bodyPr>
          <a:p>
            <a:r>
              <a:rPr altLang="zh-CN" sz="1100" lang="en-US">
                <a:solidFill>
                  <a:srgbClr val="000000"/>
                </a:solidFill>
              </a:rPr>
              <a:t>O</a:t>
            </a:r>
            <a:r>
              <a:rPr altLang="zh-CN" sz="1100" lang="en-US">
                <a:solidFill>
                  <a:srgbClr val="000000"/>
                </a:solidFill>
              </a:rPr>
              <a:t>l</a:t>
            </a:r>
            <a:r>
              <a:rPr altLang="zh-CN" sz="1100" lang="en-US">
                <a:solidFill>
                  <a:srgbClr val="000000"/>
                </a:solidFill>
              </a:rPr>
              <a:t>e</a:t>
            </a:r>
            <a:r>
              <a:rPr altLang="zh-CN" sz="1100" lang="en-US">
                <a:solidFill>
                  <a:srgbClr val="000000"/>
                </a:solidFill>
              </a:rPr>
              <a:t>h</a:t>
            </a:r>
            <a:r>
              <a:rPr altLang="zh-CN" sz="1100" lang="en-US">
                <a:solidFill>
                  <a:srgbClr val="000000"/>
                </a:solidFill>
              </a:rPr>
              <a:t> </a:t>
            </a:r>
            <a:r>
              <a:rPr altLang="zh-CN" sz="1100" lang="en-US">
                <a:solidFill>
                  <a:srgbClr val="000000"/>
                </a:solidFill>
              </a:rPr>
              <a:t>k</a:t>
            </a:r>
            <a:r>
              <a:rPr altLang="zh-CN" sz="1100" lang="en-US">
                <a:solidFill>
                  <a:srgbClr val="000000"/>
                </a:solidFill>
              </a:rPr>
              <a:t>e</a:t>
            </a:r>
            <a:r>
              <a:rPr altLang="zh-CN" sz="1100" lang="en-US">
                <a:solidFill>
                  <a:srgbClr val="000000"/>
                </a:solidFill>
              </a:rPr>
              <a:t>l</a:t>
            </a:r>
            <a:r>
              <a:rPr altLang="zh-CN" sz="1100" lang="en-US">
                <a:solidFill>
                  <a:srgbClr val="000000"/>
                </a:solidFill>
              </a:rPr>
              <a:t>o</a:t>
            </a:r>
            <a:r>
              <a:rPr altLang="zh-CN" sz="1100" lang="en-US">
                <a:solidFill>
                  <a:srgbClr val="000000"/>
                </a:solidFill>
              </a:rPr>
              <a:t>m</a:t>
            </a:r>
            <a:r>
              <a:rPr altLang="zh-CN" sz="1100" lang="en-US">
                <a:solidFill>
                  <a:srgbClr val="000000"/>
                </a:solidFill>
              </a:rPr>
              <a:t>p</a:t>
            </a:r>
            <a:r>
              <a:rPr altLang="zh-CN" sz="1100" lang="en-US">
                <a:solidFill>
                  <a:srgbClr val="000000"/>
                </a:solidFill>
              </a:rPr>
              <a:t>o</a:t>
            </a:r>
            <a:r>
              <a:rPr altLang="zh-CN" sz="1100" lang="en-US">
                <a:solidFill>
                  <a:srgbClr val="000000"/>
                </a:solidFill>
              </a:rPr>
              <a:t>k</a:t>
            </a:r>
            <a:r>
              <a:rPr altLang="zh-CN" sz="1100" lang="en-US">
                <a:solidFill>
                  <a:srgbClr val="000000"/>
                </a:solidFill>
              </a:rPr>
              <a:t> </a:t>
            </a:r>
            <a:r>
              <a:rPr altLang="zh-CN" sz="1100" lang="en-US">
                <a:solidFill>
                  <a:srgbClr val="000000"/>
                </a:solidFill>
              </a:rPr>
              <a:t>1</a:t>
            </a:r>
            <a:endParaRPr sz="1100" lang="in-ID">
              <a:solidFill>
                <a:srgbClr val="000000"/>
              </a:solidFill>
            </a:endParaRPr>
          </a:p>
          <a:p>
            <a:r>
              <a:rPr altLang="zh-CN" sz="1100" lang="en-US">
                <a:solidFill>
                  <a:srgbClr val="000000"/>
                </a:solidFill>
              </a:rPr>
              <a:t>Muh</a:t>
            </a:r>
            <a:r>
              <a:rPr altLang="zh-CN" sz="1100" lang="en-US">
                <a:solidFill>
                  <a:srgbClr val="000000"/>
                </a:solidFill>
              </a:rPr>
              <a:t>a</a:t>
            </a:r>
            <a:r>
              <a:rPr altLang="zh-CN" sz="1100" lang="en-US">
                <a:solidFill>
                  <a:srgbClr val="000000"/>
                </a:solidFill>
              </a:rPr>
              <a:t>m</a:t>
            </a:r>
            <a:r>
              <a:rPr altLang="zh-CN" sz="1100" lang="en-US">
                <a:solidFill>
                  <a:srgbClr val="000000"/>
                </a:solidFill>
              </a:rPr>
              <a:t>m</a:t>
            </a:r>
            <a:r>
              <a:rPr altLang="zh-CN" sz="1100" lang="en-US">
                <a:solidFill>
                  <a:srgbClr val="000000"/>
                </a:solidFill>
              </a:rPr>
              <a:t>ad</a:t>
            </a:r>
            <a:r>
              <a:rPr altLang="zh-CN" sz="1100" lang="en-US">
                <a:solidFill>
                  <a:srgbClr val="000000"/>
                </a:solidFill>
              </a:rPr>
              <a:t> </a:t>
            </a:r>
            <a:r>
              <a:rPr altLang="zh-CN" sz="1100" lang="en-US">
                <a:solidFill>
                  <a:srgbClr val="000000"/>
                </a:solidFill>
              </a:rPr>
              <a:t>Habibie </a:t>
            </a:r>
            <a:r>
              <a:rPr altLang="zh-CN" sz="1100" lang="en-US">
                <a:solidFill>
                  <a:srgbClr val="000000"/>
                </a:solidFill>
              </a:rPr>
              <a:t>Dan </a:t>
            </a:r>
            <a:r>
              <a:rPr altLang="zh-CN" sz="1100" lang="en-US">
                <a:solidFill>
                  <a:srgbClr val="000000"/>
                </a:solidFill>
              </a:rPr>
              <a:t>Lailatul </a:t>
            </a:r>
            <a:r>
              <a:rPr altLang="zh-CN" sz="1100" lang="en-US">
                <a:solidFill>
                  <a:srgbClr val="000000"/>
                </a:solidFill>
              </a:rPr>
              <a:t>s</a:t>
            </a:r>
            <a:r>
              <a:rPr altLang="zh-CN" sz="1100" lang="en-US">
                <a:solidFill>
                  <a:srgbClr val="000000"/>
                </a:solidFill>
              </a:rPr>
              <a:t>y</a:t>
            </a:r>
            <a:r>
              <a:rPr altLang="zh-CN" sz="1100" lang="en-US">
                <a:solidFill>
                  <a:srgbClr val="000000"/>
                </a:solidFill>
              </a:rPr>
              <a:t>a</a:t>
            </a:r>
            <a:r>
              <a:rPr altLang="zh-CN" sz="1100" lang="en-US">
                <a:solidFill>
                  <a:srgbClr val="000000"/>
                </a:solidFill>
              </a:rPr>
              <a:t>r</a:t>
            </a:r>
            <a:r>
              <a:rPr altLang="zh-CN" sz="1100" lang="en-US">
                <a:solidFill>
                  <a:srgbClr val="000000"/>
                </a:solidFill>
              </a:rPr>
              <a:t>i</a:t>
            </a:r>
            <a:r>
              <a:rPr altLang="zh-CN" sz="1100" lang="en-US">
                <a:solidFill>
                  <a:srgbClr val="000000"/>
                </a:solidFill>
              </a:rPr>
              <a:t>f</a:t>
            </a:r>
            <a:r>
              <a:rPr altLang="zh-CN" sz="1100" lang="en-US">
                <a:solidFill>
                  <a:srgbClr val="000000"/>
                </a:solidFill>
              </a:rPr>
              <a:t>a</a:t>
            </a:r>
            <a:r>
              <a:rPr altLang="zh-CN" sz="1100" lang="en-US">
                <a:solidFill>
                  <a:srgbClr val="000000"/>
                </a:solidFill>
              </a:rPr>
              <a:t>h</a:t>
            </a:r>
            <a:endParaRPr sz="1100" lang="in-ID">
              <a:solidFill>
                <a:srgbClr val="000000"/>
              </a:solidFill>
            </a:endParaRPr>
          </a:p>
        </p:txBody>
      </p:sp>
      <p:sp>
        <p:nvSpPr>
          <p:cNvPr id="104869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in-ID">
                <a:solidFill>
                  <a:srgbClr val="000000"/>
                </a:solidFill>
              </a:rPr>
              <a:t/>
            </a:r>
            <a:endParaRPr sz="2800" lang="in-ID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8455" t="9238" r="4589" b="3804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/>
        </p:spPr>
      </p:pic>
      <p:sp>
        <p:nvSpPr>
          <p:cNvPr id="1048627" name="稻壳天启设计原创模板"/>
          <p:cNvSpPr/>
          <p:nvPr/>
        </p:nvSpPr>
        <p:spPr>
          <a:xfrm>
            <a:off x="1245507" y="1955801"/>
            <a:ext cx="9700986" cy="2946400"/>
          </a:xfrm>
          <a:prstGeom prst="rect"/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8628" name="稻壳天启设计原创模板"/>
          <p:cNvSpPr/>
          <p:nvPr/>
        </p:nvSpPr>
        <p:spPr>
          <a:xfrm>
            <a:off x="1404106" y="2145890"/>
            <a:ext cx="9383788" cy="2566220"/>
          </a:xfrm>
          <a:prstGeom prst="rect"/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29" name="稻壳天启设计原创模板"/>
          <p:cNvSpPr txBox="1"/>
          <p:nvPr/>
        </p:nvSpPr>
        <p:spPr>
          <a:xfrm>
            <a:off x="4058422" y="2364966"/>
            <a:ext cx="4157980" cy="1285240"/>
          </a:xfrm>
          <a:prstGeom prst="rect"/>
          <a:noFill/>
          <a:ln w="9525">
            <a:noFill/>
          </a:ln>
          <a:effectLst>
            <a:outerShdw algn="ctr" blurRad="50800" dir="5400000" dist="50800" rotWithShape="0" sx="1000" sy="1000">
              <a:srgbClr val="000000"/>
            </a:outerShdw>
          </a:effectLst>
        </p:spPr>
        <p:txBody>
          <a:bodyPr anchor="t" wrap="none">
            <a:spAutoFit/>
          </a:bodyPr>
          <a:p>
            <a:pPr algn="ctr">
              <a:buFont typeface="Arial" panose="020B0604020202020204" pitchFamily="34" charset="0"/>
            </a:pPr>
            <a:r>
              <a:rPr altLang="zh-CN" dirty="0" sz="8000" lang="en-US" spc="600">
                <a:gradFill>
                  <a:gsLst>
                    <a:gs pos="0">
                      <a:srgbClr val="58B8D2"/>
                    </a:gs>
                    <a:gs pos="52000">
                      <a:srgbClr val="FDC65E"/>
                    </a:gs>
                    <a:gs pos="100000">
                      <a:srgbClr val="58B8D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THANKS</a:t>
            </a:r>
            <a:endParaRPr dirty="0" sz="8000" lang="en-US" spc="600">
              <a:gradFill>
                <a:gsLst>
                  <a:gs pos="0">
                    <a:srgbClr val="58B8D2"/>
                  </a:gs>
                  <a:gs pos="52000">
                    <a:srgbClr val="FDC65E"/>
                  </a:gs>
                  <a:gs pos="100000">
                    <a:srgbClr val="58B8D2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/>
        </p:spPr>
      </p:pic>
      <p:sp>
        <p:nvSpPr>
          <p:cNvPr id="1048587" name="矩形 18"/>
          <p:cNvSpPr/>
          <p:nvPr/>
        </p:nvSpPr>
        <p:spPr>
          <a:xfrm>
            <a:off x="1245507" y="1496291"/>
            <a:ext cx="9700986" cy="3865418"/>
          </a:xfrm>
          <a:prstGeom prst="rect"/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8588" name=""/>
          <p:cNvSpPr txBox="1"/>
          <p:nvPr/>
        </p:nvSpPr>
        <p:spPr>
          <a:xfrm>
            <a:off x="1245507" y="2125980"/>
            <a:ext cx="9112684" cy="30251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kembangan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ber </a:t>
            </a:r>
            <a:r>
              <a:rPr altLang="zh-CN" sz="2800" lang="en-US">
                <a:solidFill>
                  <a:srgbClr val="000000"/>
                </a:solidFill>
              </a:rPr>
              <a:t>bahasa 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nesia </a:t>
            </a:r>
            <a:endParaRPr sz="2800" lang="in-ID">
              <a:solidFill>
                <a:srgbClr val="000000"/>
              </a:solidFill>
            </a:endParaRPr>
          </a:p>
          <a:p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nesia 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w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j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kan 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nesia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, 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si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bangs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nesia 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beda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.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endParaRPr sz="2800" lang="in-ID">
              <a:solidFill>
                <a:srgbClr val="000000"/>
              </a:solidFill>
            </a:endParaRPr>
          </a:p>
          <a:p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nesia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bahasa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yu</a:t>
            </a:r>
            <a:r>
              <a:rPr altLang="zh-CN" sz="2800" lang="en-US">
                <a:solidFill>
                  <a:srgbClr val="000000"/>
                </a:solidFill>
              </a:rPr>
              <a:t>,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bahasa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(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)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endParaRPr sz="2800" lang="in-ID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3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8455" t="9238" r="4589" b="3804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/>
        </p:spPr>
      </p:pic>
      <p:grpSp>
        <p:nvGrpSpPr>
          <p:cNvPr id="36" name="组合 48"/>
          <p:cNvGrpSpPr/>
          <p:nvPr/>
        </p:nvGrpSpPr>
        <p:grpSpPr>
          <a:xfrm>
            <a:off x="254001" y="236059"/>
            <a:ext cx="11683999" cy="6385883"/>
            <a:chOff x="1245507" y="2054579"/>
            <a:chExt cx="9700986" cy="2748846"/>
          </a:xfrm>
        </p:grpSpPr>
        <p:sp>
          <p:nvSpPr>
            <p:cNvPr id="1048592" name="矩形 49"/>
            <p:cNvSpPr/>
            <p:nvPr/>
          </p:nvSpPr>
          <p:spPr>
            <a:xfrm>
              <a:off x="1245507" y="2054579"/>
              <a:ext cx="9700986" cy="2748846"/>
            </a:xfrm>
            <a:prstGeom prst="rect"/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lang="zh-CN"/>
            </a:p>
          </p:txBody>
        </p:sp>
        <p:sp>
          <p:nvSpPr>
            <p:cNvPr id="1048593" name="矩形 50"/>
            <p:cNvSpPr/>
            <p:nvPr/>
          </p:nvSpPr>
          <p:spPr>
            <a:xfrm>
              <a:off x="1345200" y="2107030"/>
              <a:ext cx="9501599" cy="2643944"/>
            </a:xfrm>
            <a:prstGeom prst="rect"/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</p:grpSp>
      <p:sp>
        <p:nvSpPr>
          <p:cNvPr id="1048594" name=""/>
          <p:cNvSpPr txBox="1"/>
          <p:nvPr/>
        </p:nvSpPr>
        <p:spPr>
          <a:xfrm>
            <a:off x="1093207" y="1916430"/>
            <a:ext cx="10005585" cy="30251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bahasa 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donesia </a:t>
            </a:r>
            <a:endParaRPr sz="2800" lang="in-ID">
              <a:solidFill>
                <a:srgbClr val="000000"/>
              </a:solidFill>
            </a:endParaRPr>
          </a:p>
          <a:p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an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nyai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tu</a:t>
            </a:r>
            <a:r>
              <a:rPr altLang="zh-CN" sz="2800" lang="en-US">
                <a:solidFill>
                  <a:srgbClr val="000000"/>
                </a:solidFill>
              </a:rPr>
              <a:t>. </a:t>
            </a:r>
            <a:r>
              <a:rPr altLang="zh-CN" sz="2800" lang="en-US">
                <a:solidFill>
                  <a:srgbClr val="000000"/>
                </a:solidFill>
              </a:rPr>
              <a:t>rangkaian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kenal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,</a:t>
            </a:r>
            <a:r>
              <a:rPr altLang="zh-CN" sz="2800" lang="en-US">
                <a:solidFill>
                  <a:srgbClr val="000000"/>
                </a:solidFill>
              </a:rPr>
              <a:t>melambangk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, 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nya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j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tang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,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Melambangk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j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endParaRPr sz="2800" lang="in-ID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Tm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 txBox="1"/>
          <p:nvPr/>
        </p:nvSpPr>
        <p:spPr>
          <a:xfrm rot="21558746">
            <a:off x="1784655" y="868680"/>
            <a:ext cx="7948262" cy="51206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w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kan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sembarang</a:t>
            </a:r>
            <a:r>
              <a:rPr altLang="zh-CN" sz="2800" lang="en-US">
                <a:solidFill>
                  <a:srgbClr val="000000"/>
                </a:solidFill>
              </a:rPr>
              <a:t>. </a:t>
            </a:r>
            <a:r>
              <a:rPr altLang="zh-CN" sz="2800" lang="en-US">
                <a:solidFill>
                  <a:srgbClr val="000000"/>
                </a:solidFill>
              </a:rPr>
              <a:t>Kita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berikan 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jek</a:t>
            </a:r>
            <a:r>
              <a:rPr altLang="zh-CN" sz="2800" lang="en-US">
                <a:solidFill>
                  <a:srgbClr val="000000"/>
                </a:solidFill>
              </a:rPr>
              <a:t>,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kan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v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si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atan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rakat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asa 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. </a:t>
            </a:r>
            <a:endParaRPr sz="2800" lang="in-ID">
              <a:solidFill>
                <a:srgbClr val="000000"/>
              </a:solidFill>
            </a:endParaRPr>
          </a:p>
          <a:p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,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donesia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tang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empat 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. </a:t>
            </a:r>
            <a:r>
              <a:rPr altLang="zh-CN" sz="2800" lang="en-US">
                <a:solidFill>
                  <a:srgbClr val="000000"/>
                </a:solidFill>
              </a:rPr>
              <a:t>J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v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ar</a:t>
            </a:r>
            <a:r>
              <a:rPr altLang="zh-CN" sz="2800" lang="en-US">
                <a:solidFill>
                  <a:srgbClr val="000000"/>
                </a:solidFill>
              </a:rPr>
              <a:t>, </a:t>
            </a:r>
            <a:r>
              <a:rPr altLang="zh-CN" sz="2800" lang="en-US">
                <a:solidFill>
                  <a:srgbClr val="000000"/>
                </a:solidFill>
              </a:rPr>
              <a:t>misalnya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kan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akun 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,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kasi 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.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endParaRPr sz="2800" lang="in-ID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"/>
          <p:cNvSpPr txBox="1"/>
          <p:nvPr/>
        </p:nvSpPr>
        <p:spPr>
          <a:xfrm>
            <a:off x="1836468" y="2335530"/>
            <a:ext cx="8064562" cy="21869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pulkan </a:t>
            </a:r>
            <a:r>
              <a:rPr altLang="zh-CN" sz="2800" lang="en-US">
                <a:solidFill>
                  <a:srgbClr val="000000"/>
                </a:solidFill>
              </a:rPr>
              <a:t>lambang-lambang 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su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perbendaharaan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. </a:t>
            </a:r>
            <a:endParaRPr sz="2800" lang="in-ID">
              <a:solidFill>
                <a:srgbClr val="000000"/>
              </a:solidFill>
            </a:endParaRPr>
          </a:p>
          <a:p>
            <a:r>
              <a:rPr altLang="zh-CN" sz="2800" lang="en-US">
                <a:solidFill>
                  <a:srgbClr val="000000"/>
                </a:solidFill>
              </a:rPr>
              <a:t>Perbendaharaan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bah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tambahnya 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man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ran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. </a:t>
            </a:r>
            <a:endParaRPr sz="2800" lang="in-ID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 txBox="1"/>
          <p:nvPr/>
        </p:nvSpPr>
        <p:spPr>
          <a:xfrm>
            <a:off x="1801091" y="540198"/>
            <a:ext cx="7874740" cy="929641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j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di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donesia</a:t>
            </a:r>
            <a:r>
              <a:rPr altLang="zh-CN" sz="2800" lang="en-US">
                <a:solidFill>
                  <a:srgbClr val="000000"/>
                </a:solidFill>
              </a:rPr>
              <a:t>? 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607" name=""/>
          <p:cNvSpPr txBox="1"/>
          <p:nvPr/>
        </p:nvSpPr>
        <p:spPr>
          <a:xfrm>
            <a:off x="1628408" y="1469838"/>
            <a:ext cx="8684568" cy="2606041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nesia 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yu</a:t>
            </a:r>
            <a:r>
              <a:rPr altLang="zh-CN" sz="2800" lang="en-US">
                <a:solidFill>
                  <a:srgbClr val="000000"/>
                </a:solidFill>
              </a:rPr>
              <a:t>,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J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.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dipilih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j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sumber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nesia</a:t>
            </a:r>
            <a:r>
              <a:rPr altLang="zh-CN" sz="2800" lang="en-US">
                <a:solidFill>
                  <a:srgbClr val="000000"/>
                </a:solidFill>
              </a:rPr>
              <a:t>,</a:t>
            </a:r>
            <a:r>
              <a:rPr altLang="zh-CN" sz="2800" lang="en-US">
                <a:solidFill>
                  <a:srgbClr val="000000"/>
                </a:solidFill>
              </a:rPr>
              <a:t>W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upun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sial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j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nal</a:t>
            </a:r>
            <a:r>
              <a:rPr altLang="zh-CN" sz="2800" lang="en-US">
                <a:solidFill>
                  <a:srgbClr val="000000"/>
                </a:solidFill>
              </a:rPr>
              <a:t>.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but 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Bahasa </a:t>
            </a:r>
            <a:r>
              <a:rPr altLang="zh-CN" sz="2800" lang="en-US">
                <a:solidFill>
                  <a:srgbClr val="000000"/>
                </a:solidFill>
              </a:rPr>
              <a:t>j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w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bahasa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.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endParaRPr sz="2800" lang="in-ID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"/>
          <p:cNvSpPr txBox="1"/>
          <p:nvPr/>
        </p:nvSpPr>
        <p:spPr>
          <a:xfrm>
            <a:off x="850580" y="796253"/>
            <a:ext cx="9163832" cy="13487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rapa </a:t>
            </a:r>
            <a:r>
              <a:rPr altLang="zh-CN" sz="2800" lang="en-US">
                <a:solidFill>
                  <a:srgbClr val="000000"/>
                </a:solidFill>
              </a:rPr>
              <a:t>alasan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pa </a:t>
            </a:r>
            <a:r>
              <a:rPr altLang="zh-CN" sz="2800" lang="en-US">
                <a:solidFill>
                  <a:srgbClr val="000000"/>
                </a:solidFill>
              </a:rPr>
              <a:t>bahasa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yu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j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sumber </a:t>
            </a:r>
            <a:r>
              <a:rPr altLang="zh-CN" sz="2800" lang="en-US">
                <a:solidFill>
                  <a:srgbClr val="000000"/>
                </a:solidFill>
              </a:rPr>
              <a:t>baha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arifin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(</a:t>
            </a:r>
            <a:r>
              <a:rPr altLang="zh-CN" sz="2800" lang="en-US">
                <a:solidFill>
                  <a:srgbClr val="000000"/>
                </a:solidFill>
              </a:rPr>
              <a:t>2</a:t>
            </a:r>
            <a:r>
              <a:rPr altLang="zh-CN" sz="2800" lang="en-US">
                <a:solidFill>
                  <a:srgbClr val="000000"/>
                </a:solidFill>
              </a:rPr>
              <a:t>0</a:t>
            </a:r>
            <a:r>
              <a:rPr altLang="zh-CN" sz="2800" lang="en-US">
                <a:solidFill>
                  <a:srgbClr val="000000"/>
                </a:solidFill>
              </a:rPr>
              <a:t>1</a:t>
            </a:r>
            <a:r>
              <a:rPr altLang="zh-CN" sz="2800" lang="en-US">
                <a:solidFill>
                  <a:srgbClr val="000000"/>
                </a:solidFill>
              </a:rPr>
              <a:t>0</a:t>
            </a:r>
            <a:r>
              <a:rPr altLang="zh-CN" sz="2800" lang="en-US">
                <a:solidFill>
                  <a:srgbClr val="000000"/>
                </a:solidFill>
              </a:rPr>
              <a:t>:</a:t>
            </a:r>
            <a:r>
              <a:rPr altLang="zh-CN" sz="2800" lang="en-US">
                <a:solidFill>
                  <a:srgbClr val="000000"/>
                </a:solidFill>
              </a:rPr>
              <a:t>6-</a:t>
            </a:r>
            <a:r>
              <a:rPr altLang="zh-CN" sz="2800" lang="en-US">
                <a:solidFill>
                  <a:srgbClr val="000000"/>
                </a:solidFill>
              </a:rPr>
              <a:t>8</a:t>
            </a:r>
            <a:r>
              <a:rPr altLang="zh-CN" sz="2800" lang="en-US">
                <a:solidFill>
                  <a:srgbClr val="000000"/>
                </a:solidFill>
              </a:rPr>
              <a:t>)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617" name=""/>
          <p:cNvSpPr txBox="1"/>
          <p:nvPr/>
        </p:nvSpPr>
        <p:spPr>
          <a:xfrm>
            <a:off x="1232808" y="2593546"/>
            <a:ext cx="8978626" cy="2186939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1</a:t>
            </a:r>
            <a:r>
              <a:rPr altLang="zh-CN" sz="2800" lang="en-US">
                <a:solidFill>
                  <a:srgbClr val="000000"/>
                </a:solidFill>
              </a:rPr>
              <a:t>.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f</a:t>
            </a:r>
            <a:r>
              <a:rPr altLang="zh-CN" sz="2800" lang="en-US">
                <a:solidFill>
                  <a:srgbClr val="000000"/>
                </a:solidFill>
              </a:rPr>
              <a:t>ungsi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gai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sa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yaan</a:t>
            </a:r>
            <a:r>
              <a:rPr altLang="zh-CN" sz="2800" lang="en-US">
                <a:solidFill>
                  <a:srgbClr val="000000"/>
                </a:solidFill>
              </a:rPr>
              <a:t>,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Bahasa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beberapa </a:t>
            </a:r>
            <a:r>
              <a:rPr altLang="zh-CN" sz="2800" lang="en-US">
                <a:solidFill>
                  <a:srgbClr val="000000"/>
                </a:solidFill>
              </a:rPr>
              <a:t>prasasti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, </a:t>
            </a:r>
            <a:r>
              <a:rPr altLang="zh-CN" sz="2800" lang="en-US">
                <a:solidFill>
                  <a:srgbClr val="000000"/>
                </a:solidFill>
              </a:rPr>
              <a:t>buku-buku 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endParaRPr sz="2800" lang="in-ID">
              <a:solidFill>
                <a:srgbClr val="000000"/>
              </a:solidFill>
            </a:endParaRPr>
          </a:p>
          <a:p>
            <a:r>
              <a:rPr altLang="zh-CN" sz="2800" lang="en-US">
                <a:solidFill>
                  <a:srgbClr val="000000"/>
                </a:solidFill>
              </a:rPr>
              <a:t>2</a:t>
            </a:r>
            <a:r>
              <a:rPr altLang="zh-CN" sz="2800" lang="en-US">
                <a:solidFill>
                  <a:srgbClr val="000000"/>
                </a:solidFill>
              </a:rPr>
              <a:t>.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f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gsi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sa 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ng </a:t>
            </a:r>
            <a:r>
              <a:rPr altLang="zh-CN" sz="2800" lang="en-US">
                <a:solidFill>
                  <a:srgbClr val="000000"/>
                </a:solidFill>
              </a:rPr>
              <a:t>(</a:t>
            </a:r>
            <a:r>
              <a:rPr altLang="zh-CN" sz="2800" lang="en-US">
                <a:solidFill>
                  <a:srgbClr val="000000"/>
                </a:solidFill>
              </a:rPr>
              <a:t>lin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f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c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) 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nesia</a:t>
            </a:r>
            <a:r>
              <a:rPr altLang="zh-CN" sz="2800" lang="en-US">
                <a:solidFill>
                  <a:srgbClr val="000000"/>
                </a:solidFill>
              </a:rPr>
              <a:t>.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endParaRPr sz="2800" lang="in-ID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"/>
          <p:cNvSpPr txBox="1"/>
          <p:nvPr/>
        </p:nvSpPr>
        <p:spPr>
          <a:xfrm>
            <a:off x="1232118" y="1432569"/>
            <a:ext cx="9368453" cy="47015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3</a:t>
            </a:r>
            <a:r>
              <a:rPr altLang="zh-CN" sz="2800" lang="en-US">
                <a:solidFill>
                  <a:srgbClr val="000000"/>
                </a:solidFill>
              </a:rPr>
              <a:t>.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fungsi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bahasa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endParaRPr sz="2800" lang="in-ID">
              <a:solidFill>
                <a:srgbClr val="000000"/>
              </a:solidFill>
            </a:endParaRPr>
          </a:p>
          <a:p>
            <a:r>
              <a:rPr altLang="zh-CN" sz="2800" lang="en-US">
                <a:solidFill>
                  <a:srgbClr val="000000"/>
                </a:solidFill>
              </a:rPr>
              <a:t>4</a:t>
            </a:r>
            <a:r>
              <a:rPr altLang="zh-CN" sz="2800" lang="en-US">
                <a:solidFill>
                  <a:srgbClr val="000000"/>
                </a:solidFill>
              </a:rPr>
              <a:t>.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jasa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rfungsi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bagai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j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an</a:t>
            </a:r>
            <a:endParaRPr sz="2800" lang="in-ID">
              <a:solidFill>
                <a:srgbClr val="000000"/>
              </a:solidFill>
            </a:endParaRPr>
          </a:p>
          <a:p>
            <a:r>
              <a:rPr altLang="zh-CN" sz="2800" lang="en-US">
                <a:solidFill>
                  <a:srgbClr val="000000"/>
                </a:solidFill>
              </a:rPr>
              <a:t>5</a:t>
            </a:r>
            <a:r>
              <a:rPr altLang="zh-CN" sz="2800" lang="en-US">
                <a:solidFill>
                  <a:srgbClr val="000000"/>
                </a:solidFill>
              </a:rPr>
              <a:t>.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rhana</a:t>
            </a:r>
            <a:r>
              <a:rPr altLang="zh-CN" sz="2800" lang="en-US">
                <a:solidFill>
                  <a:srgbClr val="000000"/>
                </a:solidFill>
              </a:rPr>
              <a:t>, 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ki 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Bahasa </a:t>
            </a:r>
            <a:r>
              <a:rPr altLang="zh-CN" sz="2800" lang="en-US">
                <a:solidFill>
                  <a:srgbClr val="000000"/>
                </a:solidFill>
              </a:rPr>
              <a:t>(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bahasa 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) </a:t>
            </a:r>
            <a:endParaRPr sz="2800" lang="in-ID">
              <a:solidFill>
                <a:srgbClr val="000000"/>
              </a:solidFill>
            </a:endParaRPr>
          </a:p>
          <a:p>
            <a:endParaRPr sz="2800" lang="in-ID">
              <a:solidFill>
                <a:srgbClr val="000000"/>
              </a:solidFill>
            </a:endParaRPr>
          </a:p>
          <a:p>
            <a:endParaRPr sz="2800" lang="in-ID">
              <a:solidFill>
                <a:srgbClr val="000000"/>
              </a:solidFill>
            </a:endParaRPr>
          </a:p>
          <a:p>
            <a:endParaRPr sz="2800" lang="in-ID">
              <a:solidFill>
                <a:srgbClr val="000000"/>
              </a:solidFill>
            </a:endParaRPr>
          </a:p>
          <a:p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melayu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j</a:t>
            </a:r>
            <a:r>
              <a:rPr altLang="zh-CN" sz="2800" lang="en-US">
                <a:solidFill>
                  <a:srgbClr val="000000"/>
                </a:solidFill>
              </a:rPr>
              <a:t>adi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sa</a:t>
            </a:r>
            <a:r>
              <a:rPr altLang="zh-CN" sz="2800" lang="en-US">
                <a:solidFill>
                  <a:srgbClr val="000000"/>
                </a:solidFill>
              </a:rPr>
              <a:t>?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ayu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sumpah 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endParaRPr sz="2800" lang="in-ID">
              <a:solidFill>
                <a:srgbClr val="000000"/>
              </a:solidFill>
            </a:endParaRPr>
          </a:p>
          <a:p>
            <a:r>
              <a:rPr altLang="zh-CN" sz="2800" lang="en-US">
                <a:solidFill>
                  <a:srgbClr val="000000"/>
                </a:solidFill>
              </a:rPr>
              <a:t>Tokoh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Penga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sulkan </a:t>
            </a:r>
            <a:r>
              <a:rPr altLang="zh-CN" sz="2800" lang="en-US">
                <a:solidFill>
                  <a:srgbClr val="000000"/>
                </a:solidFill>
              </a:rPr>
              <a:t>bahasa 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nesia 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.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endParaRPr sz="2800" lang="in-ID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Tm="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稻壳天启设计原创模板"/>
          <p:cNvSpPr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/>
          <a:p>
            <a:pPr defTabSz="1219200"/>
            <a:fld id="{E8BBD06A-759F-43F0-9FDD-30D8801384DF}" type="slidenum">
              <a:rPr lang="ru-RU">
                <a:solidFill>
                  <a:srgbClr val="FFFFFF">
                    <a:lumMod val="95000"/>
                  </a:srgbClr>
                </a:solidFill>
              </a:rPr>
              <a:t>9</a:t>
            </a:fld>
            <a:endParaRPr dirty="0" lang="ru-RU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048623" name=""/>
          <p:cNvSpPr txBox="1"/>
          <p:nvPr/>
        </p:nvSpPr>
        <p:spPr>
          <a:xfrm>
            <a:off x="1100159" y="1103188"/>
            <a:ext cx="9991682" cy="38633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dukan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f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Bahasa </a:t>
            </a:r>
            <a:endParaRPr sz="2800" lang="in-ID">
              <a:solidFill>
                <a:srgbClr val="000000"/>
              </a:solidFill>
            </a:endParaRPr>
          </a:p>
          <a:p>
            <a:r>
              <a:rPr altLang="zh-CN" sz="2800" lang="en-US">
                <a:solidFill>
                  <a:srgbClr val="000000"/>
                </a:solidFill>
              </a:rPr>
              <a:t>Bahasa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kan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j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Bahasa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inkan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c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.</a:t>
            </a:r>
            <a:endParaRPr sz="2800" lang="in-ID">
              <a:solidFill>
                <a:srgbClr val="000000"/>
              </a:solidFill>
            </a:endParaRPr>
          </a:p>
          <a:p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spresikan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. </a:t>
            </a:r>
            <a:endParaRPr sz="2800" lang="in-ID">
              <a:solidFill>
                <a:srgbClr val="000000"/>
              </a:solidFill>
            </a:endParaRPr>
          </a:p>
          <a:p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paikan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c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dalam 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, 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hany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ekspresi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-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,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j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denga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Bahasa</a:t>
            </a:r>
            <a:r>
              <a:rPr altLang="zh-CN" sz="2800" lang="en-US">
                <a:solidFill>
                  <a:srgbClr val="000000"/>
                </a:solidFill>
              </a:rPr>
              <a:t>. </a:t>
            </a:r>
            <a:endParaRPr sz="2800" lang="in-ID">
              <a:solidFill>
                <a:srgbClr val="000000"/>
              </a:solidFill>
            </a:endParaRPr>
          </a:p>
          <a:p>
            <a:r>
              <a:rPr altLang="zh-CN" sz="2800" lang="en-US">
                <a:solidFill>
                  <a:srgbClr val="000000"/>
                </a:solidFill>
              </a:rPr>
              <a:t>Bahas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u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 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komunikasi 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p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l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f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tif</a:t>
            </a:r>
            <a:r>
              <a:rPr altLang="zh-CN" sz="2800" lang="en-US">
                <a:solidFill>
                  <a:srgbClr val="000000"/>
                </a:solidFill>
              </a:rPr>
              <a:t>. </a:t>
            </a:r>
            <a:endParaRPr sz="2800" lang="in-ID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Administrator</dc:creator>
  <cp:lastModifiedBy>wps</cp:lastModifiedBy>
  <dcterms:created xsi:type="dcterms:W3CDTF">2019-11-12T21:39:00Z</dcterms:created>
  <dcterms:modified xsi:type="dcterms:W3CDTF">2022-09-19T01:52:32Z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4f9065a4ae464184a884d9fa892be7b0</vt:lpwstr>
  </property>
</Properties>
</file>