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Tampungan Tanggal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985BEC-6C6E-40C6-ABEA-613C96B4991B}" type="datetimeFigureOut">
              <a:rPr lang="id-ID" smtClean="0"/>
              <a:t>25/09/2022</a:t>
            </a:fld>
            <a:endParaRPr lang="id-ID"/>
          </a:p>
        </p:txBody>
      </p:sp>
      <p:sp>
        <p:nvSpPr>
          <p:cNvPr id="4" name="Tampungan Gambar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Tampungan Catatan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6" name="Tampungan Ka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Tampungan Nomor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91666B-E163-4153-A0EC-893C1471D057}" type="slidenum">
              <a:rPr lang="id-ID" smtClean="0"/>
              <a:t>‹#›</a:t>
            </a:fld>
            <a:endParaRPr lang="id-ID"/>
          </a:p>
        </p:txBody>
      </p:sp>
    </p:spTree>
    <p:extLst>
      <p:ext uri="{BB962C8B-B14F-4D97-AF65-F5344CB8AC3E}">
        <p14:creationId xmlns:p14="http://schemas.microsoft.com/office/powerpoint/2010/main" val="2497152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Judul">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761A296-6133-4FDE-9037-45BE04DCA629}"/>
              </a:ext>
            </a:extLst>
          </p:cNvPr>
          <p:cNvSpPr>
            <a:spLocks noGrp="1"/>
          </p:cNvSpPr>
          <p:nvPr>
            <p:ph type="ctrTitle"/>
          </p:nvPr>
        </p:nvSpPr>
        <p:spPr>
          <a:xfrm>
            <a:off x="1524000" y="1122363"/>
            <a:ext cx="9144000" cy="2387600"/>
          </a:xfrm>
        </p:spPr>
        <p:txBody>
          <a:bodyPr anchor="b"/>
          <a:lstStyle>
            <a:lvl1pPr algn="ctr">
              <a:defRPr sz="6000"/>
            </a:lvl1pPr>
          </a:lstStyle>
          <a:p>
            <a:r>
              <a:rPr lang="id-ID"/>
              <a:t>Klik untuk mengedit gaya judul Master</a:t>
            </a:r>
          </a:p>
        </p:txBody>
      </p:sp>
      <p:sp>
        <p:nvSpPr>
          <p:cNvPr id="3" name="Subjudul 2">
            <a:extLst>
              <a:ext uri="{FF2B5EF4-FFF2-40B4-BE49-F238E27FC236}">
                <a16:creationId xmlns:a16="http://schemas.microsoft.com/office/drawing/2014/main" id="{B694DA6D-3BD7-4CB5-A43F-7500FC7437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d-ID"/>
              <a:t>Klik untuk mengedit gaya subjudul Master</a:t>
            </a:r>
          </a:p>
        </p:txBody>
      </p:sp>
      <p:sp>
        <p:nvSpPr>
          <p:cNvPr id="4" name="Tampungan Tanggal 3">
            <a:extLst>
              <a:ext uri="{FF2B5EF4-FFF2-40B4-BE49-F238E27FC236}">
                <a16:creationId xmlns:a16="http://schemas.microsoft.com/office/drawing/2014/main" id="{AB29D4F6-F842-4575-BF15-D477C1BA936C}"/>
              </a:ext>
            </a:extLst>
          </p:cNvPr>
          <p:cNvSpPr>
            <a:spLocks noGrp="1"/>
          </p:cNvSpPr>
          <p:nvPr>
            <p:ph type="dt" sz="half" idx="10"/>
          </p:nvPr>
        </p:nvSpPr>
        <p:spPr/>
        <p:txBody>
          <a:bodyPr/>
          <a:lstStyle/>
          <a:p>
            <a:fld id="{9A44BAE1-3C29-445B-8130-4CF06719AE92}" type="datetimeFigureOut">
              <a:rPr lang="id-ID" smtClean="0"/>
              <a:t>25/09/2022</a:t>
            </a:fld>
            <a:endParaRPr lang="id-ID"/>
          </a:p>
        </p:txBody>
      </p:sp>
      <p:sp>
        <p:nvSpPr>
          <p:cNvPr id="5" name="Tampungan Kaki 4">
            <a:extLst>
              <a:ext uri="{FF2B5EF4-FFF2-40B4-BE49-F238E27FC236}">
                <a16:creationId xmlns:a16="http://schemas.microsoft.com/office/drawing/2014/main" id="{1017796A-7171-4336-B84E-F753817E2B9A}"/>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CBDA80CD-0F5F-423E-A818-A303163E5960}"/>
              </a:ext>
            </a:extLst>
          </p:cNvPr>
          <p:cNvSpPr>
            <a:spLocks noGrp="1"/>
          </p:cNvSpPr>
          <p:nvPr>
            <p:ph type="sldNum" sz="quarter" idx="12"/>
          </p:nvPr>
        </p:nvSpPr>
        <p:spPr/>
        <p:txBody>
          <a:bodyPr/>
          <a:lstStyle/>
          <a:p>
            <a:fld id="{2CE1D765-1B78-4FF2-B86D-4DF4052C4013}" type="slidenum">
              <a:rPr lang="id-ID" smtClean="0"/>
              <a:t>‹#›</a:t>
            </a:fld>
            <a:endParaRPr lang="id-ID"/>
          </a:p>
        </p:txBody>
      </p:sp>
    </p:spTree>
    <p:extLst>
      <p:ext uri="{BB962C8B-B14F-4D97-AF65-F5344CB8AC3E}">
        <p14:creationId xmlns:p14="http://schemas.microsoft.com/office/powerpoint/2010/main" val="632895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EDC88EC-C662-41BD-9E6C-6BB41BF01436}"/>
              </a:ext>
            </a:extLst>
          </p:cNvPr>
          <p:cNvSpPr>
            <a:spLocks noGrp="1"/>
          </p:cNvSpPr>
          <p:nvPr>
            <p:ph type="title"/>
          </p:nvPr>
        </p:nvSpPr>
        <p:spPr/>
        <p:txBody>
          <a:bodyPr/>
          <a:lstStyle/>
          <a:p>
            <a:r>
              <a:rPr lang="id-ID"/>
              <a:t>Klik untuk mengedit gaya judul Master</a:t>
            </a:r>
          </a:p>
        </p:txBody>
      </p:sp>
      <p:sp>
        <p:nvSpPr>
          <p:cNvPr id="3" name="Tampungan Teks Vertikal 2">
            <a:extLst>
              <a:ext uri="{FF2B5EF4-FFF2-40B4-BE49-F238E27FC236}">
                <a16:creationId xmlns:a16="http://schemas.microsoft.com/office/drawing/2014/main" id="{BF148336-753E-4EE4-86F7-519288ABA426}"/>
              </a:ext>
            </a:extLst>
          </p:cNvPr>
          <p:cNvSpPr>
            <a:spLocks noGrp="1"/>
          </p:cNvSpPr>
          <p:nvPr>
            <p:ph type="body" orient="vert" idx="1"/>
          </p:nvPr>
        </p:nvSpPr>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F7A07311-0CB3-407F-8281-FE60A385FAC7}"/>
              </a:ext>
            </a:extLst>
          </p:cNvPr>
          <p:cNvSpPr>
            <a:spLocks noGrp="1"/>
          </p:cNvSpPr>
          <p:nvPr>
            <p:ph type="dt" sz="half" idx="10"/>
          </p:nvPr>
        </p:nvSpPr>
        <p:spPr/>
        <p:txBody>
          <a:bodyPr/>
          <a:lstStyle/>
          <a:p>
            <a:fld id="{9A44BAE1-3C29-445B-8130-4CF06719AE92}" type="datetimeFigureOut">
              <a:rPr lang="id-ID" smtClean="0"/>
              <a:t>25/09/2022</a:t>
            </a:fld>
            <a:endParaRPr lang="id-ID"/>
          </a:p>
        </p:txBody>
      </p:sp>
      <p:sp>
        <p:nvSpPr>
          <p:cNvPr id="5" name="Tampungan Kaki 4">
            <a:extLst>
              <a:ext uri="{FF2B5EF4-FFF2-40B4-BE49-F238E27FC236}">
                <a16:creationId xmlns:a16="http://schemas.microsoft.com/office/drawing/2014/main" id="{C48FE42D-8D09-4280-AFC5-E80C5549207F}"/>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4D542B72-F9DF-431F-86A7-39DBC5575D5F}"/>
              </a:ext>
            </a:extLst>
          </p:cNvPr>
          <p:cNvSpPr>
            <a:spLocks noGrp="1"/>
          </p:cNvSpPr>
          <p:nvPr>
            <p:ph type="sldNum" sz="quarter" idx="12"/>
          </p:nvPr>
        </p:nvSpPr>
        <p:spPr/>
        <p:txBody>
          <a:bodyPr/>
          <a:lstStyle/>
          <a:p>
            <a:fld id="{2CE1D765-1B78-4FF2-B86D-4DF4052C4013}" type="slidenum">
              <a:rPr lang="id-ID" smtClean="0"/>
              <a:t>‹#›</a:t>
            </a:fld>
            <a:endParaRPr lang="id-ID"/>
          </a:p>
        </p:txBody>
      </p:sp>
    </p:spTree>
    <p:extLst>
      <p:ext uri="{BB962C8B-B14F-4D97-AF65-F5344CB8AC3E}">
        <p14:creationId xmlns:p14="http://schemas.microsoft.com/office/powerpoint/2010/main" val="968101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Judul Vertikal dan Teks">
    <p:spTree>
      <p:nvGrpSpPr>
        <p:cNvPr id="1" name=""/>
        <p:cNvGrpSpPr/>
        <p:nvPr/>
      </p:nvGrpSpPr>
      <p:grpSpPr>
        <a:xfrm>
          <a:off x="0" y="0"/>
          <a:ext cx="0" cy="0"/>
          <a:chOff x="0" y="0"/>
          <a:chExt cx="0" cy="0"/>
        </a:xfrm>
      </p:grpSpPr>
      <p:sp>
        <p:nvSpPr>
          <p:cNvPr id="2" name="Judul Vertikal 1">
            <a:extLst>
              <a:ext uri="{FF2B5EF4-FFF2-40B4-BE49-F238E27FC236}">
                <a16:creationId xmlns:a16="http://schemas.microsoft.com/office/drawing/2014/main" id="{B75F9F64-BB77-4623-A25A-26577043A233}"/>
              </a:ext>
            </a:extLst>
          </p:cNvPr>
          <p:cNvSpPr>
            <a:spLocks noGrp="1"/>
          </p:cNvSpPr>
          <p:nvPr>
            <p:ph type="title" orient="vert"/>
          </p:nvPr>
        </p:nvSpPr>
        <p:spPr>
          <a:xfrm>
            <a:off x="8724900" y="365125"/>
            <a:ext cx="2628900" cy="5811838"/>
          </a:xfrm>
        </p:spPr>
        <p:txBody>
          <a:bodyPr vert="eaVert"/>
          <a:lstStyle/>
          <a:p>
            <a:r>
              <a:rPr lang="id-ID"/>
              <a:t>Klik untuk mengedit gaya judul Master</a:t>
            </a:r>
          </a:p>
        </p:txBody>
      </p:sp>
      <p:sp>
        <p:nvSpPr>
          <p:cNvPr id="3" name="Tampungan Teks Vertikal 2">
            <a:extLst>
              <a:ext uri="{FF2B5EF4-FFF2-40B4-BE49-F238E27FC236}">
                <a16:creationId xmlns:a16="http://schemas.microsoft.com/office/drawing/2014/main" id="{7583AB36-42BC-4B7F-A9A1-087F41B25F2D}"/>
              </a:ext>
            </a:extLst>
          </p:cNvPr>
          <p:cNvSpPr>
            <a:spLocks noGrp="1"/>
          </p:cNvSpPr>
          <p:nvPr>
            <p:ph type="body" orient="vert" idx="1"/>
          </p:nvPr>
        </p:nvSpPr>
        <p:spPr>
          <a:xfrm>
            <a:off x="838200" y="365125"/>
            <a:ext cx="7734300" cy="5811838"/>
          </a:xfrm>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3B373948-AC96-401A-B76F-B6ED21E6A541}"/>
              </a:ext>
            </a:extLst>
          </p:cNvPr>
          <p:cNvSpPr>
            <a:spLocks noGrp="1"/>
          </p:cNvSpPr>
          <p:nvPr>
            <p:ph type="dt" sz="half" idx="10"/>
          </p:nvPr>
        </p:nvSpPr>
        <p:spPr/>
        <p:txBody>
          <a:bodyPr/>
          <a:lstStyle/>
          <a:p>
            <a:fld id="{9A44BAE1-3C29-445B-8130-4CF06719AE92}" type="datetimeFigureOut">
              <a:rPr lang="id-ID" smtClean="0"/>
              <a:t>25/09/2022</a:t>
            </a:fld>
            <a:endParaRPr lang="id-ID"/>
          </a:p>
        </p:txBody>
      </p:sp>
      <p:sp>
        <p:nvSpPr>
          <p:cNvPr id="5" name="Tampungan Kaki 4">
            <a:extLst>
              <a:ext uri="{FF2B5EF4-FFF2-40B4-BE49-F238E27FC236}">
                <a16:creationId xmlns:a16="http://schemas.microsoft.com/office/drawing/2014/main" id="{95B1BCFF-BEA6-4FE5-8F9D-1374D3B4BF19}"/>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EA11A43F-BEE4-4791-96C4-175C9295A3C6}"/>
              </a:ext>
            </a:extLst>
          </p:cNvPr>
          <p:cNvSpPr>
            <a:spLocks noGrp="1"/>
          </p:cNvSpPr>
          <p:nvPr>
            <p:ph type="sldNum" sz="quarter" idx="12"/>
          </p:nvPr>
        </p:nvSpPr>
        <p:spPr/>
        <p:txBody>
          <a:bodyPr/>
          <a:lstStyle/>
          <a:p>
            <a:fld id="{2CE1D765-1B78-4FF2-B86D-4DF4052C4013}" type="slidenum">
              <a:rPr lang="id-ID" smtClean="0"/>
              <a:t>‹#›</a:t>
            </a:fld>
            <a:endParaRPr lang="id-ID"/>
          </a:p>
        </p:txBody>
      </p:sp>
    </p:spTree>
    <p:extLst>
      <p:ext uri="{BB962C8B-B14F-4D97-AF65-F5344CB8AC3E}">
        <p14:creationId xmlns:p14="http://schemas.microsoft.com/office/powerpoint/2010/main" val="1060376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C50BC7B2-D82B-44B0-AA26-F51101C2D6ED}"/>
              </a:ext>
            </a:extLst>
          </p:cNvPr>
          <p:cNvSpPr>
            <a:spLocks noGrp="1"/>
          </p:cNvSpPr>
          <p:nvPr>
            <p:ph type="title"/>
          </p:nvPr>
        </p:nvSpPr>
        <p:spPr/>
        <p:txBody>
          <a:bodyPr/>
          <a:lstStyle/>
          <a:p>
            <a:r>
              <a:rPr lang="id-ID"/>
              <a:t>Klik untuk mengedit gaya judul Master</a:t>
            </a:r>
          </a:p>
        </p:txBody>
      </p:sp>
      <p:sp>
        <p:nvSpPr>
          <p:cNvPr id="3" name="Tampungan Konten 2">
            <a:extLst>
              <a:ext uri="{FF2B5EF4-FFF2-40B4-BE49-F238E27FC236}">
                <a16:creationId xmlns:a16="http://schemas.microsoft.com/office/drawing/2014/main" id="{DDF55E42-FF29-4DA7-B442-4FF0C2C6787F}"/>
              </a:ext>
            </a:extLst>
          </p:cNvPr>
          <p:cNvSpPr>
            <a:spLocks noGrp="1"/>
          </p:cNvSpPr>
          <p:nvPr>
            <p:ph idx="1"/>
          </p:nvPr>
        </p:nvSpPr>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83A8AB4C-E0E1-4C4A-8656-A666341A3FC2}"/>
              </a:ext>
            </a:extLst>
          </p:cNvPr>
          <p:cNvSpPr>
            <a:spLocks noGrp="1"/>
          </p:cNvSpPr>
          <p:nvPr>
            <p:ph type="dt" sz="half" idx="10"/>
          </p:nvPr>
        </p:nvSpPr>
        <p:spPr/>
        <p:txBody>
          <a:bodyPr/>
          <a:lstStyle/>
          <a:p>
            <a:fld id="{9A44BAE1-3C29-445B-8130-4CF06719AE92}" type="datetimeFigureOut">
              <a:rPr lang="id-ID" smtClean="0"/>
              <a:t>25/09/2022</a:t>
            </a:fld>
            <a:endParaRPr lang="id-ID"/>
          </a:p>
        </p:txBody>
      </p:sp>
      <p:sp>
        <p:nvSpPr>
          <p:cNvPr id="5" name="Tampungan Kaki 4">
            <a:extLst>
              <a:ext uri="{FF2B5EF4-FFF2-40B4-BE49-F238E27FC236}">
                <a16:creationId xmlns:a16="http://schemas.microsoft.com/office/drawing/2014/main" id="{F9F5DE34-6FBE-4289-B9E0-2F0E7C7A18DE}"/>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C033D52E-90A1-43A5-800F-5DB100BBB803}"/>
              </a:ext>
            </a:extLst>
          </p:cNvPr>
          <p:cNvSpPr>
            <a:spLocks noGrp="1"/>
          </p:cNvSpPr>
          <p:nvPr>
            <p:ph type="sldNum" sz="quarter" idx="12"/>
          </p:nvPr>
        </p:nvSpPr>
        <p:spPr/>
        <p:txBody>
          <a:bodyPr/>
          <a:lstStyle/>
          <a:p>
            <a:fld id="{2CE1D765-1B78-4FF2-B86D-4DF4052C4013}" type="slidenum">
              <a:rPr lang="id-ID" smtClean="0"/>
              <a:t>‹#›</a:t>
            </a:fld>
            <a:endParaRPr lang="id-ID"/>
          </a:p>
        </p:txBody>
      </p:sp>
    </p:spTree>
    <p:extLst>
      <p:ext uri="{BB962C8B-B14F-4D97-AF65-F5344CB8AC3E}">
        <p14:creationId xmlns:p14="http://schemas.microsoft.com/office/powerpoint/2010/main" val="496681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848B195-6458-4D4E-B01B-B0E593B64E33}"/>
              </a:ext>
            </a:extLst>
          </p:cNvPr>
          <p:cNvSpPr>
            <a:spLocks noGrp="1"/>
          </p:cNvSpPr>
          <p:nvPr>
            <p:ph type="title"/>
          </p:nvPr>
        </p:nvSpPr>
        <p:spPr>
          <a:xfrm>
            <a:off x="831850" y="1709738"/>
            <a:ext cx="10515600" cy="2852737"/>
          </a:xfrm>
        </p:spPr>
        <p:txBody>
          <a:bodyPr anchor="b"/>
          <a:lstStyle>
            <a:lvl1pPr>
              <a:defRPr sz="6000"/>
            </a:lvl1pPr>
          </a:lstStyle>
          <a:p>
            <a:r>
              <a:rPr lang="id-ID"/>
              <a:t>Klik untuk mengedit gaya judul Master</a:t>
            </a:r>
          </a:p>
        </p:txBody>
      </p:sp>
      <p:sp>
        <p:nvSpPr>
          <p:cNvPr id="3" name="Tampungan Teks 2">
            <a:extLst>
              <a:ext uri="{FF2B5EF4-FFF2-40B4-BE49-F238E27FC236}">
                <a16:creationId xmlns:a16="http://schemas.microsoft.com/office/drawing/2014/main" id="{DD613000-EC64-41FD-82BA-C785472561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d-ID"/>
              <a:t>Klik untuk edit gaya teks Master</a:t>
            </a:r>
          </a:p>
        </p:txBody>
      </p:sp>
      <p:sp>
        <p:nvSpPr>
          <p:cNvPr id="4" name="Tampungan Tanggal 3">
            <a:extLst>
              <a:ext uri="{FF2B5EF4-FFF2-40B4-BE49-F238E27FC236}">
                <a16:creationId xmlns:a16="http://schemas.microsoft.com/office/drawing/2014/main" id="{07EDFC51-619B-4273-8F7A-19CA16854759}"/>
              </a:ext>
            </a:extLst>
          </p:cNvPr>
          <p:cNvSpPr>
            <a:spLocks noGrp="1"/>
          </p:cNvSpPr>
          <p:nvPr>
            <p:ph type="dt" sz="half" idx="10"/>
          </p:nvPr>
        </p:nvSpPr>
        <p:spPr/>
        <p:txBody>
          <a:bodyPr/>
          <a:lstStyle/>
          <a:p>
            <a:fld id="{9A44BAE1-3C29-445B-8130-4CF06719AE92}" type="datetimeFigureOut">
              <a:rPr lang="id-ID" smtClean="0"/>
              <a:t>25/09/2022</a:t>
            </a:fld>
            <a:endParaRPr lang="id-ID"/>
          </a:p>
        </p:txBody>
      </p:sp>
      <p:sp>
        <p:nvSpPr>
          <p:cNvPr id="5" name="Tampungan Kaki 4">
            <a:extLst>
              <a:ext uri="{FF2B5EF4-FFF2-40B4-BE49-F238E27FC236}">
                <a16:creationId xmlns:a16="http://schemas.microsoft.com/office/drawing/2014/main" id="{39E6C1AE-5B17-4EED-ABA7-65C2AE8C9133}"/>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D25C28CB-984A-4671-9ECE-F26E82A6B657}"/>
              </a:ext>
            </a:extLst>
          </p:cNvPr>
          <p:cNvSpPr>
            <a:spLocks noGrp="1"/>
          </p:cNvSpPr>
          <p:nvPr>
            <p:ph type="sldNum" sz="quarter" idx="12"/>
          </p:nvPr>
        </p:nvSpPr>
        <p:spPr/>
        <p:txBody>
          <a:bodyPr/>
          <a:lstStyle/>
          <a:p>
            <a:fld id="{2CE1D765-1B78-4FF2-B86D-4DF4052C4013}" type="slidenum">
              <a:rPr lang="id-ID" smtClean="0"/>
              <a:t>‹#›</a:t>
            </a:fld>
            <a:endParaRPr lang="id-ID"/>
          </a:p>
        </p:txBody>
      </p:sp>
    </p:spTree>
    <p:extLst>
      <p:ext uri="{BB962C8B-B14F-4D97-AF65-F5344CB8AC3E}">
        <p14:creationId xmlns:p14="http://schemas.microsoft.com/office/powerpoint/2010/main" val="2314157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84E6E040-E1A6-421F-82DA-719E78D2BFAD}"/>
              </a:ext>
            </a:extLst>
          </p:cNvPr>
          <p:cNvSpPr>
            <a:spLocks noGrp="1"/>
          </p:cNvSpPr>
          <p:nvPr>
            <p:ph type="title"/>
          </p:nvPr>
        </p:nvSpPr>
        <p:spPr/>
        <p:txBody>
          <a:bodyPr/>
          <a:lstStyle/>
          <a:p>
            <a:r>
              <a:rPr lang="id-ID"/>
              <a:t>Klik untuk mengedit gaya judul Master</a:t>
            </a:r>
          </a:p>
        </p:txBody>
      </p:sp>
      <p:sp>
        <p:nvSpPr>
          <p:cNvPr id="3" name="Tampungan Konten 2">
            <a:extLst>
              <a:ext uri="{FF2B5EF4-FFF2-40B4-BE49-F238E27FC236}">
                <a16:creationId xmlns:a16="http://schemas.microsoft.com/office/drawing/2014/main" id="{B21B0084-AD40-468D-9093-8E4D615B9943}"/>
              </a:ext>
            </a:extLst>
          </p:cNvPr>
          <p:cNvSpPr>
            <a:spLocks noGrp="1"/>
          </p:cNvSpPr>
          <p:nvPr>
            <p:ph sz="half" idx="1"/>
          </p:nvPr>
        </p:nvSpPr>
        <p:spPr>
          <a:xfrm>
            <a:off x="838200" y="1825625"/>
            <a:ext cx="5181600" cy="435133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Konten 3">
            <a:extLst>
              <a:ext uri="{FF2B5EF4-FFF2-40B4-BE49-F238E27FC236}">
                <a16:creationId xmlns:a16="http://schemas.microsoft.com/office/drawing/2014/main" id="{73EE3E60-3040-43CB-A654-9E46946FCA06}"/>
              </a:ext>
            </a:extLst>
          </p:cNvPr>
          <p:cNvSpPr>
            <a:spLocks noGrp="1"/>
          </p:cNvSpPr>
          <p:nvPr>
            <p:ph sz="half" idx="2"/>
          </p:nvPr>
        </p:nvSpPr>
        <p:spPr>
          <a:xfrm>
            <a:off x="6172200" y="1825625"/>
            <a:ext cx="5181600" cy="435133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5" name="Tampungan Tanggal 4">
            <a:extLst>
              <a:ext uri="{FF2B5EF4-FFF2-40B4-BE49-F238E27FC236}">
                <a16:creationId xmlns:a16="http://schemas.microsoft.com/office/drawing/2014/main" id="{6BCAEBC4-40EC-4182-89C0-779845B790BE}"/>
              </a:ext>
            </a:extLst>
          </p:cNvPr>
          <p:cNvSpPr>
            <a:spLocks noGrp="1"/>
          </p:cNvSpPr>
          <p:nvPr>
            <p:ph type="dt" sz="half" idx="10"/>
          </p:nvPr>
        </p:nvSpPr>
        <p:spPr/>
        <p:txBody>
          <a:bodyPr/>
          <a:lstStyle/>
          <a:p>
            <a:fld id="{9A44BAE1-3C29-445B-8130-4CF06719AE92}" type="datetimeFigureOut">
              <a:rPr lang="id-ID" smtClean="0"/>
              <a:t>25/09/2022</a:t>
            </a:fld>
            <a:endParaRPr lang="id-ID"/>
          </a:p>
        </p:txBody>
      </p:sp>
      <p:sp>
        <p:nvSpPr>
          <p:cNvPr id="6" name="Tampungan Kaki 5">
            <a:extLst>
              <a:ext uri="{FF2B5EF4-FFF2-40B4-BE49-F238E27FC236}">
                <a16:creationId xmlns:a16="http://schemas.microsoft.com/office/drawing/2014/main" id="{C74A0D7C-E280-422B-8CDA-C2D5647C0DC5}"/>
              </a:ext>
            </a:extLst>
          </p:cNvPr>
          <p:cNvSpPr>
            <a:spLocks noGrp="1"/>
          </p:cNvSpPr>
          <p:nvPr>
            <p:ph type="ftr" sz="quarter" idx="11"/>
          </p:nvPr>
        </p:nvSpPr>
        <p:spPr/>
        <p:txBody>
          <a:bodyPr/>
          <a:lstStyle/>
          <a:p>
            <a:endParaRPr lang="id-ID"/>
          </a:p>
        </p:txBody>
      </p:sp>
      <p:sp>
        <p:nvSpPr>
          <p:cNvPr id="7" name="Tampungan Nomor Slide 6">
            <a:extLst>
              <a:ext uri="{FF2B5EF4-FFF2-40B4-BE49-F238E27FC236}">
                <a16:creationId xmlns:a16="http://schemas.microsoft.com/office/drawing/2014/main" id="{7B809203-9EB2-4803-96B1-59A19D6AE939}"/>
              </a:ext>
            </a:extLst>
          </p:cNvPr>
          <p:cNvSpPr>
            <a:spLocks noGrp="1"/>
          </p:cNvSpPr>
          <p:nvPr>
            <p:ph type="sldNum" sz="quarter" idx="12"/>
          </p:nvPr>
        </p:nvSpPr>
        <p:spPr/>
        <p:txBody>
          <a:bodyPr/>
          <a:lstStyle/>
          <a:p>
            <a:fld id="{2CE1D765-1B78-4FF2-B86D-4DF4052C4013}" type="slidenum">
              <a:rPr lang="id-ID" smtClean="0"/>
              <a:t>‹#›</a:t>
            </a:fld>
            <a:endParaRPr lang="id-ID"/>
          </a:p>
        </p:txBody>
      </p:sp>
    </p:spTree>
    <p:extLst>
      <p:ext uri="{BB962C8B-B14F-4D97-AF65-F5344CB8AC3E}">
        <p14:creationId xmlns:p14="http://schemas.microsoft.com/office/powerpoint/2010/main" val="1391549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1A58B43-C7BC-40F4-BFA7-34EF4DE53657}"/>
              </a:ext>
            </a:extLst>
          </p:cNvPr>
          <p:cNvSpPr>
            <a:spLocks noGrp="1"/>
          </p:cNvSpPr>
          <p:nvPr>
            <p:ph type="title"/>
          </p:nvPr>
        </p:nvSpPr>
        <p:spPr>
          <a:xfrm>
            <a:off x="839788" y="365125"/>
            <a:ext cx="10515600" cy="1325563"/>
          </a:xfrm>
        </p:spPr>
        <p:txBody>
          <a:bodyPr/>
          <a:lstStyle/>
          <a:p>
            <a:r>
              <a:rPr lang="id-ID"/>
              <a:t>Klik untuk mengedit gaya judul Master</a:t>
            </a:r>
          </a:p>
        </p:txBody>
      </p:sp>
      <p:sp>
        <p:nvSpPr>
          <p:cNvPr id="3" name="Tampungan Teks 2">
            <a:extLst>
              <a:ext uri="{FF2B5EF4-FFF2-40B4-BE49-F238E27FC236}">
                <a16:creationId xmlns:a16="http://schemas.microsoft.com/office/drawing/2014/main" id="{6407912D-3F69-4C6A-A816-F625F60124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4" name="Tampungan Konten 3">
            <a:extLst>
              <a:ext uri="{FF2B5EF4-FFF2-40B4-BE49-F238E27FC236}">
                <a16:creationId xmlns:a16="http://schemas.microsoft.com/office/drawing/2014/main" id="{DFDDBC3D-4B5B-4A91-92C2-8B254226FAE5}"/>
              </a:ext>
            </a:extLst>
          </p:cNvPr>
          <p:cNvSpPr>
            <a:spLocks noGrp="1"/>
          </p:cNvSpPr>
          <p:nvPr>
            <p:ph sz="half" idx="2"/>
          </p:nvPr>
        </p:nvSpPr>
        <p:spPr>
          <a:xfrm>
            <a:off x="839788" y="2505075"/>
            <a:ext cx="5157787" cy="368458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5" name="Tampungan Teks 4">
            <a:extLst>
              <a:ext uri="{FF2B5EF4-FFF2-40B4-BE49-F238E27FC236}">
                <a16:creationId xmlns:a16="http://schemas.microsoft.com/office/drawing/2014/main" id="{A0504693-EED3-4874-9783-4A135848A1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6" name="Tampungan Konten 5">
            <a:extLst>
              <a:ext uri="{FF2B5EF4-FFF2-40B4-BE49-F238E27FC236}">
                <a16:creationId xmlns:a16="http://schemas.microsoft.com/office/drawing/2014/main" id="{FC79A76F-328F-4E82-87A5-65A0830FC23D}"/>
              </a:ext>
            </a:extLst>
          </p:cNvPr>
          <p:cNvSpPr>
            <a:spLocks noGrp="1"/>
          </p:cNvSpPr>
          <p:nvPr>
            <p:ph sz="quarter" idx="4"/>
          </p:nvPr>
        </p:nvSpPr>
        <p:spPr>
          <a:xfrm>
            <a:off x="6172200" y="2505075"/>
            <a:ext cx="5183188" cy="368458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7" name="Tampungan Tanggal 6">
            <a:extLst>
              <a:ext uri="{FF2B5EF4-FFF2-40B4-BE49-F238E27FC236}">
                <a16:creationId xmlns:a16="http://schemas.microsoft.com/office/drawing/2014/main" id="{29E7D742-7D39-4D80-99CB-1A21BFBE25A8}"/>
              </a:ext>
            </a:extLst>
          </p:cNvPr>
          <p:cNvSpPr>
            <a:spLocks noGrp="1"/>
          </p:cNvSpPr>
          <p:nvPr>
            <p:ph type="dt" sz="half" idx="10"/>
          </p:nvPr>
        </p:nvSpPr>
        <p:spPr/>
        <p:txBody>
          <a:bodyPr/>
          <a:lstStyle/>
          <a:p>
            <a:fld id="{9A44BAE1-3C29-445B-8130-4CF06719AE92}" type="datetimeFigureOut">
              <a:rPr lang="id-ID" smtClean="0"/>
              <a:t>25/09/2022</a:t>
            </a:fld>
            <a:endParaRPr lang="id-ID"/>
          </a:p>
        </p:txBody>
      </p:sp>
      <p:sp>
        <p:nvSpPr>
          <p:cNvPr id="8" name="Tampungan Kaki 7">
            <a:extLst>
              <a:ext uri="{FF2B5EF4-FFF2-40B4-BE49-F238E27FC236}">
                <a16:creationId xmlns:a16="http://schemas.microsoft.com/office/drawing/2014/main" id="{B4D9B548-5F56-4D7B-96FF-395D7F2D0A86}"/>
              </a:ext>
            </a:extLst>
          </p:cNvPr>
          <p:cNvSpPr>
            <a:spLocks noGrp="1"/>
          </p:cNvSpPr>
          <p:nvPr>
            <p:ph type="ftr" sz="quarter" idx="11"/>
          </p:nvPr>
        </p:nvSpPr>
        <p:spPr/>
        <p:txBody>
          <a:bodyPr/>
          <a:lstStyle/>
          <a:p>
            <a:endParaRPr lang="id-ID"/>
          </a:p>
        </p:txBody>
      </p:sp>
      <p:sp>
        <p:nvSpPr>
          <p:cNvPr id="9" name="Tampungan Nomor Slide 8">
            <a:extLst>
              <a:ext uri="{FF2B5EF4-FFF2-40B4-BE49-F238E27FC236}">
                <a16:creationId xmlns:a16="http://schemas.microsoft.com/office/drawing/2014/main" id="{0127512C-441D-4477-9B0B-F08B674FC2F9}"/>
              </a:ext>
            </a:extLst>
          </p:cNvPr>
          <p:cNvSpPr>
            <a:spLocks noGrp="1"/>
          </p:cNvSpPr>
          <p:nvPr>
            <p:ph type="sldNum" sz="quarter" idx="12"/>
          </p:nvPr>
        </p:nvSpPr>
        <p:spPr/>
        <p:txBody>
          <a:bodyPr/>
          <a:lstStyle/>
          <a:p>
            <a:fld id="{2CE1D765-1B78-4FF2-B86D-4DF4052C4013}" type="slidenum">
              <a:rPr lang="id-ID" smtClean="0"/>
              <a:t>‹#›</a:t>
            </a:fld>
            <a:endParaRPr lang="id-ID"/>
          </a:p>
        </p:txBody>
      </p:sp>
    </p:spTree>
    <p:extLst>
      <p:ext uri="{BB962C8B-B14F-4D97-AF65-F5344CB8AC3E}">
        <p14:creationId xmlns:p14="http://schemas.microsoft.com/office/powerpoint/2010/main" val="3235166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8C5E6E7-567E-452B-AC1C-CBFB02124644}"/>
              </a:ext>
            </a:extLst>
          </p:cNvPr>
          <p:cNvSpPr>
            <a:spLocks noGrp="1"/>
          </p:cNvSpPr>
          <p:nvPr>
            <p:ph type="title"/>
          </p:nvPr>
        </p:nvSpPr>
        <p:spPr/>
        <p:txBody>
          <a:bodyPr/>
          <a:lstStyle/>
          <a:p>
            <a:r>
              <a:rPr lang="id-ID"/>
              <a:t>Klik untuk mengedit gaya judul Master</a:t>
            </a:r>
          </a:p>
        </p:txBody>
      </p:sp>
      <p:sp>
        <p:nvSpPr>
          <p:cNvPr id="3" name="Tampungan Tanggal 2">
            <a:extLst>
              <a:ext uri="{FF2B5EF4-FFF2-40B4-BE49-F238E27FC236}">
                <a16:creationId xmlns:a16="http://schemas.microsoft.com/office/drawing/2014/main" id="{44DA87A9-5593-456D-B76B-4F734DECFDFB}"/>
              </a:ext>
            </a:extLst>
          </p:cNvPr>
          <p:cNvSpPr>
            <a:spLocks noGrp="1"/>
          </p:cNvSpPr>
          <p:nvPr>
            <p:ph type="dt" sz="half" idx="10"/>
          </p:nvPr>
        </p:nvSpPr>
        <p:spPr/>
        <p:txBody>
          <a:bodyPr/>
          <a:lstStyle/>
          <a:p>
            <a:fld id="{9A44BAE1-3C29-445B-8130-4CF06719AE92}" type="datetimeFigureOut">
              <a:rPr lang="id-ID" smtClean="0"/>
              <a:t>25/09/2022</a:t>
            </a:fld>
            <a:endParaRPr lang="id-ID"/>
          </a:p>
        </p:txBody>
      </p:sp>
      <p:sp>
        <p:nvSpPr>
          <p:cNvPr id="4" name="Tampungan Kaki 3">
            <a:extLst>
              <a:ext uri="{FF2B5EF4-FFF2-40B4-BE49-F238E27FC236}">
                <a16:creationId xmlns:a16="http://schemas.microsoft.com/office/drawing/2014/main" id="{3DB44F26-A89E-4E0C-91A7-826C864F5C80}"/>
              </a:ext>
            </a:extLst>
          </p:cNvPr>
          <p:cNvSpPr>
            <a:spLocks noGrp="1"/>
          </p:cNvSpPr>
          <p:nvPr>
            <p:ph type="ftr" sz="quarter" idx="11"/>
          </p:nvPr>
        </p:nvSpPr>
        <p:spPr/>
        <p:txBody>
          <a:bodyPr/>
          <a:lstStyle/>
          <a:p>
            <a:endParaRPr lang="id-ID"/>
          </a:p>
        </p:txBody>
      </p:sp>
      <p:sp>
        <p:nvSpPr>
          <p:cNvPr id="5" name="Tampungan Nomor Slide 4">
            <a:extLst>
              <a:ext uri="{FF2B5EF4-FFF2-40B4-BE49-F238E27FC236}">
                <a16:creationId xmlns:a16="http://schemas.microsoft.com/office/drawing/2014/main" id="{71F9C760-F6F5-4DE3-9EB4-FF2DF2B2E518}"/>
              </a:ext>
            </a:extLst>
          </p:cNvPr>
          <p:cNvSpPr>
            <a:spLocks noGrp="1"/>
          </p:cNvSpPr>
          <p:nvPr>
            <p:ph type="sldNum" sz="quarter" idx="12"/>
          </p:nvPr>
        </p:nvSpPr>
        <p:spPr/>
        <p:txBody>
          <a:bodyPr/>
          <a:lstStyle/>
          <a:p>
            <a:fld id="{2CE1D765-1B78-4FF2-B86D-4DF4052C4013}" type="slidenum">
              <a:rPr lang="id-ID" smtClean="0"/>
              <a:t>‹#›</a:t>
            </a:fld>
            <a:endParaRPr lang="id-ID"/>
          </a:p>
        </p:txBody>
      </p:sp>
    </p:spTree>
    <p:extLst>
      <p:ext uri="{BB962C8B-B14F-4D97-AF65-F5344CB8AC3E}">
        <p14:creationId xmlns:p14="http://schemas.microsoft.com/office/powerpoint/2010/main" val="663336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Tampungan Tanggal 1">
            <a:extLst>
              <a:ext uri="{FF2B5EF4-FFF2-40B4-BE49-F238E27FC236}">
                <a16:creationId xmlns:a16="http://schemas.microsoft.com/office/drawing/2014/main" id="{E38B703E-7B25-4E01-BB3C-7222D7D8FD3E}"/>
              </a:ext>
            </a:extLst>
          </p:cNvPr>
          <p:cNvSpPr>
            <a:spLocks noGrp="1"/>
          </p:cNvSpPr>
          <p:nvPr>
            <p:ph type="dt" sz="half" idx="10"/>
          </p:nvPr>
        </p:nvSpPr>
        <p:spPr/>
        <p:txBody>
          <a:bodyPr/>
          <a:lstStyle/>
          <a:p>
            <a:fld id="{9A44BAE1-3C29-445B-8130-4CF06719AE92}" type="datetimeFigureOut">
              <a:rPr lang="id-ID" smtClean="0"/>
              <a:t>25/09/2022</a:t>
            </a:fld>
            <a:endParaRPr lang="id-ID"/>
          </a:p>
        </p:txBody>
      </p:sp>
      <p:sp>
        <p:nvSpPr>
          <p:cNvPr id="3" name="Tampungan Kaki 2">
            <a:extLst>
              <a:ext uri="{FF2B5EF4-FFF2-40B4-BE49-F238E27FC236}">
                <a16:creationId xmlns:a16="http://schemas.microsoft.com/office/drawing/2014/main" id="{C9D4128A-53A5-4956-B071-FC3906DE46DC}"/>
              </a:ext>
            </a:extLst>
          </p:cNvPr>
          <p:cNvSpPr>
            <a:spLocks noGrp="1"/>
          </p:cNvSpPr>
          <p:nvPr>
            <p:ph type="ftr" sz="quarter" idx="11"/>
          </p:nvPr>
        </p:nvSpPr>
        <p:spPr/>
        <p:txBody>
          <a:bodyPr/>
          <a:lstStyle/>
          <a:p>
            <a:endParaRPr lang="id-ID"/>
          </a:p>
        </p:txBody>
      </p:sp>
      <p:sp>
        <p:nvSpPr>
          <p:cNvPr id="4" name="Tampungan Nomor Slide 3">
            <a:extLst>
              <a:ext uri="{FF2B5EF4-FFF2-40B4-BE49-F238E27FC236}">
                <a16:creationId xmlns:a16="http://schemas.microsoft.com/office/drawing/2014/main" id="{1B35DA2C-D3AA-4303-BCAC-59C14339C49F}"/>
              </a:ext>
            </a:extLst>
          </p:cNvPr>
          <p:cNvSpPr>
            <a:spLocks noGrp="1"/>
          </p:cNvSpPr>
          <p:nvPr>
            <p:ph type="sldNum" sz="quarter" idx="12"/>
          </p:nvPr>
        </p:nvSpPr>
        <p:spPr/>
        <p:txBody>
          <a:bodyPr/>
          <a:lstStyle/>
          <a:p>
            <a:fld id="{2CE1D765-1B78-4FF2-B86D-4DF4052C4013}" type="slidenum">
              <a:rPr lang="id-ID" smtClean="0"/>
              <a:t>‹#›</a:t>
            </a:fld>
            <a:endParaRPr lang="id-ID"/>
          </a:p>
        </p:txBody>
      </p:sp>
    </p:spTree>
    <p:extLst>
      <p:ext uri="{BB962C8B-B14F-4D97-AF65-F5344CB8AC3E}">
        <p14:creationId xmlns:p14="http://schemas.microsoft.com/office/powerpoint/2010/main" val="2192451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D3AE6FD-FDDA-4BFC-9E24-B10657E3EE62}"/>
              </a:ext>
            </a:extLst>
          </p:cNvPr>
          <p:cNvSpPr>
            <a:spLocks noGrp="1"/>
          </p:cNvSpPr>
          <p:nvPr>
            <p:ph type="title"/>
          </p:nvPr>
        </p:nvSpPr>
        <p:spPr>
          <a:xfrm>
            <a:off x="839788" y="457200"/>
            <a:ext cx="3932237" cy="1600200"/>
          </a:xfrm>
        </p:spPr>
        <p:txBody>
          <a:bodyPr anchor="b"/>
          <a:lstStyle>
            <a:lvl1pPr>
              <a:defRPr sz="3200"/>
            </a:lvl1pPr>
          </a:lstStyle>
          <a:p>
            <a:r>
              <a:rPr lang="id-ID"/>
              <a:t>Klik untuk mengedit gaya judul Master</a:t>
            </a:r>
          </a:p>
        </p:txBody>
      </p:sp>
      <p:sp>
        <p:nvSpPr>
          <p:cNvPr id="3" name="Tampungan Konten 2">
            <a:extLst>
              <a:ext uri="{FF2B5EF4-FFF2-40B4-BE49-F238E27FC236}">
                <a16:creationId xmlns:a16="http://schemas.microsoft.com/office/drawing/2014/main" id="{23D62408-C436-455F-847B-0AF4D8003F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eks 3">
            <a:extLst>
              <a:ext uri="{FF2B5EF4-FFF2-40B4-BE49-F238E27FC236}">
                <a16:creationId xmlns:a16="http://schemas.microsoft.com/office/drawing/2014/main" id="{43E62F79-9D5E-437D-BCF2-A2748EF252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5" name="Tampungan Tanggal 4">
            <a:extLst>
              <a:ext uri="{FF2B5EF4-FFF2-40B4-BE49-F238E27FC236}">
                <a16:creationId xmlns:a16="http://schemas.microsoft.com/office/drawing/2014/main" id="{079B2CAF-A092-4492-9D80-90229C2D7700}"/>
              </a:ext>
            </a:extLst>
          </p:cNvPr>
          <p:cNvSpPr>
            <a:spLocks noGrp="1"/>
          </p:cNvSpPr>
          <p:nvPr>
            <p:ph type="dt" sz="half" idx="10"/>
          </p:nvPr>
        </p:nvSpPr>
        <p:spPr/>
        <p:txBody>
          <a:bodyPr/>
          <a:lstStyle/>
          <a:p>
            <a:fld id="{9A44BAE1-3C29-445B-8130-4CF06719AE92}" type="datetimeFigureOut">
              <a:rPr lang="id-ID" smtClean="0"/>
              <a:t>25/09/2022</a:t>
            </a:fld>
            <a:endParaRPr lang="id-ID"/>
          </a:p>
        </p:txBody>
      </p:sp>
      <p:sp>
        <p:nvSpPr>
          <p:cNvPr id="6" name="Tampungan Kaki 5">
            <a:extLst>
              <a:ext uri="{FF2B5EF4-FFF2-40B4-BE49-F238E27FC236}">
                <a16:creationId xmlns:a16="http://schemas.microsoft.com/office/drawing/2014/main" id="{DCC57D8E-893A-40B4-B73D-BA9FB1C40098}"/>
              </a:ext>
            </a:extLst>
          </p:cNvPr>
          <p:cNvSpPr>
            <a:spLocks noGrp="1"/>
          </p:cNvSpPr>
          <p:nvPr>
            <p:ph type="ftr" sz="quarter" idx="11"/>
          </p:nvPr>
        </p:nvSpPr>
        <p:spPr/>
        <p:txBody>
          <a:bodyPr/>
          <a:lstStyle/>
          <a:p>
            <a:endParaRPr lang="id-ID"/>
          </a:p>
        </p:txBody>
      </p:sp>
      <p:sp>
        <p:nvSpPr>
          <p:cNvPr id="7" name="Tampungan Nomor Slide 6">
            <a:extLst>
              <a:ext uri="{FF2B5EF4-FFF2-40B4-BE49-F238E27FC236}">
                <a16:creationId xmlns:a16="http://schemas.microsoft.com/office/drawing/2014/main" id="{923830F7-797F-430C-BBB2-941A178FCA5E}"/>
              </a:ext>
            </a:extLst>
          </p:cNvPr>
          <p:cNvSpPr>
            <a:spLocks noGrp="1"/>
          </p:cNvSpPr>
          <p:nvPr>
            <p:ph type="sldNum" sz="quarter" idx="12"/>
          </p:nvPr>
        </p:nvSpPr>
        <p:spPr/>
        <p:txBody>
          <a:bodyPr/>
          <a:lstStyle/>
          <a:p>
            <a:fld id="{2CE1D765-1B78-4FF2-B86D-4DF4052C4013}" type="slidenum">
              <a:rPr lang="id-ID" smtClean="0"/>
              <a:t>‹#›</a:t>
            </a:fld>
            <a:endParaRPr lang="id-ID"/>
          </a:p>
        </p:txBody>
      </p:sp>
    </p:spTree>
    <p:extLst>
      <p:ext uri="{BB962C8B-B14F-4D97-AF65-F5344CB8AC3E}">
        <p14:creationId xmlns:p14="http://schemas.microsoft.com/office/powerpoint/2010/main" val="3977412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E4428D77-9DDA-4DD2-85FC-7D252A56D0B0}"/>
              </a:ext>
            </a:extLst>
          </p:cNvPr>
          <p:cNvSpPr>
            <a:spLocks noGrp="1"/>
          </p:cNvSpPr>
          <p:nvPr>
            <p:ph type="title"/>
          </p:nvPr>
        </p:nvSpPr>
        <p:spPr>
          <a:xfrm>
            <a:off x="839788" y="457200"/>
            <a:ext cx="3932237" cy="1600200"/>
          </a:xfrm>
        </p:spPr>
        <p:txBody>
          <a:bodyPr anchor="b"/>
          <a:lstStyle>
            <a:lvl1pPr>
              <a:defRPr sz="3200"/>
            </a:lvl1pPr>
          </a:lstStyle>
          <a:p>
            <a:r>
              <a:rPr lang="id-ID"/>
              <a:t>Klik untuk mengedit gaya judul Master</a:t>
            </a:r>
          </a:p>
        </p:txBody>
      </p:sp>
      <p:sp>
        <p:nvSpPr>
          <p:cNvPr id="3" name="Tampungan Gambar 2">
            <a:extLst>
              <a:ext uri="{FF2B5EF4-FFF2-40B4-BE49-F238E27FC236}">
                <a16:creationId xmlns:a16="http://schemas.microsoft.com/office/drawing/2014/main" id="{494264AF-C140-4B29-A4D3-B055F81E43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ampungan Teks 3">
            <a:extLst>
              <a:ext uri="{FF2B5EF4-FFF2-40B4-BE49-F238E27FC236}">
                <a16:creationId xmlns:a16="http://schemas.microsoft.com/office/drawing/2014/main" id="{E3E2465D-C17B-4D90-AC2A-790814706D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5" name="Tampungan Tanggal 4">
            <a:extLst>
              <a:ext uri="{FF2B5EF4-FFF2-40B4-BE49-F238E27FC236}">
                <a16:creationId xmlns:a16="http://schemas.microsoft.com/office/drawing/2014/main" id="{116A9DC6-78C2-439A-A880-EEFACB52D5CD}"/>
              </a:ext>
            </a:extLst>
          </p:cNvPr>
          <p:cNvSpPr>
            <a:spLocks noGrp="1"/>
          </p:cNvSpPr>
          <p:nvPr>
            <p:ph type="dt" sz="half" idx="10"/>
          </p:nvPr>
        </p:nvSpPr>
        <p:spPr/>
        <p:txBody>
          <a:bodyPr/>
          <a:lstStyle/>
          <a:p>
            <a:fld id="{9A44BAE1-3C29-445B-8130-4CF06719AE92}" type="datetimeFigureOut">
              <a:rPr lang="id-ID" smtClean="0"/>
              <a:t>25/09/2022</a:t>
            </a:fld>
            <a:endParaRPr lang="id-ID"/>
          </a:p>
        </p:txBody>
      </p:sp>
      <p:sp>
        <p:nvSpPr>
          <p:cNvPr id="6" name="Tampungan Kaki 5">
            <a:extLst>
              <a:ext uri="{FF2B5EF4-FFF2-40B4-BE49-F238E27FC236}">
                <a16:creationId xmlns:a16="http://schemas.microsoft.com/office/drawing/2014/main" id="{1480B519-2F1C-4BB0-8F04-3D9328BDA4D3}"/>
              </a:ext>
            </a:extLst>
          </p:cNvPr>
          <p:cNvSpPr>
            <a:spLocks noGrp="1"/>
          </p:cNvSpPr>
          <p:nvPr>
            <p:ph type="ftr" sz="quarter" idx="11"/>
          </p:nvPr>
        </p:nvSpPr>
        <p:spPr/>
        <p:txBody>
          <a:bodyPr/>
          <a:lstStyle/>
          <a:p>
            <a:endParaRPr lang="id-ID"/>
          </a:p>
        </p:txBody>
      </p:sp>
      <p:sp>
        <p:nvSpPr>
          <p:cNvPr id="7" name="Tampungan Nomor Slide 6">
            <a:extLst>
              <a:ext uri="{FF2B5EF4-FFF2-40B4-BE49-F238E27FC236}">
                <a16:creationId xmlns:a16="http://schemas.microsoft.com/office/drawing/2014/main" id="{AEE8E35B-0A39-415C-B077-1B645FBF0258}"/>
              </a:ext>
            </a:extLst>
          </p:cNvPr>
          <p:cNvSpPr>
            <a:spLocks noGrp="1"/>
          </p:cNvSpPr>
          <p:nvPr>
            <p:ph type="sldNum" sz="quarter" idx="12"/>
          </p:nvPr>
        </p:nvSpPr>
        <p:spPr/>
        <p:txBody>
          <a:bodyPr/>
          <a:lstStyle/>
          <a:p>
            <a:fld id="{2CE1D765-1B78-4FF2-B86D-4DF4052C4013}" type="slidenum">
              <a:rPr lang="id-ID" smtClean="0"/>
              <a:t>‹#›</a:t>
            </a:fld>
            <a:endParaRPr lang="id-ID"/>
          </a:p>
        </p:txBody>
      </p:sp>
    </p:spTree>
    <p:extLst>
      <p:ext uri="{BB962C8B-B14F-4D97-AF65-F5344CB8AC3E}">
        <p14:creationId xmlns:p14="http://schemas.microsoft.com/office/powerpoint/2010/main" val="3321572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Judul 1">
            <a:extLst>
              <a:ext uri="{FF2B5EF4-FFF2-40B4-BE49-F238E27FC236}">
                <a16:creationId xmlns:a16="http://schemas.microsoft.com/office/drawing/2014/main" id="{4EF74C29-88FA-4566-85A1-AA9B409C38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d-ID"/>
              <a:t>Klik untuk mengedit gaya judul Master</a:t>
            </a:r>
          </a:p>
        </p:txBody>
      </p:sp>
      <p:sp>
        <p:nvSpPr>
          <p:cNvPr id="3" name="Tampungan Teks 2">
            <a:extLst>
              <a:ext uri="{FF2B5EF4-FFF2-40B4-BE49-F238E27FC236}">
                <a16:creationId xmlns:a16="http://schemas.microsoft.com/office/drawing/2014/main" id="{C1456717-4A2F-45B4-BD89-B816FDB19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E80B052E-BC01-4EB2-9A35-09F5EB6073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44BAE1-3C29-445B-8130-4CF06719AE92}" type="datetimeFigureOut">
              <a:rPr lang="id-ID" smtClean="0"/>
              <a:t>25/09/2022</a:t>
            </a:fld>
            <a:endParaRPr lang="id-ID"/>
          </a:p>
        </p:txBody>
      </p:sp>
      <p:sp>
        <p:nvSpPr>
          <p:cNvPr id="5" name="Tampungan Kaki 4">
            <a:extLst>
              <a:ext uri="{FF2B5EF4-FFF2-40B4-BE49-F238E27FC236}">
                <a16:creationId xmlns:a16="http://schemas.microsoft.com/office/drawing/2014/main" id="{518D3389-8CEF-48C8-B221-87430E4B64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Tampungan Nomor Slide 5">
            <a:extLst>
              <a:ext uri="{FF2B5EF4-FFF2-40B4-BE49-F238E27FC236}">
                <a16:creationId xmlns:a16="http://schemas.microsoft.com/office/drawing/2014/main" id="{DADCB7AB-54B4-4929-B524-2BCFD1F297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E1D765-1B78-4FF2-B86D-4DF4052C4013}" type="slidenum">
              <a:rPr lang="id-ID" smtClean="0"/>
              <a:t>‹#›</a:t>
            </a:fld>
            <a:endParaRPr lang="id-ID"/>
          </a:p>
        </p:txBody>
      </p:sp>
    </p:spTree>
    <p:extLst>
      <p:ext uri="{BB962C8B-B14F-4D97-AF65-F5344CB8AC3E}">
        <p14:creationId xmlns:p14="http://schemas.microsoft.com/office/powerpoint/2010/main" val="1158777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Kotak Teks 1">
            <a:extLst>
              <a:ext uri="{FF2B5EF4-FFF2-40B4-BE49-F238E27FC236}">
                <a16:creationId xmlns:a16="http://schemas.microsoft.com/office/drawing/2014/main" id="{81F16E05-F8D6-47E4-A136-170DDDEA1924}"/>
              </a:ext>
            </a:extLst>
          </p:cNvPr>
          <p:cNvSpPr txBox="1"/>
          <p:nvPr/>
        </p:nvSpPr>
        <p:spPr>
          <a:xfrm>
            <a:off x="3113649" y="1041009"/>
            <a:ext cx="5964701" cy="584775"/>
          </a:xfrm>
          <a:prstGeom prst="rect">
            <a:avLst/>
          </a:prstGeom>
          <a:noFill/>
        </p:spPr>
        <p:txBody>
          <a:bodyPr wrap="square" rtlCol="0">
            <a:spAutoFit/>
          </a:bodyPr>
          <a:lstStyle/>
          <a:p>
            <a:pPr algn="ctr"/>
            <a:r>
              <a:rPr lang="id-ID" sz="3200" b="1" dirty="0">
                <a:latin typeface="Aharoni" panose="02010803020104030203" pitchFamily="2" charset="-79"/>
                <a:cs typeface="Aharoni" panose="02010803020104030203" pitchFamily="2" charset="-79"/>
              </a:rPr>
              <a:t>BAHASA INDONESIA</a:t>
            </a:r>
          </a:p>
        </p:txBody>
      </p:sp>
      <p:sp>
        <p:nvSpPr>
          <p:cNvPr id="3" name="Kotak Teks 2">
            <a:extLst>
              <a:ext uri="{FF2B5EF4-FFF2-40B4-BE49-F238E27FC236}">
                <a16:creationId xmlns:a16="http://schemas.microsoft.com/office/drawing/2014/main" id="{91854DFB-088C-4528-9B35-E813A3A6E234}"/>
              </a:ext>
            </a:extLst>
          </p:cNvPr>
          <p:cNvSpPr txBox="1"/>
          <p:nvPr/>
        </p:nvSpPr>
        <p:spPr>
          <a:xfrm>
            <a:off x="2276620" y="2151727"/>
            <a:ext cx="7638757" cy="2554545"/>
          </a:xfrm>
          <a:prstGeom prst="rect">
            <a:avLst/>
          </a:prstGeom>
          <a:noFill/>
        </p:spPr>
        <p:txBody>
          <a:bodyPr wrap="square" rtlCol="0">
            <a:spAutoFit/>
          </a:bodyPr>
          <a:lstStyle/>
          <a:p>
            <a:pPr algn="ctr"/>
            <a:r>
              <a:rPr lang="id-ID" sz="3200" b="1" dirty="0">
                <a:latin typeface="Aharoni" panose="02010803020104030203" pitchFamily="2" charset="-79"/>
                <a:cs typeface="Aharoni" panose="02010803020104030203" pitchFamily="2" charset="-79"/>
              </a:rPr>
              <a:t>A. Penting tidaknya Bahasa Indonesia.</a:t>
            </a:r>
          </a:p>
          <a:p>
            <a:pPr algn="ctr"/>
            <a:endParaRPr lang="id-ID" sz="3200" b="1" dirty="0">
              <a:latin typeface="Aharoni" panose="02010803020104030203" pitchFamily="2" charset="-79"/>
              <a:cs typeface="Aharoni" panose="02010803020104030203" pitchFamily="2" charset="-79"/>
            </a:endParaRPr>
          </a:p>
          <a:p>
            <a:pPr algn="ctr"/>
            <a:r>
              <a:rPr lang="id-ID" sz="3200" b="1" dirty="0">
                <a:latin typeface="Aharoni" panose="02010803020104030203" pitchFamily="2" charset="-79"/>
                <a:cs typeface="Aharoni" panose="02010803020104030203" pitchFamily="2" charset="-79"/>
              </a:rPr>
              <a:t>B. Ragam lisan dan Tulis.</a:t>
            </a:r>
          </a:p>
          <a:p>
            <a:pPr algn="ctr"/>
            <a:endParaRPr lang="id-ID" sz="3200" b="1" dirty="0">
              <a:latin typeface="Aharoni" panose="02010803020104030203" pitchFamily="2" charset="-79"/>
              <a:cs typeface="Aharoni" panose="02010803020104030203" pitchFamily="2" charset="-79"/>
            </a:endParaRPr>
          </a:p>
          <a:p>
            <a:pPr algn="ctr"/>
            <a:r>
              <a:rPr lang="id-ID" sz="3200" b="1" dirty="0">
                <a:latin typeface="Aharoni" panose="02010803020104030203" pitchFamily="2" charset="-79"/>
                <a:cs typeface="Aharoni" panose="02010803020104030203" pitchFamily="2" charset="-79"/>
              </a:rPr>
              <a:t>C. Ragam baku dan tidak baku.</a:t>
            </a:r>
          </a:p>
        </p:txBody>
      </p:sp>
    </p:spTree>
    <p:extLst>
      <p:ext uri="{BB962C8B-B14F-4D97-AF65-F5344CB8AC3E}">
        <p14:creationId xmlns:p14="http://schemas.microsoft.com/office/powerpoint/2010/main" val="3072034227"/>
      </p:ext>
    </p:extLst>
  </p:cSld>
  <p:clrMapOvr>
    <a:masterClrMapping/>
  </p:clrMapOvr>
  <mc:AlternateContent xmlns:mc="http://schemas.openxmlformats.org/markup-compatibility/2006" xmlns:p14="http://schemas.microsoft.com/office/powerpoint/2010/main">
    <mc:Choice Requires="p14">
      <p:transition spd="slow" p14:dur="375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Kotak Teks 1">
            <a:extLst>
              <a:ext uri="{FF2B5EF4-FFF2-40B4-BE49-F238E27FC236}">
                <a16:creationId xmlns:a16="http://schemas.microsoft.com/office/drawing/2014/main" id="{EE00B77E-40B7-4DB2-B0F2-AEF8A5FFA462}"/>
              </a:ext>
            </a:extLst>
          </p:cNvPr>
          <p:cNvSpPr txBox="1"/>
          <p:nvPr/>
        </p:nvSpPr>
        <p:spPr>
          <a:xfrm>
            <a:off x="1868556" y="2921168"/>
            <a:ext cx="8454887" cy="1123712"/>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id-ID" sz="6000" b="1" dirty="0">
                <a:latin typeface="Aharoni" panose="02010803020104030203" pitchFamily="2" charset="-79"/>
                <a:cs typeface="Aharoni" panose="02010803020104030203" pitchFamily="2" charset="-79"/>
              </a:rPr>
              <a:t>TERIMAKASIH</a:t>
            </a:r>
          </a:p>
        </p:txBody>
      </p:sp>
    </p:spTree>
    <p:extLst>
      <p:ext uri="{BB962C8B-B14F-4D97-AF65-F5344CB8AC3E}">
        <p14:creationId xmlns:p14="http://schemas.microsoft.com/office/powerpoint/2010/main" val="1482721189"/>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Kotak Teks 3">
            <a:extLst>
              <a:ext uri="{FF2B5EF4-FFF2-40B4-BE49-F238E27FC236}">
                <a16:creationId xmlns:a16="http://schemas.microsoft.com/office/drawing/2014/main" id="{461C96C9-E019-46BC-A036-BEC61CD9076B}"/>
              </a:ext>
            </a:extLst>
          </p:cNvPr>
          <p:cNvSpPr txBox="1"/>
          <p:nvPr/>
        </p:nvSpPr>
        <p:spPr>
          <a:xfrm>
            <a:off x="3807654" y="1696153"/>
            <a:ext cx="5777133" cy="510778"/>
          </a:xfrm>
          <a:prstGeom prst="round2Diag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id-ID" sz="2400" b="1" dirty="0"/>
              <a:t>MUHAMMAD HAFFI SYAHIDI (2204121424) </a:t>
            </a:r>
          </a:p>
        </p:txBody>
      </p:sp>
      <p:sp>
        <p:nvSpPr>
          <p:cNvPr id="3" name="Kotak Teks 2">
            <a:extLst>
              <a:ext uri="{FF2B5EF4-FFF2-40B4-BE49-F238E27FC236}">
                <a16:creationId xmlns:a16="http://schemas.microsoft.com/office/drawing/2014/main" id="{A97254CB-CB07-4E72-978B-44B2CC2F7080}"/>
              </a:ext>
            </a:extLst>
          </p:cNvPr>
          <p:cNvSpPr txBox="1"/>
          <p:nvPr/>
        </p:nvSpPr>
        <p:spPr>
          <a:xfrm>
            <a:off x="2135944" y="929987"/>
            <a:ext cx="4783015" cy="51077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id-ID" sz="2400" b="1" dirty="0"/>
              <a:t>DISUSUN OLEH:</a:t>
            </a:r>
          </a:p>
        </p:txBody>
      </p:sp>
      <p:sp>
        <p:nvSpPr>
          <p:cNvPr id="5" name="Kotak Teks 4">
            <a:extLst>
              <a:ext uri="{FF2B5EF4-FFF2-40B4-BE49-F238E27FC236}">
                <a16:creationId xmlns:a16="http://schemas.microsoft.com/office/drawing/2014/main" id="{C24D3070-6D52-46EC-86CA-1F7901F486CE}"/>
              </a:ext>
            </a:extLst>
          </p:cNvPr>
          <p:cNvSpPr txBox="1"/>
          <p:nvPr/>
        </p:nvSpPr>
        <p:spPr>
          <a:xfrm>
            <a:off x="3807653" y="2407445"/>
            <a:ext cx="5777133" cy="510778"/>
          </a:xfrm>
          <a:prstGeom prst="round2Diag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id-ID" sz="2400" b="1" dirty="0"/>
              <a:t>RARA KHAIRA HUMAIRA (2204121436) </a:t>
            </a:r>
          </a:p>
        </p:txBody>
      </p:sp>
      <p:sp>
        <p:nvSpPr>
          <p:cNvPr id="6" name="Kotak Teks 5">
            <a:extLst>
              <a:ext uri="{FF2B5EF4-FFF2-40B4-BE49-F238E27FC236}">
                <a16:creationId xmlns:a16="http://schemas.microsoft.com/office/drawing/2014/main" id="{C632C814-2729-47B5-92EA-1F62A9393D1B}"/>
              </a:ext>
            </a:extLst>
          </p:cNvPr>
          <p:cNvSpPr txBox="1"/>
          <p:nvPr/>
        </p:nvSpPr>
        <p:spPr>
          <a:xfrm>
            <a:off x="2135943" y="3757209"/>
            <a:ext cx="4783016" cy="51077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id-ID" sz="2400" b="1" dirty="0"/>
              <a:t>DOSEN PENGAMPU:</a:t>
            </a:r>
          </a:p>
        </p:txBody>
      </p:sp>
      <p:sp>
        <p:nvSpPr>
          <p:cNvPr id="7" name="Kotak Teks 6">
            <a:extLst>
              <a:ext uri="{FF2B5EF4-FFF2-40B4-BE49-F238E27FC236}">
                <a16:creationId xmlns:a16="http://schemas.microsoft.com/office/drawing/2014/main" id="{ED455EE8-BD0D-4550-ADB0-A000F8BBDC67}"/>
              </a:ext>
            </a:extLst>
          </p:cNvPr>
          <p:cNvSpPr txBox="1"/>
          <p:nvPr/>
        </p:nvSpPr>
        <p:spPr>
          <a:xfrm>
            <a:off x="4253132" y="4523375"/>
            <a:ext cx="5331655" cy="510778"/>
          </a:xfrm>
          <a:prstGeom prst="round2Diag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id-ID" sz="2400" b="1" dirty="0"/>
              <a:t>M. JAIDIE, M.Pd.</a:t>
            </a:r>
          </a:p>
        </p:txBody>
      </p:sp>
    </p:spTree>
    <p:extLst>
      <p:ext uri="{BB962C8B-B14F-4D97-AF65-F5344CB8AC3E}">
        <p14:creationId xmlns:p14="http://schemas.microsoft.com/office/powerpoint/2010/main" val="886520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Kotak Teks 1">
            <a:extLst>
              <a:ext uri="{FF2B5EF4-FFF2-40B4-BE49-F238E27FC236}">
                <a16:creationId xmlns:a16="http://schemas.microsoft.com/office/drawing/2014/main" id="{7E66C31D-146F-4B06-95AA-A1359C644FAE}"/>
              </a:ext>
            </a:extLst>
          </p:cNvPr>
          <p:cNvSpPr txBox="1"/>
          <p:nvPr/>
        </p:nvSpPr>
        <p:spPr>
          <a:xfrm>
            <a:off x="4738467" y="576776"/>
            <a:ext cx="2715065" cy="483989"/>
          </a:xfrm>
          <a:prstGeom prst="round2Same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id-ID" sz="2400" b="1" dirty="0"/>
              <a:t>LATAR BELAKANG</a:t>
            </a:r>
          </a:p>
        </p:txBody>
      </p:sp>
      <p:sp>
        <p:nvSpPr>
          <p:cNvPr id="3" name="Kotak Teks 2">
            <a:extLst>
              <a:ext uri="{FF2B5EF4-FFF2-40B4-BE49-F238E27FC236}">
                <a16:creationId xmlns:a16="http://schemas.microsoft.com/office/drawing/2014/main" id="{90A79D27-FF8C-43BD-9B43-E0A382FC770B}"/>
              </a:ext>
            </a:extLst>
          </p:cNvPr>
          <p:cNvSpPr txBox="1"/>
          <p:nvPr/>
        </p:nvSpPr>
        <p:spPr>
          <a:xfrm>
            <a:off x="2903805" y="1679968"/>
            <a:ext cx="6384387" cy="2355413"/>
          </a:xfrm>
          <a:prstGeom prst="round2Same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id-ID" sz="2000" b="1" dirty="0"/>
              <a:t>Setiap individu tidak lepas komunikasi dan bersosialisasi. Berkomunikasi erat kaitannya dengan kehidupan sehari-hari kita sebagai manusia. Komunikasi merupakan faktor terjadinya hubungan antar masyarakat ataupun kelompok. Komunikasi tidak hanya melalui lisan, tetapi juga bisa terjalin dengan yang namanya tulisan. </a:t>
            </a:r>
          </a:p>
        </p:txBody>
      </p:sp>
      <p:sp>
        <p:nvSpPr>
          <p:cNvPr id="5" name="Kotak Teks 4">
            <a:extLst>
              <a:ext uri="{FF2B5EF4-FFF2-40B4-BE49-F238E27FC236}">
                <a16:creationId xmlns:a16="http://schemas.microsoft.com/office/drawing/2014/main" id="{D2B97FA3-0A69-4BCA-ACB6-A1F68ABF8196}"/>
              </a:ext>
            </a:extLst>
          </p:cNvPr>
          <p:cNvSpPr txBox="1"/>
          <p:nvPr/>
        </p:nvSpPr>
        <p:spPr>
          <a:xfrm>
            <a:off x="5249518" y="4260487"/>
            <a:ext cx="5883966" cy="112371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id-ID" sz="2000" b="1" dirty="0"/>
              <a:t>Kegiatan itu membutuhkan bahasa sebagai jembatan penghubung dalam terjalinnya komunikasi. Berikut pembahasannya;</a:t>
            </a:r>
          </a:p>
        </p:txBody>
      </p:sp>
    </p:spTree>
    <p:extLst>
      <p:ext uri="{BB962C8B-B14F-4D97-AF65-F5344CB8AC3E}">
        <p14:creationId xmlns:p14="http://schemas.microsoft.com/office/powerpoint/2010/main" val="1071666538"/>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Kotak Teks 1">
            <a:extLst>
              <a:ext uri="{FF2B5EF4-FFF2-40B4-BE49-F238E27FC236}">
                <a16:creationId xmlns:a16="http://schemas.microsoft.com/office/drawing/2014/main" id="{63488BB0-17AE-40E0-AB5D-759185254D96}"/>
              </a:ext>
            </a:extLst>
          </p:cNvPr>
          <p:cNvSpPr txBox="1"/>
          <p:nvPr/>
        </p:nvSpPr>
        <p:spPr>
          <a:xfrm>
            <a:off x="3419061" y="516835"/>
            <a:ext cx="5353878" cy="501848"/>
          </a:xfrm>
          <a:prstGeom prst="round2Same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id-ID" sz="2400" b="1" dirty="0"/>
              <a:t>PENTING TIDAKNYA BAHASA INDONESIA</a:t>
            </a:r>
          </a:p>
        </p:txBody>
      </p:sp>
      <p:sp>
        <p:nvSpPr>
          <p:cNvPr id="4" name="Kotak Teks 3">
            <a:extLst>
              <a:ext uri="{FF2B5EF4-FFF2-40B4-BE49-F238E27FC236}">
                <a16:creationId xmlns:a16="http://schemas.microsoft.com/office/drawing/2014/main" id="{D1E63442-31B2-4457-AB74-34234B1F2AF7}"/>
              </a:ext>
            </a:extLst>
          </p:cNvPr>
          <p:cNvSpPr txBox="1"/>
          <p:nvPr/>
        </p:nvSpPr>
        <p:spPr>
          <a:xfrm>
            <a:off x="371061" y="1484243"/>
            <a:ext cx="6573078" cy="1944757"/>
          </a:xfrm>
          <a:prstGeom prst="rect">
            <a:avLst/>
          </a:prstGeom>
          <a:noFill/>
        </p:spPr>
        <p:txBody>
          <a:bodyPr wrap="square" rtlCol="0">
            <a:spAutoFit/>
          </a:bodyPr>
          <a:lstStyle/>
          <a:p>
            <a:endParaRPr lang="id-ID"/>
          </a:p>
        </p:txBody>
      </p:sp>
      <p:sp>
        <p:nvSpPr>
          <p:cNvPr id="3" name="Kotak Teks 2">
            <a:extLst>
              <a:ext uri="{FF2B5EF4-FFF2-40B4-BE49-F238E27FC236}">
                <a16:creationId xmlns:a16="http://schemas.microsoft.com/office/drawing/2014/main" id="{60553B6C-D83C-4696-9B5C-574B08A933AA}"/>
              </a:ext>
            </a:extLst>
          </p:cNvPr>
          <p:cNvSpPr txBox="1"/>
          <p:nvPr/>
        </p:nvSpPr>
        <p:spPr>
          <a:xfrm>
            <a:off x="980661" y="1484243"/>
            <a:ext cx="6904382" cy="2485787"/>
          </a:xfrm>
          <a:prstGeom prst="roundRect">
            <a:avLst/>
          </a:prstGeom>
          <a:ln/>
        </p:spPr>
        <p:style>
          <a:lnRef idx="3">
            <a:schemeClr val="lt1"/>
          </a:lnRef>
          <a:fillRef idx="1">
            <a:schemeClr val="accent5"/>
          </a:fillRef>
          <a:effectRef idx="1">
            <a:schemeClr val="accent5"/>
          </a:effectRef>
          <a:fontRef idx="minor">
            <a:schemeClr val="lt1"/>
          </a:fontRef>
        </p:style>
        <p:txBody>
          <a:bodyPr wrap="square" rtlCol="0">
            <a:spAutoFit/>
          </a:bodyPr>
          <a:lstStyle/>
          <a:p>
            <a:r>
              <a:rPr lang="id-ID" sz="2000" b="1" dirty="0"/>
              <a:t>Bahasa Indonesia mempunyai kedudukan yang sangat penting dalam kehidupan bangsa Indonesia. Indonesia merupakan negara yang terdiri atas berbagai suku bangsa. Setiap suku bangsa tersebut memiliki bahasa daerah. Oleh karena itu, untuk keperluan berkomunikasi antarsuku bangsa diperlukan bahasa perantara. Bahasa perantara yang terpilih adalah bahasa Indonesia. </a:t>
            </a:r>
          </a:p>
        </p:txBody>
      </p:sp>
      <p:sp>
        <p:nvSpPr>
          <p:cNvPr id="6" name="Kotak Teks 5">
            <a:extLst>
              <a:ext uri="{FF2B5EF4-FFF2-40B4-BE49-F238E27FC236}">
                <a16:creationId xmlns:a16="http://schemas.microsoft.com/office/drawing/2014/main" id="{C34EE10A-D3EF-4AC0-90B8-50F5CDC39408}"/>
              </a:ext>
            </a:extLst>
          </p:cNvPr>
          <p:cNvSpPr txBox="1"/>
          <p:nvPr/>
        </p:nvSpPr>
        <p:spPr>
          <a:xfrm>
            <a:off x="907774" y="4623314"/>
            <a:ext cx="3525078" cy="1123712"/>
          </a:xfrm>
          <a:prstGeom prst="round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id-ID" sz="2000" b="1" dirty="0"/>
              <a:t>BAHASA INDONESIA LAMBANG KEBANGGAAN NEGARA:</a:t>
            </a:r>
          </a:p>
        </p:txBody>
      </p:sp>
      <p:sp>
        <p:nvSpPr>
          <p:cNvPr id="7" name="Kotak Teks 6">
            <a:extLst>
              <a:ext uri="{FF2B5EF4-FFF2-40B4-BE49-F238E27FC236}">
                <a16:creationId xmlns:a16="http://schemas.microsoft.com/office/drawing/2014/main" id="{D9074E72-1933-401C-A290-15628F559D2E}"/>
              </a:ext>
            </a:extLst>
          </p:cNvPr>
          <p:cNvSpPr txBox="1"/>
          <p:nvPr/>
        </p:nvSpPr>
        <p:spPr>
          <a:xfrm>
            <a:off x="4982817" y="4183179"/>
            <a:ext cx="4293705" cy="408623"/>
          </a:xfrm>
          <a:prstGeom prst="round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id-ID" b="1" dirty="0"/>
              <a:t>Lambang kebanggaan bangsa</a:t>
            </a:r>
          </a:p>
        </p:txBody>
      </p:sp>
      <p:sp>
        <p:nvSpPr>
          <p:cNvPr id="8" name="Kotak Teks 7">
            <a:extLst>
              <a:ext uri="{FF2B5EF4-FFF2-40B4-BE49-F238E27FC236}">
                <a16:creationId xmlns:a16="http://schemas.microsoft.com/office/drawing/2014/main" id="{474127EC-D399-454F-9942-9E59BD6236B3}"/>
              </a:ext>
            </a:extLst>
          </p:cNvPr>
          <p:cNvSpPr txBox="1"/>
          <p:nvPr/>
        </p:nvSpPr>
        <p:spPr>
          <a:xfrm>
            <a:off x="4982817" y="4722146"/>
            <a:ext cx="4293705" cy="408623"/>
          </a:xfrm>
          <a:prstGeom prst="round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id-ID" b="1" dirty="0"/>
              <a:t>Lambang identitas nasional</a:t>
            </a:r>
          </a:p>
        </p:txBody>
      </p:sp>
      <p:sp>
        <p:nvSpPr>
          <p:cNvPr id="9" name="Kotak Teks 8">
            <a:extLst>
              <a:ext uri="{FF2B5EF4-FFF2-40B4-BE49-F238E27FC236}">
                <a16:creationId xmlns:a16="http://schemas.microsoft.com/office/drawing/2014/main" id="{0DCC8601-9A69-4123-B00E-1E28A592650B}"/>
              </a:ext>
            </a:extLst>
          </p:cNvPr>
          <p:cNvSpPr txBox="1"/>
          <p:nvPr/>
        </p:nvSpPr>
        <p:spPr>
          <a:xfrm>
            <a:off x="4982817" y="5261113"/>
            <a:ext cx="4293705" cy="408623"/>
          </a:xfrm>
          <a:prstGeom prst="round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id-ID" b="1" dirty="0"/>
              <a:t>Alat penghubung antar warga daerah</a:t>
            </a:r>
          </a:p>
        </p:txBody>
      </p:sp>
      <p:sp>
        <p:nvSpPr>
          <p:cNvPr id="10" name="Kotak Teks 9">
            <a:extLst>
              <a:ext uri="{FF2B5EF4-FFF2-40B4-BE49-F238E27FC236}">
                <a16:creationId xmlns:a16="http://schemas.microsoft.com/office/drawing/2014/main" id="{0BD9A7C2-8535-48CD-8E72-7E32874206E0}"/>
              </a:ext>
            </a:extLst>
          </p:cNvPr>
          <p:cNvSpPr txBox="1"/>
          <p:nvPr/>
        </p:nvSpPr>
        <p:spPr>
          <a:xfrm>
            <a:off x="4982817" y="5800080"/>
            <a:ext cx="4293705" cy="408623"/>
          </a:xfrm>
          <a:prstGeom prst="round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id-ID" b="1" dirty="0"/>
              <a:t>Alat pemersatu budaya</a:t>
            </a:r>
          </a:p>
        </p:txBody>
      </p:sp>
    </p:spTree>
    <p:extLst>
      <p:ext uri="{BB962C8B-B14F-4D97-AF65-F5344CB8AC3E}">
        <p14:creationId xmlns:p14="http://schemas.microsoft.com/office/powerpoint/2010/main" val="440380307"/>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Kotak Teks 1">
            <a:extLst>
              <a:ext uri="{FF2B5EF4-FFF2-40B4-BE49-F238E27FC236}">
                <a16:creationId xmlns:a16="http://schemas.microsoft.com/office/drawing/2014/main" id="{C08AE4C2-2B90-4538-B557-76CC0443BDBA}"/>
              </a:ext>
            </a:extLst>
          </p:cNvPr>
          <p:cNvSpPr txBox="1"/>
          <p:nvPr/>
        </p:nvSpPr>
        <p:spPr>
          <a:xfrm>
            <a:off x="384314" y="3075057"/>
            <a:ext cx="4028660" cy="742117"/>
          </a:xfrm>
          <a:prstGeom prst="round2Same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id-ID" sz="2000" b="1" dirty="0"/>
              <a:t>FUNGSI BAHASA INDONESIA BAGI DASAR SEBUAH NEGARA:</a:t>
            </a:r>
          </a:p>
        </p:txBody>
      </p:sp>
      <p:sp>
        <p:nvSpPr>
          <p:cNvPr id="3" name="Kotak Teks 2">
            <a:extLst>
              <a:ext uri="{FF2B5EF4-FFF2-40B4-BE49-F238E27FC236}">
                <a16:creationId xmlns:a16="http://schemas.microsoft.com/office/drawing/2014/main" id="{0091B358-ADBC-4C19-A06E-FD898F6D3DB9}"/>
              </a:ext>
            </a:extLst>
          </p:cNvPr>
          <p:cNvSpPr txBox="1"/>
          <p:nvPr/>
        </p:nvSpPr>
        <p:spPr>
          <a:xfrm>
            <a:off x="4810539" y="1705499"/>
            <a:ext cx="3657600" cy="408623"/>
          </a:xfrm>
          <a:prstGeom prst="round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id-ID" dirty="0"/>
              <a:t>Bahasa resmi kenegaraan</a:t>
            </a:r>
          </a:p>
        </p:txBody>
      </p:sp>
      <p:sp>
        <p:nvSpPr>
          <p:cNvPr id="4" name="Kotak Teks 3">
            <a:extLst>
              <a:ext uri="{FF2B5EF4-FFF2-40B4-BE49-F238E27FC236}">
                <a16:creationId xmlns:a16="http://schemas.microsoft.com/office/drawing/2014/main" id="{A53F9E09-57B6-4FC9-BFCD-DD41691F4B9D}"/>
              </a:ext>
            </a:extLst>
          </p:cNvPr>
          <p:cNvSpPr txBox="1"/>
          <p:nvPr/>
        </p:nvSpPr>
        <p:spPr>
          <a:xfrm>
            <a:off x="4810539" y="2592530"/>
            <a:ext cx="3657600" cy="408623"/>
          </a:xfrm>
          <a:prstGeom prst="round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id-ID" dirty="0"/>
              <a:t>Bahasa pengantar dalam pendidikan</a:t>
            </a:r>
          </a:p>
        </p:txBody>
      </p:sp>
      <p:sp>
        <p:nvSpPr>
          <p:cNvPr id="5" name="Kotak Teks 4">
            <a:extLst>
              <a:ext uri="{FF2B5EF4-FFF2-40B4-BE49-F238E27FC236}">
                <a16:creationId xmlns:a16="http://schemas.microsoft.com/office/drawing/2014/main" id="{171332AF-27AB-4230-8283-ABDC34B53983}"/>
              </a:ext>
            </a:extLst>
          </p:cNvPr>
          <p:cNvSpPr txBox="1"/>
          <p:nvPr/>
        </p:nvSpPr>
        <p:spPr>
          <a:xfrm>
            <a:off x="4810539" y="3522775"/>
            <a:ext cx="4068417" cy="408623"/>
          </a:xfrm>
          <a:prstGeom prst="round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id-ID" dirty="0"/>
              <a:t>Alat penghubung dalam tingkat nasional</a:t>
            </a:r>
          </a:p>
        </p:txBody>
      </p:sp>
      <p:sp>
        <p:nvSpPr>
          <p:cNvPr id="6" name="Kotak Teks 5">
            <a:extLst>
              <a:ext uri="{FF2B5EF4-FFF2-40B4-BE49-F238E27FC236}">
                <a16:creationId xmlns:a16="http://schemas.microsoft.com/office/drawing/2014/main" id="{7C325251-AA47-4810-AF52-10A8B94D5D59}"/>
              </a:ext>
            </a:extLst>
          </p:cNvPr>
          <p:cNvSpPr txBox="1"/>
          <p:nvPr/>
        </p:nvSpPr>
        <p:spPr>
          <a:xfrm>
            <a:off x="4810538" y="4409806"/>
            <a:ext cx="6467061" cy="408623"/>
          </a:xfrm>
          <a:prstGeom prst="round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id-ID" dirty="0"/>
              <a:t>Alat pengembangan kebudayaan, ilmu pengetahuan dan teknologi</a:t>
            </a:r>
          </a:p>
        </p:txBody>
      </p:sp>
    </p:spTree>
    <p:extLst>
      <p:ext uri="{BB962C8B-B14F-4D97-AF65-F5344CB8AC3E}">
        <p14:creationId xmlns:p14="http://schemas.microsoft.com/office/powerpoint/2010/main" val="2125026767"/>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Kotak Teks 1">
            <a:extLst>
              <a:ext uri="{FF2B5EF4-FFF2-40B4-BE49-F238E27FC236}">
                <a16:creationId xmlns:a16="http://schemas.microsoft.com/office/drawing/2014/main" id="{5E5715FA-A465-450C-8EF3-0D5A7D95940D}"/>
              </a:ext>
            </a:extLst>
          </p:cNvPr>
          <p:cNvSpPr txBox="1"/>
          <p:nvPr/>
        </p:nvSpPr>
        <p:spPr>
          <a:xfrm>
            <a:off x="4081669" y="530087"/>
            <a:ext cx="4028661" cy="483989"/>
          </a:xfrm>
          <a:prstGeom prst="round2Same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id-ID" sz="2400" b="1" dirty="0"/>
              <a:t>RAGAM TULISAN DAN LISAN</a:t>
            </a:r>
          </a:p>
        </p:txBody>
      </p:sp>
      <p:sp>
        <p:nvSpPr>
          <p:cNvPr id="4" name="Kotak Teks 3">
            <a:extLst>
              <a:ext uri="{FF2B5EF4-FFF2-40B4-BE49-F238E27FC236}">
                <a16:creationId xmlns:a16="http://schemas.microsoft.com/office/drawing/2014/main" id="{00EA9764-7775-4A5B-A7AC-EBF588049205}"/>
              </a:ext>
            </a:extLst>
          </p:cNvPr>
          <p:cNvSpPr txBox="1"/>
          <p:nvPr/>
        </p:nvSpPr>
        <p:spPr>
          <a:xfrm>
            <a:off x="503583" y="1563757"/>
            <a:ext cx="2915478" cy="442674"/>
          </a:xfrm>
          <a:prstGeom prst="round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id-ID" sz="2000" b="1" dirty="0"/>
              <a:t>RAGAM TULIS</a:t>
            </a:r>
          </a:p>
        </p:txBody>
      </p:sp>
      <p:sp>
        <p:nvSpPr>
          <p:cNvPr id="5" name="Kotak Teks 4">
            <a:extLst>
              <a:ext uri="{FF2B5EF4-FFF2-40B4-BE49-F238E27FC236}">
                <a16:creationId xmlns:a16="http://schemas.microsoft.com/office/drawing/2014/main" id="{BCE5223F-1133-4DC4-B6EC-90B10468DA5D}"/>
              </a:ext>
            </a:extLst>
          </p:cNvPr>
          <p:cNvSpPr txBox="1"/>
          <p:nvPr/>
        </p:nvSpPr>
        <p:spPr>
          <a:xfrm>
            <a:off x="1351721" y="2160104"/>
            <a:ext cx="5049079" cy="1021556"/>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id-ID" dirty="0"/>
              <a:t>Ragam bahasa tulis adalah bahasa yang dihasilkan dengan memanfaatkan tulisan dengan huruf sebagai unsur dasarnya.</a:t>
            </a:r>
          </a:p>
        </p:txBody>
      </p:sp>
      <p:sp>
        <p:nvSpPr>
          <p:cNvPr id="6" name="Kotak Teks 5">
            <a:extLst>
              <a:ext uri="{FF2B5EF4-FFF2-40B4-BE49-F238E27FC236}">
                <a16:creationId xmlns:a16="http://schemas.microsoft.com/office/drawing/2014/main" id="{954ACD88-3EA1-4937-86F7-CCCD9833EEB9}"/>
              </a:ext>
            </a:extLst>
          </p:cNvPr>
          <p:cNvSpPr txBox="1"/>
          <p:nvPr/>
        </p:nvSpPr>
        <p:spPr>
          <a:xfrm>
            <a:off x="6599583" y="2298603"/>
            <a:ext cx="4956313" cy="715089"/>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id-ID" dirty="0"/>
              <a:t>Dalam ragam bahasa tulis ini, kita harus memperhatikan beberapa hal seperti:</a:t>
            </a:r>
          </a:p>
        </p:txBody>
      </p:sp>
      <p:sp>
        <p:nvSpPr>
          <p:cNvPr id="7" name="Kotak Teks 6">
            <a:extLst>
              <a:ext uri="{FF2B5EF4-FFF2-40B4-BE49-F238E27FC236}">
                <a16:creationId xmlns:a16="http://schemas.microsoft.com/office/drawing/2014/main" id="{9F3489C2-C3AD-47F8-B167-F361B50FBA16}"/>
              </a:ext>
            </a:extLst>
          </p:cNvPr>
          <p:cNvSpPr txBox="1"/>
          <p:nvPr/>
        </p:nvSpPr>
        <p:spPr>
          <a:xfrm>
            <a:off x="7017027" y="3286539"/>
            <a:ext cx="2504660" cy="408623"/>
          </a:xfrm>
          <a:prstGeom prst="round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id-ID" dirty="0"/>
              <a:t>Penulisan (ejaan)</a:t>
            </a:r>
          </a:p>
        </p:txBody>
      </p:sp>
      <p:sp>
        <p:nvSpPr>
          <p:cNvPr id="8" name="Kotak Teks 7">
            <a:extLst>
              <a:ext uri="{FF2B5EF4-FFF2-40B4-BE49-F238E27FC236}">
                <a16:creationId xmlns:a16="http://schemas.microsoft.com/office/drawing/2014/main" id="{8E99B4C4-46A7-44FE-A341-B5F67446C187}"/>
              </a:ext>
            </a:extLst>
          </p:cNvPr>
          <p:cNvSpPr txBox="1"/>
          <p:nvPr/>
        </p:nvSpPr>
        <p:spPr>
          <a:xfrm>
            <a:off x="7017027" y="3916743"/>
            <a:ext cx="2504660" cy="408623"/>
          </a:xfrm>
          <a:prstGeom prst="round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id-ID" dirty="0"/>
              <a:t>Pemilihan kosakata</a:t>
            </a:r>
          </a:p>
        </p:txBody>
      </p:sp>
      <p:sp>
        <p:nvSpPr>
          <p:cNvPr id="10" name="Kotak Teks 9">
            <a:extLst>
              <a:ext uri="{FF2B5EF4-FFF2-40B4-BE49-F238E27FC236}">
                <a16:creationId xmlns:a16="http://schemas.microsoft.com/office/drawing/2014/main" id="{5043A167-6A33-4498-A240-29A5D8D60B9E}"/>
              </a:ext>
            </a:extLst>
          </p:cNvPr>
          <p:cNvSpPr txBox="1"/>
          <p:nvPr/>
        </p:nvSpPr>
        <p:spPr>
          <a:xfrm>
            <a:off x="9687339" y="4465983"/>
            <a:ext cx="2385391" cy="408623"/>
          </a:xfrm>
          <a:prstGeom prst="round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id-ID" dirty="0"/>
              <a:t>Unsur tata bahasa</a:t>
            </a:r>
          </a:p>
        </p:txBody>
      </p:sp>
      <p:sp>
        <p:nvSpPr>
          <p:cNvPr id="11" name="Kotak Teks 10">
            <a:extLst>
              <a:ext uri="{FF2B5EF4-FFF2-40B4-BE49-F238E27FC236}">
                <a16:creationId xmlns:a16="http://schemas.microsoft.com/office/drawing/2014/main" id="{A7CCBB05-7BEE-4413-A91E-67215B41E4B7}"/>
              </a:ext>
            </a:extLst>
          </p:cNvPr>
          <p:cNvSpPr txBox="1"/>
          <p:nvPr/>
        </p:nvSpPr>
        <p:spPr>
          <a:xfrm>
            <a:off x="7401339" y="4978646"/>
            <a:ext cx="2120348" cy="408623"/>
          </a:xfrm>
          <a:prstGeom prst="round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id-ID" dirty="0"/>
              <a:t>Bentuk kata</a:t>
            </a:r>
          </a:p>
        </p:txBody>
      </p:sp>
      <p:sp>
        <p:nvSpPr>
          <p:cNvPr id="12" name="Kotak Teks 11">
            <a:extLst>
              <a:ext uri="{FF2B5EF4-FFF2-40B4-BE49-F238E27FC236}">
                <a16:creationId xmlns:a16="http://schemas.microsoft.com/office/drawing/2014/main" id="{6C96FD65-8FE1-489D-BF3B-9AAA7E871D45}"/>
              </a:ext>
            </a:extLst>
          </p:cNvPr>
          <p:cNvSpPr txBox="1"/>
          <p:nvPr/>
        </p:nvSpPr>
        <p:spPr>
          <a:xfrm>
            <a:off x="7401339" y="5599769"/>
            <a:ext cx="2239618" cy="408623"/>
          </a:xfrm>
          <a:prstGeom prst="round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id-ID" dirty="0"/>
              <a:t>Susunan kalimat</a:t>
            </a:r>
          </a:p>
        </p:txBody>
      </p:sp>
      <p:sp>
        <p:nvSpPr>
          <p:cNvPr id="13" name="Kotak Teks 12">
            <a:extLst>
              <a:ext uri="{FF2B5EF4-FFF2-40B4-BE49-F238E27FC236}">
                <a16:creationId xmlns:a16="http://schemas.microsoft.com/office/drawing/2014/main" id="{9E5D9D3B-53AF-4FC5-8D17-70B077C7D6F5}"/>
              </a:ext>
            </a:extLst>
          </p:cNvPr>
          <p:cNvSpPr txBox="1"/>
          <p:nvPr/>
        </p:nvSpPr>
        <p:spPr>
          <a:xfrm>
            <a:off x="7401339" y="6220892"/>
            <a:ext cx="2531165" cy="408623"/>
          </a:xfrm>
          <a:prstGeom prst="round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id-ID" dirty="0"/>
              <a:t>Penggunaan tanda baca</a:t>
            </a:r>
          </a:p>
        </p:txBody>
      </p:sp>
      <p:cxnSp>
        <p:nvCxnSpPr>
          <p:cNvPr id="15" name="Konektor: Siku 14">
            <a:extLst>
              <a:ext uri="{FF2B5EF4-FFF2-40B4-BE49-F238E27FC236}">
                <a16:creationId xmlns:a16="http://schemas.microsoft.com/office/drawing/2014/main" id="{CF15B8EF-E9E8-41EE-ABC1-CF485FEB077E}"/>
              </a:ext>
            </a:extLst>
          </p:cNvPr>
          <p:cNvCxnSpPr>
            <a:cxnSpLocks/>
          </p:cNvCxnSpPr>
          <p:nvPr/>
        </p:nvCxnSpPr>
        <p:spPr>
          <a:xfrm rot="10800000" flipV="1">
            <a:off x="9508438" y="4874605"/>
            <a:ext cx="1027041" cy="310561"/>
          </a:xfrm>
          <a:prstGeom prst="bentConnector3">
            <a:avLst>
              <a:gd name="adj1" fmla="val -323"/>
            </a:avLst>
          </a:prstGeom>
          <a:ln>
            <a:tailEnd type="triangle"/>
          </a:ln>
        </p:spPr>
        <p:style>
          <a:lnRef idx="1">
            <a:schemeClr val="dk1"/>
          </a:lnRef>
          <a:fillRef idx="0">
            <a:schemeClr val="dk1"/>
          </a:fillRef>
          <a:effectRef idx="0">
            <a:schemeClr val="dk1"/>
          </a:effectRef>
          <a:fontRef idx="minor">
            <a:schemeClr val="tx1"/>
          </a:fontRef>
        </p:style>
      </p:cxnSp>
      <p:cxnSp>
        <p:nvCxnSpPr>
          <p:cNvPr id="17" name="Konektor: Siku 16">
            <a:extLst>
              <a:ext uri="{FF2B5EF4-FFF2-40B4-BE49-F238E27FC236}">
                <a16:creationId xmlns:a16="http://schemas.microsoft.com/office/drawing/2014/main" id="{48D014B4-AC8D-4DA3-B85F-D86676EA55A8}"/>
              </a:ext>
            </a:extLst>
          </p:cNvPr>
          <p:cNvCxnSpPr>
            <a:cxnSpLocks/>
            <a:stCxn id="10" idx="2"/>
          </p:cNvCxnSpPr>
          <p:nvPr/>
        </p:nvCxnSpPr>
        <p:spPr>
          <a:xfrm rot="5400000">
            <a:off x="9795761" y="4719806"/>
            <a:ext cx="929474" cy="123907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9" name="Konektor: Siku 18">
            <a:extLst>
              <a:ext uri="{FF2B5EF4-FFF2-40B4-BE49-F238E27FC236}">
                <a16:creationId xmlns:a16="http://schemas.microsoft.com/office/drawing/2014/main" id="{02570148-4EB9-405C-8C61-DB374C679360}"/>
              </a:ext>
            </a:extLst>
          </p:cNvPr>
          <p:cNvCxnSpPr/>
          <p:nvPr/>
        </p:nvCxnSpPr>
        <p:spPr>
          <a:xfrm rot="5400000">
            <a:off x="9886307" y="4881510"/>
            <a:ext cx="1589892" cy="149749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32625352"/>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Kotak Teks 1">
            <a:extLst>
              <a:ext uri="{FF2B5EF4-FFF2-40B4-BE49-F238E27FC236}">
                <a16:creationId xmlns:a16="http://schemas.microsoft.com/office/drawing/2014/main" id="{E398398A-8C23-491F-A1DA-961D4E5DFD1F}"/>
              </a:ext>
            </a:extLst>
          </p:cNvPr>
          <p:cNvSpPr txBox="1"/>
          <p:nvPr/>
        </p:nvSpPr>
        <p:spPr>
          <a:xfrm>
            <a:off x="424070" y="927652"/>
            <a:ext cx="2358887" cy="419457"/>
          </a:xfrm>
          <a:prstGeom prst="round2Same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id-ID" sz="2000" b="1" dirty="0"/>
              <a:t>RAGAM LISAN</a:t>
            </a:r>
          </a:p>
        </p:txBody>
      </p:sp>
      <p:sp>
        <p:nvSpPr>
          <p:cNvPr id="4" name="Kotak Teks 3">
            <a:extLst>
              <a:ext uri="{FF2B5EF4-FFF2-40B4-BE49-F238E27FC236}">
                <a16:creationId xmlns:a16="http://schemas.microsoft.com/office/drawing/2014/main" id="{6564F7D3-5F00-4F41-B3C1-E51787F8A201}"/>
              </a:ext>
            </a:extLst>
          </p:cNvPr>
          <p:cNvSpPr txBox="1"/>
          <p:nvPr/>
        </p:nvSpPr>
        <p:spPr>
          <a:xfrm>
            <a:off x="1126436" y="1457739"/>
            <a:ext cx="3962400" cy="1021556"/>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id-ID" dirty="0"/>
              <a:t>Ragam lisan adalah suatu ragam bahasa yang dihasilkan oleh alat ucap </a:t>
            </a:r>
          </a:p>
          <a:p>
            <a:r>
              <a:rPr lang="id-ID" dirty="0"/>
              <a:t>(organ </a:t>
            </a:r>
            <a:r>
              <a:rPr lang="id-ID" dirty="0" err="1"/>
              <a:t>of</a:t>
            </a:r>
            <a:r>
              <a:rPr lang="id-ID" dirty="0"/>
              <a:t> </a:t>
            </a:r>
            <a:r>
              <a:rPr lang="id-ID" dirty="0" err="1"/>
              <a:t>speech</a:t>
            </a:r>
            <a:r>
              <a:rPr lang="id-ID" dirty="0"/>
              <a:t>).</a:t>
            </a:r>
          </a:p>
        </p:txBody>
      </p:sp>
      <p:sp>
        <p:nvSpPr>
          <p:cNvPr id="5" name="Kotak Teks 4">
            <a:extLst>
              <a:ext uri="{FF2B5EF4-FFF2-40B4-BE49-F238E27FC236}">
                <a16:creationId xmlns:a16="http://schemas.microsoft.com/office/drawing/2014/main" id="{37543CA8-7F3C-477A-9FD0-804ADE57D60B}"/>
              </a:ext>
            </a:extLst>
          </p:cNvPr>
          <p:cNvSpPr txBox="1"/>
          <p:nvPr/>
        </p:nvSpPr>
        <p:spPr>
          <a:xfrm>
            <a:off x="5160064" y="1520784"/>
            <a:ext cx="4111487" cy="715089"/>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t>D</a:t>
            </a:r>
            <a:r>
              <a:rPr lang="id-ID" dirty="0"/>
              <a:t>alam</a:t>
            </a:r>
            <a:r>
              <a:rPr lang="en-US" dirty="0"/>
              <a:t> </a:t>
            </a:r>
            <a:r>
              <a:rPr lang="id-ID" dirty="0"/>
              <a:t>ragam</a:t>
            </a:r>
            <a:r>
              <a:rPr lang="en-US" dirty="0"/>
              <a:t> </a:t>
            </a:r>
            <a:r>
              <a:rPr lang="id-ID" dirty="0"/>
              <a:t>bahasa</a:t>
            </a:r>
            <a:r>
              <a:rPr lang="en-US" dirty="0"/>
              <a:t> </a:t>
            </a:r>
            <a:r>
              <a:rPr lang="id-ID" dirty="0"/>
              <a:t>lisan</a:t>
            </a:r>
            <a:r>
              <a:rPr lang="en-US" dirty="0"/>
              <a:t> </a:t>
            </a:r>
            <a:r>
              <a:rPr lang="id-ID" dirty="0"/>
              <a:t>ini</a:t>
            </a:r>
            <a:r>
              <a:rPr lang="en-US" dirty="0"/>
              <a:t>, </a:t>
            </a:r>
            <a:r>
              <a:rPr lang="id-ID" dirty="0"/>
              <a:t>kita</a:t>
            </a:r>
            <a:r>
              <a:rPr lang="en-US" dirty="0"/>
              <a:t> </a:t>
            </a:r>
            <a:r>
              <a:rPr lang="id-ID" dirty="0"/>
              <a:t>harus</a:t>
            </a:r>
            <a:r>
              <a:rPr lang="en-US" dirty="0"/>
              <a:t> </a:t>
            </a:r>
            <a:r>
              <a:rPr lang="id-ID" dirty="0"/>
              <a:t>memperhatikan</a:t>
            </a:r>
            <a:r>
              <a:rPr lang="en-US" dirty="0"/>
              <a:t> </a:t>
            </a:r>
            <a:r>
              <a:rPr lang="id-ID" dirty="0"/>
              <a:t>beberapa</a:t>
            </a:r>
            <a:r>
              <a:rPr lang="en-US" dirty="0"/>
              <a:t> </a:t>
            </a:r>
            <a:r>
              <a:rPr lang="id-ID" dirty="0"/>
              <a:t>hal</a:t>
            </a:r>
            <a:r>
              <a:rPr lang="en-US" dirty="0"/>
              <a:t> </a:t>
            </a:r>
            <a:r>
              <a:rPr lang="id-ID" dirty="0"/>
              <a:t>seperti:</a:t>
            </a:r>
          </a:p>
        </p:txBody>
      </p:sp>
      <p:sp>
        <p:nvSpPr>
          <p:cNvPr id="6" name="Kotak Teks 5">
            <a:extLst>
              <a:ext uri="{FF2B5EF4-FFF2-40B4-BE49-F238E27FC236}">
                <a16:creationId xmlns:a16="http://schemas.microsoft.com/office/drawing/2014/main" id="{50B04D3B-D098-4AA4-83DD-B4BF0114372F}"/>
              </a:ext>
            </a:extLst>
          </p:cNvPr>
          <p:cNvSpPr txBox="1"/>
          <p:nvPr/>
        </p:nvSpPr>
        <p:spPr>
          <a:xfrm>
            <a:off x="6096000" y="2491409"/>
            <a:ext cx="2358887" cy="408623"/>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d-ID" dirty="0"/>
              <a:t>Tata bahasa</a:t>
            </a:r>
          </a:p>
        </p:txBody>
      </p:sp>
      <p:sp>
        <p:nvSpPr>
          <p:cNvPr id="7" name="Kotak Teks 6">
            <a:extLst>
              <a:ext uri="{FF2B5EF4-FFF2-40B4-BE49-F238E27FC236}">
                <a16:creationId xmlns:a16="http://schemas.microsoft.com/office/drawing/2014/main" id="{A1E2DDFF-33DB-464A-96CE-CD47B6F86641}"/>
              </a:ext>
            </a:extLst>
          </p:cNvPr>
          <p:cNvSpPr txBox="1"/>
          <p:nvPr/>
        </p:nvSpPr>
        <p:spPr>
          <a:xfrm>
            <a:off x="6095999" y="3211728"/>
            <a:ext cx="2358887" cy="408623"/>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d-ID" dirty="0"/>
              <a:t>kosakata</a:t>
            </a:r>
          </a:p>
        </p:txBody>
      </p:sp>
      <p:sp>
        <p:nvSpPr>
          <p:cNvPr id="8" name="Kotak Teks 7">
            <a:extLst>
              <a:ext uri="{FF2B5EF4-FFF2-40B4-BE49-F238E27FC236}">
                <a16:creationId xmlns:a16="http://schemas.microsoft.com/office/drawing/2014/main" id="{FC2E1AFB-068B-4912-AABD-87CE9031B926}"/>
              </a:ext>
            </a:extLst>
          </p:cNvPr>
          <p:cNvSpPr txBox="1"/>
          <p:nvPr/>
        </p:nvSpPr>
        <p:spPr>
          <a:xfrm>
            <a:off x="6096000" y="3909818"/>
            <a:ext cx="2358887" cy="408623"/>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d-ID" dirty="0"/>
              <a:t>Lafal pengucapan</a:t>
            </a:r>
          </a:p>
        </p:txBody>
      </p:sp>
      <p:sp>
        <p:nvSpPr>
          <p:cNvPr id="9" name="Panah: Bawah 8">
            <a:extLst>
              <a:ext uri="{FF2B5EF4-FFF2-40B4-BE49-F238E27FC236}">
                <a16:creationId xmlns:a16="http://schemas.microsoft.com/office/drawing/2014/main" id="{85924627-27BA-4300-AC1E-260FBB3AFE59}"/>
              </a:ext>
            </a:extLst>
          </p:cNvPr>
          <p:cNvSpPr/>
          <p:nvPr/>
        </p:nvSpPr>
        <p:spPr>
          <a:xfrm>
            <a:off x="7142921" y="2236592"/>
            <a:ext cx="152400" cy="25409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10" name="Panah: Bawah 9">
            <a:extLst>
              <a:ext uri="{FF2B5EF4-FFF2-40B4-BE49-F238E27FC236}">
                <a16:creationId xmlns:a16="http://schemas.microsoft.com/office/drawing/2014/main" id="{F6215BAC-EDDC-47AC-81D1-8862ABFE32FC}"/>
              </a:ext>
            </a:extLst>
          </p:cNvPr>
          <p:cNvSpPr/>
          <p:nvPr/>
        </p:nvSpPr>
        <p:spPr>
          <a:xfrm>
            <a:off x="7136295" y="2922261"/>
            <a:ext cx="152400" cy="25409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11" name="Panah: Bawah 10">
            <a:extLst>
              <a:ext uri="{FF2B5EF4-FFF2-40B4-BE49-F238E27FC236}">
                <a16:creationId xmlns:a16="http://schemas.microsoft.com/office/drawing/2014/main" id="{B187D325-B86D-46E8-A1C2-CE2E052D7AA0}"/>
              </a:ext>
            </a:extLst>
          </p:cNvPr>
          <p:cNvSpPr/>
          <p:nvPr/>
        </p:nvSpPr>
        <p:spPr>
          <a:xfrm>
            <a:off x="7142921" y="3632141"/>
            <a:ext cx="159026" cy="25409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12" name="Kotak Teks 11">
            <a:extLst>
              <a:ext uri="{FF2B5EF4-FFF2-40B4-BE49-F238E27FC236}">
                <a16:creationId xmlns:a16="http://schemas.microsoft.com/office/drawing/2014/main" id="{33FC4024-C350-4CBF-9161-C88C5B92B276}"/>
              </a:ext>
            </a:extLst>
          </p:cNvPr>
          <p:cNvSpPr txBox="1"/>
          <p:nvPr/>
        </p:nvSpPr>
        <p:spPr>
          <a:xfrm>
            <a:off x="7136295" y="4426231"/>
            <a:ext cx="4770783" cy="1940957"/>
          </a:xfrm>
          <a:prstGeom prst="round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id-ID" dirty="0"/>
              <a:t>Dengan memperhatikan</a:t>
            </a:r>
            <a:r>
              <a:rPr lang="en-US" dirty="0"/>
              <a:t> </a:t>
            </a:r>
            <a:r>
              <a:rPr lang="id-ID" dirty="0"/>
              <a:t>hal-hal tersebut</a:t>
            </a:r>
            <a:r>
              <a:rPr lang="en-US" dirty="0"/>
              <a:t>, </a:t>
            </a:r>
            <a:r>
              <a:rPr lang="id-ID" dirty="0"/>
              <a:t>pembicara dapat mengatur tinggi rendah suara </a:t>
            </a:r>
            <a:r>
              <a:rPr lang="en-US" dirty="0"/>
              <a:t>a</a:t>
            </a:r>
            <a:r>
              <a:rPr lang="id-ID" dirty="0"/>
              <a:t>atau tekanan</a:t>
            </a:r>
            <a:r>
              <a:rPr lang="en-US" dirty="0"/>
              <a:t> </a:t>
            </a:r>
            <a:r>
              <a:rPr lang="id-ID" dirty="0"/>
              <a:t>yang dikeluarkan</a:t>
            </a:r>
            <a:r>
              <a:rPr lang="en-US" dirty="0"/>
              <a:t>, </a:t>
            </a:r>
            <a:r>
              <a:rPr lang="id-ID" dirty="0"/>
              <a:t>mimik/ekspresi muka yang ditunjukkan</a:t>
            </a:r>
            <a:r>
              <a:rPr lang="en-US" dirty="0"/>
              <a:t>, </a:t>
            </a:r>
            <a:r>
              <a:rPr lang="id-ID" dirty="0"/>
              <a:t>serta gerak tangan atau isyarat untuk mengungkapkan ide sang pembicara.</a:t>
            </a:r>
          </a:p>
        </p:txBody>
      </p:sp>
    </p:spTree>
    <p:extLst>
      <p:ext uri="{BB962C8B-B14F-4D97-AF65-F5344CB8AC3E}">
        <p14:creationId xmlns:p14="http://schemas.microsoft.com/office/powerpoint/2010/main" val="3503207546"/>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Kotak Teks 1">
            <a:extLst>
              <a:ext uri="{FF2B5EF4-FFF2-40B4-BE49-F238E27FC236}">
                <a16:creationId xmlns:a16="http://schemas.microsoft.com/office/drawing/2014/main" id="{25A92AE5-5F15-46D9-BF6B-E10273FE70C6}"/>
              </a:ext>
            </a:extLst>
          </p:cNvPr>
          <p:cNvSpPr txBox="1"/>
          <p:nvPr/>
        </p:nvSpPr>
        <p:spPr>
          <a:xfrm>
            <a:off x="516835" y="596348"/>
            <a:ext cx="4121426" cy="387191"/>
          </a:xfrm>
          <a:prstGeom prst="round2Same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id-ID"/>
              <a:t>KATA BAKU DAN TIDAK BAKU</a:t>
            </a:r>
          </a:p>
        </p:txBody>
      </p:sp>
      <p:sp>
        <p:nvSpPr>
          <p:cNvPr id="3" name="Kotak Teks 2">
            <a:extLst>
              <a:ext uri="{FF2B5EF4-FFF2-40B4-BE49-F238E27FC236}">
                <a16:creationId xmlns:a16="http://schemas.microsoft.com/office/drawing/2014/main" id="{9B598BB7-56DE-4021-BA57-136CFD7A9B19}"/>
              </a:ext>
            </a:extLst>
          </p:cNvPr>
          <p:cNvSpPr txBox="1"/>
          <p:nvPr/>
        </p:nvSpPr>
        <p:spPr>
          <a:xfrm>
            <a:off x="530087" y="1431235"/>
            <a:ext cx="6453809" cy="1328023"/>
          </a:xfrm>
          <a:prstGeom prst="round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id-ID" dirty="0"/>
              <a:t>Kata baku adalah kata-kata yang ejaan dan pelafalannya sudah sesuai dengan kaidah bahasa Indonesia baku yang tertuang dalam KBBI dan Pedoman Umum Ejaan Bahasa Indonesia (PUEBI). Kosakata baku digunakan untuk segala hal yang bersifat formal.</a:t>
            </a:r>
          </a:p>
        </p:txBody>
      </p:sp>
      <p:sp>
        <p:nvSpPr>
          <p:cNvPr id="4" name="Kotak Teks 3">
            <a:extLst>
              <a:ext uri="{FF2B5EF4-FFF2-40B4-BE49-F238E27FC236}">
                <a16:creationId xmlns:a16="http://schemas.microsoft.com/office/drawing/2014/main" id="{17B44A63-4D3F-4A33-A1FA-C7E5E03C61C8}"/>
              </a:ext>
            </a:extLst>
          </p:cNvPr>
          <p:cNvSpPr txBox="1"/>
          <p:nvPr/>
        </p:nvSpPr>
        <p:spPr>
          <a:xfrm>
            <a:off x="530087" y="2902226"/>
            <a:ext cx="6453809" cy="1940957"/>
          </a:xfrm>
          <a:prstGeom prst="round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id-ID" dirty="0"/>
              <a:t>Kata</a:t>
            </a:r>
            <a:r>
              <a:rPr lang="en-US" dirty="0"/>
              <a:t> </a:t>
            </a:r>
            <a:r>
              <a:rPr lang="id-ID" dirty="0"/>
              <a:t>tidak baku adalah kosakata </a:t>
            </a:r>
            <a:r>
              <a:rPr lang="en-US" dirty="0"/>
              <a:t>yang </a:t>
            </a:r>
            <a:r>
              <a:rPr lang="id-ID" dirty="0"/>
              <a:t>ejaan</a:t>
            </a:r>
            <a:r>
              <a:rPr lang="en-US" dirty="0"/>
              <a:t> dan </a:t>
            </a:r>
            <a:r>
              <a:rPr lang="id-ID" dirty="0"/>
              <a:t>pelafalannya tidak sesuai dengan </a:t>
            </a:r>
            <a:r>
              <a:rPr lang="en-US" dirty="0"/>
              <a:t>KBBI dan PUEBI. </a:t>
            </a:r>
            <a:r>
              <a:rPr lang="id-ID" dirty="0"/>
              <a:t>Biasanya,</a:t>
            </a:r>
            <a:r>
              <a:rPr lang="en-US" dirty="0"/>
              <a:t> </a:t>
            </a:r>
            <a:r>
              <a:rPr lang="id-ID" dirty="0"/>
              <a:t>kosakata tidak baku berasal dari bahasa daerah atau</a:t>
            </a:r>
            <a:r>
              <a:rPr lang="en-US" dirty="0"/>
              <a:t> </a:t>
            </a:r>
            <a:r>
              <a:rPr lang="id-ID" dirty="0"/>
              <a:t>dari</a:t>
            </a:r>
            <a:r>
              <a:rPr lang="en-US" dirty="0"/>
              <a:t> kata </a:t>
            </a:r>
            <a:r>
              <a:rPr lang="id-ID" dirty="0"/>
              <a:t>baku dengan pelafalan </a:t>
            </a:r>
            <a:r>
              <a:rPr lang="en-US" dirty="0"/>
              <a:t>yang </a:t>
            </a:r>
            <a:r>
              <a:rPr lang="id-ID" dirty="0"/>
              <a:t>tidak sesuai</a:t>
            </a:r>
            <a:r>
              <a:rPr lang="en-US" dirty="0"/>
              <a:t>. Kata </a:t>
            </a:r>
            <a:r>
              <a:rPr lang="id-ID" dirty="0"/>
              <a:t>tidak baku lazim digunakan dalam percakapan</a:t>
            </a:r>
            <a:r>
              <a:rPr lang="en-US" dirty="0"/>
              <a:t> </a:t>
            </a:r>
            <a:r>
              <a:rPr lang="id-ID" dirty="0"/>
              <a:t>sehari-hari</a:t>
            </a:r>
            <a:r>
              <a:rPr lang="en-US" dirty="0"/>
              <a:t>, </a:t>
            </a:r>
            <a:r>
              <a:rPr lang="id-ID" dirty="0"/>
              <a:t>tetapi tidak dapat digunakan dalam konteks</a:t>
            </a:r>
            <a:r>
              <a:rPr lang="en-US" dirty="0"/>
              <a:t> formal.</a:t>
            </a:r>
            <a:endParaRPr lang="id-ID" dirty="0"/>
          </a:p>
        </p:txBody>
      </p:sp>
      <p:sp>
        <p:nvSpPr>
          <p:cNvPr id="5" name="Kotak Teks 4">
            <a:extLst>
              <a:ext uri="{FF2B5EF4-FFF2-40B4-BE49-F238E27FC236}">
                <a16:creationId xmlns:a16="http://schemas.microsoft.com/office/drawing/2014/main" id="{D0E0705A-F721-4614-8844-A319C4B9903A}"/>
              </a:ext>
            </a:extLst>
          </p:cNvPr>
          <p:cNvSpPr txBox="1"/>
          <p:nvPr/>
        </p:nvSpPr>
        <p:spPr>
          <a:xfrm>
            <a:off x="7566992" y="1448810"/>
            <a:ext cx="169628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id-ID" dirty="0"/>
              <a:t>Kata baku:</a:t>
            </a:r>
          </a:p>
        </p:txBody>
      </p:sp>
      <p:sp>
        <p:nvSpPr>
          <p:cNvPr id="6" name="Kotak Teks 5">
            <a:extLst>
              <a:ext uri="{FF2B5EF4-FFF2-40B4-BE49-F238E27FC236}">
                <a16:creationId xmlns:a16="http://schemas.microsoft.com/office/drawing/2014/main" id="{A0E06F40-058F-4D9F-A2DF-FF1FD66E05A3}"/>
              </a:ext>
            </a:extLst>
          </p:cNvPr>
          <p:cNvSpPr txBox="1"/>
          <p:nvPr/>
        </p:nvSpPr>
        <p:spPr>
          <a:xfrm>
            <a:off x="9965634" y="1448810"/>
            <a:ext cx="1696279"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id-ID" dirty="0"/>
              <a:t>Kata tidak baku:</a:t>
            </a:r>
          </a:p>
        </p:txBody>
      </p:sp>
      <p:sp>
        <p:nvSpPr>
          <p:cNvPr id="7" name="Kotak Teks 6">
            <a:extLst>
              <a:ext uri="{FF2B5EF4-FFF2-40B4-BE49-F238E27FC236}">
                <a16:creationId xmlns:a16="http://schemas.microsoft.com/office/drawing/2014/main" id="{61CD36EE-508B-4A5E-A6A5-1B3E0CE01492}"/>
              </a:ext>
            </a:extLst>
          </p:cNvPr>
          <p:cNvSpPr txBox="1"/>
          <p:nvPr/>
        </p:nvSpPr>
        <p:spPr>
          <a:xfrm>
            <a:off x="7566992" y="2332382"/>
            <a:ext cx="169628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id-ID" dirty="0"/>
              <a:t>Bagus sekali</a:t>
            </a:r>
          </a:p>
        </p:txBody>
      </p:sp>
      <p:sp>
        <p:nvSpPr>
          <p:cNvPr id="8" name="Kotak Teks 7">
            <a:extLst>
              <a:ext uri="{FF2B5EF4-FFF2-40B4-BE49-F238E27FC236}">
                <a16:creationId xmlns:a16="http://schemas.microsoft.com/office/drawing/2014/main" id="{5DB55D33-7481-47FF-8FCA-E50CA9752A82}"/>
              </a:ext>
            </a:extLst>
          </p:cNvPr>
          <p:cNvSpPr txBox="1"/>
          <p:nvPr/>
        </p:nvSpPr>
        <p:spPr>
          <a:xfrm>
            <a:off x="9965634" y="2332382"/>
            <a:ext cx="169627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id-ID" dirty="0"/>
              <a:t>Bagus </a:t>
            </a:r>
            <a:r>
              <a:rPr lang="id-ID" dirty="0" err="1"/>
              <a:t>pisan</a:t>
            </a:r>
            <a:endParaRPr lang="id-ID" dirty="0"/>
          </a:p>
        </p:txBody>
      </p:sp>
      <p:sp>
        <p:nvSpPr>
          <p:cNvPr id="9" name="Kotak Teks 8">
            <a:extLst>
              <a:ext uri="{FF2B5EF4-FFF2-40B4-BE49-F238E27FC236}">
                <a16:creationId xmlns:a16="http://schemas.microsoft.com/office/drawing/2014/main" id="{E3782B06-8EB9-48E7-A141-C989CF9A35B6}"/>
              </a:ext>
            </a:extLst>
          </p:cNvPr>
          <p:cNvSpPr txBox="1"/>
          <p:nvPr/>
        </p:nvSpPr>
        <p:spPr>
          <a:xfrm>
            <a:off x="7566992" y="2994991"/>
            <a:ext cx="169628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id-ID" dirty="0"/>
              <a:t>Saya </a:t>
            </a:r>
          </a:p>
        </p:txBody>
      </p:sp>
      <p:sp>
        <p:nvSpPr>
          <p:cNvPr id="10" name="Kotak Teks 9">
            <a:extLst>
              <a:ext uri="{FF2B5EF4-FFF2-40B4-BE49-F238E27FC236}">
                <a16:creationId xmlns:a16="http://schemas.microsoft.com/office/drawing/2014/main" id="{D8E10B73-1068-4AD5-B8F2-0E497EFDAF6A}"/>
              </a:ext>
            </a:extLst>
          </p:cNvPr>
          <p:cNvSpPr txBox="1"/>
          <p:nvPr/>
        </p:nvSpPr>
        <p:spPr>
          <a:xfrm>
            <a:off x="9965634" y="2994991"/>
            <a:ext cx="169627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id-ID" dirty="0"/>
              <a:t>Ane </a:t>
            </a:r>
          </a:p>
        </p:txBody>
      </p:sp>
      <p:sp>
        <p:nvSpPr>
          <p:cNvPr id="11" name="Kotak Teks 10">
            <a:extLst>
              <a:ext uri="{FF2B5EF4-FFF2-40B4-BE49-F238E27FC236}">
                <a16:creationId xmlns:a16="http://schemas.microsoft.com/office/drawing/2014/main" id="{8C68A008-9316-4582-BAFF-539E2E21ADEB}"/>
              </a:ext>
            </a:extLst>
          </p:cNvPr>
          <p:cNvSpPr txBox="1"/>
          <p:nvPr/>
        </p:nvSpPr>
        <p:spPr>
          <a:xfrm>
            <a:off x="7566992" y="3631096"/>
            <a:ext cx="169628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id-ID" dirty="0"/>
              <a:t>Surga</a:t>
            </a:r>
          </a:p>
        </p:txBody>
      </p:sp>
      <p:sp>
        <p:nvSpPr>
          <p:cNvPr id="12" name="Kotak Teks 11">
            <a:extLst>
              <a:ext uri="{FF2B5EF4-FFF2-40B4-BE49-F238E27FC236}">
                <a16:creationId xmlns:a16="http://schemas.microsoft.com/office/drawing/2014/main" id="{837959CB-B5A0-4F5D-9715-3CF7852C83BC}"/>
              </a:ext>
            </a:extLst>
          </p:cNvPr>
          <p:cNvSpPr txBox="1"/>
          <p:nvPr/>
        </p:nvSpPr>
        <p:spPr>
          <a:xfrm>
            <a:off x="9965634" y="3631096"/>
            <a:ext cx="169627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id-ID" dirty="0" err="1"/>
              <a:t>Syurga</a:t>
            </a:r>
            <a:r>
              <a:rPr lang="id-ID" dirty="0"/>
              <a:t> </a:t>
            </a:r>
          </a:p>
        </p:txBody>
      </p:sp>
      <p:sp>
        <p:nvSpPr>
          <p:cNvPr id="14" name="Kotak Teks 13">
            <a:extLst>
              <a:ext uri="{FF2B5EF4-FFF2-40B4-BE49-F238E27FC236}">
                <a16:creationId xmlns:a16="http://schemas.microsoft.com/office/drawing/2014/main" id="{9CABD8B4-079D-4460-909E-94DCEEAEFED0}"/>
              </a:ext>
            </a:extLst>
          </p:cNvPr>
          <p:cNvSpPr txBox="1"/>
          <p:nvPr/>
        </p:nvSpPr>
        <p:spPr>
          <a:xfrm>
            <a:off x="7566992" y="4287220"/>
            <a:ext cx="169628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id-ID" dirty="0"/>
              <a:t>Tengkurap </a:t>
            </a:r>
          </a:p>
        </p:txBody>
      </p:sp>
      <p:sp>
        <p:nvSpPr>
          <p:cNvPr id="15" name="Kotak Teks 14">
            <a:extLst>
              <a:ext uri="{FF2B5EF4-FFF2-40B4-BE49-F238E27FC236}">
                <a16:creationId xmlns:a16="http://schemas.microsoft.com/office/drawing/2014/main" id="{07669A60-7FBD-4A92-BEC8-D809D726F9FB}"/>
              </a:ext>
            </a:extLst>
          </p:cNvPr>
          <p:cNvSpPr txBox="1"/>
          <p:nvPr/>
        </p:nvSpPr>
        <p:spPr>
          <a:xfrm>
            <a:off x="9965634" y="4287220"/>
            <a:ext cx="169627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id-ID" dirty="0" err="1"/>
              <a:t>Tengkurep</a:t>
            </a:r>
            <a:r>
              <a:rPr lang="id-ID" dirty="0"/>
              <a:t> </a:t>
            </a:r>
          </a:p>
        </p:txBody>
      </p:sp>
      <p:sp>
        <p:nvSpPr>
          <p:cNvPr id="16" name="Kotak Teks 15">
            <a:extLst>
              <a:ext uri="{FF2B5EF4-FFF2-40B4-BE49-F238E27FC236}">
                <a16:creationId xmlns:a16="http://schemas.microsoft.com/office/drawing/2014/main" id="{51644A30-B75B-47A1-8E90-C372220A8F7D}"/>
              </a:ext>
            </a:extLst>
          </p:cNvPr>
          <p:cNvSpPr txBox="1"/>
          <p:nvPr/>
        </p:nvSpPr>
        <p:spPr>
          <a:xfrm>
            <a:off x="7566992" y="4916557"/>
            <a:ext cx="169628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id-ID" dirty="0"/>
              <a:t>Memang </a:t>
            </a:r>
          </a:p>
        </p:txBody>
      </p:sp>
      <p:sp>
        <p:nvSpPr>
          <p:cNvPr id="17" name="Kotak Teks 16">
            <a:extLst>
              <a:ext uri="{FF2B5EF4-FFF2-40B4-BE49-F238E27FC236}">
                <a16:creationId xmlns:a16="http://schemas.microsoft.com/office/drawing/2014/main" id="{24D1B6CB-1443-4F0B-8346-3797DE7784AD}"/>
              </a:ext>
            </a:extLst>
          </p:cNvPr>
          <p:cNvSpPr txBox="1"/>
          <p:nvPr/>
        </p:nvSpPr>
        <p:spPr>
          <a:xfrm>
            <a:off x="9965634" y="4916557"/>
            <a:ext cx="169627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id-ID" dirty="0" err="1"/>
              <a:t>Emang</a:t>
            </a:r>
            <a:endParaRPr lang="id-ID" dirty="0"/>
          </a:p>
        </p:txBody>
      </p:sp>
      <p:sp>
        <p:nvSpPr>
          <p:cNvPr id="13" name="Panah: Bawah 12">
            <a:extLst>
              <a:ext uri="{FF2B5EF4-FFF2-40B4-BE49-F238E27FC236}">
                <a16:creationId xmlns:a16="http://schemas.microsoft.com/office/drawing/2014/main" id="{EEB0D10B-A076-4946-BBAA-2B775788CC59}"/>
              </a:ext>
            </a:extLst>
          </p:cNvPr>
          <p:cNvSpPr/>
          <p:nvPr/>
        </p:nvSpPr>
        <p:spPr>
          <a:xfrm>
            <a:off x="8300832" y="1818142"/>
            <a:ext cx="228600" cy="5142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Panah: Bawah 17">
            <a:extLst>
              <a:ext uri="{FF2B5EF4-FFF2-40B4-BE49-F238E27FC236}">
                <a16:creationId xmlns:a16="http://schemas.microsoft.com/office/drawing/2014/main" id="{3656C593-79F6-497C-BF53-9077C48561EC}"/>
              </a:ext>
            </a:extLst>
          </p:cNvPr>
          <p:cNvSpPr/>
          <p:nvPr/>
        </p:nvSpPr>
        <p:spPr>
          <a:xfrm>
            <a:off x="10699473" y="1827795"/>
            <a:ext cx="228600" cy="5142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491071398"/>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Kotak Teks 1">
            <a:extLst>
              <a:ext uri="{FF2B5EF4-FFF2-40B4-BE49-F238E27FC236}">
                <a16:creationId xmlns:a16="http://schemas.microsoft.com/office/drawing/2014/main" id="{0C936160-947A-4F20-B5D7-CD30226130BF}"/>
              </a:ext>
            </a:extLst>
          </p:cNvPr>
          <p:cNvSpPr txBox="1"/>
          <p:nvPr/>
        </p:nvSpPr>
        <p:spPr>
          <a:xfrm>
            <a:off x="556591" y="675861"/>
            <a:ext cx="2491409" cy="387191"/>
          </a:xfrm>
          <a:prstGeom prst="round2Same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id-ID" dirty="0"/>
              <a:t>KESIMPULAN</a:t>
            </a:r>
          </a:p>
        </p:txBody>
      </p:sp>
      <p:sp>
        <p:nvSpPr>
          <p:cNvPr id="3" name="Kotak Teks 2">
            <a:extLst>
              <a:ext uri="{FF2B5EF4-FFF2-40B4-BE49-F238E27FC236}">
                <a16:creationId xmlns:a16="http://schemas.microsoft.com/office/drawing/2014/main" id="{90DCB201-7578-4CBD-9F69-71BF06C94D35}"/>
              </a:ext>
            </a:extLst>
          </p:cNvPr>
          <p:cNvSpPr txBox="1"/>
          <p:nvPr/>
        </p:nvSpPr>
        <p:spPr>
          <a:xfrm>
            <a:off x="556591" y="1444487"/>
            <a:ext cx="5035826" cy="1328023"/>
          </a:xfrm>
          <a:prstGeom prst="round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id-ID" dirty="0"/>
              <a:t>Kita sebagai generasi muda penerus bangsa harus mempelajari Bahasa Indonesia dengan sungguh-sungguh untuk memperkaya kata-kata Bahasa Indonesia yang kita miliki.</a:t>
            </a:r>
          </a:p>
        </p:txBody>
      </p:sp>
      <p:sp>
        <p:nvSpPr>
          <p:cNvPr id="4" name="Kotak Teks 3">
            <a:extLst>
              <a:ext uri="{FF2B5EF4-FFF2-40B4-BE49-F238E27FC236}">
                <a16:creationId xmlns:a16="http://schemas.microsoft.com/office/drawing/2014/main" id="{FEE9C085-CA3B-4470-AA5C-ABE994CBB867}"/>
              </a:ext>
            </a:extLst>
          </p:cNvPr>
          <p:cNvSpPr txBox="1"/>
          <p:nvPr/>
        </p:nvSpPr>
        <p:spPr>
          <a:xfrm>
            <a:off x="556591" y="2902226"/>
            <a:ext cx="5367131" cy="1634490"/>
          </a:xfrm>
          <a:prstGeom prst="round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id-ID" dirty="0"/>
              <a:t>Mempelajari bahasa Indonesia sangat penting bagi kita karena Bahasa Indonesia merupakan bahasa resmi yang digunakan oleh semua warga negara Indonesia yang terdiri dari berbagai daerah dan berbagai macam bahasa yang berbeda. </a:t>
            </a:r>
          </a:p>
        </p:txBody>
      </p:sp>
      <p:sp>
        <p:nvSpPr>
          <p:cNvPr id="5" name="Kotak Teks 4">
            <a:extLst>
              <a:ext uri="{FF2B5EF4-FFF2-40B4-BE49-F238E27FC236}">
                <a16:creationId xmlns:a16="http://schemas.microsoft.com/office/drawing/2014/main" id="{0951F786-1BD0-47EB-B058-4B7DE2843336}"/>
              </a:ext>
            </a:extLst>
          </p:cNvPr>
          <p:cNvSpPr txBox="1"/>
          <p:nvPr/>
        </p:nvSpPr>
        <p:spPr>
          <a:xfrm>
            <a:off x="556591" y="4636964"/>
            <a:ext cx="5685183" cy="1328023"/>
          </a:xfrm>
          <a:prstGeom prst="round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id-ID" dirty="0"/>
              <a:t>Dalam bahasa memiliki beberapa keragaman, yaitu keragaman tulisan dan lisan, keragaman baku dan tidak baku yang di hal itu menjadi sebuah ciri khas suatu bahasa.</a:t>
            </a:r>
          </a:p>
        </p:txBody>
      </p:sp>
    </p:spTree>
    <p:extLst>
      <p:ext uri="{BB962C8B-B14F-4D97-AF65-F5344CB8AC3E}">
        <p14:creationId xmlns:p14="http://schemas.microsoft.com/office/powerpoint/2010/main" val="3822403001"/>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theme/theme1.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532</Words>
  <Application>Microsoft Office PowerPoint</Application>
  <PresentationFormat>Layar Lebar</PresentationFormat>
  <Paragraphs>64</Paragraphs>
  <Slides>10</Slides>
  <Notes>0</Notes>
  <HiddenSlides>0</HiddenSlides>
  <MMClips>0</MMClips>
  <ScaleCrop>false</ScaleCrop>
  <HeadingPairs>
    <vt:vector size="6" baseType="variant">
      <vt:variant>
        <vt:lpstr>Font Dipakai</vt:lpstr>
      </vt:variant>
      <vt:variant>
        <vt:i4>4</vt:i4>
      </vt:variant>
      <vt:variant>
        <vt:lpstr>Tema</vt:lpstr>
      </vt:variant>
      <vt:variant>
        <vt:i4>1</vt:i4>
      </vt:variant>
      <vt:variant>
        <vt:lpstr>Judul Slide</vt:lpstr>
      </vt:variant>
      <vt:variant>
        <vt:i4>10</vt:i4>
      </vt:variant>
    </vt:vector>
  </HeadingPairs>
  <TitlesOfParts>
    <vt:vector size="15" baseType="lpstr">
      <vt:lpstr>Aharoni</vt:lpstr>
      <vt:lpstr>Arial</vt:lpstr>
      <vt:lpstr>Calibri</vt:lpstr>
      <vt:lpstr>Calibri Light</vt:lpstr>
      <vt:lpstr>Tema Office</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Presentasi PowerPoint</dc:title>
  <dc:creator>Asus</dc:creator>
  <cp:lastModifiedBy>Asus</cp:lastModifiedBy>
  <cp:revision>7</cp:revision>
  <dcterms:created xsi:type="dcterms:W3CDTF">2022-09-19T11:40:58Z</dcterms:created>
  <dcterms:modified xsi:type="dcterms:W3CDTF">2022-09-25T11:23:03Z</dcterms:modified>
</cp:coreProperties>
</file>