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F3DD23"/>
    <a:srgbClr val="E84117"/>
    <a:srgbClr val="36BAE7"/>
    <a:srgbClr val="4F3F96"/>
    <a:srgbClr val="FB84AA"/>
    <a:srgbClr val="FFFFFF"/>
    <a:srgbClr val="66ABA1"/>
    <a:srgbClr val="37BDE8"/>
    <a:srgbClr val="E84118"/>
    <a:srgbClr val="F4DC2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2734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74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89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单击以编辑母版副标题样式</a:t>
            </a:r>
            <a:endParaRPr altLang="en-US" lang="zh-CN"/>
          </a:p>
        </p:txBody>
      </p:sp>
      <p:sp>
        <p:nvSpPr>
          <p:cNvPr id="104859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631DAD-E174-439A-9BF6-63272511984F}" type="datetimeFigureOut">
              <a:rPr altLang="en-US" lang="zh-CN" smtClean="0"/>
              <a:t>2019/10/24</a:t>
            </a:fld>
            <a:endParaRPr altLang="en-US" lang="zh-CN"/>
          </a:p>
        </p:txBody>
      </p:sp>
      <p:sp>
        <p:nvSpPr>
          <p:cNvPr id="104859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8CD72C-263C-46D7-9350-A55C5DA8020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631DAD-E174-439A-9BF6-63272511984F}" type="datetimeFigureOut">
              <a:rPr altLang="en-US" lang="zh-CN" smtClean="0"/>
              <a:t>2019/10/24</a:t>
            </a:fld>
            <a:endParaRPr altLang="en-US" lang="zh-CN"/>
          </a:p>
        </p:txBody>
      </p:sp>
      <p:sp>
        <p:nvSpPr>
          <p:cNvPr id="104867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8CD72C-263C-46D7-9350-A55C5DA8020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631DAD-E174-439A-9BF6-63272511984F}" type="datetimeFigureOut">
              <a:rPr altLang="en-US" lang="zh-CN" smtClean="0"/>
              <a:t>2019/10/24</a:t>
            </a:fld>
            <a:endParaRPr altLang="en-US" lang="zh-CN"/>
          </a:p>
        </p:txBody>
      </p:sp>
      <p:sp>
        <p:nvSpPr>
          <p:cNvPr id="104866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8CD72C-263C-46D7-9350-A55C5DA8020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4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631DAD-E174-439A-9BF6-63272511984F}" type="datetimeFigureOut">
              <a:rPr altLang="en-US" lang="zh-CN" smtClean="0"/>
              <a:t>2019/10/24</a:t>
            </a:fld>
            <a:endParaRPr altLang="en-US" lang="zh-CN"/>
          </a:p>
        </p:txBody>
      </p:sp>
      <p:sp>
        <p:nvSpPr>
          <p:cNvPr id="104866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8CD72C-263C-46D7-9350-A55C5DA8020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title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0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编辑母版文本样式</a:t>
            </a:r>
          </a:p>
        </p:txBody>
      </p:sp>
      <p:sp>
        <p:nvSpPr>
          <p:cNvPr id="104868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631DAD-E174-439A-9BF6-63272511984F}" type="datetimeFigureOut">
              <a:rPr altLang="en-US" lang="zh-CN" smtClean="0"/>
              <a:t>2019/10/24</a:t>
            </a:fld>
            <a:endParaRPr altLang="en-US" lang="zh-CN"/>
          </a:p>
        </p:txBody>
      </p:sp>
      <p:sp>
        <p:nvSpPr>
          <p:cNvPr id="104868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8CD72C-263C-46D7-9350-A55C5DA8020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-column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5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86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8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631DAD-E174-439A-9BF6-63272511984F}" type="datetimeFigureOut">
              <a:rPr altLang="en-US" lang="zh-CN" smtClean="0"/>
              <a:t>2019/10/24</a:t>
            </a:fld>
            <a:endParaRPr altLang="en-US" lang="zh-CN"/>
          </a:p>
        </p:txBody>
      </p:sp>
      <p:sp>
        <p:nvSpPr>
          <p:cNvPr id="104868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8CD72C-263C-46D7-9350-A55C5DA8020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1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编辑母版文本样式</a:t>
            </a:r>
          </a:p>
        </p:txBody>
      </p:sp>
      <p:sp>
        <p:nvSpPr>
          <p:cNvPr id="1048692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9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编辑母版文本样式</a:t>
            </a:r>
          </a:p>
        </p:txBody>
      </p:sp>
      <p:sp>
        <p:nvSpPr>
          <p:cNvPr id="1048694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9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631DAD-E174-439A-9BF6-63272511984F}" type="datetimeFigureOut">
              <a:rPr altLang="en-US" lang="zh-CN" smtClean="0"/>
              <a:t>2019/10/24</a:t>
            </a:fld>
            <a:endParaRPr altLang="en-US" lang="zh-CN"/>
          </a:p>
        </p:txBody>
      </p:sp>
      <p:sp>
        <p:nvSpPr>
          <p:cNvPr id="104869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8CD72C-263C-46D7-9350-A55C5DA8020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631DAD-E174-439A-9BF6-63272511984F}" type="datetimeFigureOut">
              <a:rPr altLang="en-US" lang="zh-CN" smtClean="0"/>
              <a:t>2019/10/24</a:t>
            </a:fld>
            <a:endParaRPr altLang="en-US" lang="zh-CN"/>
          </a:p>
        </p:txBody>
      </p:sp>
      <p:sp>
        <p:nvSpPr>
          <p:cNvPr id="104865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8CD72C-263C-46D7-9350-A55C5DA8020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631DAD-E174-439A-9BF6-63272511984F}" type="datetimeFigureOut">
              <a:rPr altLang="en-US" lang="zh-CN" smtClean="0"/>
              <a:t>2019/10/24</a:t>
            </a:fld>
            <a:endParaRPr altLang="en-US" lang="zh-CN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8CD72C-263C-46D7-9350-A55C5DA8020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and title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9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0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编辑母版文本样式</a:t>
            </a:r>
          </a:p>
        </p:txBody>
      </p:sp>
      <p:sp>
        <p:nvSpPr>
          <p:cNvPr id="104870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631DAD-E174-439A-9BF6-63272511984F}" type="datetimeFigureOut">
              <a:rPr altLang="en-US" lang="zh-CN" smtClean="0"/>
              <a:t>2019/10/24</a:t>
            </a:fld>
            <a:endParaRPr altLang="en-US" lang="zh-CN"/>
          </a:p>
        </p:txBody>
      </p:sp>
      <p:sp>
        <p:nvSpPr>
          <p:cNvPr id="104870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8CD72C-263C-46D7-9350-A55C5DA8020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and title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9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7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编辑母版文本样式</a:t>
            </a:r>
          </a:p>
        </p:txBody>
      </p:sp>
      <p:sp>
        <p:nvSpPr>
          <p:cNvPr id="104867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631DAD-E174-439A-9BF6-63272511984F}" type="datetimeFigureOut">
              <a:rPr altLang="en-US" lang="zh-CN" smtClean="0"/>
              <a:t>2019/10/24</a:t>
            </a:fld>
            <a:endParaRPr altLang="en-US" lang="zh-CN"/>
          </a:p>
        </p:txBody>
      </p:sp>
      <p:sp>
        <p:nvSpPr>
          <p:cNvPr id="104867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8CD72C-263C-46D7-9350-A55C5DA8020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31DAD-E174-439A-9BF6-63272511984F}" type="datetimeFigureOut">
              <a:rPr altLang="en-US" lang="zh-CN" smtClean="0"/>
              <a:t>2019/10/24</a:t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CD72C-263C-46D7-9350-A55C5DA8020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6096"/>
            <a:ext cx="12192000" cy="6851904"/>
          </a:xfrm>
          <a:prstGeom prst="rect"/>
        </p:spPr>
      </p:pic>
      <p:pic>
        <p:nvPicPr>
          <p:cNvPr id="2097153" name="图片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8451" r="9894"/>
          <a:stretch>
            <a:fillRect/>
          </a:stretch>
        </p:blipFill>
        <p:spPr>
          <a:xfrm>
            <a:off x="-650929" y="-1122937"/>
            <a:ext cx="13576515" cy="9351636"/>
          </a:xfrm>
          <a:prstGeom prst="rect"/>
        </p:spPr>
      </p:pic>
      <p:pic>
        <p:nvPicPr>
          <p:cNvPr id="2097154" name="图片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r="74331" b="88924"/>
          <a:stretch>
            <a:fillRect/>
          </a:stretch>
        </p:blipFill>
        <p:spPr>
          <a:xfrm>
            <a:off x="-273567" y="-138457"/>
            <a:ext cx="3129566" cy="759532"/>
          </a:xfrm>
          <a:prstGeom prst="rect"/>
        </p:spPr>
      </p:pic>
      <p:pic>
        <p:nvPicPr>
          <p:cNvPr id="2097155" name="图片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3063" t="10700" r="80880" b="48920"/>
          <a:stretch>
            <a:fillRect/>
          </a:stretch>
        </p:blipFill>
        <p:spPr>
          <a:xfrm>
            <a:off x="176850" y="476521"/>
            <a:ext cx="1909051" cy="2700303"/>
          </a:xfrm>
          <a:prstGeom prst="rect"/>
        </p:spPr>
      </p:pic>
      <p:pic>
        <p:nvPicPr>
          <p:cNvPr id="2097156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4014" t="64415" r="75810" b="12296"/>
          <a:stretch>
            <a:fillRect/>
          </a:stretch>
        </p:blipFill>
        <p:spPr>
          <a:xfrm>
            <a:off x="646516" y="4336119"/>
            <a:ext cx="2560263" cy="1662160"/>
          </a:xfrm>
          <a:prstGeom prst="rect"/>
        </p:spPr>
      </p:pic>
      <p:pic>
        <p:nvPicPr>
          <p:cNvPr id="2097157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9930" t="52958" r="82570" b="34646"/>
          <a:stretch>
            <a:fillRect/>
          </a:stretch>
        </p:blipFill>
        <p:spPr>
          <a:xfrm>
            <a:off x="1131375" y="3455851"/>
            <a:ext cx="914400" cy="850006"/>
          </a:xfrm>
          <a:prstGeom prst="rect"/>
        </p:spPr>
      </p:pic>
      <p:pic>
        <p:nvPicPr>
          <p:cNvPr id="2097158" name="图片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87465" t="1873" r="2500" b="79533"/>
          <a:stretch>
            <a:fillRect/>
          </a:stretch>
        </p:blipFill>
        <p:spPr>
          <a:xfrm>
            <a:off x="10864617" y="36535"/>
            <a:ext cx="1208563" cy="1259448"/>
          </a:xfrm>
          <a:prstGeom prst="rect"/>
        </p:spPr>
      </p:pic>
      <p:pic>
        <p:nvPicPr>
          <p:cNvPr id="2097159" name="图片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4" cstate="print"/>
          <a:srcRect l="77535" t="37370" r="2077" b="14551"/>
          <a:stretch>
            <a:fillRect/>
          </a:stretch>
        </p:blipFill>
        <p:spPr>
          <a:xfrm>
            <a:off x="9506909" y="2705498"/>
            <a:ext cx="2141315" cy="2840293"/>
          </a:xfrm>
          <a:prstGeom prst="rect"/>
        </p:spPr>
      </p:pic>
      <p:pic>
        <p:nvPicPr>
          <p:cNvPr id="2097160" name="图片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73838" t="89393" r="6198" b="465"/>
          <a:stretch>
            <a:fillRect/>
          </a:stretch>
        </p:blipFill>
        <p:spPr>
          <a:xfrm>
            <a:off x="9757893" y="6144009"/>
            <a:ext cx="2434107" cy="695459"/>
          </a:xfrm>
          <a:prstGeom prst="rect"/>
        </p:spPr>
      </p:pic>
      <p:pic>
        <p:nvPicPr>
          <p:cNvPr id="2097161" name="图片 1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5" cstate="print"/>
          <a:srcRect l="25423" r="19789" b="72883"/>
          <a:stretch>
            <a:fillRect/>
          </a:stretch>
        </p:blipFill>
        <p:spPr>
          <a:xfrm>
            <a:off x="3506928" y="-138457"/>
            <a:ext cx="6679771" cy="1859475"/>
          </a:xfrm>
          <a:prstGeom prst="rect"/>
        </p:spPr>
      </p:pic>
      <p:pic>
        <p:nvPicPr>
          <p:cNvPr id="2097162" name="图片 1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6" cstate="print"/>
          <a:srcRect l="40169" t="78873" r="35932"/>
          <a:stretch>
            <a:fillRect/>
          </a:stretch>
        </p:blipFill>
        <p:spPr>
          <a:xfrm>
            <a:off x="4997364" y="5181539"/>
            <a:ext cx="3371603" cy="1676461"/>
          </a:xfrm>
          <a:prstGeom prst="rect"/>
        </p:spPr>
      </p:pic>
      <p:sp>
        <p:nvSpPr>
          <p:cNvPr id="1048584" name="矩形 15"/>
          <p:cNvSpPr/>
          <p:nvPr/>
        </p:nvSpPr>
        <p:spPr>
          <a:xfrm flipV="1">
            <a:off x="3465460" y="3292743"/>
            <a:ext cx="5162782" cy="558202"/>
          </a:xfrm>
          <a:prstGeom prst="rect"/>
          <a:noFill/>
          <a:ln w="25400">
            <a:solidFill>
              <a:srgbClr val="E841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lang="en-US"/>
              <a:t>D</a:t>
            </a:r>
            <a:r>
              <a:rPr altLang="en-US" lang="en-US"/>
              <a:t>E</a:t>
            </a:r>
            <a:endParaRPr altLang="en-US" lang="zh-CN"/>
          </a:p>
        </p:txBody>
      </p:sp>
      <p:sp>
        <p:nvSpPr>
          <p:cNvPr id="1048585" name=""/>
          <p:cNvSpPr txBox="1"/>
          <p:nvPr/>
        </p:nvSpPr>
        <p:spPr>
          <a:xfrm>
            <a:off x="2067401" y="1391423"/>
            <a:ext cx="6905992" cy="1412240"/>
          </a:xfrm>
          <a:prstGeom prst="rect"/>
        </p:spPr>
        <p:txBody>
          <a:bodyPr rtlCol="0" wrap="square">
            <a:spAutoFit/>
          </a:bodyPr>
          <a:p>
            <a:r>
              <a:rPr b="1" sz="4400" lang="en-US">
                <a:solidFill>
                  <a:srgbClr val="3399FF"/>
                </a:solidFill>
              </a:rPr>
              <a:t>D</a:t>
            </a:r>
            <a:r>
              <a:rPr b="1" sz="4400" lang="en-US">
                <a:solidFill>
                  <a:srgbClr val="3399FF"/>
                </a:solidFill>
              </a:rPr>
              <a:t>I</a:t>
            </a:r>
            <a:r>
              <a:rPr b="1" sz="4400" lang="en-US">
                <a:solidFill>
                  <a:srgbClr val="3399FF"/>
                </a:solidFill>
              </a:rPr>
              <a:t> </a:t>
            </a:r>
            <a:r>
              <a:rPr b="1" sz="4400" lang="en-US">
                <a:solidFill>
                  <a:srgbClr val="3399FF"/>
                </a:solidFill>
              </a:rPr>
              <a:t>S</a:t>
            </a:r>
            <a:r>
              <a:rPr b="1" sz="4400" lang="en-US">
                <a:solidFill>
                  <a:srgbClr val="3399FF"/>
                </a:solidFill>
              </a:rPr>
              <a:t>U</a:t>
            </a:r>
            <a:r>
              <a:rPr b="1" sz="4400" lang="en-US">
                <a:solidFill>
                  <a:srgbClr val="3399FF"/>
                </a:solidFill>
              </a:rPr>
              <a:t>S</a:t>
            </a:r>
            <a:r>
              <a:rPr b="1" sz="4400" lang="en-US">
                <a:solidFill>
                  <a:srgbClr val="3399FF"/>
                </a:solidFill>
              </a:rPr>
              <a:t>U</a:t>
            </a:r>
            <a:r>
              <a:rPr b="1" sz="4400" lang="en-US">
                <a:solidFill>
                  <a:srgbClr val="3399FF"/>
                </a:solidFill>
              </a:rPr>
              <a:t>N</a:t>
            </a:r>
            <a:r>
              <a:rPr b="1" sz="4400" lang="en-US">
                <a:solidFill>
                  <a:srgbClr val="3399FF"/>
                </a:solidFill>
              </a:rPr>
              <a:t> </a:t>
            </a:r>
            <a:r>
              <a:rPr b="1" sz="4400" lang="en-US">
                <a:solidFill>
                  <a:srgbClr val="3399FF"/>
                </a:solidFill>
              </a:rPr>
              <a:t>O</a:t>
            </a:r>
            <a:r>
              <a:rPr b="1" sz="4400" lang="en-US">
                <a:solidFill>
                  <a:srgbClr val="3399FF"/>
                </a:solidFill>
              </a:rPr>
              <a:t>L</a:t>
            </a:r>
            <a:r>
              <a:rPr b="1" sz="4400" lang="en-US">
                <a:solidFill>
                  <a:srgbClr val="3399FF"/>
                </a:solidFill>
              </a:rPr>
              <a:t>E</a:t>
            </a:r>
            <a:r>
              <a:rPr b="1" sz="4400" lang="en-US">
                <a:solidFill>
                  <a:srgbClr val="3399FF"/>
                </a:solidFill>
              </a:rPr>
              <a:t>H</a:t>
            </a:r>
            <a:endParaRPr sz="4400" lang="in-ID">
              <a:solidFill>
                <a:srgbClr val="000000"/>
              </a:solidFill>
            </a:endParaRPr>
          </a:p>
          <a:p>
            <a:r>
              <a:rPr b="1" sz="4400" lang="en-US">
                <a:solidFill>
                  <a:srgbClr val="3399FF"/>
                </a:solidFill>
              </a:rPr>
              <a:t>K</a:t>
            </a:r>
            <a:r>
              <a:rPr b="1" sz="4400" lang="en-US">
                <a:solidFill>
                  <a:srgbClr val="3399FF"/>
                </a:solidFill>
              </a:rPr>
              <a:t>e</a:t>
            </a:r>
            <a:r>
              <a:rPr b="1" sz="4400" lang="en-US">
                <a:solidFill>
                  <a:srgbClr val="3399FF"/>
                </a:solidFill>
              </a:rPr>
              <a:t>l</a:t>
            </a:r>
            <a:r>
              <a:rPr b="1" sz="4400" lang="en-US">
                <a:solidFill>
                  <a:srgbClr val="3399FF"/>
                </a:solidFill>
              </a:rPr>
              <a:t>o</a:t>
            </a:r>
            <a:r>
              <a:rPr b="1" sz="4400" lang="en-US">
                <a:solidFill>
                  <a:srgbClr val="3399FF"/>
                </a:solidFill>
              </a:rPr>
              <a:t>m</a:t>
            </a:r>
            <a:r>
              <a:rPr b="1" sz="4400" lang="en-US">
                <a:solidFill>
                  <a:srgbClr val="3399FF"/>
                </a:solidFill>
              </a:rPr>
              <a:t>p</a:t>
            </a:r>
            <a:r>
              <a:rPr b="1" sz="4400" lang="en-US">
                <a:solidFill>
                  <a:srgbClr val="3399FF"/>
                </a:solidFill>
              </a:rPr>
              <a:t>o</a:t>
            </a:r>
            <a:r>
              <a:rPr b="1" sz="4400" lang="en-US">
                <a:solidFill>
                  <a:srgbClr val="3399FF"/>
                </a:solidFill>
              </a:rPr>
              <a:t>k</a:t>
            </a:r>
            <a:r>
              <a:rPr b="1" sz="4400" lang="en-US">
                <a:solidFill>
                  <a:srgbClr val="3399FF"/>
                </a:solidFill>
              </a:rPr>
              <a:t> </a:t>
            </a:r>
            <a:r>
              <a:rPr b="1" sz="4400" lang="en-US">
                <a:solidFill>
                  <a:srgbClr val="3399FF"/>
                </a:solidFill>
              </a:rPr>
              <a:t>1</a:t>
            </a:r>
            <a:r>
              <a:rPr b="1" sz="4400" lang="en-US">
                <a:solidFill>
                  <a:srgbClr val="3399FF"/>
                </a:solidFill>
              </a:rPr>
              <a:t>2</a:t>
            </a:r>
            <a:endParaRPr sz="4400" lang="in-ID">
              <a:solidFill>
                <a:srgbClr val="000000"/>
              </a:solidFill>
            </a:endParaRPr>
          </a:p>
        </p:txBody>
      </p:sp>
      <p:sp>
        <p:nvSpPr>
          <p:cNvPr id="1048586" name=""/>
          <p:cNvSpPr txBox="1"/>
          <p:nvPr/>
        </p:nvSpPr>
        <p:spPr>
          <a:xfrm>
            <a:off x="3573076" y="3176961"/>
            <a:ext cx="5128502" cy="751840"/>
          </a:xfrm>
          <a:prstGeom prst="rect"/>
        </p:spPr>
        <p:txBody>
          <a:bodyPr rtlCol="0" wrap="square">
            <a:spAutoFit/>
          </a:bodyPr>
          <a:p>
            <a:r>
              <a:rPr sz="4400" lang="en-US">
                <a:solidFill>
                  <a:srgbClr val="BF0000"/>
                </a:solidFill>
              </a:rPr>
              <a:t>D</a:t>
            </a:r>
            <a:r>
              <a:rPr sz="4400" lang="en-US">
                <a:solidFill>
                  <a:srgbClr val="BF0000"/>
                </a:solidFill>
              </a:rPr>
              <a:t>E</a:t>
            </a:r>
            <a:r>
              <a:rPr sz="4400" lang="en-US">
                <a:solidFill>
                  <a:srgbClr val="BF0000"/>
                </a:solidFill>
              </a:rPr>
              <a:t>W</a:t>
            </a:r>
            <a:r>
              <a:rPr sz="4400" lang="en-US">
                <a:solidFill>
                  <a:srgbClr val="BF0000"/>
                </a:solidFill>
              </a:rPr>
              <a:t>I</a:t>
            </a:r>
            <a:r>
              <a:rPr sz="4400" lang="en-US">
                <a:solidFill>
                  <a:srgbClr val="BF0000"/>
                </a:solidFill>
              </a:rPr>
              <a:t> </a:t>
            </a:r>
            <a:r>
              <a:rPr sz="4400" lang="en-US">
                <a:solidFill>
                  <a:srgbClr val="BF0000"/>
                </a:solidFill>
              </a:rPr>
              <a:t>E</a:t>
            </a:r>
            <a:r>
              <a:rPr sz="4400" lang="en-US">
                <a:solidFill>
                  <a:srgbClr val="BF0000"/>
                </a:solidFill>
              </a:rPr>
              <a:t>M</a:t>
            </a:r>
            <a:r>
              <a:rPr sz="4400" lang="en-US">
                <a:solidFill>
                  <a:srgbClr val="BF0000"/>
                </a:solidFill>
              </a:rPr>
              <a:t>E</a:t>
            </a:r>
            <a:r>
              <a:rPr sz="4400" lang="en-US">
                <a:solidFill>
                  <a:srgbClr val="BF0000"/>
                </a:solidFill>
              </a:rPr>
              <a:t>L</a:t>
            </a:r>
            <a:r>
              <a:rPr sz="4400" lang="en-US">
                <a:solidFill>
                  <a:srgbClr val="BF0000"/>
                </a:solidFill>
              </a:rPr>
              <a:t>I</a:t>
            </a:r>
            <a:r>
              <a:rPr sz="4400" lang="en-US">
                <a:solidFill>
                  <a:srgbClr val="BF0000"/>
                </a:solidFill>
              </a:rPr>
              <a:t>A</a:t>
            </a:r>
            <a:r>
              <a:rPr sz="4400" lang="en-US">
                <a:solidFill>
                  <a:srgbClr val="BF0000"/>
                </a:solidFill>
              </a:rPr>
              <a:t>T</a:t>
            </a:r>
            <a:r>
              <a:rPr sz="4400" lang="en-US">
                <a:solidFill>
                  <a:srgbClr val="BF0000"/>
                </a:solidFill>
              </a:rPr>
              <a:t>I</a:t>
            </a:r>
            <a:endParaRPr sz="2800" lang="in-ID">
              <a:solidFill>
                <a:srgbClr val="000000"/>
              </a:solidFill>
            </a:endParaRPr>
          </a:p>
        </p:txBody>
      </p:sp>
      <p:sp>
        <p:nvSpPr>
          <p:cNvPr id="1048587" name=""/>
          <p:cNvSpPr txBox="1"/>
          <p:nvPr/>
        </p:nvSpPr>
        <p:spPr>
          <a:xfrm>
            <a:off x="3865262" y="3929937"/>
            <a:ext cx="4363177" cy="751839"/>
          </a:xfrm>
          <a:prstGeom prst="rect"/>
        </p:spPr>
        <p:txBody>
          <a:bodyPr rtlCol="0" wrap="square">
            <a:spAutoFit/>
          </a:bodyPr>
          <a:p>
            <a:r>
              <a:rPr sz="4400" lang="en-US">
                <a:solidFill>
                  <a:srgbClr val="BF0000"/>
                </a:solidFill>
              </a:rPr>
              <a:t>(</a:t>
            </a:r>
            <a:r>
              <a:rPr sz="4400" lang="en-US">
                <a:solidFill>
                  <a:srgbClr val="BF0000"/>
                </a:solidFill>
              </a:rPr>
              <a:t> </a:t>
            </a:r>
            <a:r>
              <a:rPr sz="4400" lang="en-US">
                <a:solidFill>
                  <a:srgbClr val="BF0000"/>
                </a:solidFill>
              </a:rPr>
              <a:t>2</a:t>
            </a:r>
            <a:r>
              <a:rPr sz="4400" lang="en-US">
                <a:solidFill>
                  <a:srgbClr val="BF0000"/>
                </a:solidFill>
              </a:rPr>
              <a:t>2</a:t>
            </a:r>
            <a:r>
              <a:rPr sz="4400" lang="en-US">
                <a:solidFill>
                  <a:srgbClr val="BF0000"/>
                </a:solidFill>
              </a:rPr>
              <a:t>0</a:t>
            </a:r>
            <a:r>
              <a:rPr sz="4400" lang="en-US">
                <a:solidFill>
                  <a:srgbClr val="BF0000"/>
                </a:solidFill>
              </a:rPr>
              <a:t>4</a:t>
            </a:r>
            <a:r>
              <a:rPr sz="4400" lang="en-US">
                <a:solidFill>
                  <a:srgbClr val="BF0000"/>
                </a:solidFill>
              </a:rPr>
              <a:t>1</a:t>
            </a:r>
            <a:r>
              <a:rPr sz="4400" lang="en-US">
                <a:solidFill>
                  <a:srgbClr val="BF0000"/>
                </a:solidFill>
              </a:rPr>
              <a:t>2</a:t>
            </a:r>
            <a:r>
              <a:rPr sz="4400" lang="en-US">
                <a:solidFill>
                  <a:srgbClr val="BF0000"/>
                </a:solidFill>
              </a:rPr>
              <a:t>1</a:t>
            </a:r>
            <a:r>
              <a:rPr sz="4400" lang="en-US">
                <a:solidFill>
                  <a:srgbClr val="BF0000"/>
                </a:solidFill>
              </a:rPr>
              <a:t>4</a:t>
            </a:r>
            <a:r>
              <a:rPr sz="4400" lang="en-US">
                <a:solidFill>
                  <a:srgbClr val="BF0000"/>
                </a:solidFill>
              </a:rPr>
              <a:t>2</a:t>
            </a:r>
            <a:r>
              <a:rPr sz="4400" lang="en-US">
                <a:solidFill>
                  <a:srgbClr val="BF0000"/>
                </a:solidFill>
              </a:rPr>
              <a:t>9</a:t>
            </a:r>
            <a:r>
              <a:rPr sz="4400" lang="en-US">
                <a:solidFill>
                  <a:srgbClr val="BF0000"/>
                </a:solidFill>
              </a:rPr>
              <a:t>)</a:t>
            </a:r>
            <a:endParaRPr sz="2800" lang="in-ID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 1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6096"/>
            <a:ext cx="12192000" cy="6851904"/>
          </a:xfrm>
          <a:prstGeom prst="rect"/>
        </p:spPr>
      </p:pic>
      <p:pic>
        <p:nvPicPr>
          <p:cNvPr id="2097164" name="图片 1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8451" r="9894"/>
          <a:stretch>
            <a:fillRect/>
          </a:stretch>
        </p:blipFill>
        <p:spPr>
          <a:xfrm>
            <a:off x="-650929" y="-1122937"/>
            <a:ext cx="13576515" cy="9351636"/>
          </a:xfrm>
          <a:prstGeom prst="rect"/>
        </p:spPr>
      </p:pic>
      <p:pic>
        <p:nvPicPr>
          <p:cNvPr id="2097165" name="图片 2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r="74331" b="88924"/>
          <a:stretch>
            <a:fillRect/>
          </a:stretch>
        </p:blipFill>
        <p:spPr>
          <a:xfrm>
            <a:off x="-300556" y="100869"/>
            <a:ext cx="3129566" cy="759532"/>
          </a:xfrm>
          <a:prstGeom prst="rect"/>
        </p:spPr>
      </p:pic>
      <p:pic>
        <p:nvPicPr>
          <p:cNvPr id="2097166" name="图片 2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9930" t="52958" r="82570" b="34646"/>
          <a:stretch>
            <a:fillRect/>
          </a:stretch>
        </p:blipFill>
        <p:spPr>
          <a:xfrm>
            <a:off x="2418507" y="5224771"/>
            <a:ext cx="1088421" cy="1011772"/>
          </a:xfrm>
          <a:prstGeom prst="rect"/>
        </p:spPr>
      </p:pic>
      <p:pic>
        <p:nvPicPr>
          <p:cNvPr id="2097167" name="图片 2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87465" t="1873" r="2500" b="79533"/>
          <a:stretch>
            <a:fillRect/>
          </a:stretch>
        </p:blipFill>
        <p:spPr>
          <a:xfrm>
            <a:off x="10864617" y="36535"/>
            <a:ext cx="1208563" cy="1259448"/>
          </a:xfrm>
          <a:prstGeom prst="rect"/>
        </p:spPr>
      </p:pic>
      <p:pic>
        <p:nvPicPr>
          <p:cNvPr id="2097168" name="图片 2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73838" t="89393" r="6198" b="465"/>
          <a:stretch>
            <a:fillRect/>
          </a:stretch>
        </p:blipFill>
        <p:spPr>
          <a:xfrm>
            <a:off x="9757893" y="6144009"/>
            <a:ext cx="2434107" cy="695459"/>
          </a:xfrm>
          <a:prstGeom prst="rect"/>
        </p:spPr>
      </p:pic>
      <p:pic>
        <p:nvPicPr>
          <p:cNvPr id="2097169" name="图片 3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4" cstate="print"/>
          <a:srcRect l="3063" t="10700" r="80880" b="48920"/>
          <a:stretch>
            <a:fillRect/>
          </a:stretch>
        </p:blipFill>
        <p:spPr>
          <a:xfrm>
            <a:off x="76907" y="705404"/>
            <a:ext cx="1460110" cy="2065287"/>
          </a:xfrm>
          <a:prstGeom prst="rect"/>
        </p:spPr>
      </p:pic>
      <p:pic>
        <p:nvPicPr>
          <p:cNvPr id="2097170" name="图片 3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4014" t="64415" r="75810" b="12296"/>
          <a:stretch>
            <a:fillRect/>
          </a:stretch>
        </p:blipFill>
        <p:spPr>
          <a:xfrm>
            <a:off x="-135252" y="5340393"/>
            <a:ext cx="2560263" cy="1662160"/>
          </a:xfrm>
          <a:prstGeom prst="rect"/>
        </p:spPr>
      </p:pic>
      <p:pic>
        <p:nvPicPr>
          <p:cNvPr id="2097171" name="图片 3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5" cstate="print"/>
          <a:srcRect l="77535" t="37370" r="2077" b="14551"/>
          <a:stretch>
            <a:fillRect/>
          </a:stretch>
        </p:blipFill>
        <p:spPr>
          <a:xfrm>
            <a:off x="9738607" y="3231439"/>
            <a:ext cx="2141315" cy="2840293"/>
          </a:xfrm>
          <a:prstGeom prst="rect"/>
        </p:spPr>
      </p:pic>
      <p:pic>
        <p:nvPicPr>
          <p:cNvPr id="2097172" name="图片 3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6" cstate="print"/>
          <a:srcRect l="25423" r="19789" b="72883"/>
          <a:stretch>
            <a:fillRect/>
          </a:stretch>
        </p:blipFill>
        <p:spPr>
          <a:xfrm>
            <a:off x="1405587" y="-138457"/>
            <a:ext cx="6723105" cy="1871537"/>
          </a:xfrm>
          <a:prstGeom prst="rect"/>
        </p:spPr>
      </p:pic>
      <p:sp>
        <p:nvSpPr>
          <p:cNvPr id="1048593" name="椭圆 38"/>
          <p:cNvSpPr/>
          <p:nvPr/>
        </p:nvSpPr>
        <p:spPr>
          <a:xfrm>
            <a:off x="5391242" y="1921241"/>
            <a:ext cx="511458" cy="511458"/>
          </a:xfrm>
          <a:prstGeom prst="ellipse"/>
          <a:solidFill>
            <a:srgbClr val="37BD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94" name="椭圆 39"/>
          <p:cNvSpPr/>
          <p:nvPr/>
        </p:nvSpPr>
        <p:spPr>
          <a:xfrm>
            <a:off x="5391242" y="2937174"/>
            <a:ext cx="511458" cy="511458"/>
          </a:xfrm>
          <a:prstGeom prst="ellipse"/>
          <a:solidFill>
            <a:srgbClr val="E84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95" name="椭圆 40"/>
          <p:cNvSpPr/>
          <p:nvPr/>
        </p:nvSpPr>
        <p:spPr>
          <a:xfrm>
            <a:off x="5391242" y="3953108"/>
            <a:ext cx="511458" cy="511458"/>
          </a:xfrm>
          <a:prstGeom prst="ellipse"/>
          <a:solidFill>
            <a:srgbClr val="F3D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96" name="椭圆 41"/>
          <p:cNvSpPr/>
          <p:nvPr/>
        </p:nvSpPr>
        <p:spPr>
          <a:xfrm>
            <a:off x="5391242" y="4969042"/>
            <a:ext cx="511458" cy="511458"/>
          </a:xfrm>
          <a:prstGeom prst="ellipse"/>
          <a:solidFill>
            <a:srgbClr val="4F3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97" name=""/>
          <p:cNvSpPr txBox="1"/>
          <p:nvPr/>
        </p:nvSpPr>
        <p:spPr>
          <a:xfrm>
            <a:off x="5902700" y="1921241"/>
            <a:ext cx="595424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2A5E3"/>
                </a:solidFill>
              </a:rPr>
              <a:t>P</a:t>
            </a:r>
            <a:r>
              <a:rPr sz="2800" lang="en-US">
                <a:solidFill>
                  <a:srgbClr val="02A5E3"/>
                </a:solidFill>
              </a:rPr>
              <a:t>e</a:t>
            </a:r>
            <a:r>
              <a:rPr sz="2800" lang="en-US">
                <a:solidFill>
                  <a:srgbClr val="02A5E3"/>
                </a:solidFill>
              </a:rPr>
              <a:t>m</a:t>
            </a:r>
            <a:r>
              <a:rPr sz="2800" lang="en-US">
                <a:solidFill>
                  <a:srgbClr val="02A5E3"/>
                </a:solidFill>
              </a:rPr>
              <a:t>a</a:t>
            </a:r>
            <a:r>
              <a:rPr sz="2800" lang="en-US">
                <a:solidFill>
                  <a:srgbClr val="02A5E3"/>
                </a:solidFill>
              </a:rPr>
              <a:t>k</a:t>
            </a:r>
            <a:r>
              <a:rPr sz="2800" lang="en-US">
                <a:solidFill>
                  <a:srgbClr val="02A5E3"/>
                </a:solidFill>
              </a:rPr>
              <a:t>a</a:t>
            </a:r>
            <a:r>
              <a:rPr sz="2800" lang="en-US">
                <a:solidFill>
                  <a:srgbClr val="02A5E3"/>
                </a:solidFill>
              </a:rPr>
              <a:t>i</a:t>
            </a:r>
            <a:r>
              <a:rPr sz="2800" lang="en-US">
                <a:solidFill>
                  <a:srgbClr val="02A5E3"/>
                </a:solidFill>
              </a:rPr>
              <a:t>a</a:t>
            </a:r>
            <a:r>
              <a:rPr sz="2800" lang="en-US">
                <a:solidFill>
                  <a:srgbClr val="02A5E3"/>
                </a:solidFill>
              </a:rPr>
              <a:t>n</a:t>
            </a:r>
            <a:r>
              <a:rPr sz="2800" lang="en-US">
                <a:solidFill>
                  <a:srgbClr val="02A5E3"/>
                </a:solidFill>
              </a:rPr>
              <a:t> </a:t>
            </a:r>
            <a:r>
              <a:rPr sz="2800" lang="en-US">
                <a:solidFill>
                  <a:srgbClr val="02A5E3"/>
                </a:solidFill>
              </a:rPr>
              <a:t>d</a:t>
            </a:r>
            <a:r>
              <a:rPr sz="2800" lang="en-US">
                <a:solidFill>
                  <a:srgbClr val="02A5E3"/>
                </a:solidFill>
              </a:rPr>
              <a:t>a</a:t>
            </a:r>
            <a:r>
              <a:rPr sz="2800" lang="en-US">
                <a:solidFill>
                  <a:srgbClr val="02A5E3"/>
                </a:solidFill>
              </a:rPr>
              <a:t>n</a:t>
            </a:r>
            <a:r>
              <a:rPr sz="2800" lang="en-US">
                <a:solidFill>
                  <a:srgbClr val="02A5E3"/>
                </a:solidFill>
              </a:rPr>
              <a:t> </a:t>
            </a:r>
            <a:r>
              <a:rPr sz="2800" lang="en-US">
                <a:solidFill>
                  <a:srgbClr val="02A5E3"/>
                </a:solidFill>
              </a:rPr>
              <a:t>P</a:t>
            </a:r>
            <a:r>
              <a:rPr sz="2800" lang="en-US">
                <a:solidFill>
                  <a:srgbClr val="02A5E3"/>
                </a:solidFill>
              </a:rPr>
              <a:t>e</a:t>
            </a:r>
            <a:r>
              <a:rPr sz="2800" lang="en-US">
                <a:solidFill>
                  <a:srgbClr val="02A5E3"/>
                </a:solidFill>
              </a:rPr>
              <a:t>n</a:t>
            </a:r>
            <a:r>
              <a:rPr sz="2800" lang="en-US">
                <a:solidFill>
                  <a:srgbClr val="02A5E3"/>
                </a:solidFill>
              </a:rPr>
              <a:t>u</a:t>
            </a:r>
            <a:r>
              <a:rPr sz="2800" lang="en-US">
                <a:solidFill>
                  <a:srgbClr val="02A5E3"/>
                </a:solidFill>
              </a:rPr>
              <a:t>l</a:t>
            </a:r>
            <a:r>
              <a:rPr sz="2800" lang="en-US">
                <a:solidFill>
                  <a:srgbClr val="02A5E3"/>
                </a:solidFill>
              </a:rPr>
              <a:t>i</a:t>
            </a:r>
            <a:r>
              <a:rPr sz="2800" lang="en-US">
                <a:solidFill>
                  <a:srgbClr val="02A5E3"/>
                </a:solidFill>
              </a:rPr>
              <a:t>s</a:t>
            </a:r>
            <a:r>
              <a:rPr sz="2800" lang="en-US">
                <a:solidFill>
                  <a:srgbClr val="02A5E3"/>
                </a:solidFill>
              </a:rPr>
              <a:t>a</a:t>
            </a:r>
            <a:r>
              <a:rPr sz="2800" lang="en-US">
                <a:solidFill>
                  <a:srgbClr val="02A5E3"/>
                </a:solidFill>
              </a:rPr>
              <a:t>n</a:t>
            </a:r>
            <a:r>
              <a:rPr sz="2800" lang="en-US">
                <a:solidFill>
                  <a:srgbClr val="02A5E3"/>
                </a:solidFill>
              </a:rPr>
              <a:t> </a:t>
            </a:r>
            <a:r>
              <a:rPr sz="2800" lang="en-US">
                <a:solidFill>
                  <a:srgbClr val="02A5E3"/>
                </a:solidFill>
              </a:rPr>
              <a:t>H</a:t>
            </a:r>
            <a:r>
              <a:rPr sz="2800" lang="en-US">
                <a:solidFill>
                  <a:srgbClr val="02A5E3"/>
                </a:solidFill>
              </a:rPr>
              <a:t>u</a:t>
            </a:r>
            <a:r>
              <a:rPr sz="2800" lang="en-US">
                <a:solidFill>
                  <a:srgbClr val="02A5E3"/>
                </a:solidFill>
              </a:rPr>
              <a:t>r</a:t>
            </a:r>
            <a:r>
              <a:rPr sz="2800" lang="en-US">
                <a:solidFill>
                  <a:srgbClr val="02A5E3"/>
                </a:solidFill>
              </a:rPr>
              <a:t>u</a:t>
            </a:r>
            <a:r>
              <a:rPr sz="2800" lang="en-US">
                <a:solidFill>
                  <a:srgbClr val="02A5E3"/>
                </a:solidFill>
              </a:rPr>
              <a:t>f</a:t>
            </a:r>
            <a:endParaRPr sz="2800" lang="in-ID">
              <a:solidFill>
                <a:srgbClr val="000000"/>
              </a:solidFill>
            </a:endParaRPr>
          </a:p>
        </p:txBody>
      </p:sp>
      <p:sp>
        <p:nvSpPr>
          <p:cNvPr id="1048598" name=""/>
          <p:cNvSpPr txBox="1"/>
          <p:nvPr/>
        </p:nvSpPr>
        <p:spPr>
          <a:xfrm>
            <a:off x="5902699" y="291846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BF0000"/>
                </a:solidFill>
              </a:rPr>
              <a:t>P</a:t>
            </a:r>
            <a:r>
              <a:rPr sz="2800" lang="en-US">
                <a:solidFill>
                  <a:srgbClr val="BF0000"/>
                </a:solidFill>
              </a:rPr>
              <a:t>e</a:t>
            </a:r>
            <a:r>
              <a:rPr sz="2800" lang="en-US">
                <a:solidFill>
                  <a:srgbClr val="BF0000"/>
                </a:solidFill>
              </a:rPr>
              <a:t>n</a:t>
            </a:r>
            <a:r>
              <a:rPr sz="2800" lang="en-US">
                <a:solidFill>
                  <a:srgbClr val="BF0000"/>
                </a:solidFill>
              </a:rPr>
              <a:t>u</a:t>
            </a:r>
            <a:r>
              <a:rPr sz="2800" lang="en-US">
                <a:solidFill>
                  <a:srgbClr val="BF0000"/>
                </a:solidFill>
              </a:rPr>
              <a:t>l</a:t>
            </a:r>
            <a:r>
              <a:rPr sz="2800" lang="en-US">
                <a:solidFill>
                  <a:srgbClr val="BF0000"/>
                </a:solidFill>
              </a:rPr>
              <a:t>i</a:t>
            </a:r>
            <a:r>
              <a:rPr sz="2800" lang="en-US">
                <a:solidFill>
                  <a:srgbClr val="BF0000"/>
                </a:solidFill>
              </a:rPr>
              <a:t>s</a:t>
            </a:r>
            <a:r>
              <a:rPr sz="2800" lang="en-US">
                <a:solidFill>
                  <a:srgbClr val="BF0000"/>
                </a:solidFill>
              </a:rPr>
              <a:t>a</a:t>
            </a:r>
            <a:r>
              <a:rPr sz="2800" lang="en-US">
                <a:solidFill>
                  <a:srgbClr val="BF0000"/>
                </a:solidFill>
              </a:rPr>
              <a:t>n</a:t>
            </a:r>
            <a:r>
              <a:rPr sz="2800" lang="en-US">
                <a:solidFill>
                  <a:srgbClr val="BF0000"/>
                </a:solidFill>
              </a:rPr>
              <a:t> </a:t>
            </a:r>
            <a:r>
              <a:rPr sz="2800" lang="en-US">
                <a:solidFill>
                  <a:srgbClr val="BF0000"/>
                </a:solidFill>
              </a:rPr>
              <a:t>K</a:t>
            </a:r>
            <a:r>
              <a:rPr sz="2800" lang="en-US">
                <a:solidFill>
                  <a:srgbClr val="BF0000"/>
                </a:solidFill>
              </a:rPr>
              <a:t>a</a:t>
            </a:r>
            <a:r>
              <a:rPr sz="2800" lang="en-US">
                <a:solidFill>
                  <a:srgbClr val="BF0000"/>
                </a:solidFill>
              </a:rPr>
              <a:t>t</a:t>
            </a:r>
            <a:r>
              <a:rPr sz="2800" lang="en-US">
                <a:solidFill>
                  <a:srgbClr val="BF0000"/>
                </a:solidFill>
              </a:rPr>
              <a:t>a</a:t>
            </a:r>
            <a:endParaRPr sz="2800" lang="in-ID">
              <a:solidFill>
                <a:srgbClr val="000000"/>
              </a:solidFill>
            </a:endParaRPr>
          </a:p>
        </p:txBody>
      </p:sp>
      <p:sp>
        <p:nvSpPr>
          <p:cNvPr id="1048599" name=""/>
          <p:cNvSpPr txBox="1"/>
          <p:nvPr/>
        </p:nvSpPr>
        <p:spPr>
          <a:xfrm>
            <a:off x="5902700" y="3914761"/>
            <a:ext cx="5539181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FFC000"/>
                </a:solidFill>
              </a:rPr>
              <a:t>P</a:t>
            </a:r>
            <a:r>
              <a:rPr sz="2800" lang="en-US">
                <a:solidFill>
                  <a:srgbClr val="FFC000"/>
                </a:solidFill>
              </a:rPr>
              <a:t>e</a:t>
            </a:r>
            <a:r>
              <a:rPr sz="2800" lang="en-US">
                <a:solidFill>
                  <a:srgbClr val="FFC000"/>
                </a:solidFill>
              </a:rPr>
              <a:t>n</a:t>
            </a:r>
            <a:r>
              <a:rPr sz="2800" lang="en-US">
                <a:solidFill>
                  <a:srgbClr val="FFC000"/>
                </a:solidFill>
              </a:rPr>
              <a:t>u</a:t>
            </a:r>
            <a:r>
              <a:rPr sz="2800" lang="en-US">
                <a:solidFill>
                  <a:srgbClr val="FFC000"/>
                </a:solidFill>
              </a:rPr>
              <a:t>l</a:t>
            </a:r>
            <a:r>
              <a:rPr sz="2800" lang="en-US">
                <a:solidFill>
                  <a:srgbClr val="FFC000"/>
                </a:solidFill>
              </a:rPr>
              <a:t>i</a:t>
            </a:r>
            <a:r>
              <a:rPr sz="2800" lang="en-US">
                <a:solidFill>
                  <a:srgbClr val="FFC000"/>
                </a:solidFill>
              </a:rPr>
              <a:t>s</a:t>
            </a:r>
            <a:r>
              <a:rPr sz="2800" lang="en-US">
                <a:solidFill>
                  <a:srgbClr val="FFC000"/>
                </a:solidFill>
              </a:rPr>
              <a:t>a</a:t>
            </a:r>
            <a:r>
              <a:rPr sz="2800" lang="en-US">
                <a:solidFill>
                  <a:srgbClr val="FFC000"/>
                </a:solidFill>
              </a:rPr>
              <a:t>n</a:t>
            </a:r>
            <a:r>
              <a:rPr sz="2800" lang="en-US">
                <a:solidFill>
                  <a:srgbClr val="FFC000"/>
                </a:solidFill>
              </a:rPr>
              <a:t> </a:t>
            </a:r>
            <a:r>
              <a:rPr sz="2800" lang="en-US">
                <a:solidFill>
                  <a:srgbClr val="FFC000"/>
                </a:solidFill>
              </a:rPr>
              <a:t>U</a:t>
            </a:r>
            <a:r>
              <a:rPr sz="2800" lang="en-US">
                <a:solidFill>
                  <a:srgbClr val="FFC000"/>
                </a:solidFill>
              </a:rPr>
              <a:t>n</a:t>
            </a:r>
            <a:r>
              <a:rPr sz="2800" lang="en-US">
                <a:solidFill>
                  <a:srgbClr val="FFC000"/>
                </a:solidFill>
              </a:rPr>
              <a:t>s</a:t>
            </a:r>
            <a:r>
              <a:rPr sz="2800" lang="en-US">
                <a:solidFill>
                  <a:srgbClr val="FFC000"/>
                </a:solidFill>
              </a:rPr>
              <a:t>u</a:t>
            </a:r>
            <a:r>
              <a:rPr sz="2800" lang="en-US">
                <a:solidFill>
                  <a:srgbClr val="FFC000"/>
                </a:solidFill>
              </a:rPr>
              <a:t>r</a:t>
            </a:r>
            <a:r>
              <a:rPr sz="2800" lang="en-US">
                <a:solidFill>
                  <a:srgbClr val="FFC000"/>
                </a:solidFill>
              </a:rPr>
              <a:t> </a:t>
            </a:r>
            <a:r>
              <a:rPr sz="2800" lang="en-US">
                <a:solidFill>
                  <a:srgbClr val="FFC000"/>
                </a:solidFill>
              </a:rPr>
              <a:t>S</a:t>
            </a:r>
            <a:r>
              <a:rPr sz="2800" lang="en-US">
                <a:solidFill>
                  <a:srgbClr val="FFC000"/>
                </a:solidFill>
              </a:rPr>
              <a:t>e</a:t>
            </a:r>
            <a:r>
              <a:rPr sz="2800" lang="en-US">
                <a:solidFill>
                  <a:srgbClr val="FFC000"/>
                </a:solidFill>
              </a:rPr>
              <a:t>r</a:t>
            </a:r>
            <a:r>
              <a:rPr sz="2800" lang="en-US">
                <a:solidFill>
                  <a:srgbClr val="FFC000"/>
                </a:solidFill>
              </a:rPr>
              <a:t>a</a:t>
            </a:r>
            <a:r>
              <a:rPr sz="2800" lang="en-US">
                <a:solidFill>
                  <a:srgbClr val="FFC000"/>
                </a:solidFill>
              </a:rPr>
              <a:t>p</a:t>
            </a:r>
            <a:r>
              <a:rPr sz="2800" lang="en-US">
                <a:solidFill>
                  <a:srgbClr val="FFC000"/>
                </a:solidFill>
              </a:rPr>
              <a:t>a</a:t>
            </a:r>
            <a:r>
              <a:rPr sz="2800" lang="en-US">
                <a:solidFill>
                  <a:srgbClr val="FFC000"/>
                </a:solidFill>
              </a:rPr>
              <a:t>n</a:t>
            </a:r>
            <a:endParaRPr sz="2800" lang="in-ID">
              <a:solidFill>
                <a:srgbClr val="000000"/>
              </a:solidFill>
            </a:endParaRPr>
          </a:p>
        </p:txBody>
      </p:sp>
      <p:sp>
        <p:nvSpPr>
          <p:cNvPr id="1048600" name=""/>
          <p:cNvSpPr txBox="1"/>
          <p:nvPr/>
        </p:nvSpPr>
        <p:spPr>
          <a:xfrm>
            <a:off x="5902699" y="5029385"/>
            <a:ext cx="412855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6600CC"/>
                </a:solidFill>
              </a:rPr>
              <a:t>P</a:t>
            </a:r>
            <a:r>
              <a:rPr sz="2800" lang="en-US">
                <a:solidFill>
                  <a:srgbClr val="6600CC"/>
                </a:solidFill>
              </a:rPr>
              <a:t>e</a:t>
            </a:r>
            <a:r>
              <a:rPr sz="2800" lang="en-US">
                <a:solidFill>
                  <a:srgbClr val="6600CC"/>
                </a:solidFill>
              </a:rPr>
              <a:t>m</a:t>
            </a:r>
            <a:r>
              <a:rPr sz="2800" lang="en-US">
                <a:solidFill>
                  <a:srgbClr val="6600CC"/>
                </a:solidFill>
              </a:rPr>
              <a:t>a</a:t>
            </a:r>
            <a:r>
              <a:rPr sz="2800" lang="en-US">
                <a:solidFill>
                  <a:srgbClr val="6600CC"/>
                </a:solidFill>
              </a:rPr>
              <a:t>k</a:t>
            </a:r>
            <a:r>
              <a:rPr sz="2800" lang="en-US">
                <a:solidFill>
                  <a:srgbClr val="6600CC"/>
                </a:solidFill>
              </a:rPr>
              <a:t>a</a:t>
            </a:r>
            <a:r>
              <a:rPr sz="2800" lang="en-US">
                <a:solidFill>
                  <a:srgbClr val="6600CC"/>
                </a:solidFill>
              </a:rPr>
              <a:t>i</a:t>
            </a:r>
            <a:r>
              <a:rPr sz="2800" lang="en-US">
                <a:solidFill>
                  <a:srgbClr val="6600CC"/>
                </a:solidFill>
              </a:rPr>
              <a:t>a</a:t>
            </a:r>
            <a:r>
              <a:rPr sz="2800" lang="en-US">
                <a:solidFill>
                  <a:srgbClr val="6600CC"/>
                </a:solidFill>
              </a:rPr>
              <a:t>n</a:t>
            </a:r>
            <a:r>
              <a:rPr sz="2800" lang="en-US">
                <a:solidFill>
                  <a:srgbClr val="6600CC"/>
                </a:solidFill>
              </a:rPr>
              <a:t> </a:t>
            </a:r>
            <a:r>
              <a:rPr sz="2800" lang="en-US">
                <a:solidFill>
                  <a:srgbClr val="6600CC"/>
                </a:solidFill>
              </a:rPr>
              <a:t>T</a:t>
            </a:r>
            <a:r>
              <a:rPr sz="2800" lang="en-US">
                <a:solidFill>
                  <a:srgbClr val="6600CC"/>
                </a:solidFill>
              </a:rPr>
              <a:t>a</a:t>
            </a:r>
            <a:r>
              <a:rPr sz="2800" lang="en-US">
                <a:solidFill>
                  <a:srgbClr val="6600CC"/>
                </a:solidFill>
              </a:rPr>
              <a:t>n</a:t>
            </a:r>
            <a:r>
              <a:rPr sz="2800" lang="en-US">
                <a:solidFill>
                  <a:srgbClr val="6600CC"/>
                </a:solidFill>
              </a:rPr>
              <a:t>d</a:t>
            </a:r>
            <a:r>
              <a:rPr sz="2800" lang="en-US">
                <a:solidFill>
                  <a:srgbClr val="6600CC"/>
                </a:solidFill>
              </a:rPr>
              <a:t>a</a:t>
            </a:r>
            <a:r>
              <a:rPr sz="2800" lang="en-US">
                <a:solidFill>
                  <a:srgbClr val="6600CC"/>
                </a:solidFill>
              </a:rPr>
              <a:t> </a:t>
            </a:r>
            <a:r>
              <a:rPr sz="2800" lang="en-US">
                <a:solidFill>
                  <a:srgbClr val="6600CC"/>
                </a:solidFill>
              </a:rPr>
              <a:t>B</a:t>
            </a:r>
            <a:r>
              <a:rPr sz="2800" lang="en-US">
                <a:solidFill>
                  <a:srgbClr val="6600CC"/>
                </a:solidFill>
              </a:rPr>
              <a:t>a</a:t>
            </a:r>
            <a:r>
              <a:rPr sz="2800" lang="en-US">
                <a:solidFill>
                  <a:srgbClr val="6600CC"/>
                </a:solidFill>
              </a:rPr>
              <a:t>c</a:t>
            </a:r>
            <a:r>
              <a:rPr sz="2800" lang="en-US">
                <a:solidFill>
                  <a:srgbClr val="6600CC"/>
                </a:solidFill>
              </a:rPr>
              <a:t>a</a:t>
            </a:r>
            <a:endParaRPr sz="2800" lang="in-ID">
              <a:solidFill>
                <a:srgbClr val="000000"/>
              </a:solidFill>
            </a:endParaRPr>
          </a:p>
        </p:txBody>
      </p:sp>
      <p:sp>
        <p:nvSpPr>
          <p:cNvPr id="1048601" name=""/>
          <p:cNvSpPr txBox="1"/>
          <p:nvPr/>
        </p:nvSpPr>
        <p:spPr>
          <a:xfrm>
            <a:off x="1902699" y="2806012"/>
            <a:ext cx="4000000" cy="1285240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008000"/>
                </a:solidFill>
              </a:rPr>
              <a:t> </a:t>
            </a:r>
            <a:r>
              <a:rPr sz="4000" lang="en-US">
                <a:solidFill>
                  <a:srgbClr val="008000"/>
                </a:solidFill>
              </a:rPr>
              <a:t> </a:t>
            </a:r>
            <a:r>
              <a:rPr sz="4000" lang="en-US">
                <a:solidFill>
                  <a:srgbClr val="008000"/>
                </a:solidFill>
              </a:rPr>
              <a:t> </a:t>
            </a:r>
            <a:r>
              <a:rPr sz="4000" lang="en-US">
                <a:solidFill>
                  <a:srgbClr val="008000"/>
                </a:solidFill>
              </a:rPr>
              <a:t>B</a:t>
            </a:r>
            <a:r>
              <a:rPr sz="4000" lang="en-US">
                <a:solidFill>
                  <a:srgbClr val="008000"/>
                </a:solidFill>
              </a:rPr>
              <a:t>A</a:t>
            </a:r>
            <a:r>
              <a:rPr sz="4000" lang="en-US">
                <a:solidFill>
                  <a:srgbClr val="008000"/>
                </a:solidFill>
              </a:rPr>
              <a:t>H</a:t>
            </a:r>
            <a:r>
              <a:rPr sz="4000" lang="en-US">
                <a:solidFill>
                  <a:srgbClr val="008000"/>
                </a:solidFill>
              </a:rPr>
              <a:t>A</a:t>
            </a:r>
            <a:r>
              <a:rPr sz="4000" lang="en-US">
                <a:solidFill>
                  <a:srgbClr val="008000"/>
                </a:solidFill>
              </a:rPr>
              <a:t>S</a:t>
            </a:r>
            <a:r>
              <a:rPr sz="4000" lang="en-US">
                <a:solidFill>
                  <a:srgbClr val="008000"/>
                </a:solidFill>
              </a:rPr>
              <a:t>A</a:t>
            </a:r>
            <a:r>
              <a:rPr sz="4000" lang="en-US">
                <a:solidFill>
                  <a:srgbClr val="008000"/>
                </a:solidFill>
              </a:rPr>
              <a:t> </a:t>
            </a:r>
            <a:endParaRPr sz="4000" lang="in-ID">
              <a:solidFill>
                <a:srgbClr val="008000"/>
              </a:solidFill>
            </a:endParaRPr>
          </a:p>
          <a:p>
            <a:r>
              <a:rPr sz="4000" lang="en-US">
                <a:solidFill>
                  <a:srgbClr val="008000"/>
                </a:solidFill>
              </a:rPr>
              <a:t>I</a:t>
            </a:r>
            <a:r>
              <a:rPr sz="4000" lang="en-US">
                <a:solidFill>
                  <a:srgbClr val="008000"/>
                </a:solidFill>
              </a:rPr>
              <a:t>N</a:t>
            </a:r>
            <a:r>
              <a:rPr sz="4000" lang="en-US">
                <a:solidFill>
                  <a:srgbClr val="008000"/>
                </a:solidFill>
              </a:rPr>
              <a:t>D</a:t>
            </a:r>
            <a:r>
              <a:rPr sz="4000" lang="en-US">
                <a:solidFill>
                  <a:srgbClr val="008000"/>
                </a:solidFill>
              </a:rPr>
              <a:t>O</a:t>
            </a:r>
            <a:r>
              <a:rPr sz="4000" lang="en-US">
                <a:solidFill>
                  <a:srgbClr val="008000"/>
                </a:solidFill>
              </a:rPr>
              <a:t>N</a:t>
            </a:r>
            <a:r>
              <a:rPr sz="4000" lang="en-US">
                <a:solidFill>
                  <a:srgbClr val="008000"/>
                </a:solidFill>
              </a:rPr>
              <a:t>E</a:t>
            </a:r>
            <a:r>
              <a:rPr sz="4000" lang="en-US">
                <a:solidFill>
                  <a:srgbClr val="008000"/>
                </a:solidFill>
              </a:rPr>
              <a:t>S</a:t>
            </a:r>
            <a:r>
              <a:rPr sz="4000" lang="en-US">
                <a:solidFill>
                  <a:srgbClr val="008000"/>
                </a:solidFill>
              </a:rPr>
              <a:t>I</a:t>
            </a:r>
            <a:r>
              <a:rPr sz="4000" lang="en-US">
                <a:solidFill>
                  <a:srgbClr val="008000"/>
                </a:solidFill>
              </a:rPr>
              <a:t>A</a:t>
            </a:r>
            <a:endParaRPr sz="4000" lang="in-ID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图片 1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6096"/>
            <a:ext cx="12192000" cy="6851904"/>
          </a:xfrm>
          <a:prstGeom prst="rect"/>
        </p:spPr>
      </p:pic>
      <p:pic>
        <p:nvPicPr>
          <p:cNvPr id="2097174" name="图片 1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8451" r="9894"/>
          <a:stretch>
            <a:fillRect/>
          </a:stretch>
        </p:blipFill>
        <p:spPr>
          <a:xfrm>
            <a:off x="-650929" y="-1122937"/>
            <a:ext cx="13576515" cy="9351636"/>
          </a:xfrm>
          <a:prstGeom prst="rect"/>
        </p:spPr>
      </p:pic>
      <p:pic>
        <p:nvPicPr>
          <p:cNvPr id="2097175" name="图片 2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r="74331" b="88924"/>
          <a:stretch>
            <a:fillRect/>
          </a:stretch>
        </p:blipFill>
        <p:spPr>
          <a:xfrm>
            <a:off x="-300556" y="100869"/>
            <a:ext cx="3129566" cy="759532"/>
          </a:xfrm>
          <a:prstGeom prst="rect"/>
        </p:spPr>
      </p:pic>
      <p:pic>
        <p:nvPicPr>
          <p:cNvPr id="2097176" name="图片 2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9930" t="52958" r="82570" b="34646"/>
          <a:stretch>
            <a:fillRect/>
          </a:stretch>
        </p:blipFill>
        <p:spPr>
          <a:xfrm>
            <a:off x="1522395" y="4763267"/>
            <a:ext cx="1593910" cy="1481663"/>
          </a:xfrm>
          <a:prstGeom prst="rect"/>
        </p:spPr>
      </p:pic>
      <p:pic>
        <p:nvPicPr>
          <p:cNvPr id="2097177" name="图片 2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87465" t="1873" r="2500" b="79533"/>
          <a:stretch>
            <a:fillRect/>
          </a:stretch>
        </p:blipFill>
        <p:spPr>
          <a:xfrm>
            <a:off x="10864617" y="36535"/>
            <a:ext cx="1208563" cy="1259448"/>
          </a:xfrm>
          <a:prstGeom prst="rect"/>
        </p:spPr>
      </p:pic>
      <p:pic>
        <p:nvPicPr>
          <p:cNvPr id="2097178" name="图片 2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73838" t="89393" r="6198" b="465"/>
          <a:stretch>
            <a:fillRect/>
          </a:stretch>
        </p:blipFill>
        <p:spPr>
          <a:xfrm>
            <a:off x="8864434" y="5888735"/>
            <a:ext cx="3327566" cy="950733"/>
          </a:xfrm>
          <a:prstGeom prst="rect"/>
        </p:spPr>
      </p:pic>
      <p:pic>
        <p:nvPicPr>
          <p:cNvPr id="2097179" name="图片 3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3063" t="10700" r="80880" b="48920"/>
          <a:stretch>
            <a:fillRect/>
          </a:stretch>
        </p:blipFill>
        <p:spPr>
          <a:xfrm>
            <a:off x="58573" y="666259"/>
            <a:ext cx="2606933" cy="4137734"/>
          </a:xfrm>
          <a:prstGeom prst="rect"/>
        </p:spPr>
      </p:pic>
      <p:pic>
        <p:nvPicPr>
          <p:cNvPr id="2097180" name="图片 3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4" cstate="print"/>
          <a:srcRect l="40169" t="78873" r="35932"/>
          <a:stretch>
            <a:fillRect/>
          </a:stretch>
        </p:blipFill>
        <p:spPr>
          <a:xfrm>
            <a:off x="4997364" y="5181539"/>
            <a:ext cx="3371603" cy="1676461"/>
          </a:xfrm>
          <a:prstGeom prst="rect"/>
        </p:spPr>
      </p:pic>
      <p:sp>
        <p:nvSpPr>
          <p:cNvPr id="1048602" name=""/>
          <p:cNvSpPr txBox="1"/>
          <p:nvPr/>
        </p:nvSpPr>
        <p:spPr>
          <a:xfrm>
            <a:off x="1830463" y="1246172"/>
            <a:ext cx="8174556" cy="624841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2A5E3"/>
                </a:solidFill>
              </a:rPr>
              <a:t>P</a:t>
            </a:r>
            <a:r>
              <a:rPr sz="3600" lang="en-US">
                <a:solidFill>
                  <a:srgbClr val="02A5E3"/>
                </a:solidFill>
              </a:rPr>
              <a:t>E</a:t>
            </a:r>
            <a:r>
              <a:rPr sz="3600" lang="en-US">
                <a:solidFill>
                  <a:srgbClr val="02A5E3"/>
                </a:solidFill>
              </a:rPr>
              <a:t>M</a:t>
            </a:r>
            <a:r>
              <a:rPr sz="3600" lang="en-US">
                <a:solidFill>
                  <a:srgbClr val="02A5E3"/>
                </a:solidFill>
              </a:rPr>
              <a:t>A</a:t>
            </a:r>
            <a:r>
              <a:rPr sz="3600" lang="en-US">
                <a:solidFill>
                  <a:srgbClr val="02A5E3"/>
                </a:solidFill>
              </a:rPr>
              <a:t>K</a:t>
            </a:r>
            <a:r>
              <a:rPr sz="3600" lang="en-US">
                <a:solidFill>
                  <a:srgbClr val="02A5E3"/>
                </a:solidFill>
              </a:rPr>
              <a:t>A</a:t>
            </a:r>
            <a:r>
              <a:rPr sz="3600" lang="en-US">
                <a:solidFill>
                  <a:srgbClr val="02A5E3"/>
                </a:solidFill>
              </a:rPr>
              <a:t>I</a:t>
            </a:r>
            <a:r>
              <a:rPr sz="3600" lang="en-US">
                <a:solidFill>
                  <a:srgbClr val="02A5E3"/>
                </a:solidFill>
              </a:rPr>
              <a:t>A</a:t>
            </a:r>
            <a:r>
              <a:rPr sz="3600" lang="en-US">
                <a:solidFill>
                  <a:srgbClr val="02A5E3"/>
                </a:solidFill>
              </a:rPr>
              <a:t>N</a:t>
            </a:r>
            <a:r>
              <a:rPr sz="3600" lang="en-US">
                <a:solidFill>
                  <a:srgbClr val="02A5E3"/>
                </a:solidFill>
              </a:rPr>
              <a:t> </a:t>
            </a:r>
            <a:r>
              <a:rPr sz="3600" lang="en-US">
                <a:solidFill>
                  <a:srgbClr val="02A5E3"/>
                </a:solidFill>
              </a:rPr>
              <a:t>H</a:t>
            </a:r>
            <a:r>
              <a:rPr sz="3600" lang="en-US">
                <a:solidFill>
                  <a:srgbClr val="02A5E3"/>
                </a:solidFill>
              </a:rPr>
              <a:t>U</a:t>
            </a:r>
            <a:r>
              <a:rPr sz="3600" lang="en-US">
                <a:solidFill>
                  <a:srgbClr val="02A5E3"/>
                </a:solidFill>
              </a:rPr>
              <a:t>R</a:t>
            </a:r>
            <a:r>
              <a:rPr sz="3600" lang="en-US">
                <a:solidFill>
                  <a:srgbClr val="02A5E3"/>
                </a:solidFill>
              </a:rPr>
              <a:t>U</a:t>
            </a:r>
            <a:r>
              <a:rPr sz="3600" lang="en-US">
                <a:solidFill>
                  <a:srgbClr val="02A5E3"/>
                </a:solidFill>
              </a:rPr>
              <a:t>F</a:t>
            </a:r>
            <a:endParaRPr sz="2800" lang="in-ID">
              <a:solidFill>
                <a:srgbClr val="000000"/>
              </a:solidFill>
            </a:endParaRPr>
          </a:p>
        </p:txBody>
      </p:sp>
      <p:sp>
        <p:nvSpPr>
          <p:cNvPr id="1048603" name=""/>
          <p:cNvSpPr txBox="1"/>
          <p:nvPr/>
        </p:nvSpPr>
        <p:spPr>
          <a:xfrm>
            <a:off x="2319350" y="2060755"/>
            <a:ext cx="8271658" cy="1348741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1</a:t>
            </a:r>
            <a:r>
              <a:rPr b="1" sz="2800" lang="en-US">
                <a:solidFill>
                  <a:srgbClr val="000000"/>
                </a:solidFill>
              </a:rPr>
              <a:t>.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u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u</a:t>
            </a:r>
            <a:r>
              <a:rPr b="1" sz="2800" lang="en-US">
                <a:solidFill>
                  <a:srgbClr val="000000"/>
                </a:solidFill>
              </a:rPr>
              <a:t>f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b</a:t>
            </a:r>
            <a:r>
              <a:rPr b="1" sz="2800" lang="en-US">
                <a:solidFill>
                  <a:srgbClr val="000000"/>
                </a:solidFill>
              </a:rPr>
              <a:t>j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d</a:t>
            </a:r>
            <a:endParaRPr sz="2800" lang="in-ID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Z</a:t>
            </a:r>
            <a:endParaRPr sz="2800" lang="in-ID">
              <a:solidFill>
                <a:srgbClr val="000000"/>
              </a:solidFill>
            </a:endParaRPr>
          </a:p>
        </p:txBody>
      </p:sp>
      <p:sp>
        <p:nvSpPr>
          <p:cNvPr id="1048604" name=""/>
          <p:cNvSpPr txBox="1"/>
          <p:nvPr/>
        </p:nvSpPr>
        <p:spPr>
          <a:xfrm rot="21600000">
            <a:off x="2319350" y="3621560"/>
            <a:ext cx="6732477" cy="9296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2</a:t>
            </a:r>
            <a:r>
              <a:rPr b="1" sz="2800" lang="en-US">
                <a:solidFill>
                  <a:srgbClr val="000000"/>
                </a:solidFill>
              </a:rPr>
              <a:t>.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u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u</a:t>
            </a:r>
            <a:r>
              <a:rPr b="1" sz="2800" lang="en-US">
                <a:solidFill>
                  <a:srgbClr val="000000"/>
                </a:solidFill>
              </a:rPr>
              <a:t>f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V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k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endParaRPr sz="2800" lang="in-ID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u</a:t>
            </a:r>
            <a:endParaRPr sz="2800" lang="in-ID">
              <a:solidFill>
                <a:srgbClr val="000000"/>
              </a:solidFill>
            </a:endParaRPr>
          </a:p>
        </p:txBody>
      </p:sp>
      <p:pic>
        <p:nvPicPr>
          <p:cNvPr id="2097181" name="图片 37"/>
          <p:cNvPicPr>
            <a:picLocks/>
          </p:cNvPicPr>
          <p:nvPr/>
        </p:nvPicPr>
        <p:blipFill rotWithShape="1">
          <a:blip xmlns:r="http://schemas.openxmlformats.org/officeDocument/2006/relationships" r:embed="rId5" cstate="print"/>
          <a:srcRect l="25423" r="19789" b="72883"/>
          <a:stretch>
            <a:fillRect/>
          </a:stretch>
        </p:blipFill>
        <p:spPr>
          <a:xfrm>
            <a:off x="1405587" y="-138457"/>
            <a:ext cx="6723105" cy="1871537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图片 1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6096"/>
            <a:ext cx="12192000" cy="6851904"/>
          </a:xfrm>
          <a:prstGeom prst="rect"/>
        </p:spPr>
      </p:pic>
      <p:sp>
        <p:nvSpPr>
          <p:cNvPr id="1048605" name="圆角矩形 14"/>
          <p:cNvSpPr/>
          <p:nvPr/>
        </p:nvSpPr>
        <p:spPr>
          <a:xfrm>
            <a:off x="353518" y="359319"/>
            <a:ext cx="11495582" cy="61748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F3F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83" name="图片 1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25423" r="34349" b="72883"/>
          <a:stretch>
            <a:fillRect/>
          </a:stretch>
        </p:blipFill>
        <p:spPr>
          <a:xfrm>
            <a:off x="-407461" y="132646"/>
            <a:ext cx="4266229" cy="1617455"/>
          </a:xfrm>
          <a:prstGeom prst="rect"/>
        </p:spPr>
      </p:pic>
      <p:pic>
        <p:nvPicPr>
          <p:cNvPr id="2097184" name="图片 1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64789" r="19789" b="72883"/>
          <a:stretch>
            <a:fillRect/>
          </a:stretch>
        </p:blipFill>
        <p:spPr>
          <a:xfrm>
            <a:off x="8801747" y="-182246"/>
            <a:ext cx="1953996" cy="1932347"/>
          </a:xfrm>
          <a:prstGeom prst="rect"/>
        </p:spPr>
      </p:pic>
      <p:pic>
        <p:nvPicPr>
          <p:cNvPr id="2097185" name="图片 2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4" cstate="print"/>
          <a:srcRect l="3063" t="10700" r="80880" b="48920"/>
          <a:stretch>
            <a:fillRect/>
          </a:stretch>
        </p:blipFill>
        <p:spPr>
          <a:xfrm>
            <a:off x="10932502" y="6096"/>
            <a:ext cx="1232970" cy="1744005"/>
          </a:xfrm>
          <a:prstGeom prst="rect"/>
        </p:spPr>
      </p:pic>
      <p:pic>
        <p:nvPicPr>
          <p:cNvPr id="2097186" name="图片 2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5" cstate="print"/>
          <a:srcRect l="4014" t="64415" r="75810" b="12296"/>
          <a:stretch>
            <a:fillRect/>
          </a:stretch>
        </p:blipFill>
        <p:spPr>
          <a:xfrm>
            <a:off x="-75671" y="5852160"/>
            <a:ext cx="1589654" cy="1032027"/>
          </a:xfrm>
          <a:prstGeom prst="rect"/>
        </p:spPr>
      </p:pic>
      <p:sp>
        <p:nvSpPr>
          <p:cNvPr id="1048606" name="矩形 31"/>
          <p:cNvSpPr/>
          <p:nvPr/>
        </p:nvSpPr>
        <p:spPr>
          <a:xfrm>
            <a:off x="1468158" y="-1371601"/>
            <a:ext cx="955002" cy="1182411"/>
          </a:xfrm>
          <a:prstGeom prst="rect"/>
          <a:solidFill>
            <a:srgbClr val="36BA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7" name="矩形 32"/>
          <p:cNvSpPr/>
          <p:nvPr/>
        </p:nvSpPr>
        <p:spPr>
          <a:xfrm>
            <a:off x="2423160" y="-1371601"/>
            <a:ext cx="955002" cy="1182411"/>
          </a:xfrm>
          <a:prstGeom prst="rect"/>
          <a:solidFill>
            <a:srgbClr val="F3DD2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8" name="矩形 33"/>
          <p:cNvSpPr/>
          <p:nvPr/>
        </p:nvSpPr>
        <p:spPr>
          <a:xfrm>
            <a:off x="3378162" y="-1373615"/>
            <a:ext cx="955002" cy="1182411"/>
          </a:xfrm>
          <a:prstGeom prst="rect"/>
          <a:solidFill>
            <a:srgbClr val="E8411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9" name="矩形 34"/>
          <p:cNvSpPr/>
          <p:nvPr/>
        </p:nvSpPr>
        <p:spPr>
          <a:xfrm>
            <a:off x="4333164" y="-1373615"/>
            <a:ext cx="955002" cy="1182411"/>
          </a:xfrm>
          <a:prstGeom prst="rect"/>
          <a:solidFill>
            <a:srgbClr val="4F3F9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10" name="iṣ1ïdê"/>
          <p:cNvSpPr/>
          <p:nvPr/>
        </p:nvSpPr>
        <p:spPr>
          <a:xfrm>
            <a:off x="6069385" y="5493320"/>
            <a:ext cx="5779714" cy="343271"/>
          </a:xfrm>
          <a:custGeom>
            <a:avLst/>
            <a:gdLst>
              <a:gd name="connsiteX0" fmla="*/ 0 w 6031406"/>
              <a:gd name="connsiteY0" fmla="*/ 0 h 358220"/>
              <a:gd name="connsiteX1" fmla="*/ 6031406 w 6031406"/>
              <a:gd name="connsiteY1" fmla="*/ 0 h 358220"/>
              <a:gd name="connsiteX2" fmla="*/ 6031406 w 6031406"/>
              <a:gd name="connsiteY2" fmla="*/ 358220 h 358220"/>
              <a:gd name="connsiteX3" fmla="*/ 179110 w 6031406"/>
              <a:gd name="connsiteY3" fmla="*/ 358220 h 358220"/>
              <a:gd name="connsiteX4" fmla="*/ 0 w 6031406"/>
              <a:gd name="connsiteY4" fmla="*/ 179110 h 358220"/>
              <a:gd name="connsiteX5" fmla="*/ 0 w 6031406"/>
              <a:gd name="connsiteY5" fmla="*/ 0 h 35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1406" h="358220">
                <a:moveTo>
                  <a:pt x="0" y="0"/>
                </a:moveTo>
                <a:lnTo>
                  <a:pt x="6031406" y="0"/>
                </a:lnTo>
                <a:lnTo>
                  <a:pt x="6031406" y="358220"/>
                </a:lnTo>
                <a:lnTo>
                  <a:pt x="179110" y="358220"/>
                </a:lnTo>
                <a:cubicBezTo>
                  <a:pt x="80190" y="358220"/>
                  <a:pt x="0" y="278030"/>
                  <a:pt x="0" y="1791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</a:p>
        </p:txBody>
      </p:sp>
      <p:sp>
        <p:nvSpPr>
          <p:cNvPr id="1048611" name="ïṥ1îdé"/>
          <p:cNvSpPr/>
          <p:nvPr/>
        </p:nvSpPr>
        <p:spPr>
          <a:xfrm>
            <a:off x="9341726" y="2128345"/>
            <a:ext cx="65764" cy="65764"/>
          </a:xfrm>
          <a:prstGeom prst="ellipse"/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</a:p>
        </p:txBody>
      </p:sp>
      <p:sp>
        <p:nvSpPr>
          <p:cNvPr id="1048612" name="îŝľîḋê"/>
          <p:cNvSpPr/>
          <p:nvPr/>
        </p:nvSpPr>
        <p:spPr>
          <a:xfrm>
            <a:off x="6007487" y="5493325"/>
            <a:ext cx="5841613" cy="237109"/>
          </a:xfrm>
          <a:custGeom>
            <a:avLst/>
            <a:gdLst>
              <a:gd name="connsiteX0" fmla="*/ 0 w 6096000"/>
              <a:gd name="connsiteY0" fmla="*/ 0 h 247434"/>
              <a:gd name="connsiteX1" fmla="*/ 6096000 w 6096000"/>
              <a:gd name="connsiteY1" fmla="*/ 0 h 247434"/>
              <a:gd name="connsiteX2" fmla="*/ 6096000 w 6096000"/>
              <a:gd name="connsiteY2" fmla="*/ 247434 h 247434"/>
              <a:gd name="connsiteX3" fmla="*/ 123717 w 6096000"/>
              <a:gd name="connsiteY3" fmla="*/ 247434 h 247434"/>
              <a:gd name="connsiteX4" fmla="*/ 0 w 6096000"/>
              <a:gd name="connsiteY4" fmla="*/ 123717 h 247434"/>
              <a:gd name="connsiteX5" fmla="*/ 0 w 6096000"/>
              <a:gd name="connsiteY5" fmla="*/ 0 h 2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247434">
                <a:moveTo>
                  <a:pt x="0" y="0"/>
                </a:moveTo>
                <a:lnTo>
                  <a:pt x="6096000" y="0"/>
                </a:lnTo>
                <a:lnTo>
                  <a:pt x="6096000" y="247434"/>
                </a:lnTo>
                <a:lnTo>
                  <a:pt x="123717" y="247434"/>
                </a:lnTo>
                <a:cubicBezTo>
                  <a:pt x="55390" y="247434"/>
                  <a:pt x="0" y="192044"/>
                  <a:pt x="0" y="12371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</a:p>
        </p:txBody>
      </p:sp>
      <p:sp>
        <p:nvSpPr>
          <p:cNvPr id="1048613" name="íślíḍè"/>
          <p:cNvSpPr/>
          <p:nvPr/>
        </p:nvSpPr>
        <p:spPr>
          <a:xfrm flipV="1">
            <a:off x="8787135" y="5493316"/>
            <a:ext cx="1373179" cy="1422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</a:p>
        </p:txBody>
      </p:sp>
      <p:pic>
        <p:nvPicPr>
          <p:cNvPr id="2097187" name="图片 2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6" cstate="print"/>
          <a:srcRect l="77535" t="37370" r="2077" b="14551"/>
          <a:stretch>
            <a:fillRect/>
          </a:stretch>
        </p:blipFill>
        <p:spPr>
          <a:xfrm>
            <a:off x="10947763" y="5006385"/>
            <a:ext cx="1415687" cy="1877802"/>
          </a:xfrm>
          <a:prstGeom prst="rect"/>
        </p:spPr>
      </p:pic>
      <p:sp>
        <p:nvSpPr>
          <p:cNvPr id="1048614" name=""/>
          <p:cNvSpPr txBox="1"/>
          <p:nvPr/>
        </p:nvSpPr>
        <p:spPr>
          <a:xfrm>
            <a:off x="900661" y="1310189"/>
            <a:ext cx="9207931" cy="1348741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3</a:t>
            </a:r>
            <a:r>
              <a:rPr b="1" sz="2800" lang="en-US">
                <a:solidFill>
                  <a:srgbClr val="000000"/>
                </a:solidFill>
              </a:rPr>
              <a:t>.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u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u</a:t>
            </a:r>
            <a:r>
              <a:rPr b="1" sz="2800" lang="en-US">
                <a:solidFill>
                  <a:srgbClr val="000000"/>
                </a:solidFill>
              </a:rPr>
              <a:t>f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K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endParaRPr sz="2800" lang="in-ID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z</a:t>
            </a:r>
            <a:endParaRPr sz="2800" lang="in-ID">
              <a:solidFill>
                <a:srgbClr val="000000"/>
              </a:solidFill>
            </a:endParaRPr>
          </a:p>
        </p:txBody>
      </p:sp>
      <p:sp>
        <p:nvSpPr>
          <p:cNvPr id="1048615" name=""/>
          <p:cNvSpPr txBox="1"/>
          <p:nvPr/>
        </p:nvSpPr>
        <p:spPr>
          <a:xfrm>
            <a:off x="900661" y="2660034"/>
            <a:ext cx="9311140" cy="13487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4</a:t>
            </a:r>
            <a:r>
              <a:rPr b="1" sz="2800" lang="en-US">
                <a:solidFill>
                  <a:srgbClr val="000000"/>
                </a:solidFill>
              </a:rPr>
              <a:t>.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u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u</a:t>
            </a:r>
            <a:r>
              <a:rPr b="1" sz="2800" lang="en-US">
                <a:solidFill>
                  <a:srgbClr val="000000"/>
                </a:solidFill>
              </a:rPr>
              <a:t>f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f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g</a:t>
            </a:r>
            <a:endParaRPr sz="2800" lang="in-ID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i</a:t>
            </a:r>
            <a:endParaRPr sz="2800" lang="in-ID">
              <a:solidFill>
                <a:srgbClr val="000000"/>
              </a:solidFill>
            </a:endParaRPr>
          </a:p>
        </p:txBody>
      </p:sp>
      <p:sp>
        <p:nvSpPr>
          <p:cNvPr id="1048616" name=""/>
          <p:cNvSpPr txBox="1"/>
          <p:nvPr/>
        </p:nvSpPr>
        <p:spPr>
          <a:xfrm>
            <a:off x="887291" y="4097739"/>
            <a:ext cx="9234671" cy="13487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5</a:t>
            </a:r>
            <a:r>
              <a:rPr b="1" sz="2800" lang="en-US">
                <a:solidFill>
                  <a:srgbClr val="000000"/>
                </a:solidFill>
              </a:rPr>
              <a:t>.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G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b</a:t>
            </a:r>
            <a:r>
              <a:rPr b="1" sz="2800" lang="en-US">
                <a:solidFill>
                  <a:srgbClr val="000000"/>
                </a:solidFill>
              </a:rPr>
              <a:t>u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g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u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u</a:t>
            </a:r>
            <a:r>
              <a:rPr b="1" sz="2800" lang="en-US">
                <a:solidFill>
                  <a:srgbClr val="000000"/>
                </a:solidFill>
              </a:rPr>
              <a:t>f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K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endParaRPr sz="2800" lang="in-ID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y</a:t>
            </a:r>
            <a:endParaRPr sz="2800" lang="in-ID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图片 1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6096"/>
            <a:ext cx="12192000" cy="6851904"/>
          </a:xfrm>
          <a:prstGeom prst="rect"/>
        </p:spPr>
      </p:pic>
      <p:sp>
        <p:nvSpPr>
          <p:cNvPr id="1048617" name="圆角矩形 14"/>
          <p:cNvSpPr/>
          <p:nvPr/>
        </p:nvSpPr>
        <p:spPr>
          <a:xfrm>
            <a:off x="353518" y="359319"/>
            <a:ext cx="11495582" cy="61748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F3F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89" name="图片 1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25423" r="34349" b="72883"/>
          <a:stretch>
            <a:fillRect/>
          </a:stretch>
        </p:blipFill>
        <p:spPr>
          <a:xfrm>
            <a:off x="-407461" y="132646"/>
            <a:ext cx="4266229" cy="1617455"/>
          </a:xfrm>
          <a:prstGeom prst="rect"/>
        </p:spPr>
      </p:pic>
      <p:pic>
        <p:nvPicPr>
          <p:cNvPr id="2097190" name="图片 1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64789" r="19789" b="72883"/>
          <a:stretch>
            <a:fillRect/>
          </a:stretch>
        </p:blipFill>
        <p:spPr>
          <a:xfrm>
            <a:off x="8801747" y="-182246"/>
            <a:ext cx="1953996" cy="1932347"/>
          </a:xfrm>
          <a:prstGeom prst="rect"/>
        </p:spPr>
      </p:pic>
      <p:pic>
        <p:nvPicPr>
          <p:cNvPr id="2097191" name="图片 2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4" cstate="print"/>
          <a:srcRect l="3063" t="10700" r="80880" b="48920"/>
          <a:stretch>
            <a:fillRect/>
          </a:stretch>
        </p:blipFill>
        <p:spPr>
          <a:xfrm>
            <a:off x="10932502" y="6096"/>
            <a:ext cx="1232970" cy="1744005"/>
          </a:xfrm>
          <a:prstGeom prst="rect"/>
        </p:spPr>
      </p:pic>
      <p:pic>
        <p:nvPicPr>
          <p:cNvPr id="2097192" name="图片 2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5" cstate="print"/>
          <a:srcRect l="4014" t="64415" r="75810" b="12296"/>
          <a:stretch>
            <a:fillRect/>
          </a:stretch>
        </p:blipFill>
        <p:spPr>
          <a:xfrm>
            <a:off x="-75671" y="5852160"/>
            <a:ext cx="1589654" cy="1032027"/>
          </a:xfrm>
          <a:prstGeom prst="rect"/>
        </p:spPr>
      </p:pic>
      <p:pic>
        <p:nvPicPr>
          <p:cNvPr id="2097193" name="图片 2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6" cstate="print"/>
          <a:srcRect l="77535" t="37370" r="2077" b="14551"/>
          <a:stretch>
            <a:fillRect/>
          </a:stretch>
        </p:blipFill>
        <p:spPr>
          <a:xfrm>
            <a:off x="10947763" y="5006385"/>
            <a:ext cx="1415687" cy="1877802"/>
          </a:xfrm>
          <a:prstGeom prst="rect"/>
        </p:spPr>
      </p:pic>
      <p:sp>
        <p:nvSpPr>
          <p:cNvPr id="1048618" name="矩形 31"/>
          <p:cNvSpPr/>
          <p:nvPr/>
        </p:nvSpPr>
        <p:spPr>
          <a:xfrm>
            <a:off x="1468158" y="-1371601"/>
            <a:ext cx="955002" cy="1182411"/>
          </a:xfrm>
          <a:prstGeom prst="rect"/>
          <a:solidFill>
            <a:srgbClr val="36BA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19" name="矩形 32"/>
          <p:cNvSpPr/>
          <p:nvPr/>
        </p:nvSpPr>
        <p:spPr>
          <a:xfrm>
            <a:off x="2423160" y="-1371601"/>
            <a:ext cx="955002" cy="1182411"/>
          </a:xfrm>
          <a:prstGeom prst="rect"/>
          <a:solidFill>
            <a:srgbClr val="F3DD2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20" name="矩形 33"/>
          <p:cNvSpPr/>
          <p:nvPr/>
        </p:nvSpPr>
        <p:spPr>
          <a:xfrm>
            <a:off x="3378162" y="-1373615"/>
            <a:ext cx="955002" cy="1182411"/>
          </a:xfrm>
          <a:prstGeom prst="rect"/>
          <a:solidFill>
            <a:srgbClr val="E8411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21" name="矩形 34"/>
          <p:cNvSpPr/>
          <p:nvPr/>
        </p:nvSpPr>
        <p:spPr>
          <a:xfrm>
            <a:off x="4333164" y="-1373615"/>
            <a:ext cx="955002" cy="1182411"/>
          </a:xfrm>
          <a:prstGeom prst="rect"/>
          <a:solidFill>
            <a:srgbClr val="4F3F9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22" name=""/>
          <p:cNvSpPr txBox="1"/>
          <p:nvPr/>
        </p:nvSpPr>
        <p:spPr>
          <a:xfrm>
            <a:off x="3858767" y="878098"/>
            <a:ext cx="5199631" cy="6248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2A5E3"/>
                </a:solidFill>
              </a:rPr>
              <a:t>P</a:t>
            </a:r>
            <a:r>
              <a:rPr sz="3600" lang="en-US">
                <a:solidFill>
                  <a:srgbClr val="02A5E3"/>
                </a:solidFill>
              </a:rPr>
              <a:t>E</a:t>
            </a:r>
            <a:r>
              <a:rPr sz="3600" lang="en-US">
                <a:solidFill>
                  <a:srgbClr val="02A5E3"/>
                </a:solidFill>
              </a:rPr>
              <a:t>N</a:t>
            </a:r>
            <a:r>
              <a:rPr sz="3600" lang="en-US">
                <a:solidFill>
                  <a:srgbClr val="02A5E3"/>
                </a:solidFill>
              </a:rPr>
              <a:t>U</a:t>
            </a:r>
            <a:r>
              <a:rPr sz="3600" lang="en-US">
                <a:solidFill>
                  <a:srgbClr val="02A5E3"/>
                </a:solidFill>
              </a:rPr>
              <a:t>L</a:t>
            </a:r>
            <a:r>
              <a:rPr sz="3600" lang="en-US">
                <a:solidFill>
                  <a:srgbClr val="02A5E3"/>
                </a:solidFill>
              </a:rPr>
              <a:t>I</a:t>
            </a:r>
            <a:r>
              <a:rPr sz="3600" lang="en-US">
                <a:solidFill>
                  <a:srgbClr val="02A5E3"/>
                </a:solidFill>
              </a:rPr>
              <a:t>S</a:t>
            </a:r>
            <a:r>
              <a:rPr sz="3600" lang="en-US">
                <a:solidFill>
                  <a:srgbClr val="02A5E3"/>
                </a:solidFill>
              </a:rPr>
              <a:t>A</a:t>
            </a:r>
            <a:r>
              <a:rPr sz="3600" lang="en-US">
                <a:solidFill>
                  <a:srgbClr val="02A5E3"/>
                </a:solidFill>
              </a:rPr>
              <a:t>N</a:t>
            </a:r>
            <a:r>
              <a:rPr sz="3600" lang="en-US">
                <a:solidFill>
                  <a:srgbClr val="02A5E3"/>
                </a:solidFill>
              </a:rPr>
              <a:t> </a:t>
            </a:r>
            <a:r>
              <a:rPr sz="3600" lang="en-US">
                <a:solidFill>
                  <a:srgbClr val="02A5E3"/>
                </a:solidFill>
              </a:rPr>
              <a:t>H</a:t>
            </a:r>
            <a:r>
              <a:rPr sz="3600" lang="en-US">
                <a:solidFill>
                  <a:srgbClr val="02A5E3"/>
                </a:solidFill>
              </a:rPr>
              <a:t>U</a:t>
            </a:r>
            <a:r>
              <a:rPr sz="3600" lang="en-US">
                <a:solidFill>
                  <a:srgbClr val="02A5E3"/>
                </a:solidFill>
              </a:rPr>
              <a:t>R</a:t>
            </a:r>
            <a:r>
              <a:rPr sz="3600" lang="en-US">
                <a:solidFill>
                  <a:srgbClr val="02A5E3"/>
                </a:solidFill>
              </a:rPr>
              <a:t>U</a:t>
            </a:r>
            <a:r>
              <a:rPr sz="3600" lang="en-US">
                <a:solidFill>
                  <a:srgbClr val="02A5E3"/>
                </a:solidFill>
              </a:rPr>
              <a:t>F</a:t>
            </a:r>
            <a:endParaRPr sz="2800" lang="in-ID">
              <a:solidFill>
                <a:srgbClr val="000000"/>
              </a:solidFill>
            </a:endParaRPr>
          </a:p>
        </p:txBody>
      </p:sp>
      <p:sp>
        <p:nvSpPr>
          <p:cNvPr id="1048623" name=""/>
          <p:cNvSpPr txBox="1"/>
          <p:nvPr/>
        </p:nvSpPr>
        <p:spPr>
          <a:xfrm>
            <a:off x="1513983" y="1750101"/>
            <a:ext cx="8520247" cy="17678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.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b="1" sz="2800" lang="en-US">
                <a:solidFill>
                  <a:srgbClr val="9933FF"/>
                </a:solidFill>
              </a:rPr>
              <a:t>H</a:t>
            </a:r>
            <a:r>
              <a:rPr b="1" sz="2800" lang="en-US">
                <a:solidFill>
                  <a:srgbClr val="9933FF"/>
                </a:solidFill>
              </a:rPr>
              <a:t>u</a:t>
            </a:r>
            <a:r>
              <a:rPr b="1" sz="2800" lang="en-US">
                <a:solidFill>
                  <a:srgbClr val="9933FF"/>
                </a:solidFill>
              </a:rPr>
              <a:t>r</a:t>
            </a:r>
            <a:r>
              <a:rPr b="1" sz="2800" lang="en-US">
                <a:solidFill>
                  <a:srgbClr val="9933FF"/>
                </a:solidFill>
              </a:rPr>
              <a:t>u</a:t>
            </a:r>
            <a:r>
              <a:rPr b="1" sz="2800" lang="en-US">
                <a:solidFill>
                  <a:srgbClr val="9933FF"/>
                </a:solidFill>
              </a:rPr>
              <a:t>f</a:t>
            </a:r>
            <a:r>
              <a:rPr b="1" sz="2800" lang="en-US">
                <a:solidFill>
                  <a:srgbClr val="9933FF"/>
                </a:solidFill>
              </a:rPr>
              <a:t> </a:t>
            </a:r>
            <a:r>
              <a:rPr b="1" sz="2800" lang="en-US">
                <a:solidFill>
                  <a:srgbClr val="9933FF"/>
                </a:solidFill>
              </a:rPr>
              <a:t>K</a:t>
            </a:r>
            <a:r>
              <a:rPr b="1" sz="2800" lang="en-US">
                <a:solidFill>
                  <a:srgbClr val="9933FF"/>
                </a:solidFill>
              </a:rPr>
              <a:t>a</a:t>
            </a:r>
            <a:r>
              <a:rPr b="1" sz="2800" lang="en-US">
                <a:solidFill>
                  <a:srgbClr val="9933FF"/>
                </a:solidFill>
              </a:rPr>
              <a:t>p</a:t>
            </a:r>
            <a:r>
              <a:rPr b="1" sz="2800" lang="en-US">
                <a:solidFill>
                  <a:srgbClr val="9933FF"/>
                </a:solidFill>
              </a:rPr>
              <a:t>i</a:t>
            </a:r>
            <a:r>
              <a:rPr b="1" sz="2800" lang="en-US">
                <a:solidFill>
                  <a:srgbClr val="9933FF"/>
                </a:solidFill>
              </a:rPr>
              <a:t>t</a:t>
            </a:r>
            <a:r>
              <a:rPr b="1" sz="2800" lang="en-US">
                <a:solidFill>
                  <a:srgbClr val="9933FF"/>
                </a:solidFill>
              </a:rPr>
              <a:t>a</a:t>
            </a:r>
            <a:r>
              <a:rPr b="1" sz="2800" lang="en-US">
                <a:solidFill>
                  <a:srgbClr val="9933FF"/>
                </a:solidFill>
              </a:rPr>
              <a:t>l</a:t>
            </a:r>
            <a:endParaRPr sz="2800" lang="in-ID">
              <a:solidFill>
                <a:srgbClr val="9933FF"/>
              </a:solidFill>
            </a:endParaRPr>
          </a:p>
          <a:p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H</a:t>
            </a:r>
            <a:r>
              <a:rPr sz="2800" lang="en-US">
                <a:solidFill>
                  <a:srgbClr val="9933FF"/>
                </a:solidFill>
              </a:rPr>
              <a:t>u</a:t>
            </a:r>
            <a:r>
              <a:rPr sz="2800" lang="en-US">
                <a:solidFill>
                  <a:srgbClr val="9933FF"/>
                </a:solidFill>
              </a:rPr>
              <a:t>r</a:t>
            </a:r>
            <a:r>
              <a:rPr sz="2800" lang="en-US">
                <a:solidFill>
                  <a:srgbClr val="9933FF"/>
                </a:solidFill>
              </a:rPr>
              <a:t>u</a:t>
            </a:r>
            <a:r>
              <a:rPr sz="2800" lang="en-US">
                <a:solidFill>
                  <a:srgbClr val="9933FF"/>
                </a:solidFill>
              </a:rPr>
              <a:t>f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K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p</a:t>
            </a:r>
            <a:r>
              <a:rPr sz="2800" lang="en-US">
                <a:solidFill>
                  <a:srgbClr val="9933FF"/>
                </a:solidFill>
              </a:rPr>
              <a:t>i</a:t>
            </a:r>
            <a:r>
              <a:rPr sz="2800" lang="en-US">
                <a:solidFill>
                  <a:srgbClr val="9933FF"/>
                </a:solidFill>
              </a:rPr>
              <a:t>t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l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d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l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h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h</a:t>
            </a:r>
            <a:r>
              <a:rPr sz="2800" lang="en-US">
                <a:solidFill>
                  <a:srgbClr val="9933FF"/>
                </a:solidFill>
              </a:rPr>
              <a:t>u</a:t>
            </a:r>
            <a:r>
              <a:rPr sz="2800" lang="en-US">
                <a:solidFill>
                  <a:srgbClr val="9933FF"/>
                </a:solidFill>
              </a:rPr>
              <a:t>r</a:t>
            </a:r>
            <a:r>
              <a:rPr sz="2800" lang="en-US">
                <a:solidFill>
                  <a:srgbClr val="9933FF"/>
                </a:solidFill>
              </a:rPr>
              <a:t>u</a:t>
            </a:r>
            <a:r>
              <a:rPr sz="2800" lang="en-US">
                <a:solidFill>
                  <a:srgbClr val="9933FF"/>
                </a:solidFill>
              </a:rPr>
              <a:t>f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y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n</a:t>
            </a:r>
            <a:r>
              <a:rPr sz="2800" lang="en-US">
                <a:solidFill>
                  <a:srgbClr val="9933FF"/>
                </a:solidFill>
              </a:rPr>
              <a:t>g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d</a:t>
            </a:r>
            <a:r>
              <a:rPr sz="2800" lang="en-US">
                <a:solidFill>
                  <a:srgbClr val="9933FF"/>
                </a:solidFill>
              </a:rPr>
              <a:t>i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g</a:t>
            </a:r>
            <a:r>
              <a:rPr sz="2800" lang="en-US">
                <a:solidFill>
                  <a:srgbClr val="9933FF"/>
                </a:solidFill>
              </a:rPr>
              <a:t>u</a:t>
            </a:r>
            <a:r>
              <a:rPr sz="2800" lang="en-US">
                <a:solidFill>
                  <a:srgbClr val="9933FF"/>
                </a:solidFill>
              </a:rPr>
              <a:t>n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k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n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d</a:t>
            </a:r>
            <a:r>
              <a:rPr sz="2800" lang="en-US">
                <a:solidFill>
                  <a:srgbClr val="9933FF"/>
                </a:solidFill>
              </a:rPr>
              <a:t>i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w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l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k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l</a:t>
            </a:r>
            <a:r>
              <a:rPr sz="2800" lang="en-US">
                <a:solidFill>
                  <a:srgbClr val="9933FF"/>
                </a:solidFill>
              </a:rPr>
              <a:t>i</a:t>
            </a:r>
            <a:r>
              <a:rPr sz="2800" lang="en-US">
                <a:solidFill>
                  <a:srgbClr val="9933FF"/>
                </a:solidFill>
              </a:rPr>
              <a:t>m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t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t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u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d</a:t>
            </a:r>
            <a:r>
              <a:rPr sz="2800" lang="en-US">
                <a:solidFill>
                  <a:srgbClr val="9933FF"/>
                </a:solidFill>
              </a:rPr>
              <a:t>i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g</a:t>
            </a:r>
            <a:r>
              <a:rPr sz="2800" lang="en-US">
                <a:solidFill>
                  <a:srgbClr val="9933FF"/>
                </a:solidFill>
              </a:rPr>
              <a:t>u</a:t>
            </a:r>
            <a:r>
              <a:rPr sz="2800" lang="en-US">
                <a:solidFill>
                  <a:srgbClr val="9933FF"/>
                </a:solidFill>
              </a:rPr>
              <a:t>n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k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n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u</a:t>
            </a:r>
            <a:r>
              <a:rPr sz="2800" lang="en-US">
                <a:solidFill>
                  <a:srgbClr val="9933FF"/>
                </a:solidFill>
              </a:rPr>
              <a:t>n</a:t>
            </a:r>
            <a:r>
              <a:rPr sz="2800" lang="en-US">
                <a:solidFill>
                  <a:srgbClr val="9933FF"/>
                </a:solidFill>
              </a:rPr>
              <a:t>t</a:t>
            </a:r>
            <a:r>
              <a:rPr sz="2800" lang="en-US">
                <a:solidFill>
                  <a:srgbClr val="9933FF"/>
                </a:solidFill>
              </a:rPr>
              <a:t>u</a:t>
            </a:r>
            <a:r>
              <a:rPr sz="2800" lang="en-US">
                <a:solidFill>
                  <a:srgbClr val="9933FF"/>
                </a:solidFill>
              </a:rPr>
              <a:t>k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m</a:t>
            </a:r>
            <a:r>
              <a:rPr sz="2800" lang="en-US">
                <a:solidFill>
                  <a:srgbClr val="9933FF"/>
                </a:solidFill>
              </a:rPr>
              <a:t>e</a:t>
            </a:r>
            <a:r>
              <a:rPr sz="2800" lang="en-US">
                <a:solidFill>
                  <a:srgbClr val="9933FF"/>
                </a:solidFill>
              </a:rPr>
              <a:t>n</a:t>
            </a:r>
            <a:r>
              <a:rPr sz="2800" lang="en-US">
                <a:solidFill>
                  <a:srgbClr val="9933FF"/>
                </a:solidFill>
              </a:rPr>
              <a:t>u</a:t>
            </a:r>
            <a:r>
              <a:rPr sz="2800" lang="en-US">
                <a:solidFill>
                  <a:srgbClr val="9933FF"/>
                </a:solidFill>
              </a:rPr>
              <a:t>l</a:t>
            </a:r>
            <a:r>
              <a:rPr sz="2800" lang="en-US">
                <a:solidFill>
                  <a:srgbClr val="9933FF"/>
                </a:solidFill>
              </a:rPr>
              <a:t>i</a:t>
            </a:r>
            <a:r>
              <a:rPr sz="2800" lang="en-US">
                <a:solidFill>
                  <a:srgbClr val="9933FF"/>
                </a:solidFill>
              </a:rPr>
              <a:t>s</a:t>
            </a:r>
            <a:r>
              <a:rPr sz="2800" lang="en-US">
                <a:solidFill>
                  <a:srgbClr val="9933FF"/>
                </a:solidFill>
              </a:rPr>
              <a:t>k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n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n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m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n</a:t>
            </a:r>
            <a:r>
              <a:rPr sz="2800" lang="en-US">
                <a:solidFill>
                  <a:srgbClr val="9933FF"/>
                </a:solidFill>
              </a:rPr>
              <a:t>e</a:t>
            </a:r>
            <a:r>
              <a:rPr sz="2800" lang="en-US">
                <a:solidFill>
                  <a:srgbClr val="9933FF"/>
                </a:solidFill>
              </a:rPr>
              <a:t>g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r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,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l</a:t>
            </a:r>
            <a:r>
              <a:rPr sz="2800" lang="en-US">
                <a:solidFill>
                  <a:srgbClr val="9933FF"/>
                </a:solidFill>
              </a:rPr>
              <a:t>e</a:t>
            </a:r>
            <a:r>
              <a:rPr sz="2800" lang="en-US">
                <a:solidFill>
                  <a:srgbClr val="9933FF"/>
                </a:solidFill>
              </a:rPr>
              <a:t>m</a:t>
            </a:r>
            <a:r>
              <a:rPr sz="2800" lang="en-US">
                <a:solidFill>
                  <a:srgbClr val="9933FF"/>
                </a:solidFill>
              </a:rPr>
              <a:t>b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g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,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b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d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n</a:t>
            </a:r>
            <a:r>
              <a:rPr sz="2800" lang="en-US">
                <a:solidFill>
                  <a:srgbClr val="9933FF"/>
                </a:solidFill>
              </a:rPr>
              <a:t>,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o</a:t>
            </a:r>
            <a:r>
              <a:rPr sz="2800" lang="en-US">
                <a:solidFill>
                  <a:srgbClr val="9933FF"/>
                </a:solidFill>
              </a:rPr>
              <a:t>r</a:t>
            </a:r>
            <a:r>
              <a:rPr sz="2800" lang="en-US">
                <a:solidFill>
                  <a:srgbClr val="9933FF"/>
                </a:solidFill>
              </a:rPr>
              <a:t>g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n</a:t>
            </a:r>
            <a:r>
              <a:rPr sz="2800" lang="en-US">
                <a:solidFill>
                  <a:srgbClr val="9933FF"/>
                </a:solidFill>
              </a:rPr>
              <a:t>i</a:t>
            </a:r>
            <a:r>
              <a:rPr sz="2800" lang="en-US">
                <a:solidFill>
                  <a:srgbClr val="9933FF"/>
                </a:solidFill>
              </a:rPr>
              <a:t>s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s</a:t>
            </a:r>
            <a:r>
              <a:rPr sz="2800" lang="en-US">
                <a:solidFill>
                  <a:srgbClr val="9933FF"/>
                </a:solidFill>
              </a:rPr>
              <a:t>i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t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u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d</a:t>
            </a:r>
            <a:r>
              <a:rPr sz="2800" lang="en-US">
                <a:solidFill>
                  <a:srgbClr val="9933FF"/>
                </a:solidFill>
              </a:rPr>
              <a:t>o</a:t>
            </a:r>
            <a:r>
              <a:rPr sz="2800" lang="en-US">
                <a:solidFill>
                  <a:srgbClr val="9933FF"/>
                </a:solidFill>
              </a:rPr>
              <a:t>k</a:t>
            </a:r>
            <a:r>
              <a:rPr sz="2800" lang="en-US">
                <a:solidFill>
                  <a:srgbClr val="9933FF"/>
                </a:solidFill>
              </a:rPr>
              <a:t>u</a:t>
            </a:r>
            <a:r>
              <a:rPr sz="2800" lang="en-US">
                <a:solidFill>
                  <a:srgbClr val="9933FF"/>
                </a:solidFill>
              </a:rPr>
              <a:t>m</a:t>
            </a:r>
            <a:r>
              <a:rPr sz="2800" lang="en-US">
                <a:solidFill>
                  <a:srgbClr val="9933FF"/>
                </a:solidFill>
              </a:rPr>
              <a:t>e</a:t>
            </a:r>
            <a:r>
              <a:rPr sz="2800" lang="en-US">
                <a:solidFill>
                  <a:srgbClr val="9933FF"/>
                </a:solidFill>
              </a:rPr>
              <a:t>n</a:t>
            </a:r>
            <a:endParaRPr sz="2800" lang="in-ID">
              <a:solidFill>
                <a:srgbClr val="9933FF"/>
              </a:solidFill>
            </a:endParaRPr>
          </a:p>
        </p:txBody>
      </p:sp>
      <p:sp>
        <p:nvSpPr>
          <p:cNvPr id="1048624" name=""/>
          <p:cNvSpPr txBox="1"/>
          <p:nvPr/>
        </p:nvSpPr>
        <p:spPr>
          <a:xfrm>
            <a:off x="1502610" y="3801129"/>
            <a:ext cx="8843879" cy="17678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9933FF"/>
                </a:solidFill>
              </a:rPr>
              <a:t>B</a:t>
            </a:r>
            <a:r>
              <a:rPr b="1" sz="2800" lang="en-US">
                <a:solidFill>
                  <a:srgbClr val="9933FF"/>
                </a:solidFill>
              </a:rPr>
              <a:t>.</a:t>
            </a:r>
            <a:r>
              <a:rPr b="1" sz="2800" lang="en-US">
                <a:solidFill>
                  <a:srgbClr val="9933FF"/>
                </a:solidFill>
              </a:rPr>
              <a:t> </a:t>
            </a:r>
            <a:r>
              <a:rPr b="1" sz="2800" lang="en-US">
                <a:solidFill>
                  <a:srgbClr val="9933FF"/>
                </a:solidFill>
              </a:rPr>
              <a:t>H</a:t>
            </a:r>
            <a:r>
              <a:rPr b="1" sz="2800" lang="en-US">
                <a:solidFill>
                  <a:srgbClr val="9933FF"/>
                </a:solidFill>
              </a:rPr>
              <a:t>u</a:t>
            </a:r>
            <a:r>
              <a:rPr b="1" sz="2800" lang="en-US">
                <a:solidFill>
                  <a:srgbClr val="9933FF"/>
                </a:solidFill>
              </a:rPr>
              <a:t>r</a:t>
            </a:r>
            <a:r>
              <a:rPr b="1" sz="2800" lang="en-US">
                <a:solidFill>
                  <a:srgbClr val="9933FF"/>
                </a:solidFill>
              </a:rPr>
              <a:t>u</a:t>
            </a:r>
            <a:r>
              <a:rPr b="1" sz="2800" lang="en-US">
                <a:solidFill>
                  <a:srgbClr val="9933FF"/>
                </a:solidFill>
              </a:rPr>
              <a:t>f</a:t>
            </a:r>
            <a:r>
              <a:rPr b="1" sz="2800" lang="en-US">
                <a:solidFill>
                  <a:srgbClr val="9933FF"/>
                </a:solidFill>
              </a:rPr>
              <a:t> </a:t>
            </a:r>
            <a:r>
              <a:rPr b="1" sz="2800" lang="en-US">
                <a:solidFill>
                  <a:srgbClr val="9933FF"/>
                </a:solidFill>
              </a:rPr>
              <a:t>M</a:t>
            </a:r>
            <a:r>
              <a:rPr b="1" sz="2800" lang="en-US">
                <a:solidFill>
                  <a:srgbClr val="9933FF"/>
                </a:solidFill>
              </a:rPr>
              <a:t>i</a:t>
            </a:r>
            <a:r>
              <a:rPr b="1" sz="2800" lang="en-US">
                <a:solidFill>
                  <a:srgbClr val="9933FF"/>
                </a:solidFill>
              </a:rPr>
              <a:t>r</a:t>
            </a:r>
            <a:r>
              <a:rPr b="1" sz="2800" lang="en-US">
                <a:solidFill>
                  <a:srgbClr val="9933FF"/>
                </a:solidFill>
              </a:rPr>
              <a:t>i</a:t>
            </a:r>
            <a:r>
              <a:rPr b="1" sz="2800" lang="en-US">
                <a:solidFill>
                  <a:srgbClr val="9933FF"/>
                </a:solidFill>
              </a:rPr>
              <a:t>n</a:t>
            </a:r>
            <a:r>
              <a:rPr b="1" sz="2800" lang="en-US">
                <a:solidFill>
                  <a:srgbClr val="9933FF"/>
                </a:solidFill>
              </a:rPr>
              <a:t>g</a:t>
            </a:r>
            <a:endParaRPr sz="2800" lang="in-ID">
              <a:solidFill>
                <a:srgbClr val="9933FF"/>
              </a:solidFill>
            </a:endParaRPr>
          </a:p>
          <a:p>
            <a:r>
              <a:rPr b="1" sz="2800" lang="en-US">
                <a:solidFill>
                  <a:srgbClr val="9933FF"/>
                </a:solidFill>
              </a:rPr>
              <a:t> </a:t>
            </a:r>
            <a:r>
              <a:rPr b="1" sz="2800" lang="en-US">
                <a:solidFill>
                  <a:srgbClr val="9933FF"/>
                </a:solidFill>
              </a:rPr>
              <a:t> </a:t>
            </a:r>
            <a:r>
              <a:rPr b="1" sz="2800" lang="en-US">
                <a:solidFill>
                  <a:srgbClr val="9933FF"/>
                </a:solidFill>
              </a:rPr>
              <a:t> </a:t>
            </a:r>
            <a:r>
              <a:rPr b="1" sz="2800" lang="en-US">
                <a:solidFill>
                  <a:srgbClr val="9933FF"/>
                </a:solidFill>
              </a:rPr>
              <a:t> </a:t>
            </a:r>
            <a:r>
              <a:rPr b="1" sz="2800" lang="en-US">
                <a:solidFill>
                  <a:srgbClr val="9933FF"/>
                </a:solidFill>
              </a:rPr>
              <a:t> </a:t>
            </a:r>
            <a:r>
              <a:rPr b="0" sz="2800" lang="en-US">
                <a:solidFill>
                  <a:srgbClr val="9933FF"/>
                </a:solidFill>
              </a:rPr>
              <a:t>H</a:t>
            </a:r>
            <a:r>
              <a:rPr b="0" sz="2800" lang="en-US">
                <a:solidFill>
                  <a:srgbClr val="9933FF"/>
                </a:solidFill>
              </a:rPr>
              <a:t>u</a:t>
            </a:r>
            <a:r>
              <a:rPr b="0" sz="2800" lang="en-US">
                <a:solidFill>
                  <a:srgbClr val="9933FF"/>
                </a:solidFill>
              </a:rPr>
              <a:t>r</a:t>
            </a:r>
            <a:r>
              <a:rPr b="0" sz="2800" lang="en-US">
                <a:solidFill>
                  <a:srgbClr val="9933FF"/>
                </a:solidFill>
              </a:rPr>
              <a:t>u</a:t>
            </a:r>
            <a:r>
              <a:rPr b="0" sz="2800" lang="en-US">
                <a:solidFill>
                  <a:srgbClr val="9933FF"/>
                </a:solidFill>
              </a:rPr>
              <a:t>f</a:t>
            </a:r>
            <a:r>
              <a:rPr b="0" sz="2800" lang="en-US">
                <a:solidFill>
                  <a:srgbClr val="9933FF"/>
                </a:solidFill>
              </a:rPr>
              <a:t> </a:t>
            </a:r>
            <a:r>
              <a:rPr b="0" sz="2800" lang="en-US">
                <a:solidFill>
                  <a:srgbClr val="9933FF"/>
                </a:solidFill>
              </a:rPr>
              <a:t>m</a:t>
            </a:r>
            <a:r>
              <a:rPr b="0" sz="2800" lang="en-US">
                <a:solidFill>
                  <a:srgbClr val="9933FF"/>
                </a:solidFill>
              </a:rPr>
              <a:t>i</a:t>
            </a:r>
            <a:r>
              <a:rPr b="0" sz="2800" lang="en-US">
                <a:solidFill>
                  <a:srgbClr val="9933FF"/>
                </a:solidFill>
              </a:rPr>
              <a:t>r</a:t>
            </a:r>
            <a:r>
              <a:rPr b="0" sz="2800" lang="en-US">
                <a:solidFill>
                  <a:srgbClr val="9933FF"/>
                </a:solidFill>
              </a:rPr>
              <a:t>i</a:t>
            </a:r>
            <a:r>
              <a:rPr b="0" sz="2800" lang="en-US">
                <a:solidFill>
                  <a:srgbClr val="9933FF"/>
                </a:solidFill>
              </a:rPr>
              <a:t>n</a:t>
            </a:r>
            <a:r>
              <a:rPr b="0" sz="2800" lang="en-US">
                <a:solidFill>
                  <a:srgbClr val="9933FF"/>
                </a:solidFill>
              </a:rPr>
              <a:t>g</a:t>
            </a:r>
            <a:r>
              <a:rPr b="0" sz="2800" lang="en-US">
                <a:solidFill>
                  <a:srgbClr val="9933FF"/>
                </a:solidFill>
              </a:rPr>
              <a:t> </a:t>
            </a:r>
            <a:r>
              <a:rPr b="0" sz="2800" lang="en-US">
                <a:solidFill>
                  <a:srgbClr val="9933FF"/>
                </a:solidFill>
              </a:rPr>
              <a:t>d</a:t>
            </a:r>
            <a:r>
              <a:rPr b="0" sz="2800" lang="en-US">
                <a:solidFill>
                  <a:srgbClr val="9933FF"/>
                </a:solidFill>
              </a:rPr>
              <a:t>i</a:t>
            </a:r>
            <a:r>
              <a:rPr b="0" sz="2800" lang="en-US">
                <a:solidFill>
                  <a:srgbClr val="9933FF"/>
                </a:solidFill>
              </a:rPr>
              <a:t> </a:t>
            </a:r>
            <a:r>
              <a:rPr b="0" sz="2800" lang="en-US">
                <a:solidFill>
                  <a:srgbClr val="9933FF"/>
                </a:solidFill>
              </a:rPr>
              <a:t>g</a:t>
            </a:r>
            <a:r>
              <a:rPr b="0" sz="2800" lang="en-US">
                <a:solidFill>
                  <a:srgbClr val="9933FF"/>
                </a:solidFill>
              </a:rPr>
              <a:t>u</a:t>
            </a:r>
            <a:r>
              <a:rPr b="0" sz="2800" lang="en-US">
                <a:solidFill>
                  <a:srgbClr val="9933FF"/>
                </a:solidFill>
              </a:rPr>
              <a:t>n</a:t>
            </a:r>
            <a:r>
              <a:rPr b="0" sz="2800" lang="en-US">
                <a:solidFill>
                  <a:srgbClr val="9933FF"/>
                </a:solidFill>
              </a:rPr>
              <a:t>a</a:t>
            </a:r>
            <a:r>
              <a:rPr b="0" sz="2800" lang="en-US">
                <a:solidFill>
                  <a:srgbClr val="9933FF"/>
                </a:solidFill>
              </a:rPr>
              <a:t>k</a:t>
            </a:r>
            <a:r>
              <a:rPr b="0" sz="2800" lang="en-US">
                <a:solidFill>
                  <a:srgbClr val="9933FF"/>
                </a:solidFill>
              </a:rPr>
              <a:t>a</a:t>
            </a:r>
            <a:r>
              <a:rPr b="0" sz="2800" lang="en-US">
                <a:solidFill>
                  <a:srgbClr val="9933FF"/>
                </a:solidFill>
              </a:rPr>
              <a:t>n</a:t>
            </a:r>
            <a:r>
              <a:rPr b="0" sz="2800" lang="en-US">
                <a:solidFill>
                  <a:srgbClr val="9933FF"/>
                </a:solidFill>
              </a:rPr>
              <a:t> </a:t>
            </a:r>
            <a:r>
              <a:rPr b="0" sz="2800" lang="en-US">
                <a:solidFill>
                  <a:srgbClr val="9933FF"/>
                </a:solidFill>
              </a:rPr>
              <a:t>u</a:t>
            </a:r>
            <a:r>
              <a:rPr b="0" sz="2800" lang="en-US">
                <a:solidFill>
                  <a:srgbClr val="9933FF"/>
                </a:solidFill>
              </a:rPr>
              <a:t>n</a:t>
            </a:r>
            <a:r>
              <a:rPr b="0" sz="2800" lang="en-US">
                <a:solidFill>
                  <a:srgbClr val="9933FF"/>
                </a:solidFill>
              </a:rPr>
              <a:t>t</a:t>
            </a:r>
            <a:r>
              <a:rPr b="0" sz="2800" lang="en-US">
                <a:solidFill>
                  <a:srgbClr val="9933FF"/>
                </a:solidFill>
              </a:rPr>
              <a:t>u</a:t>
            </a:r>
            <a:r>
              <a:rPr b="0" sz="2800" lang="en-US">
                <a:solidFill>
                  <a:srgbClr val="9933FF"/>
                </a:solidFill>
              </a:rPr>
              <a:t>k</a:t>
            </a:r>
            <a:r>
              <a:rPr b="0" sz="2800" lang="en-US">
                <a:solidFill>
                  <a:srgbClr val="9933FF"/>
                </a:solidFill>
              </a:rPr>
              <a:t> </a:t>
            </a:r>
            <a:r>
              <a:rPr b="0" sz="2800" lang="en-US">
                <a:solidFill>
                  <a:srgbClr val="9933FF"/>
                </a:solidFill>
              </a:rPr>
              <a:t>m</a:t>
            </a:r>
            <a:r>
              <a:rPr b="0" sz="2800" lang="en-US">
                <a:solidFill>
                  <a:srgbClr val="9933FF"/>
                </a:solidFill>
              </a:rPr>
              <a:t>e</a:t>
            </a:r>
            <a:r>
              <a:rPr b="0" sz="2800" lang="en-US">
                <a:solidFill>
                  <a:srgbClr val="9933FF"/>
                </a:solidFill>
              </a:rPr>
              <a:t>n</a:t>
            </a:r>
            <a:r>
              <a:rPr b="0" sz="2800" lang="en-US">
                <a:solidFill>
                  <a:srgbClr val="9933FF"/>
                </a:solidFill>
              </a:rPr>
              <a:t>g</a:t>
            </a:r>
            <a:r>
              <a:rPr b="0" sz="2800" lang="en-US">
                <a:solidFill>
                  <a:srgbClr val="9933FF"/>
                </a:solidFill>
              </a:rPr>
              <a:t>k</a:t>
            </a:r>
            <a:r>
              <a:rPr b="0" sz="2800" lang="en-US">
                <a:solidFill>
                  <a:srgbClr val="9933FF"/>
                </a:solidFill>
              </a:rPr>
              <a:t>h</a:t>
            </a:r>
            <a:r>
              <a:rPr b="0" sz="2800" lang="en-US">
                <a:solidFill>
                  <a:srgbClr val="9933FF"/>
                </a:solidFill>
              </a:rPr>
              <a:t>u</a:t>
            </a:r>
            <a:r>
              <a:rPr b="0" sz="2800" lang="en-US">
                <a:solidFill>
                  <a:srgbClr val="9933FF"/>
                </a:solidFill>
              </a:rPr>
              <a:t>s</a:t>
            </a:r>
            <a:r>
              <a:rPr b="0" sz="2800" lang="en-US">
                <a:solidFill>
                  <a:srgbClr val="9933FF"/>
                </a:solidFill>
              </a:rPr>
              <a:t>u</a:t>
            </a:r>
            <a:r>
              <a:rPr b="0" sz="2800" lang="en-US">
                <a:solidFill>
                  <a:srgbClr val="9933FF"/>
                </a:solidFill>
              </a:rPr>
              <a:t>s</a:t>
            </a:r>
            <a:r>
              <a:rPr b="0" sz="2800" lang="en-US">
                <a:solidFill>
                  <a:srgbClr val="9933FF"/>
                </a:solidFill>
              </a:rPr>
              <a:t>k</a:t>
            </a:r>
            <a:r>
              <a:rPr b="0" sz="2800" lang="en-US">
                <a:solidFill>
                  <a:srgbClr val="9933FF"/>
                </a:solidFill>
              </a:rPr>
              <a:t>a</a:t>
            </a:r>
            <a:r>
              <a:rPr b="0" sz="2800" lang="en-US">
                <a:solidFill>
                  <a:srgbClr val="9933FF"/>
                </a:solidFill>
              </a:rPr>
              <a:t>n</a:t>
            </a:r>
            <a:r>
              <a:rPr b="0" sz="2800" lang="en-US">
                <a:solidFill>
                  <a:srgbClr val="9933FF"/>
                </a:solidFill>
              </a:rPr>
              <a:t> </a:t>
            </a:r>
            <a:r>
              <a:rPr b="0" sz="2800" lang="en-US">
                <a:solidFill>
                  <a:srgbClr val="9933FF"/>
                </a:solidFill>
              </a:rPr>
              <a:t>h</a:t>
            </a:r>
            <a:r>
              <a:rPr b="0" sz="2800" lang="en-US">
                <a:solidFill>
                  <a:srgbClr val="9933FF"/>
                </a:solidFill>
              </a:rPr>
              <a:t>u</a:t>
            </a:r>
            <a:r>
              <a:rPr b="0" sz="2800" lang="en-US">
                <a:solidFill>
                  <a:srgbClr val="9933FF"/>
                </a:solidFill>
              </a:rPr>
              <a:t>r</a:t>
            </a:r>
            <a:r>
              <a:rPr b="0" sz="2800" lang="en-US">
                <a:solidFill>
                  <a:srgbClr val="9933FF"/>
                </a:solidFill>
              </a:rPr>
              <a:t>u</a:t>
            </a:r>
            <a:r>
              <a:rPr b="0" sz="2800" lang="en-US">
                <a:solidFill>
                  <a:srgbClr val="9933FF"/>
                </a:solidFill>
              </a:rPr>
              <a:t>f</a:t>
            </a:r>
            <a:r>
              <a:rPr b="0" sz="2800" lang="en-US">
                <a:solidFill>
                  <a:srgbClr val="9933FF"/>
                </a:solidFill>
              </a:rPr>
              <a:t>,</a:t>
            </a:r>
            <a:r>
              <a:rPr b="0" sz="2800" lang="en-US">
                <a:solidFill>
                  <a:srgbClr val="9933FF"/>
                </a:solidFill>
              </a:rPr>
              <a:t> </a:t>
            </a:r>
            <a:r>
              <a:rPr b="0" sz="2800" lang="en-US">
                <a:solidFill>
                  <a:srgbClr val="9933FF"/>
                </a:solidFill>
              </a:rPr>
              <a:t>k</a:t>
            </a:r>
            <a:r>
              <a:rPr b="0" sz="2800" lang="en-US">
                <a:solidFill>
                  <a:srgbClr val="9933FF"/>
                </a:solidFill>
              </a:rPr>
              <a:t>a</a:t>
            </a:r>
            <a:r>
              <a:rPr b="0" sz="2800" lang="en-US">
                <a:solidFill>
                  <a:srgbClr val="9933FF"/>
                </a:solidFill>
              </a:rPr>
              <a:t>t</a:t>
            </a:r>
            <a:r>
              <a:rPr b="0" sz="2800" lang="en-US">
                <a:solidFill>
                  <a:srgbClr val="9933FF"/>
                </a:solidFill>
              </a:rPr>
              <a:t>a</a:t>
            </a:r>
            <a:r>
              <a:rPr b="0" sz="2800" lang="en-US">
                <a:solidFill>
                  <a:srgbClr val="9933FF"/>
                </a:solidFill>
              </a:rPr>
              <a:t>,</a:t>
            </a:r>
            <a:r>
              <a:rPr b="0" sz="2800" lang="en-US">
                <a:solidFill>
                  <a:srgbClr val="9933FF"/>
                </a:solidFill>
              </a:rPr>
              <a:t> </a:t>
            </a:r>
            <a:r>
              <a:rPr b="0" sz="2800" lang="en-US">
                <a:solidFill>
                  <a:srgbClr val="9933FF"/>
                </a:solidFill>
              </a:rPr>
              <a:t>b</a:t>
            </a:r>
            <a:r>
              <a:rPr b="0" sz="2800" lang="en-US">
                <a:solidFill>
                  <a:srgbClr val="9933FF"/>
                </a:solidFill>
              </a:rPr>
              <a:t>a</a:t>
            </a:r>
            <a:r>
              <a:rPr b="0" sz="2800" lang="en-US">
                <a:solidFill>
                  <a:srgbClr val="9933FF"/>
                </a:solidFill>
              </a:rPr>
              <a:t>g</a:t>
            </a:r>
            <a:r>
              <a:rPr b="0" sz="2800" lang="en-US">
                <a:solidFill>
                  <a:srgbClr val="9933FF"/>
                </a:solidFill>
              </a:rPr>
              <a:t>i</a:t>
            </a:r>
            <a:r>
              <a:rPr b="0" sz="2800" lang="en-US">
                <a:solidFill>
                  <a:srgbClr val="9933FF"/>
                </a:solidFill>
              </a:rPr>
              <a:t>a</a:t>
            </a:r>
            <a:r>
              <a:rPr b="0" sz="2800" lang="en-US">
                <a:solidFill>
                  <a:srgbClr val="9933FF"/>
                </a:solidFill>
              </a:rPr>
              <a:t>n</a:t>
            </a:r>
            <a:r>
              <a:rPr b="0" sz="2800" lang="en-US">
                <a:solidFill>
                  <a:srgbClr val="9933FF"/>
                </a:solidFill>
              </a:rPr>
              <a:t> </a:t>
            </a:r>
            <a:r>
              <a:rPr b="0" sz="2800" lang="en-US">
                <a:solidFill>
                  <a:srgbClr val="9933FF"/>
                </a:solidFill>
              </a:rPr>
              <a:t>k</a:t>
            </a:r>
            <a:r>
              <a:rPr b="0" sz="2800" lang="en-US">
                <a:solidFill>
                  <a:srgbClr val="9933FF"/>
                </a:solidFill>
              </a:rPr>
              <a:t>a</a:t>
            </a:r>
            <a:r>
              <a:rPr b="0" sz="2800" lang="en-US">
                <a:solidFill>
                  <a:srgbClr val="9933FF"/>
                </a:solidFill>
              </a:rPr>
              <a:t>t</a:t>
            </a:r>
            <a:r>
              <a:rPr b="0" sz="2800" lang="en-US">
                <a:solidFill>
                  <a:srgbClr val="9933FF"/>
                </a:solidFill>
              </a:rPr>
              <a:t>a</a:t>
            </a:r>
            <a:r>
              <a:rPr b="0" sz="2800" lang="en-US">
                <a:solidFill>
                  <a:srgbClr val="9933FF"/>
                </a:solidFill>
              </a:rPr>
              <a:t>,</a:t>
            </a:r>
            <a:r>
              <a:rPr b="0" sz="2800" lang="en-US">
                <a:solidFill>
                  <a:srgbClr val="9933FF"/>
                </a:solidFill>
              </a:rPr>
              <a:t> </a:t>
            </a:r>
            <a:r>
              <a:rPr b="0" sz="2800" lang="en-US">
                <a:solidFill>
                  <a:srgbClr val="9933FF"/>
                </a:solidFill>
              </a:rPr>
              <a:t>a</a:t>
            </a:r>
            <a:r>
              <a:rPr b="0" sz="2800" lang="en-US">
                <a:solidFill>
                  <a:srgbClr val="9933FF"/>
                </a:solidFill>
              </a:rPr>
              <a:t>t</a:t>
            </a:r>
            <a:r>
              <a:rPr b="0" sz="2800" lang="en-US">
                <a:solidFill>
                  <a:srgbClr val="9933FF"/>
                </a:solidFill>
              </a:rPr>
              <a:t>a</a:t>
            </a:r>
            <a:r>
              <a:rPr b="0" sz="2800" lang="en-US">
                <a:solidFill>
                  <a:srgbClr val="9933FF"/>
                </a:solidFill>
              </a:rPr>
              <a:t>u</a:t>
            </a:r>
            <a:r>
              <a:rPr b="0" sz="2800" lang="en-US">
                <a:solidFill>
                  <a:srgbClr val="9933FF"/>
                </a:solidFill>
              </a:rPr>
              <a:t> </a:t>
            </a:r>
            <a:r>
              <a:rPr b="0" sz="2800" lang="en-US">
                <a:solidFill>
                  <a:srgbClr val="9933FF"/>
                </a:solidFill>
              </a:rPr>
              <a:t>k</a:t>
            </a:r>
            <a:r>
              <a:rPr b="0" sz="2800" lang="en-US">
                <a:solidFill>
                  <a:srgbClr val="9933FF"/>
                </a:solidFill>
              </a:rPr>
              <a:t>e</a:t>
            </a:r>
            <a:r>
              <a:rPr b="0" sz="2800" lang="en-US">
                <a:solidFill>
                  <a:srgbClr val="9933FF"/>
                </a:solidFill>
              </a:rPr>
              <a:t>l</a:t>
            </a:r>
            <a:r>
              <a:rPr b="0" sz="2800" lang="en-US">
                <a:solidFill>
                  <a:srgbClr val="9933FF"/>
                </a:solidFill>
              </a:rPr>
              <a:t>o</a:t>
            </a:r>
            <a:r>
              <a:rPr b="0" sz="2800" lang="en-US">
                <a:solidFill>
                  <a:srgbClr val="9933FF"/>
                </a:solidFill>
              </a:rPr>
              <a:t>m</a:t>
            </a:r>
            <a:r>
              <a:rPr b="0" sz="2800" lang="en-US">
                <a:solidFill>
                  <a:srgbClr val="9933FF"/>
                </a:solidFill>
              </a:rPr>
              <a:t>p</a:t>
            </a:r>
            <a:r>
              <a:rPr b="0" sz="2800" lang="en-US">
                <a:solidFill>
                  <a:srgbClr val="9933FF"/>
                </a:solidFill>
              </a:rPr>
              <a:t>o</a:t>
            </a:r>
            <a:r>
              <a:rPr b="0" sz="2800" lang="en-US">
                <a:solidFill>
                  <a:srgbClr val="9933FF"/>
                </a:solidFill>
              </a:rPr>
              <a:t>k</a:t>
            </a:r>
            <a:r>
              <a:rPr b="0" sz="2800" lang="en-US">
                <a:solidFill>
                  <a:srgbClr val="9933FF"/>
                </a:solidFill>
              </a:rPr>
              <a:t> </a:t>
            </a:r>
            <a:r>
              <a:rPr b="0" sz="2800" lang="en-US">
                <a:solidFill>
                  <a:srgbClr val="9933FF"/>
                </a:solidFill>
              </a:rPr>
              <a:t>k</a:t>
            </a:r>
            <a:r>
              <a:rPr b="0" sz="2800" lang="en-US">
                <a:solidFill>
                  <a:srgbClr val="9933FF"/>
                </a:solidFill>
              </a:rPr>
              <a:t>a</a:t>
            </a:r>
            <a:r>
              <a:rPr b="0" sz="2800" lang="en-US">
                <a:solidFill>
                  <a:srgbClr val="9933FF"/>
                </a:solidFill>
              </a:rPr>
              <a:t>t</a:t>
            </a:r>
            <a:r>
              <a:rPr b="0" sz="2800" lang="en-US">
                <a:solidFill>
                  <a:srgbClr val="9933FF"/>
                </a:solidFill>
              </a:rPr>
              <a:t>a</a:t>
            </a:r>
            <a:r>
              <a:rPr b="0" sz="2800" lang="en-US">
                <a:solidFill>
                  <a:srgbClr val="9933FF"/>
                </a:solidFill>
              </a:rPr>
              <a:t>,</a:t>
            </a:r>
            <a:r>
              <a:rPr b="0" sz="2800" lang="en-US">
                <a:solidFill>
                  <a:srgbClr val="9933FF"/>
                </a:solidFill>
              </a:rPr>
              <a:t> </a:t>
            </a:r>
            <a:r>
              <a:rPr b="0" sz="2800" lang="en-US">
                <a:solidFill>
                  <a:srgbClr val="9933FF"/>
                </a:solidFill>
              </a:rPr>
              <a:t>d</a:t>
            </a:r>
            <a:r>
              <a:rPr b="0" sz="2800" lang="en-US">
                <a:solidFill>
                  <a:srgbClr val="9933FF"/>
                </a:solidFill>
              </a:rPr>
              <a:t>a</a:t>
            </a:r>
            <a:r>
              <a:rPr b="0" sz="2800" lang="en-US">
                <a:solidFill>
                  <a:srgbClr val="9933FF"/>
                </a:solidFill>
              </a:rPr>
              <a:t>l</a:t>
            </a:r>
            <a:r>
              <a:rPr b="0" sz="2800" lang="en-US">
                <a:solidFill>
                  <a:srgbClr val="9933FF"/>
                </a:solidFill>
              </a:rPr>
              <a:t>a</a:t>
            </a:r>
            <a:r>
              <a:rPr b="0" sz="2800" lang="en-US">
                <a:solidFill>
                  <a:srgbClr val="9933FF"/>
                </a:solidFill>
              </a:rPr>
              <a:t>m</a:t>
            </a:r>
            <a:r>
              <a:rPr b="0" sz="2800" lang="en-US">
                <a:solidFill>
                  <a:srgbClr val="9933FF"/>
                </a:solidFill>
              </a:rPr>
              <a:t> </a:t>
            </a:r>
            <a:r>
              <a:rPr b="0" sz="2800" lang="en-US">
                <a:solidFill>
                  <a:srgbClr val="9933FF"/>
                </a:solidFill>
              </a:rPr>
              <a:t>s</a:t>
            </a:r>
            <a:r>
              <a:rPr b="0" sz="2800" lang="en-US">
                <a:solidFill>
                  <a:srgbClr val="9933FF"/>
                </a:solidFill>
              </a:rPr>
              <a:t>e</a:t>
            </a:r>
            <a:r>
              <a:rPr b="0" sz="2800" lang="en-US">
                <a:solidFill>
                  <a:srgbClr val="9933FF"/>
                </a:solidFill>
              </a:rPr>
              <a:t>b</a:t>
            </a:r>
            <a:r>
              <a:rPr b="0" sz="2800" lang="en-US">
                <a:solidFill>
                  <a:srgbClr val="9933FF"/>
                </a:solidFill>
              </a:rPr>
              <a:t>u</a:t>
            </a:r>
            <a:r>
              <a:rPr b="0" sz="2800" lang="en-US">
                <a:solidFill>
                  <a:srgbClr val="9933FF"/>
                </a:solidFill>
              </a:rPr>
              <a:t>a</a:t>
            </a:r>
            <a:r>
              <a:rPr b="0" sz="2800" lang="en-US">
                <a:solidFill>
                  <a:srgbClr val="9933FF"/>
                </a:solidFill>
              </a:rPr>
              <a:t>h</a:t>
            </a:r>
            <a:r>
              <a:rPr b="0" sz="2800" lang="en-US">
                <a:solidFill>
                  <a:srgbClr val="9933FF"/>
                </a:solidFill>
              </a:rPr>
              <a:t> </a:t>
            </a:r>
            <a:r>
              <a:rPr b="0" sz="2800" lang="en-US">
                <a:solidFill>
                  <a:srgbClr val="9933FF"/>
                </a:solidFill>
              </a:rPr>
              <a:t>k</a:t>
            </a:r>
            <a:r>
              <a:rPr b="0" sz="2800" lang="en-US">
                <a:solidFill>
                  <a:srgbClr val="9933FF"/>
                </a:solidFill>
              </a:rPr>
              <a:t>a</a:t>
            </a:r>
            <a:r>
              <a:rPr b="0" sz="2800" lang="en-US">
                <a:solidFill>
                  <a:srgbClr val="9933FF"/>
                </a:solidFill>
              </a:rPr>
              <a:t>l</a:t>
            </a:r>
            <a:r>
              <a:rPr b="0" sz="2800" lang="en-US">
                <a:solidFill>
                  <a:srgbClr val="9933FF"/>
                </a:solidFill>
              </a:rPr>
              <a:t>i</a:t>
            </a:r>
            <a:r>
              <a:rPr b="0" sz="2800" lang="en-US">
                <a:solidFill>
                  <a:srgbClr val="9933FF"/>
                </a:solidFill>
              </a:rPr>
              <a:t>m</a:t>
            </a:r>
            <a:r>
              <a:rPr b="0" sz="2800" lang="en-US">
                <a:solidFill>
                  <a:srgbClr val="9933FF"/>
                </a:solidFill>
              </a:rPr>
              <a:t>a</a:t>
            </a:r>
            <a:r>
              <a:rPr b="0" sz="2800" lang="en-US">
                <a:solidFill>
                  <a:srgbClr val="9933FF"/>
                </a:solidFill>
              </a:rPr>
              <a:t>t</a:t>
            </a:r>
            <a:endParaRPr sz="2800" lang="in-ID">
              <a:solidFill>
                <a:srgbClr val="9933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4" name="图片 1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6096"/>
            <a:ext cx="12192000" cy="6851904"/>
          </a:xfrm>
          <a:prstGeom prst="rect"/>
        </p:spPr>
      </p:pic>
      <p:sp>
        <p:nvSpPr>
          <p:cNvPr id="1048625" name="圆角矩形 14"/>
          <p:cNvSpPr/>
          <p:nvPr/>
        </p:nvSpPr>
        <p:spPr>
          <a:xfrm>
            <a:off x="353518" y="359319"/>
            <a:ext cx="11495582" cy="61748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F3F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95" name="图片 1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25423" r="34349" b="72883"/>
          <a:stretch>
            <a:fillRect/>
          </a:stretch>
        </p:blipFill>
        <p:spPr>
          <a:xfrm>
            <a:off x="-407461" y="132646"/>
            <a:ext cx="4266229" cy="1617455"/>
          </a:xfrm>
          <a:prstGeom prst="rect"/>
        </p:spPr>
      </p:pic>
      <p:pic>
        <p:nvPicPr>
          <p:cNvPr id="2097196" name="图片 1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64789" r="19789" b="72883"/>
          <a:stretch>
            <a:fillRect/>
          </a:stretch>
        </p:blipFill>
        <p:spPr>
          <a:xfrm>
            <a:off x="8801747" y="-182246"/>
            <a:ext cx="1953996" cy="1932347"/>
          </a:xfrm>
          <a:prstGeom prst="rect"/>
        </p:spPr>
      </p:pic>
      <p:pic>
        <p:nvPicPr>
          <p:cNvPr id="2097197" name="图片 2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4" cstate="print"/>
          <a:srcRect l="3063" t="10700" r="80880" b="48920"/>
          <a:stretch>
            <a:fillRect/>
          </a:stretch>
        </p:blipFill>
        <p:spPr>
          <a:xfrm>
            <a:off x="10932502" y="6096"/>
            <a:ext cx="1232970" cy="1744005"/>
          </a:xfrm>
          <a:prstGeom prst="rect"/>
        </p:spPr>
      </p:pic>
      <p:pic>
        <p:nvPicPr>
          <p:cNvPr id="2097198" name="图片 2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5" cstate="print"/>
          <a:srcRect l="4014" t="64415" r="75810" b="12296"/>
          <a:stretch>
            <a:fillRect/>
          </a:stretch>
        </p:blipFill>
        <p:spPr>
          <a:xfrm>
            <a:off x="-75671" y="5852160"/>
            <a:ext cx="1589654" cy="1032027"/>
          </a:xfrm>
          <a:prstGeom prst="rect"/>
        </p:spPr>
      </p:pic>
      <p:pic>
        <p:nvPicPr>
          <p:cNvPr id="2097199" name="图片 2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6" cstate="print"/>
          <a:srcRect l="77535" t="37370" r="2077" b="14551"/>
          <a:stretch>
            <a:fillRect/>
          </a:stretch>
        </p:blipFill>
        <p:spPr>
          <a:xfrm>
            <a:off x="10947763" y="5006385"/>
            <a:ext cx="1415687" cy="1877802"/>
          </a:xfrm>
          <a:prstGeom prst="rect"/>
        </p:spPr>
      </p:pic>
      <p:sp>
        <p:nvSpPr>
          <p:cNvPr id="1048626" name="矩形 31"/>
          <p:cNvSpPr/>
          <p:nvPr/>
        </p:nvSpPr>
        <p:spPr>
          <a:xfrm>
            <a:off x="1468158" y="-1371601"/>
            <a:ext cx="955002" cy="1182411"/>
          </a:xfrm>
          <a:prstGeom prst="rect"/>
          <a:solidFill>
            <a:srgbClr val="36BA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27" name="矩形 32"/>
          <p:cNvSpPr/>
          <p:nvPr/>
        </p:nvSpPr>
        <p:spPr>
          <a:xfrm>
            <a:off x="2423160" y="-1371601"/>
            <a:ext cx="955002" cy="1182411"/>
          </a:xfrm>
          <a:prstGeom prst="rect"/>
          <a:solidFill>
            <a:srgbClr val="F3DD2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28" name="矩形 33"/>
          <p:cNvSpPr/>
          <p:nvPr/>
        </p:nvSpPr>
        <p:spPr>
          <a:xfrm>
            <a:off x="3378162" y="-1373615"/>
            <a:ext cx="955002" cy="1182411"/>
          </a:xfrm>
          <a:prstGeom prst="rect"/>
          <a:solidFill>
            <a:srgbClr val="E8411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29" name="矩形 34"/>
          <p:cNvSpPr/>
          <p:nvPr/>
        </p:nvSpPr>
        <p:spPr>
          <a:xfrm>
            <a:off x="4333164" y="-1373615"/>
            <a:ext cx="955002" cy="1182411"/>
          </a:xfrm>
          <a:prstGeom prst="rect"/>
          <a:solidFill>
            <a:srgbClr val="4F3F9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30" name="Oval 13"/>
          <p:cNvSpPr/>
          <p:nvPr/>
        </p:nvSpPr>
        <p:spPr>
          <a:xfrm>
            <a:off x="5783664" y="2350017"/>
            <a:ext cx="755620" cy="755620"/>
          </a:xfrm>
          <a:prstGeom prst="ellipse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just">
              <a:lnSpc>
                <a:spcPct val="120000"/>
              </a:lnSpc>
            </a:pPr>
            <a:endParaRPr sz="900" lang="en-GB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048631" name="Oval 14"/>
          <p:cNvSpPr/>
          <p:nvPr/>
        </p:nvSpPr>
        <p:spPr>
          <a:xfrm>
            <a:off x="4356369" y="4666094"/>
            <a:ext cx="755620" cy="755620"/>
          </a:xfrm>
          <a:prstGeom prst="ellipse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just">
              <a:lnSpc>
                <a:spcPct val="120000"/>
              </a:lnSpc>
            </a:pPr>
            <a:endParaRPr sz="900" lang="en-GB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048632" name=""/>
          <p:cNvSpPr txBox="1"/>
          <p:nvPr/>
        </p:nvSpPr>
        <p:spPr>
          <a:xfrm>
            <a:off x="4161473" y="766987"/>
            <a:ext cx="4000000" cy="624839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B0F0"/>
                </a:solidFill>
              </a:rPr>
              <a:t>P</a:t>
            </a:r>
            <a:r>
              <a:rPr sz="3600" lang="en-US">
                <a:solidFill>
                  <a:srgbClr val="00B0F0"/>
                </a:solidFill>
              </a:rPr>
              <a:t>E</a:t>
            </a:r>
            <a:r>
              <a:rPr sz="3600" lang="en-US">
                <a:solidFill>
                  <a:srgbClr val="00B0F0"/>
                </a:solidFill>
              </a:rPr>
              <a:t>N</a:t>
            </a:r>
            <a:r>
              <a:rPr sz="3600" lang="en-US">
                <a:solidFill>
                  <a:srgbClr val="00B0F0"/>
                </a:solidFill>
              </a:rPr>
              <a:t>U</a:t>
            </a:r>
            <a:r>
              <a:rPr sz="3600" lang="en-US">
                <a:solidFill>
                  <a:srgbClr val="00B0F0"/>
                </a:solidFill>
              </a:rPr>
              <a:t>L</a:t>
            </a:r>
            <a:r>
              <a:rPr sz="3600" lang="en-US">
                <a:solidFill>
                  <a:srgbClr val="00B0F0"/>
                </a:solidFill>
              </a:rPr>
              <a:t>I</a:t>
            </a:r>
            <a:r>
              <a:rPr sz="3600" lang="en-US">
                <a:solidFill>
                  <a:srgbClr val="00B0F0"/>
                </a:solidFill>
              </a:rPr>
              <a:t>S</a:t>
            </a:r>
            <a:r>
              <a:rPr sz="3600" lang="en-US">
                <a:solidFill>
                  <a:srgbClr val="00B0F0"/>
                </a:solidFill>
              </a:rPr>
              <a:t>A</a:t>
            </a:r>
            <a:r>
              <a:rPr sz="3600" lang="en-US">
                <a:solidFill>
                  <a:srgbClr val="00B0F0"/>
                </a:solidFill>
              </a:rPr>
              <a:t>N</a:t>
            </a:r>
            <a:r>
              <a:rPr sz="3600" lang="en-US">
                <a:solidFill>
                  <a:srgbClr val="00B0F0"/>
                </a:solidFill>
              </a:rPr>
              <a:t> </a:t>
            </a:r>
            <a:r>
              <a:rPr sz="3600" lang="en-US">
                <a:solidFill>
                  <a:srgbClr val="00B0F0"/>
                </a:solidFill>
              </a:rPr>
              <a:t>K</a:t>
            </a:r>
            <a:r>
              <a:rPr sz="3600" lang="en-US">
                <a:solidFill>
                  <a:srgbClr val="00B0F0"/>
                </a:solidFill>
              </a:rPr>
              <a:t>A</a:t>
            </a:r>
            <a:r>
              <a:rPr sz="3600" lang="en-US">
                <a:solidFill>
                  <a:srgbClr val="00B0F0"/>
                </a:solidFill>
              </a:rPr>
              <a:t>T</a:t>
            </a:r>
            <a:r>
              <a:rPr sz="3600" lang="en-US">
                <a:solidFill>
                  <a:srgbClr val="00B0F0"/>
                </a:solidFill>
              </a:rPr>
              <a:t>A</a:t>
            </a:r>
            <a:endParaRPr sz="2800" lang="in-ID">
              <a:solidFill>
                <a:srgbClr val="000000"/>
              </a:solidFill>
            </a:endParaRPr>
          </a:p>
        </p:txBody>
      </p:sp>
      <p:sp>
        <p:nvSpPr>
          <p:cNvPr id="1048633" name=""/>
          <p:cNvSpPr txBox="1"/>
          <p:nvPr/>
        </p:nvSpPr>
        <p:spPr>
          <a:xfrm>
            <a:off x="1945658" y="1831293"/>
            <a:ext cx="4127306" cy="1310640"/>
          </a:xfrm>
          <a:prstGeom prst="rect"/>
        </p:spPr>
        <p:txBody>
          <a:bodyPr rtlCol="0" wrap="square">
            <a:spAutoFit/>
          </a:bodyPr>
          <a:p>
            <a:r>
              <a:rPr b="1" sz="2000" lang="en-US">
                <a:solidFill>
                  <a:srgbClr val="6600CC"/>
                </a:solidFill>
              </a:rPr>
              <a:t>A</a:t>
            </a:r>
            <a:r>
              <a:rPr b="1" sz="2000" lang="en-US">
                <a:solidFill>
                  <a:srgbClr val="6600CC"/>
                </a:solidFill>
              </a:rPr>
              <a:t>.</a:t>
            </a:r>
            <a:r>
              <a:rPr b="1" sz="2000" lang="en-US">
                <a:solidFill>
                  <a:srgbClr val="6600CC"/>
                </a:solidFill>
              </a:rPr>
              <a:t> </a:t>
            </a:r>
            <a:r>
              <a:rPr b="1" sz="2000" lang="en-US">
                <a:solidFill>
                  <a:srgbClr val="6600CC"/>
                </a:solidFill>
              </a:rPr>
              <a:t>K</a:t>
            </a:r>
            <a:r>
              <a:rPr b="1" sz="2000" lang="en-US">
                <a:solidFill>
                  <a:srgbClr val="6600CC"/>
                </a:solidFill>
              </a:rPr>
              <a:t>a</a:t>
            </a:r>
            <a:r>
              <a:rPr b="1" sz="2000" lang="en-US">
                <a:solidFill>
                  <a:srgbClr val="6600CC"/>
                </a:solidFill>
              </a:rPr>
              <a:t>t</a:t>
            </a:r>
            <a:r>
              <a:rPr b="1" sz="2000" lang="en-US">
                <a:solidFill>
                  <a:srgbClr val="6600CC"/>
                </a:solidFill>
              </a:rPr>
              <a:t>a</a:t>
            </a:r>
            <a:r>
              <a:rPr b="1" sz="2000" lang="en-US">
                <a:solidFill>
                  <a:srgbClr val="6600CC"/>
                </a:solidFill>
              </a:rPr>
              <a:t> </a:t>
            </a:r>
            <a:r>
              <a:rPr b="1" sz="2000" lang="en-US">
                <a:solidFill>
                  <a:srgbClr val="6600CC"/>
                </a:solidFill>
              </a:rPr>
              <a:t>g</a:t>
            </a:r>
            <a:r>
              <a:rPr b="1" sz="2000" lang="en-US">
                <a:solidFill>
                  <a:srgbClr val="6600CC"/>
                </a:solidFill>
              </a:rPr>
              <a:t>a</a:t>
            </a:r>
            <a:r>
              <a:rPr b="1" sz="2000" lang="en-US">
                <a:solidFill>
                  <a:srgbClr val="6600CC"/>
                </a:solidFill>
              </a:rPr>
              <a:t>n</a:t>
            </a:r>
            <a:r>
              <a:rPr b="1" sz="2000" lang="en-US">
                <a:solidFill>
                  <a:srgbClr val="6600CC"/>
                </a:solidFill>
              </a:rPr>
              <a:t>t</a:t>
            </a:r>
            <a:r>
              <a:rPr b="1" sz="2000" lang="en-US">
                <a:solidFill>
                  <a:srgbClr val="6600CC"/>
                </a:solidFill>
              </a:rPr>
              <a:t>i</a:t>
            </a:r>
            <a:r>
              <a:rPr b="1" sz="2000" lang="en-US">
                <a:solidFill>
                  <a:srgbClr val="6600CC"/>
                </a:solidFill>
              </a:rPr>
              <a:t> </a:t>
            </a:r>
            <a:r>
              <a:rPr b="1" sz="2000" lang="en-US">
                <a:solidFill>
                  <a:srgbClr val="6600CC"/>
                </a:solidFill>
              </a:rPr>
              <a:t>k</a:t>
            </a:r>
            <a:r>
              <a:rPr b="1" sz="2000" lang="en-US">
                <a:solidFill>
                  <a:srgbClr val="6600CC"/>
                </a:solidFill>
              </a:rPr>
              <a:t>u</a:t>
            </a:r>
            <a:r>
              <a:rPr b="1" sz="2000" lang="en-US">
                <a:solidFill>
                  <a:srgbClr val="6600CC"/>
                </a:solidFill>
              </a:rPr>
              <a:t>,</a:t>
            </a:r>
            <a:r>
              <a:rPr b="1" sz="2000" lang="en-US">
                <a:solidFill>
                  <a:srgbClr val="6600CC"/>
                </a:solidFill>
              </a:rPr>
              <a:t> </a:t>
            </a:r>
            <a:r>
              <a:rPr b="1" sz="2000" lang="en-US">
                <a:solidFill>
                  <a:srgbClr val="6600CC"/>
                </a:solidFill>
              </a:rPr>
              <a:t>k</a:t>
            </a:r>
            <a:r>
              <a:rPr b="1" sz="2000" lang="en-US">
                <a:solidFill>
                  <a:srgbClr val="6600CC"/>
                </a:solidFill>
              </a:rPr>
              <a:t>a</a:t>
            </a:r>
            <a:r>
              <a:rPr b="1" sz="2000" lang="en-US">
                <a:solidFill>
                  <a:srgbClr val="6600CC"/>
                </a:solidFill>
              </a:rPr>
              <a:t>u</a:t>
            </a:r>
            <a:r>
              <a:rPr b="1" sz="2000" lang="en-US">
                <a:solidFill>
                  <a:srgbClr val="6600CC"/>
                </a:solidFill>
              </a:rPr>
              <a:t> </a:t>
            </a:r>
            <a:r>
              <a:rPr b="1" sz="2000" lang="en-US">
                <a:solidFill>
                  <a:srgbClr val="6600CC"/>
                </a:solidFill>
              </a:rPr>
              <a:t>m</a:t>
            </a:r>
            <a:r>
              <a:rPr b="1" sz="2000" lang="en-US">
                <a:solidFill>
                  <a:srgbClr val="6600CC"/>
                </a:solidFill>
              </a:rPr>
              <a:t>u</a:t>
            </a:r>
            <a:r>
              <a:rPr b="1" sz="2000" lang="en-US">
                <a:solidFill>
                  <a:srgbClr val="6600CC"/>
                </a:solidFill>
              </a:rPr>
              <a:t> </a:t>
            </a:r>
            <a:r>
              <a:rPr b="1" sz="2000" lang="en-US">
                <a:solidFill>
                  <a:srgbClr val="6600CC"/>
                </a:solidFill>
              </a:rPr>
              <a:t>d</a:t>
            </a:r>
            <a:r>
              <a:rPr b="1" sz="2000" lang="en-US">
                <a:solidFill>
                  <a:srgbClr val="6600CC"/>
                </a:solidFill>
              </a:rPr>
              <a:t>a</a:t>
            </a:r>
            <a:r>
              <a:rPr b="1" sz="2000" lang="en-US">
                <a:solidFill>
                  <a:srgbClr val="6600CC"/>
                </a:solidFill>
              </a:rPr>
              <a:t>n</a:t>
            </a:r>
            <a:r>
              <a:rPr b="1" sz="2000" lang="en-US">
                <a:solidFill>
                  <a:srgbClr val="6600CC"/>
                </a:solidFill>
              </a:rPr>
              <a:t> </a:t>
            </a:r>
            <a:r>
              <a:rPr b="1" sz="2000" lang="en-US">
                <a:solidFill>
                  <a:srgbClr val="6600CC"/>
                </a:solidFill>
              </a:rPr>
              <a:t>n</a:t>
            </a:r>
            <a:r>
              <a:rPr b="1" sz="2000" lang="en-US">
                <a:solidFill>
                  <a:srgbClr val="6600CC"/>
                </a:solidFill>
              </a:rPr>
              <a:t>y</a:t>
            </a:r>
            <a:r>
              <a:rPr b="1" sz="2000" lang="en-US">
                <a:solidFill>
                  <a:srgbClr val="6600CC"/>
                </a:solidFill>
              </a:rPr>
              <a:t>a</a:t>
            </a:r>
            <a:endParaRPr sz="2000" lang="in-ID">
              <a:solidFill>
                <a:srgbClr val="6600CC"/>
              </a:solidFill>
            </a:endParaRPr>
          </a:p>
          <a:p>
            <a:r>
              <a:rPr b="1" sz="2000" lang="en-US">
                <a:solidFill>
                  <a:srgbClr val="6600CC"/>
                </a:solidFill>
              </a:rPr>
              <a:t> </a:t>
            </a:r>
            <a:r>
              <a:rPr b="1" sz="2000" lang="en-US">
                <a:solidFill>
                  <a:srgbClr val="6600CC"/>
                </a:solidFill>
              </a:rPr>
              <a:t> </a:t>
            </a:r>
            <a:r>
              <a:rPr b="1" sz="2000" lang="en-US">
                <a:solidFill>
                  <a:srgbClr val="6600CC"/>
                </a:solidFill>
              </a:rPr>
              <a:t> </a:t>
            </a:r>
            <a:r>
              <a:rPr b="0" sz="2000" lang="en-US">
                <a:solidFill>
                  <a:srgbClr val="6600CC"/>
                </a:solidFill>
              </a:rPr>
              <a:t> </a:t>
            </a:r>
            <a:r>
              <a:rPr b="0" sz="2000" lang="en-US">
                <a:solidFill>
                  <a:srgbClr val="6600CC"/>
                </a:solidFill>
              </a:rPr>
              <a:t>Y</a:t>
            </a:r>
            <a:r>
              <a:rPr b="0" sz="2000" lang="en-US">
                <a:solidFill>
                  <a:srgbClr val="6600CC"/>
                </a:solidFill>
              </a:rPr>
              <a:t>a</a:t>
            </a:r>
            <a:r>
              <a:rPr b="0" sz="2000" lang="en-US">
                <a:solidFill>
                  <a:srgbClr val="6600CC"/>
                </a:solidFill>
              </a:rPr>
              <a:t>i</a:t>
            </a:r>
            <a:r>
              <a:rPr b="0" sz="2000" lang="en-US">
                <a:solidFill>
                  <a:srgbClr val="6600CC"/>
                </a:solidFill>
              </a:rPr>
              <a:t>t</a:t>
            </a:r>
            <a:r>
              <a:rPr b="0" sz="2000" lang="en-US">
                <a:solidFill>
                  <a:srgbClr val="6600CC"/>
                </a:solidFill>
              </a:rPr>
              <a:t>u</a:t>
            </a:r>
            <a:r>
              <a:rPr b="0" sz="2000" lang="en-US">
                <a:solidFill>
                  <a:srgbClr val="6600CC"/>
                </a:solidFill>
              </a:rPr>
              <a:t> </a:t>
            </a:r>
            <a:r>
              <a:rPr b="0" sz="2000" lang="en-US">
                <a:solidFill>
                  <a:srgbClr val="6600CC"/>
                </a:solidFill>
              </a:rPr>
              <a:t>d</a:t>
            </a:r>
            <a:r>
              <a:rPr b="0" sz="2000" lang="en-US">
                <a:solidFill>
                  <a:srgbClr val="6600CC"/>
                </a:solidFill>
              </a:rPr>
              <a:t>i</a:t>
            </a:r>
            <a:r>
              <a:rPr b="0" sz="2000" lang="en-US">
                <a:solidFill>
                  <a:srgbClr val="6600CC"/>
                </a:solidFill>
              </a:rPr>
              <a:t> </a:t>
            </a:r>
            <a:r>
              <a:rPr b="0" sz="2000" lang="en-US">
                <a:solidFill>
                  <a:srgbClr val="6600CC"/>
                </a:solidFill>
              </a:rPr>
              <a:t>t</a:t>
            </a:r>
            <a:r>
              <a:rPr b="0" sz="2000" lang="en-US">
                <a:solidFill>
                  <a:srgbClr val="6600CC"/>
                </a:solidFill>
              </a:rPr>
              <a:t>u</a:t>
            </a:r>
            <a:r>
              <a:rPr b="0" sz="2000" lang="en-US">
                <a:solidFill>
                  <a:srgbClr val="6600CC"/>
                </a:solidFill>
              </a:rPr>
              <a:t>l</a:t>
            </a:r>
            <a:r>
              <a:rPr b="0" sz="2000" lang="en-US">
                <a:solidFill>
                  <a:srgbClr val="6600CC"/>
                </a:solidFill>
              </a:rPr>
              <a:t>i</a:t>
            </a:r>
            <a:r>
              <a:rPr b="0" sz="2000" lang="en-US">
                <a:solidFill>
                  <a:srgbClr val="6600CC"/>
                </a:solidFill>
              </a:rPr>
              <a:t>s</a:t>
            </a:r>
            <a:r>
              <a:rPr b="0" sz="2000" lang="en-US">
                <a:solidFill>
                  <a:srgbClr val="6600CC"/>
                </a:solidFill>
              </a:rPr>
              <a:t> </a:t>
            </a:r>
            <a:r>
              <a:rPr b="0" sz="2000" lang="en-US">
                <a:solidFill>
                  <a:srgbClr val="6600CC"/>
                </a:solidFill>
              </a:rPr>
              <a:t>s</a:t>
            </a:r>
            <a:r>
              <a:rPr b="0" sz="2000" lang="en-US">
                <a:solidFill>
                  <a:srgbClr val="6600CC"/>
                </a:solidFill>
              </a:rPr>
              <a:t>e</a:t>
            </a:r>
            <a:r>
              <a:rPr b="0" sz="2000" lang="en-US">
                <a:solidFill>
                  <a:srgbClr val="6600CC"/>
                </a:solidFill>
              </a:rPr>
              <a:t>r</a:t>
            </a:r>
            <a:r>
              <a:rPr b="0" sz="2000" lang="en-US">
                <a:solidFill>
                  <a:srgbClr val="6600CC"/>
                </a:solidFill>
              </a:rPr>
              <a:t>a</a:t>
            </a:r>
            <a:r>
              <a:rPr b="0" sz="2000" lang="en-US">
                <a:solidFill>
                  <a:srgbClr val="6600CC"/>
                </a:solidFill>
              </a:rPr>
              <a:t>n</a:t>
            </a:r>
            <a:r>
              <a:rPr b="0" sz="2000" lang="en-US">
                <a:solidFill>
                  <a:srgbClr val="6600CC"/>
                </a:solidFill>
              </a:rPr>
              <a:t>g</a:t>
            </a:r>
            <a:r>
              <a:rPr b="0" sz="2000" lang="en-US">
                <a:solidFill>
                  <a:srgbClr val="6600CC"/>
                </a:solidFill>
              </a:rPr>
              <a:t>k</a:t>
            </a:r>
            <a:r>
              <a:rPr b="0" sz="2000" lang="en-US">
                <a:solidFill>
                  <a:srgbClr val="6600CC"/>
                </a:solidFill>
              </a:rPr>
              <a:t>a</a:t>
            </a:r>
            <a:r>
              <a:rPr b="0" sz="2000" lang="en-US">
                <a:solidFill>
                  <a:srgbClr val="6600CC"/>
                </a:solidFill>
              </a:rPr>
              <a:t>i</a:t>
            </a:r>
            <a:r>
              <a:rPr b="0" sz="2000" lang="en-US">
                <a:solidFill>
                  <a:srgbClr val="6600CC"/>
                </a:solidFill>
              </a:rPr>
              <a:t> </a:t>
            </a:r>
            <a:r>
              <a:rPr b="0" sz="2000" lang="en-US">
                <a:solidFill>
                  <a:srgbClr val="6600CC"/>
                </a:solidFill>
              </a:rPr>
              <a:t>d</a:t>
            </a:r>
            <a:r>
              <a:rPr b="0" sz="2000" lang="en-US">
                <a:solidFill>
                  <a:srgbClr val="6600CC"/>
                </a:solidFill>
              </a:rPr>
              <a:t>e</a:t>
            </a:r>
            <a:r>
              <a:rPr b="0" sz="2000" lang="en-US">
                <a:solidFill>
                  <a:srgbClr val="6600CC"/>
                </a:solidFill>
              </a:rPr>
              <a:t>n</a:t>
            </a:r>
            <a:r>
              <a:rPr b="0" sz="2000" lang="en-US">
                <a:solidFill>
                  <a:srgbClr val="6600CC"/>
                </a:solidFill>
              </a:rPr>
              <a:t>g</a:t>
            </a:r>
            <a:r>
              <a:rPr b="0" sz="2000" lang="en-US">
                <a:solidFill>
                  <a:srgbClr val="6600CC"/>
                </a:solidFill>
              </a:rPr>
              <a:t>a</a:t>
            </a:r>
            <a:r>
              <a:rPr b="0" sz="2000" lang="en-US">
                <a:solidFill>
                  <a:srgbClr val="6600CC"/>
                </a:solidFill>
              </a:rPr>
              <a:t>n</a:t>
            </a:r>
            <a:r>
              <a:rPr b="0" sz="2000" lang="en-US">
                <a:solidFill>
                  <a:srgbClr val="6600CC"/>
                </a:solidFill>
              </a:rPr>
              <a:t> </a:t>
            </a:r>
            <a:r>
              <a:rPr b="0" sz="2000" lang="en-US">
                <a:solidFill>
                  <a:srgbClr val="6600CC"/>
                </a:solidFill>
              </a:rPr>
              <a:t>k</a:t>
            </a:r>
            <a:r>
              <a:rPr b="0" sz="2000" lang="en-US">
                <a:solidFill>
                  <a:srgbClr val="6600CC"/>
                </a:solidFill>
              </a:rPr>
              <a:t>a</a:t>
            </a:r>
            <a:r>
              <a:rPr b="0" sz="2000" lang="en-US">
                <a:solidFill>
                  <a:srgbClr val="6600CC"/>
                </a:solidFill>
              </a:rPr>
              <a:t>t</a:t>
            </a:r>
            <a:r>
              <a:rPr b="0" sz="2000" lang="en-US">
                <a:solidFill>
                  <a:srgbClr val="6600CC"/>
                </a:solidFill>
              </a:rPr>
              <a:t>a</a:t>
            </a:r>
            <a:r>
              <a:rPr b="0" sz="2000" lang="en-US">
                <a:solidFill>
                  <a:srgbClr val="6600CC"/>
                </a:solidFill>
              </a:rPr>
              <a:t> </a:t>
            </a:r>
            <a:r>
              <a:rPr b="0" sz="2000" lang="en-US">
                <a:solidFill>
                  <a:srgbClr val="6600CC"/>
                </a:solidFill>
              </a:rPr>
              <a:t>y</a:t>
            </a:r>
            <a:r>
              <a:rPr b="0" sz="2000" lang="en-US">
                <a:solidFill>
                  <a:srgbClr val="6600CC"/>
                </a:solidFill>
              </a:rPr>
              <a:t>a</a:t>
            </a:r>
            <a:r>
              <a:rPr b="0" sz="2000" lang="en-US">
                <a:solidFill>
                  <a:srgbClr val="6600CC"/>
                </a:solidFill>
              </a:rPr>
              <a:t>n</a:t>
            </a:r>
            <a:r>
              <a:rPr b="0" sz="2000" lang="en-US">
                <a:solidFill>
                  <a:srgbClr val="6600CC"/>
                </a:solidFill>
              </a:rPr>
              <a:t>g</a:t>
            </a:r>
            <a:r>
              <a:rPr b="0" sz="2000" lang="en-US">
                <a:solidFill>
                  <a:srgbClr val="6600CC"/>
                </a:solidFill>
              </a:rPr>
              <a:t> </a:t>
            </a:r>
            <a:r>
              <a:rPr b="0" sz="2000" lang="en-US">
                <a:solidFill>
                  <a:srgbClr val="6600CC"/>
                </a:solidFill>
              </a:rPr>
              <a:t>m</a:t>
            </a:r>
            <a:r>
              <a:rPr b="0" sz="2000" lang="en-US">
                <a:solidFill>
                  <a:srgbClr val="6600CC"/>
                </a:solidFill>
              </a:rPr>
              <a:t>e</a:t>
            </a:r>
            <a:r>
              <a:rPr b="0" sz="2000" lang="en-US">
                <a:solidFill>
                  <a:srgbClr val="6600CC"/>
                </a:solidFill>
              </a:rPr>
              <a:t>n</a:t>
            </a:r>
            <a:r>
              <a:rPr b="0" sz="2000" lang="en-US">
                <a:solidFill>
                  <a:srgbClr val="6600CC"/>
                </a:solidFill>
              </a:rPr>
              <a:t>d</a:t>
            </a:r>
            <a:r>
              <a:rPr b="0" sz="2000" lang="en-US">
                <a:solidFill>
                  <a:srgbClr val="6600CC"/>
                </a:solidFill>
              </a:rPr>
              <a:t>a</a:t>
            </a:r>
            <a:r>
              <a:rPr b="0" sz="2000" lang="en-US">
                <a:solidFill>
                  <a:srgbClr val="6600CC"/>
                </a:solidFill>
              </a:rPr>
              <a:t>h</a:t>
            </a:r>
            <a:r>
              <a:rPr b="0" sz="2000" lang="en-US">
                <a:solidFill>
                  <a:srgbClr val="6600CC"/>
                </a:solidFill>
              </a:rPr>
              <a:t>u</a:t>
            </a:r>
            <a:r>
              <a:rPr b="0" sz="2000" lang="en-US">
                <a:solidFill>
                  <a:srgbClr val="6600CC"/>
                </a:solidFill>
              </a:rPr>
              <a:t>l</a:t>
            </a:r>
            <a:r>
              <a:rPr b="0" sz="2000" lang="en-US">
                <a:solidFill>
                  <a:srgbClr val="6600CC"/>
                </a:solidFill>
              </a:rPr>
              <a:t>u</a:t>
            </a:r>
            <a:r>
              <a:rPr b="0" sz="2000" lang="en-US">
                <a:solidFill>
                  <a:srgbClr val="6600CC"/>
                </a:solidFill>
              </a:rPr>
              <a:t>i</a:t>
            </a:r>
            <a:r>
              <a:rPr b="0" sz="2000" lang="en-US">
                <a:solidFill>
                  <a:srgbClr val="6600CC"/>
                </a:solidFill>
              </a:rPr>
              <a:t> </a:t>
            </a:r>
            <a:r>
              <a:rPr b="0" sz="2000" lang="en-US">
                <a:solidFill>
                  <a:srgbClr val="6600CC"/>
                </a:solidFill>
              </a:rPr>
              <a:t>n</a:t>
            </a:r>
            <a:r>
              <a:rPr b="0" sz="2000" lang="en-US">
                <a:solidFill>
                  <a:srgbClr val="6600CC"/>
                </a:solidFill>
              </a:rPr>
              <a:t>y</a:t>
            </a:r>
            <a:r>
              <a:rPr b="0" sz="2000" lang="en-US">
                <a:solidFill>
                  <a:srgbClr val="6600CC"/>
                </a:solidFill>
              </a:rPr>
              <a:t>a</a:t>
            </a:r>
            <a:endParaRPr sz="2000" lang="in-ID">
              <a:solidFill>
                <a:srgbClr val="6600CC"/>
              </a:solidFill>
            </a:endParaRPr>
          </a:p>
          <a:p>
            <a:r>
              <a:rPr b="0" sz="2000" lang="en-US">
                <a:solidFill>
                  <a:srgbClr val="6600CC"/>
                </a:solidFill>
              </a:rPr>
              <a:t>c</a:t>
            </a:r>
            <a:r>
              <a:rPr b="0" sz="2000" lang="en-US">
                <a:solidFill>
                  <a:srgbClr val="6600CC"/>
                </a:solidFill>
              </a:rPr>
              <a:t>o</a:t>
            </a:r>
            <a:r>
              <a:rPr b="0" sz="2000" lang="en-US">
                <a:solidFill>
                  <a:srgbClr val="6600CC"/>
                </a:solidFill>
              </a:rPr>
              <a:t>n</a:t>
            </a:r>
            <a:r>
              <a:rPr b="0" sz="2000" lang="en-US">
                <a:solidFill>
                  <a:srgbClr val="6600CC"/>
                </a:solidFill>
              </a:rPr>
              <a:t>t</a:t>
            </a:r>
            <a:r>
              <a:rPr b="0" sz="2000" lang="en-US">
                <a:solidFill>
                  <a:srgbClr val="6600CC"/>
                </a:solidFill>
              </a:rPr>
              <a:t>o</a:t>
            </a:r>
            <a:r>
              <a:rPr b="0" sz="2000" lang="en-US">
                <a:solidFill>
                  <a:srgbClr val="6600CC"/>
                </a:solidFill>
              </a:rPr>
              <a:t>h</a:t>
            </a:r>
            <a:r>
              <a:rPr b="0" sz="2000" lang="en-US">
                <a:solidFill>
                  <a:srgbClr val="6600CC"/>
                </a:solidFill>
              </a:rPr>
              <a:t> </a:t>
            </a:r>
            <a:r>
              <a:rPr b="0" sz="2000" lang="en-US">
                <a:solidFill>
                  <a:srgbClr val="6600CC"/>
                </a:solidFill>
              </a:rPr>
              <a:t>:</a:t>
            </a:r>
            <a:r>
              <a:rPr b="0" sz="2000" lang="en-US">
                <a:solidFill>
                  <a:srgbClr val="6600CC"/>
                </a:solidFill>
              </a:rPr>
              <a:t> </a:t>
            </a:r>
            <a:r>
              <a:rPr b="0" sz="2000" lang="en-US">
                <a:solidFill>
                  <a:srgbClr val="6600CC"/>
                </a:solidFill>
              </a:rPr>
              <a:t>B</a:t>
            </a:r>
            <a:r>
              <a:rPr b="0" sz="2000" lang="en-US">
                <a:solidFill>
                  <a:srgbClr val="6600CC"/>
                </a:solidFill>
              </a:rPr>
              <a:t>u</a:t>
            </a:r>
            <a:r>
              <a:rPr b="0" sz="2000" lang="en-US">
                <a:solidFill>
                  <a:srgbClr val="6600CC"/>
                </a:solidFill>
              </a:rPr>
              <a:t>k</a:t>
            </a:r>
            <a:r>
              <a:rPr b="0" sz="2000" lang="en-US">
                <a:solidFill>
                  <a:srgbClr val="6600CC"/>
                </a:solidFill>
              </a:rPr>
              <a:t>u</a:t>
            </a:r>
            <a:r>
              <a:rPr b="0" sz="2000" lang="en-US">
                <a:solidFill>
                  <a:srgbClr val="6600CC"/>
                </a:solidFill>
              </a:rPr>
              <a:t> </a:t>
            </a:r>
            <a:r>
              <a:rPr b="0" sz="2000" lang="en-US">
                <a:solidFill>
                  <a:srgbClr val="6600CC"/>
                </a:solidFill>
              </a:rPr>
              <a:t>i</a:t>
            </a:r>
            <a:r>
              <a:rPr b="0" sz="2000" lang="en-US">
                <a:solidFill>
                  <a:srgbClr val="6600CC"/>
                </a:solidFill>
              </a:rPr>
              <a:t>n</a:t>
            </a:r>
            <a:r>
              <a:rPr b="0" sz="2000" lang="en-US">
                <a:solidFill>
                  <a:srgbClr val="6600CC"/>
                </a:solidFill>
              </a:rPr>
              <a:t>i</a:t>
            </a:r>
            <a:r>
              <a:rPr b="0" sz="2000" lang="en-US">
                <a:solidFill>
                  <a:srgbClr val="6600CC"/>
                </a:solidFill>
              </a:rPr>
              <a:t> </a:t>
            </a:r>
            <a:r>
              <a:rPr b="0" sz="2000" lang="en-US">
                <a:solidFill>
                  <a:srgbClr val="6600CC"/>
                </a:solidFill>
              </a:rPr>
              <a:t>k</a:t>
            </a:r>
            <a:r>
              <a:rPr b="0" sz="2000" lang="en-US">
                <a:solidFill>
                  <a:srgbClr val="6600CC"/>
                </a:solidFill>
              </a:rPr>
              <a:t>u</a:t>
            </a:r>
            <a:r>
              <a:rPr b="0" sz="2000" lang="en-US">
                <a:solidFill>
                  <a:srgbClr val="6600CC"/>
                </a:solidFill>
              </a:rPr>
              <a:t> </a:t>
            </a:r>
            <a:r>
              <a:rPr b="0" sz="2000" lang="en-US">
                <a:solidFill>
                  <a:srgbClr val="6600CC"/>
                </a:solidFill>
              </a:rPr>
              <a:t>b</a:t>
            </a:r>
            <a:r>
              <a:rPr b="0" sz="2000" lang="en-US">
                <a:solidFill>
                  <a:srgbClr val="6600CC"/>
                </a:solidFill>
              </a:rPr>
              <a:t>a</a:t>
            </a:r>
            <a:r>
              <a:rPr b="0" sz="2000" lang="en-US">
                <a:solidFill>
                  <a:srgbClr val="6600CC"/>
                </a:solidFill>
              </a:rPr>
              <a:t>c</a:t>
            </a:r>
            <a:r>
              <a:rPr b="0" sz="2000" lang="en-US">
                <a:solidFill>
                  <a:srgbClr val="6600CC"/>
                </a:solidFill>
              </a:rPr>
              <a:t>a</a:t>
            </a:r>
            <a:endParaRPr sz="2000" lang="in-ID">
              <a:solidFill>
                <a:srgbClr val="6600CC"/>
              </a:solidFill>
            </a:endParaRPr>
          </a:p>
        </p:txBody>
      </p:sp>
      <p:sp>
        <p:nvSpPr>
          <p:cNvPr id="1048634" name=""/>
          <p:cNvSpPr txBox="1"/>
          <p:nvPr/>
        </p:nvSpPr>
        <p:spPr>
          <a:xfrm>
            <a:off x="2423159" y="3858374"/>
            <a:ext cx="4000000" cy="1615440"/>
          </a:xfrm>
          <a:prstGeom prst="rect"/>
        </p:spPr>
        <p:txBody>
          <a:bodyPr rtlCol="0" wrap="square">
            <a:spAutoFit/>
          </a:bodyPr>
          <a:p>
            <a:r>
              <a:rPr b="1" sz="2000" lang="en-US">
                <a:solidFill>
                  <a:srgbClr val="FF6600"/>
                </a:solidFill>
              </a:rPr>
              <a:t>B</a:t>
            </a:r>
            <a:r>
              <a:rPr b="1" sz="2000" lang="en-US">
                <a:solidFill>
                  <a:srgbClr val="FF6600"/>
                </a:solidFill>
              </a:rPr>
              <a:t>.</a:t>
            </a:r>
            <a:r>
              <a:rPr b="1" sz="2000" lang="en-US">
                <a:solidFill>
                  <a:srgbClr val="FF6600"/>
                </a:solidFill>
              </a:rPr>
              <a:t> </a:t>
            </a:r>
            <a:r>
              <a:rPr b="1" sz="2000" lang="en-US">
                <a:solidFill>
                  <a:srgbClr val="FF6600"/>
                </a:solidFill>
              </a:rPr>
              <a:t>K</a:t>
            </a:r>
            <a:r>
              <a:rPr b="1" sz="2000" lang="en-US">
                <a:solidFill>
                  <a:srgbClr val="FF6600"/>
                </a:solidFill>
              </a:rPr>
              <a:t>a</a:t>
            </a:r>
            <a:r>
              <a:rPr b="1" sz="2000" lang="en-US">
                <a:solidFill>
                  <a:srgbClr val="FF6600"/>
                </a:solidFill>
              </a:rPr>
              <a:t>t</a:t>
            </a:r>
            <a:r>
              <a:rPr b="1" sz="2000" lang="en-US">
                <a:solidFill>
                  <a:srgbClr val="FF6600"/>
                </a:solidFill>
              </a:rPr>
              <a:t>a</a:t>
            </a:r>
            <a:r>
              <a:rPr b="1" sz="2000" lang="en-US">
                <a:solidFill>
                  <a:srgbClr val="FF6600"/>
                </a:solidFill>
              </a:rPr>
              <a:t> </a:t>
            </a:r>
            <a:r>
              <a:rPr b="1" sz="2000" lang="en-US">
                <a:solidFill>
                  <a:srgbClr val="FF6600"/>
                </a:solidFill>
              </a:rPr>
              <a:t>d</a:t>
            </a:r>
            <a:r>
              <a:rPr b="1" sz="2000" lang="en-US">
                <a:solidFill>
                  <a:srgbClr val="FF6600"/>
                </a:solidFill>
              </a:rPr>
              <a:t>e</a:t>
            </a:r>
            <a:r>
              <a:rPr b="1" sz="2000" lang="en-US">
                <a:solidFill>
                  <a:srgbClr val="FF6600"/>
                </a:solidFill>
              </a:rPr>
              <a:t>p</a:t>
            </a:r>
            <a:r>
              <a:rPr b="1" sz="2000" lang="en-US">
                <a:solidFill>
                  <a:srgbClr val="FF6600"/>
                </a:solidFill>
              </a:rPr>
              <a:t>a</a:t>
            </a:r>
            <a:r>
              <a:rPr b="1" sz="2000" lang="en-US">
                <a:solidFill>
                  <a:srgbClr val="FF6600"/>
                </a:solidFill>
              </a:rPr>
              <a:t>n</a:t>
            </a:r>
            <a:r>
              <a:rPr b="1" sz="2000" lang="en-US">
                <a:solidFill>
                  <a:srgbClr val="FF6600"/>
                </a:solidFill>
              </a:rPr>
              <a:t> </a:t>
            </a:r>
            <a:r>
              <a:rPr b="1" sz="2000" lang="en-US">
                <a:solidFill>
                  <a:srgbClr val="FF6600"/>
                </a:solidFill>
              </a:rPr>
              <a:t>d</a:t>
            </a:r>
            <a:r>
              <a:rPr b="1" sz="2000" lang="en-US">
                <a:solidFill>
                  <a:srgbClr val="FF6600"/>
                </a:solidFill>
              </a:rPr>
              <a:t>i</a:t>
            </a:r>
            <a:r>
              <a:rPr b="1" sz="2000" lang="en-US">
                <a:solidFill>
                  <a:srgbClr val="FF6600"/>
                </a:solidFill>
              </a:rPr>
              <a:t>,</a:t>
            </a:r>
            <a:r>
              <a:rPr b="1" sz="2000" lang="en-US">
                <a:solidFill>
                  <a:srgbClr val="FF6600"/>
                </a:solidFill>
              </a:rPr>
              <a:t> </a:t>
            </a:r>
            <a:r>
              <a:rPr b="1" sz="2000" lang="en-US">
                <a:solidFill>
                  <a:srgbClr val="FF6600"/>
                </a:solidFill>
              </a:rPr>
              <a:t>k</a:t>
            </a:r>
            <a:r>
              <a:rPr b="1" sz="2000" lang="en-US">
                <a:solidFill>
                  <a:srgbClr val="FF6600"/>
                </a:solidFill>
              </a:rPr>
              <a:t>e</a:t>
            </a:r>
            <a:r>
              <a:rPr b="1" sz="2000" lang="en-US">
                <a:solidFill>
                  <a:srgbClr val="FF6600"/>
                </a:solidFill>
              </a:rPr>
              <a:t> </a:t>
            </a:r>
            <a:r>
              <a:rPr b="1" sz="2000" lang="en-US">
                <a:solidFill>
                  <a:srgbClr val="FF6600"/>
                </a:solidFill>
              </a:rPr>
              <a:t>d</a:t>
            </a:r>
            <a:r>
              <a:rPr b="1" sz="2000" lang="en-US">
                <a:solidFill>
                  <a:srgbClr val="FF6600"/>
                </a:solidFill>
              </a:rPr>
              <a:t>a</a:t>
            </a:r>
            <a:r>
              <a:rPr b="1" sz="2000" lang="en-US">
                <a:solidFill>
                  <a:srgbClr val="FF6600"/>
                </a:solidFill>
              </a:rPr>
              <a:t>n</a:t>
            </a:r>
            <a:r>
              <a:rPr b="1" sz="2000" lang="en-US">
                <a:solidFill>
                  <a:srgbClr val="FF6600"/>
                </a:solidFill>
              </a:rPr>
              <a:t> </a:t>
            </a:r>
            <a:r>
              <a:rPr b="1" sz="2000" lang="en-US">
                <a:solidFill>
                  <a:srgbClr val="FF6600"/>
                </a:solidFill>
              </a:rPr>
              <a:t>d</a:t>
            </a:r>
            <a:r>
              <a:rPr b="1" sz="2000" lang="en-US">
                <a:solidFill>
                  <a:srgbClr val="FF6600"/>
                </a:solidFill>
              </a:rPr>
              <a:t>a</a:t>
            </a:r>
            <a:r>
              <a:rPr b="1" sz="2000" lang="en-US">
                <a:solidFill>
                  <a:srgbClr val="FF6600"/>
                </a:solidFill>
              </a:rPr>
              <a:t>r</a:t>
            </a:r>
            <a:r>
              <a:rPr b="1" sz="2000" lang="en-US">
                <a:solidFill>
                  <a:srgbClr val="FF6600"/>
                </a:solidFill>
              </a:rPr>
              <a:t>i</a:t>
            </a:r>
            <a:r>
              <a:rPr b="1" sz="2000" lang="en-US">
                <a:solidFill>
                  <a:srgbClr val="FF6600"/>
                </a:solidFill>
              </a:rPr>
              <a:t> </a:t>
            </a:r>
            <a:endParaRPr sz="2000" lang="in-ID">
              <a:solidFill>
                <a:srgbClr val="FF6600"/>
              </a:solidFill>
            </a:endParaRPr>
          </a:p>
          <a:p>
            <a:r>
              <a:rPr b="1" sz="2000" lang="en-US">
                <a:solidFill>
                  <a:srgbClr val="FF6600"/>
                </a:solidFill>
              </a:rPr>
              <a:t> </a:t>
            </a:r>
            <a:r>
              <a:rPr b="1" sz="2000" lang="en-US">
                <a:solidFill>
                  <a:srgbClr val="FF6600"/>
                </a:solidFill>
              </a:rPr>
              <a:t> </a:t>
            </a:r>
            <a:r>
              <a:rPr b="1" sz="2000" lang="en-US">
                <a:solidFill>
                  <a:srgbClr val="FF6600"/>
                </a:solidFill>
              </a:rPr>
              <a:t> </a:t>
            </a:r>
            <a:r>
              <a:rPr b="1" sz="2000" lang="en-US">
                <a:solidFill>
                  <a:srgbClr val="FF6600"/>
                </a:solidFill>
              </a:rPr>
              <a:t> </a:t>
            </a:r>
            <a:r>
              <a:rPr b="1" sz="2000" lang="en-US">
                <a:solidFill>
                  <a:srgbClr val="FF6600"/>
                </a:solidFill>
              </a:rPr>
              <a:t> </a:t>
            </a:r>
            <a:r>
              <a:rPr b="0" sz="2000" lang="en-US">
                <a:solidFill>
                  <a:srgbClr val="FF6600"/>
                </a:solidFill>
              </a:rPr>
              <a:t>k</a:t>
            </a:r>
            <a:r>
              <a:rPr b="0" sz="2000" lang="en-US">
                <a:solidFill>
                  <a:srgbClr val="FF6600"/>
                </a:solidFill>
              </a:rPr>
              <a:t>a</a:t>
            </a:r>
            <a:r>
              <a:rPr b="0" sz="2000" lang="en-US">
                <a:solidFill>
                  <a:srgbClr val="FF6600"/>
                </a:solidFill>
              </a:rPr>
              <a:t>t</a:t>
            </a:r>
            <a:r>
              <a:rPr b="0" sz="2000" lang="en-US">
                <a:solidFill>
                  <a:srgbClr val="FF6600"/>
                </a:solidFill>
              </a:rPr>
              <a:t>a</a:t>
            </a:r>
            <a:r>
              <a:rPr b="0" sz="2000" lang="en-US">
                <a:solidFill>
                  <a:srgbClr val="FF6600"/>
                </a:solidFill>
              </a:rPr>
              <a:t> </a:t>
            </a:r>
            <a:r>
              <a:rPr b="0" sz="2000" lang="en-US">
                <a:solidFill>
                  <a:srgbClr val="FF6600"/>
                </a:solidFill>
              </a:rPr>
              <a:t>d</a:t>
            </a:r>
            <a:r>
              <a:rPr b="0" sz="2000" lang="en-US">
                <a:solidFill>
                  <a:srgbClr val="FF6600"/>
                </a:solidFill>
              </a:rPr>
              <a:t>e</a:t>
            </a:r>
            <a:r>
              <a:rPr b="0" sz="2000" lang="en-US">
                <a:solidFill>
                  <a:srgbClr val="FF6600"/>
                </a:solidFill>
              </a:rPr>
              <a:t>p</a:t>
            </a:r>
            <a:r>
              <a:rPr b="0" sz="2000" lang="en-US">
                <a:solidFill>
                  <a:srgbClr val="FF6600"/>
                </a:solidFill>
              </a:rPr>
              <a:t>a</a:t>
            </a:r>
            <a:r>
              <a:rPr b="0" sz="2000" lang="en-US">
                <a:solidFill>
                  <a:srgbClr val="FF6600"/>
                </a:solidFill>
              </a:rPr>
              <a:t>n</a:t>
            </a:r>
            <a:r>
              <a:rPr b="0" sz="2000" lang="en-US">
                <a:solidFill>
                  <a:srgbClr val="FF6600"/>
                </a:solidFill>
              </a:rPr>
              <a:t> </a:t>
            </a:r>
            <a:r>
              <a:rPr b="0" sz="2000" lang="en-US">
                <a:solidFill>
                  <a:srgbClr val="FF6600"/>
                </a:solidFill>
              </a:rPr>
              <a:t>d</a:t>
            </a:r>
            <a:r>
              <a:rPr b="0" sz="2000" lang="en-US">
                <a:solidFill>
                  <a:srgbClr val="FF6600"/>
                </a:solidFill>
              </a:rPr>
              <a:t>i</a:t>
            </a:r>
            <a:r>
              <a:rPr b="0" sz="2000" lang="en-US">
                <a:solidFill>
                  <a:srgbClr val="FF6600"/>
                </a:solidFill>
              </a:rPr>
              <a:t> </a:t>
            </a:r>
            <a:r>
              <a:rPr b="0" sz="2000" lang="en-US">
                <a:solidFill>
                  <a:srgbClr val="FF6600"/>
                </a:solidFill>
              </a:rPr>
              <a:t>,</a:t>
            </a:r>
            <a:r>
              <a:rPr b="0" sz="2000" lang="en-US">
                <a:solidFill>
                  <a:srgbClr val="FF6600"/>
                </a:solidFill>
              </a:rPr>
              <a:t>k</a:t>
            </a:r>
            <a:r>
              <a:rPr b="0" sz="2000" lang="en-US">
                <a:solidFill>
                  <a:srgbClr val="FF6600"/>
                </a:solidFill>
              </a:rPr>
              <a:t>e</a:t>
            </a:r>
            <a:r>
              <a:rPr b="0" sz="2000" lang="en-US">
                <a:solidFill>
                  <a:srgbClr val="FF6600"/>
                </a:solidFill>
              </a:rPr>
              <a:t>,</a:t>
            </a:r>
            <a:r>
              <a:rPr b="0" sz="2000" lang="en-US">
                <a:solidFill>
                  <a:srgbClr val="FF6600"/>
                </a:solidFill>
              </a:rPr>
              <a:t> </a:t>
            </a:r>
            <a:r>
              <a:rPr b="0" sz="2000" lang="en-US">
                <a:solidFill>
                  <a:srgbClr val="FF6600"/>
                </a:solidFill>
              </a:rPr>
              <a:t>d</a:t>
            </a:r>
            <a:r>
              <a:rPr b="0" sz="2000" lang="en-US">
                <a:solidFill>
                  <a:srgbClr val="FF6600"/>
                </a:solidFill>
              </a:rPr>
              <a:t>a</a:t>
            </a:r>
            <a:r>
              <a:rPr b="0" sz="2000" lang="en-US">
                <a:solidFill>
                  <a:srgbClr val="FF6600"/>
                </a:solidFill>
              </a:rPr>
              <a:t>n</a:t>
            </a:r>
            <a:r>
              <a:rPr b="0" sz="2000" lang="en-US">
                <a:solidFill>
                  <a:srgbClr val="FF6600"/>
                </a:solidFill>
              </a:rPr>
              <a:t> </a:t>
            </a:r>
            <a:r>
              <a:rPr b="0" sz="2000" lang="en-US">
                <a:solidFill>
                  <a:srgbClr val="FF6600"/>
                </a:solidFill>
              </a:rPr>
              <a:t>d</a:t>
            </a:r>
            <a:r>
              <a:rPr b="0" sz="2000" lang="en-US">
                <a:solidFill>
                  <a:srgbClr val="FF6600"/>
                </a:solidFill>
              </a:rPr>
              <a:t>a</a:t>
            </a:r>
            <a:r>
              <a:rPr b="0" sz="2000" lang="en-US">
                <a:solidFill>
                  <a:srgbClr val="FF6600"/>
                </a:solidFill>
              </a:rPr>
              <a:t>r</a:t>
            </a:r>
            <a:r>
              <a:rPr b="0" sz="2000" lang="en-US">
                <a:solidFill>
                  <a:srgbClr val="FF6600"/>
                </a:solidFill>
              </a:rPr>
              <a:t>i</a:t>
            </a:r>
            <a:r>
              <a:rPr b="0" sz="2000" lang="en-US">
                <a:solidFill>
                  <a:srgbClr val="FF6600"/>
                </a:solidFill>
              </a:rPr>
              <a:t> </a:t>
            </a:r>
            <a:r>
              <a:rPr b="0" sz="2000" lang="en-US">
                <a:solidFill>
                  <a:srgbClr val="FF6600"/>
                </a:solidFill>
              </a:rPr>
              <a:t>d</a:t>
            </a:r>
            <a:r>
              <a:rPr b="0" sz="2000" lang="en-US">
                <a:solidFill>
                  <a:srgbClr val="FF6600"/>
                </a:solidFill>
              </a:rPr>
              <a:t>i</a:t>
            </a:r>
            <a:r>
              <a:rPr b="0" sz="2000" lang="en-US">
                <a:solidFill>
                  <a:srgbClr val="FF6600"/>
                </a:solidFill>
              </a:rPr>
              <a:t> </a:t>
            </a:r>
            <a:r>
              <a:rPr b="0" sz="2000" lang="en-US">
                <a:solidFill>
                  <a:srgbClr val="FF6600"/>
                </a:solidFill>
              </a:rPr>
              <a:t>t</a:t>
            </a:r>
            <a:r>
              <a:rPr b="0" sz="2000" lang="en-US">
                <a:solidFill>
                  <a:srgbClr val="FF6600"/>
                </a:solidFill>
              </a:rPr>
              <a:t>u</a:t>
            </a:r>
            <a:r>
              <a:rPr b="0" sz="2000" lang="en-US">
                <a:solidFill>
                  <a:srgbClr val="FF6600"/>
                </a:solidFill>
              </a:rPr>
              <a:t>l</a:t>
            </a:r>
            <a:r>
              <a:rPr b="0" sz="2000" lang="en-US">
                <a:solidFill>
                  <a:srgbClr val="FF6600"/>
                </a:solidFill>
              </a:rPr>
              <a:t>i</a:t>
            </a:r>
            <a:r>
              <a:rPr b="0" sz="2000" lang="en-US">
                <a:solidFill>
                  <a:srgbClr val="FF6600"/>
                </a:solidFill>
              </a:rPr>
              <a:t>s</a:t>
            </a:r>
            <a:r>
              <a:rPr b="0" sz="2000" lang="en-US">
                <a:solidFill>
                  <a:srgbClr val="FF6600"/>
                </a:solidFill>
              </a:rPr>
              <a:t> </a:t>
            </a:r>
            <a:r>
              <a:rPr b="0" sz="2000" lang="en-US">
                <a:solidFill>
                  <a:srgbClr val="FF6600"/>
                </a:solidFill>
              </a:rPr>
              <a:t>t</a:t>
            </a:r>
            <a:r>
              <a:rPr b="0" sz="2000" lang="en-US">
                <a:solidFill>
                  <a:srgbClr val="FF6600"/>
                </a:solidFill>
              </a:rPr>
              <a:t>e</a:t>
            </a:r>
            <a:r>
              <a:rPr b="0" sz="2000" lang="en-US">
                <a:solidFill>
                  <a:srgbClr val="FF6600"/>
                </a:solidFill>
              </a:rPr>
              <a:t>r</a:t>
            </a:r>
            <a:r>
              <a:rPr b="0" sz="2000" lang="en-US">
                <a:solidFill>
                  <a:srgbClr val="FF6600"/>
                </a:solidFill>
              </a:rPr>
              <a:t>p</a:t>
            </a:r>
            <a:r>
              <a:rPr b="0" sz="2000" lang="en-US">
                <a:solidFill>
                  <a:srgbClr val="FF6600"/>
                </a:solidFill>
              </a:rPr>
              <a:t>i</a:t>
            </a:r>
            <a:r>
              <a:rPr b="0" sz="2000" lang="en-US">
                <a:solidFill>
                  <a:srgbClr val="FF6600"/>
                </a:solidFill>
              </a:rPr>
              <a:t>s</a:t>
            </a:r>
            <a:r>
              <a:rPr b="0" sz="2000" lang="en-US">
                <a:solidFill>
                  <a:srgbClr val="FF6600"/>
                </a:solidFill>
              </a:rPr>
              <a:t>a</a:t>
            </a:r>
            <a:r>
              <a:rPr b="0" sz="2000" lang="en-US">
                <a:solidFill>
                  <a:srgbClr val="FF6600"/>
                </a:solidFill>
              </a:rPr>
              <a:t>h</a:t>
            </a:r>
            <a:r>
              <a:rPr b="0" sz="2000" lang="en-US">
                <a:solidFill>
                  <a:srgbClr val="FF6600"/>
                </a:solidFill>
              </a:rPr>
              <a:t> </a:t>
            </a:r>
            <a:r>
              <a:rPr b="0" sz="2000" lang="en-US">
                <a:solidFill>
                  <a:srgbClr val="FF6600"/>
                </a:solidFill>
              </a:rPr>
              <a:t>d</a:t>
            </a:r>
            <a:r>
              <a:rPr b="0" sz="2000" lang="en-US">
                <a:solidFill>
                  <a:srgbClr val="FF6600"/>
                </a:solidFill>
              </a:rPr>
              <a:t>a</a:t>
            </a:r>
            <a:r>
              <a:rPr b="0" sz="2000" lang="en-US">
                <a:solidFill>
                  <a:srgbClr val="FF6600"/>
                </a:solidFill>
              </a:rPr>
              <a:t>r</a:t>
            </a:r>
            <a:r>
              <a:rPr b="0" sz="2000" lang="en-US">
                <a:solidFill>
                  <a:srgbClr val="FF6600"/>
                </a:solidFill>
              </a:rPr>
              <a:t>i</a:t>
            </a:r>
            <a:r>
              <a:rPr b="0" sz="2000" lang="en-US">
                <a:solidFill>
                  <a:srgbClr val="FF6600"/>
                </a:solidFill>
              </a:rPr>
              <a:t> </a:t>
            </a:r>
            <a:r>
              <a:rPr b="0" sz="2000" lang="en-US">
                <a:solidFill>
                  <a:srgbClr val="FF6600"/>
                </a:solidFill>
              </a:rPr>
              <a:t>k</a:t>
            </a:r>
            <a:r>
              <a:rPr b="0" sz="2000" lang="en-US">
                <a:solidFill>
                  <a:srgbClr val="FF6600"/>
                </a:solidFill>
              </a:rPr>
              <a:t>a</a:t>
            </a:r>
            <a:r>
              <a:rPr b="0" sz="2000" lang="en-US">
                <a:solidFill>
                  <a:srgbClr val="FF6600"/>
                </a:solidFill>
              </a:rPr>
              <a:t>t</a:t>
            </a:r>
            <a:r>
              <a:rPr b="0" sz="2000" lang="en-US">
                <a:solidFill>
                  <a:srgbClr val="FF6600"/>
                </a:solidFill>
              </a:rPr>
              <a:t>a</a:t>
            </a:r>
            <a:r>
              <a:rPr b="0" sz="2000" lang="en-US">
                <a:solidFill>
                  <a:srgbClr val="FF6600"/>
                </a:solidFill>
              </a:rPr>
              <a:t> </a:t>
            </a:r>
            <a:r>
              <a:rPr b="0" sz="2000" lang="en-US">
                <a:solidFill>
                  <a:srgbClr val="FF6600"/>
                </a:solidFill>
              </a:rPr>
              <a:t>y</a:t>
            </a:r>
            <a:r>
              <a:rPr b="0" sz="2000" lang="en-US">
                <a:solidFill>
                  <a:srgbClr val="FF6600"/>
                </a:solidFill>
              </a:rPr>
              <a:t>a</a:t>
            </a:r>
            <a:r>
              <a:rPr b="0" sz="2000" lang="en-US">
                <a:solidFill>
                  <a:srgbClr val="FF6600"/>
                </a:solidFill>
              </a:rPr>
              <a:t>n</a:t>
            </a:r>
            <a:r>
              <a:rPr b="0" sz="2000" lang="en-US">
                <a:solidFill>
                  <a:srgbClr val="FF6600"/>
                </a:solidFill>
              </a:rPr>
              <a:t>g</a:t>
            </a:r>
            <a:r>
              <a:rPr b="0" sz="2000" lang="en-US">
                <a:solidFill>
                  <a:srgbClr val="FF6600"/>
                </a:solidFill>
              </a:rPr>
              <a:t> </a:t>
            </a:r>
            <a:r>
              <a:rPr b="0" sz="2000" lang="en-US">
                <a:solidFill>
                  <a:srgbClr val="FF6600"/>
                </a:solidFill>
              </a:rPr>
              <a:t>m</a:t>
            </a:r>
            <a:r>
              <a:rPr b="0" sz="2000" lang="en-US">
                <a:solidFill>
                  <a:srgbClr val="FF6600"/>
                </a:solidFill>
              </a:rPr>
              <a:t>e</a:t>
            </a:r>
            <a:r>
              <a:rPr b="0" sz="2000" lang="en-US">
                <a:solidFill>
                  <a:srgbClr val="FF6600"/>
                </a:solidFill>
              </a:rPr>
              <a:t>n</a:t>
            </a:r>
            <a:r>
              <a:rPr b="0" sz="2000" lang="en-US">
                <a:solidFill>
                  <a:srgbClr val="FF6600"/>
                </a:solidFill>
              </a:rPr>
              <a:t>g</a:t>
            </a:r>
            <a:r>
              <a:rPr b="0" sz="2000" lang="en-US">
                <a:solidFill>
                  <a:srgbClr val="FF6600"/>
                </a:solidFill>
              </a:rPr>
              <a:t>i</a:t>
            </a:r>
            <a:r>
              <a:rPr b="0" sz="2000" lang="en-US">
                <a:solidFill>
                  <a:srgbClr val="FF6600"/>
                </a:solidFill>
              </a:rPr>
              <a:t>k</a:t>
            </a:r>
            <a:r>
              <a:rPr b="0" sz="2000" lang="en-US">
                <a:solidFill>
                  <a:srgbClr val="FF6600"/>
                </a:solidFill>
              </a:rPr>
              <a:t>u</a:t>
            </a:r>
            <a:r>
              <a:rPr b="0" sz="2000" lang="en-US">
                <a:solidFill>
                  <a:srgbClr val="FF6600"/>
                </a:solidFill>
              </a:rPr>
              <a:t>t</a:t>
            </a:r>
            <a:r>
              <a:rPr b="0" sz="2000" lang="en-US">
                <a:solidFill>
                  <a:srgbClr val="FF6600"/>
                </a:solidFill>
              </a:rPr>
              <a:t>i</a:t>
            </a:r>
            <a:r>
              <a:rPr b="0" sz="2000" lang="en-US">
                <a:solidFill>
                  <a:srgbClr val="FF6600"/>
                </a:solidFill>
              </a:rPr>
              <a:t>n</a:t>
            </a:r>
            <a:r>
              <a:rPr b="0" sz="2000" lang="en-US">
                <a:solidFill>
                  <a:srgbClr val="FF6600"/>
                </a:solidFill>
              </a:rPr>
              <a:t>y</a:t>
            </a:r>
            <a:r>
              <a:rPr b="0" sz="2000" lang="en-US">
                <a:solidFill>
                  <a:srgbClr val="FF6600"/>
                </a:solidFill>
              </a:rPr>
              <a:t>a</a:t>
            </a:r>
            <a:r>
              <a:rPr b="0" sz="2000" lang="en-US">
                <a:solidFill>
                  <a:srgbClr val="FF6600"/>
                </a:solidFill>
              </a:rPr>
              <a:t>.</a:t>
            </a:r>
            <a:endParaRPr sz="2000" lang="in-ID">
              <a:solidFill>
                <a:srgbClr val="FF6600"/>
              </a:solidFill>
            </a:endParaRPr>
          </a:p>
          <a:p>
            <a:r>
              <a:rPr b="0" sz="2000" lang="en-US">
                <a:solidFill>
                  <a:srgbClr val="FF6600"/>
                </a:solidFill>
              </a:rPr>
              <a:t> </a:t>
            </a:r>
            <a:r>
              <a:rPr b="0" sz="2000" lang="en-US">
                <a:solidFill>
                  <a:srgbClr val="FF6600"/>
                </a:solidFill>
              </a:rPr>
              <a:t>c</a:t>
            </a:r>
            <a:r>
              <a:rPr b="0" sz="2000" lang="en-US">
                <a:solidFill>
                  <a:srgbClr val="FF6600"/>
                </a:solidFill>
              </a:rPr>
              <a:t>o</a:t>
            </a:r>
            <a:r>
              <a:rPr b="0" sz="2000" lang="en-US">
                <a:solidFill>
                  <a:srgbClr val="FF6600"/>
                </a:solidFill>
              </a:rPr>
              <a:t>n</a:t>
            </a:r>
            <a:r>
              <a:rPr b="0" sz="2000" lang="en-US">
                <a:solidFill>
                  <a:srgbClr val="FF6600"/>
                </a:solidFill>
              </a:rPr>
              <a:t>t</a:t>
            </a:r>
            <a:r>
              <a:rPr b="0" sz="2000" lang="en-US">
                <a:solidFill>
                  <a:srgbClr val="FF6600"/>
                </a:solidFill>
              </a:rPr>
              <a:t>o</a:t>
            </a:r>
            <a:r>
              <a:rPr b="0" sz="2000" lang="en-US">
                <a:solidFill>
                  <a:srgbClr val="FF6600"/>
                </a:solidFill>
              </a:rPr>
              <a:t>h</a:t>
            </a:r>
            <a:r>
              <a:rPr b="0" sz="2000" lang="en-US">
                <a:solidFill>
                  <a:srgbClr val="FF6600"/>
                </a:solidFill>
              </a:rPr>
              <a:t> </a:t>
            </a:r>
            <a:r>
              <a:rPr b="0" sz="2000" lang="en-US">
                <a:solidFill>
                  <a:srgbClr val="FF6600"/>
                </a:solidFill>
              </a:rPr>
              <a:t>:</a:t>
            </a:r>
            <a:r>
              <a:rPr b="0" sz="2000" lang="en-US">
                <a:solidFill>
                  <a:srgbClr val="FF6600"/>
                </a:solidFill>
              </a:rPr>
              <a:t> </a:t>
            </a:r>
            <a:r>
              <a:rPr b="0" sz="2000" lang="en-US">
                <a:solidFill>
                  <a:srgbClr val="FF6600"/>
                </a:solidFill>
              </a:rPr>
              <a:t>K</a:t>
            </a:r>
            <a:r>
              <a:rPr b="0" sz="2000" lang="en-US">
                <a:solidFill>
                  <a:srgbClr val="FF6600"/>
                </a:solidFill>
              </a:rPr>
              <a:t>i</a:t>
            </a:r>
            <a:r>
              <a:rPr b="0" sz="2000" lang="en-US">
                <a:solidFill>
                  <a:srgbClr val="FF6600"/>
                </a:solidFill>
              </a:rPr>
              <a:t>k</a:t>
            </a:r>
            <a:r>
              <a:rPr b="0" sz="2000" lang="en-US">
                <a:solidFill>
                  <a:srgbClr val="FF6600"/>
                </a:solidFill>
              </a:rPr>
              <a:t>i</a:t>
            </a:r>
            <a:r>
              <a:rPr b="0" sz="2000" lang="en-US">
                <a:solidFill>
                  <a:srgbClr val="FF6600"/>
                </a:solidFill>
              </a:rPr>
              <a:t> </a:t>
            </a:r>
            <a:r>
              <a:rPr b="0" sz="2000" lang="en-US">
                <a:solidFill>
                  <a:srgbClr val="FF6600"/>
                </a:solidFill>
              </a:rPr>
              <a:t>p</a:t>
            </a:r>
            <a:r>
              <a:rPr b="0" sz="2000" lang="en-US">
                <a:solidFill>
                  <a:srgbClr val="FF6600"/>
                </a:solidFill>
              </a:rPr>
              <a:t>e</a:t>
            </a:r>
            <a:r>
              <a:rPr b="0" sz="2000" lang="en-US">
                <a:solidFill>
                  <a:srgbClr val="FF6600"/>
                </a:solidFill>
              </a:rPr>
              <a:t>r</a:t>
            </a:r>
            <a:r>
              <a:rPr b="0" sz="2000" lang="en-US">
                <a:solidFill>
                  <a:srgbClr val="FF6600"/>
                </a:solidFill>
              </a:rPr>
              <a:t>g</a:t>
            </a:r>
            <a:r>
              <a:rPr b="0" sz="2000" lang="en-US">
                <a:solidFill>
                  <a:srgbClr val="FF6600"/>
                </a:solidFill>
              </a:rPr>
              <a:t>i</a:t>
            </a:r>
            <a:r>
              <a:rPr b="0" sz="2000" lang="en-US">
                <a:solidFill>
                  <a:srgbClr val="FF6600"/>
                </a:solidFill>
              </a:rPr>
              <a:t> </a:t>
            </a:r>
            <a:r>
              <a:rPr b="0" sz="2000" lang="en-US">
                <a:solidFill>
                  <a:srgbClr val="FF6600"/>
                </a:solidFill>
              </a:rPr>
              <a:t>k</a:t>
            </a:r>
            <a:r>
              <a:rPr b="0" sz="2000" lang="en-US">
                <a:solidFill>
                  <a:srgbClr val="FF6600"/>
                </a:solidFill>
              </a:rPr>
              <a:t>e</a:t>
            </a:r>
            <a:r>
              <a:rPr b="0" sz="2000" lang="en-US">
                <a:solidFill>
                  <a:srgbClr val="FF6600"/>
                </a:solidFill>
              </a:rPr>
              <a:t> </a:t>
            </a:r>
            <a:r>
              <a:rPr b="0" sz="2000" lang="en-US">
                <a:solidFill>
                  <a:srgbClr val="FF6600"/>
                </a:solidFill>
              </a:rPr>
              <a:t>j</a:t>
            </a:r>
            <a:r>
              <a:rPr b="0" sz="2000" lang="en-US">
                <a:solidFill>
                  <a:srgbClr val="FF6600"/>
                </a:solidFill>
              </a:rPr>
              <a:t>a</a:t>
            </a:r>
            <a:r>
              <a:rPr b="0" sz="2000" lang="en-US">
                <a:solidFill>
                  <a:srgbClr val="FF6600"/>
                </a:solidFill>
              </a:rPr>
              <a:t>k</a:t>
            </a:r>
            <a:r>
              <a:rPr b="0" sz="2000" lang="en-US">
                <a:solidFill>
                  <a:srgbClr val="FF6600"/>
                </a:solidFill>
              </a:rPr>
              <a:t>a</a:t>
            </a:r>
            <a:r>
              <a:rPr b="0" sz="2000" lang="en-US">
                <a:solidFill>
                  <a:srgbClr val="FF6600"/>
                </a:solidFill>
              </a:rPr>
              <a:t>r</a:t>
            </a:r>
            <a:r>
              <a:rPr b="0" sz="2000" lang="en-US">
                <a:solidFill>
                  <a:srgbClr val="FF6600"/>
                </a:solidFill>
              </a:rPr>
              <a:t>t</a:t>
            </a:r>
            <a:r>
              <a:rPr b="0" sz="2000" lang="en-US">
                <a:solidFill>
                  <a:srgbClr val="FF6600"/>
                </a:solidFill>
              </a:rPr>
              <a:t>a</a:t>
            </a:r>
            <a:endParaRPr sz="2000" lang="in-ID">
              <a:solidFill>
                <a:srgbClr val="FF6600"/>
              </a:solidFill>
            </a:endParaRPr>
          </a:p>
        </p:txBody>
      </p:sp>
      <p:sp>
        <p:nvSpPr>
          <p:cNvPr id="1048635" name=""/>
          <p:cNvSpPr txBox="1"/>
          <p:nvPr/>
        </p:nvSpPr>
        <p:spPr>
          <a:xfrm>
            <a:off x="6539284" y="2791414"/>
            <a:ext cx="4000000" cy="1310640"/>
          </a:xfrm>
          <a:prstGeom prst="rect"/>
        </p:spPr>
        <p:txBody>
          <a:bodyPr rtlCol="0" wrap="square">
            <a:spAutoFit/>
          </a:bodyPr>
          <a:p>
            <a:r>
              <a:rPr b="1" sz="2000" lang="en-US">
                <a:solidFill>
                  <a:srgbClr val="800000"/>
                </a:solidFill>
              </a:rPr>
              <a:t>C</a:t>
            </a:r>
            <a:r>
              <a:rPr b="1" sz="2000" lang="en-US">
                <a:solidFill>
                  <a:srgbClr val="800000"/>
                </a:solidFill>
              </a:rPr>
              <a:t>.</a:t>
            </a:r>
            <a:r>
              <a:rPr b="1" sz="2000" lang="en-US">
                <a:solidFill>
                  <a:srgbClr val="800000"/>
                </a:solidFill>
              </a:rPr>
              <a:t> </a:t>
            </a:r>
            <a:r>
              <a:rPr b="1" sz="2000" lang="en-US">
                <a:solidFill>
                  <a:srgbClr val="800000"/>
                </a:solidFill>
              </a:rPr>
              <a:t>K</a:t>
            </a:r>
            <a:r>
              <a:rPr b="1" sz="2000" lang="en-US">
                <a:solidFill>
                  <a:srgbClr val="800000"/>
                </a:solidFill>
              </a:rPr>
              <a:t>a</a:t>
            </a:r>
            <a:r>
              <a:rPr b="1" sz="2000" lang="en-US">
                <a:solidFill>
                  <a:srgbClr val="800000"/>
                </a:solidFill>
              </a:rPr>
              <a:t>t</a:t>
            </a:r>
            <a:r>
              <a:rPr b="1" sz="2000" lang="en-US">
                <a:solidFill>
                  <a:srgbClr val="800000"/>
                </a:solidFill>
              </a:rPr>
              <a:t>a</a:t>
            </a:r>
            <a:r>
              <a:rPr b="1" sz="2000" lang="en-US">
                <a:solidFill>
                  <a:srgbClr val="800000"/>
                </a:solidFill>
              </a:rPr>
              <a:t> </a:t>
            </a:r>
            <a:r>
              <a:rPr b="1" sz="2000" lang="en-US">
                <a:solidFill>
                  <a:srgbClr val="800000"/>
                </a:solidFill>
              </a:rPr>
              <a:t>S</a:t>
            </a:r>
            <a:r>
              <a:rPr b="1" sz="2000" lang="en-US">
                <a:solidFill>
                  <a:srgbClr val="800000"/>
                </a:solidFill>
              </a:rPr>
              <a:t>a</a:t>
            </a:r>
            <a:r>
              <a:rPr b="1" sz="2000" lang="en-US">
                <a:solidFill>
                  <a:srgbClr val="800000"/>
                </a:solidFill>
              </a:rPr>
              <a:t>n</a:t>
            </a:r>
            <a:r>
              <a:rPr b="1" sz="2000" lang="en-US">
                <a:solidFill>
                  <a:srgbClr val="800000"/>
                </a:solidFill>
              </a:rPr>
              <a:t>d</a:t>
            </a:r>
            <a:r>
              <a:rPr b="1" sz="2000" lang="en-US">
                <a:solidFill>
                  <a:srgbClr val="800000"/>
                </a:solidFill>
              </a:rPr>
              <a:t>a</a:t>
            </a:r>
            <a:r>
              <a:rPr b="1" sz="2000" lang="en-US">
                <a:solidFill>
                  <a:srgbClr val="800000"/>
                </a:solidFill>
              </a:rPr>
              <a:t>n</a:t>
            </a:r>
            <a:r>
              <a:rPr b="1" sz="2000" lang="en-US">
                <a:solidFill>
                  <a:srgbClr val="800000"/>
                </a:solidFill>
              </a:rPr>
              <a:t>g</a:t>
            </a:r>
            <a:r>
              <a:rPr b="1" sz="2000" lang="en-US">
                <a:solidFill>
                  <a:srgbClr val="800000"/>
                </a:solidFill>
              </a:rPr>
              <a:t> </a:t>
            </a:r>
            <a:r>
              <a:rPr b="1" sz="2000" lang="en-US">
                <a:solidFill>
                  <a:srgbClr val="800000"/>
                </a:solidFill>
              </a:rPr>
              <a:t>s</a:t>
            </a:r>
            <a:r>
              <a:rPr b="1" sz="2000" lang="en-US">
                <a:solidFill>
                  <a:srgbClr val="800000"/>
                </a:solidFill>
              </a:rPr>
              <a:t>i</a:t>
            </a:r>
            <a:r>
              <a:rPr b="1" sz="2000" lang="en-US">
                <a:solidFill>
                  <a:srgbClr val="800000"/>
                </a:solidFill>
              </a:rPr>
              <a:t> </a:t>
            </a:r>
            <a:r>
              <a:rPr b="1" sz="2000" lang="en-US">
                <a:solidFill>
                  <a:srgbClr val="800000"/>
                </a:solidFill>
              </a:rPr>
              <a:t>d</a:t>
            </a:r>
            <a:r>
              <a:rPr b="1" sz="2000" lang="en-US">
                <a:solidFill>
                  <a:srgbClr val="800000"/>
                </a:solidFill>
              </a:rPr>
              <a:t>a</a:t>
            </a:r>
            <a:r>
              <a:rPr b="1" sz="2000" lang="en-US">
                <a:solidFill>
                  <a:srgbClr val="800000"/>
                </a:solidFill>
              </a:rPr>
              <a:t>n</a:t>
            </a:r>
            <a:r>
              <a:rPr b="1" sz="2000" lang="en-US">
                <a:solidFill>
                  <a:srgbClr val="800000"/>
                </a:solidFill>
              </a:rPr>
              <a:t> </a:t>
            </a:r>
            <a:r>
              <a:rPr b="1" sz="2000" lang="en-US">
                <a:solidFill>
                  <a:srgbClr val="800000"/>
                </a:solidFill>
              </a:rPr>
              <a:t>s</a:t>
            </a:r>
            <a:r>
              <a:rPr b="1" sz="2000" lang="en-US">
                <a:solidFill>
                  <a:srgbClr val="800000"/>
                </a:solidFill>
              </a:rPr>
              <a:t>a</a:t>
            </a:r>
            <a:r>
              <a:rPr b="1" sz="2000" lang="en-US">
                <a:solidFill>
                  <a:srgbClr val="800000"/>
                </a:solidFill>
              </a:rPr>
              <a:t>n</a:t>
            </a:r>
            <a:r>
              <a:rPr b="1" sz="2000" lang="en-US">
                <a:solidFill>
                  <a:srgbClr val="800000"/>
                </a:solidFill>
              </a:rPr>
              <a:t>g</a:t>
            </a:r>
            <a:endParaRPr sz="2000" lang="in-ID">
              <a:solidFill>
                <a:srgbClr val="800000"/>
              </a:solidFill>
            </a:endParaRPr>
          </a:p>
          <a:p>
            <a:r>
              <a:rPr b="1" sz="2000" lang="en-US">
                <a:solidFill>
                  <a:srgbClr val="800000"/>
                </a:solidFill>
              </a:rPr>
              <a:t> </a:t>
            </a:r>
            <a:r>
              <a:rPr b="1" sz="2000" lang="en-US">
                <a:solidFill>
                  <a:srgbClr val="800000"/>
                </a:solidFill>
              </a:rPr>
              <a:t> </a:t>
            </a:r>
            <a:r>
              <a:rPr b="1" sz="2000" lang="en-US">
                <a:solidFill>
                  <a:srgbClr val="800000"/>
                </a:solidFill>
              </a:rPr>
              <a:t> </a:t>
            </a:r>
            <a:r>
              <a:rPr b="1" sz="2000" lang="en-US">
                <a:solidFill>
                  <a:srgbClr val="800000"/>
                </a:solidFill>
              </a:rPr>
              <a:t> </a:t>
            </a:r>
            <a:r>
              <a:rPr b="1" sz="2000" lang="en-US">
                <a:solidFill>
                  <a:srgbClr val="800000"/>
                </a:solidFill>
              </a:rPr>
              <a:t> </a:t>
            </a:r>
            <a:r>
              <a:rPr b="0" sz="2000" lang="en-US">
                <a:solidFill>
                  <a:srgbClr val="800000"/>
                </a:solidFill>
              </a:rPr>
              <a:t>k</a:t>
            </a:r>
            <a:r>
              <a:rPr b="0" sz="2000" lang="en-US">
                <a:solidFill>
                  <a:srgbClr val="800000"/>
                </a:solidFill>
              </a:rPr>
              <a:t>a</a:t>
            </a:r>
            <a:r>
              <a:rPr b="0" sz="2000" lang="en-US">
                <a:solidFill>
                  <a:srgbClr val="800000"/>
                </a:solidFill>
              </a:rPr>
              <a:t>t</a:t>
            </a:r>
            <a:r>
              <a:rPr b="0" sz="2000" lang="en-US">
                <a:solidFill>
                  <a:srgbClr val="800000"/>
                </a:solidFill>
              </a:rPr>
              <a:t>a</a:t>
            </a:r>
            <a:r>
              <a:rPr b="0" sz="2000" lang="en-US">
                <a:solidFill>
                  <a:srgbClr val="800000"/>
                </a:solidFill>
              </a:rPr>
              <a:t> </a:t>
            </a:r>
            <a:r>
              <a:rPr b="0" sz="2000" lang="en-US">
                <a:solidFill>
                  <a:srgbClr val="800000"/>
                </a:solidFill>
              </a:rPr>
              <a:t>s</a:t>
            </a:r>
            <a:r>
              <a:rPr b="0" sz="2000" lang="en-US">
                <a:solidFill>
                  <a:srgbClr val="800000"/>
                </a:solidFill>
              </a:rPr>
              <a:t>a</a:t>
            </a:r>
            <a:r>
              <a:rPr b="0" sz="2000" lang="en-US">
                <a:solidFill>
                  <a:srgbClr val="800000"/>
                </a:solidFill>
              </a:rPr>
              <a:t>n</a:t>
            </a:r>
            <a:r>
              <a:rPr b="0" sz="2000" lang="en-US">
                <a:solidFill>
                  <a:srgbClr val="800000"/>
                </a:solidFill>
              </a:rPr>
              <a:t>d</a:t>
            </a:r>
            <a:r>
              <a:rPr b="0" sz="2000" lang="en-US">
                <a:solidFill>
                  <a:srgbClr val="800000"/>
                </a:solidFill>
              </a:rPr>
              <a:t>a</a:t>
            </a:r>
            <a:r>
              <a:rPr b="0" sz="2000" lang="en-US">
                <a:solidFill>
                  <a:srgbClr val="800000"/>
                </a:solidFill>
              </a:rPr>
              <a:t>n</a:t>
            </a:r>
            <a:r>
              <a:rPr b="0" sz="2000" lang="en-US">
                <a:solidFill>
                  <a:srgbClr val="800000"/>
                </a:solidFill>
              </a:rPr>
              <a:t>g</a:t>
            </a:r>
            <a:r>
              <a:rPr b="0" sz="2000" lang="en-US">
                <a:solidFill>
                  <a:srgbClr val="800000"/>
                </a:solidFill>
              </a:rPr>
              <a:t> </a:t>
            </a:r>
            <a:r>
              <a:rPr b="0" sz="2000" lang="en-US">
                <a:solidFill>
                  <a:srgbClr val="800000"/>
                </a:solidFill>
              </a:rPr>
              <a:t>s</a:t>
            </a:r>
            <a:r>
              <a:rPr b="0" sz="2000" lang="en-US">
                <a:solidFill>
                  <a:srgbClr val="800000"/>
                </a:solidFill>
              </a:rPr>
              <a:t>i</a:t>
            </a:r>
            <a:r>
              <a:rPr b="0" sz="2000" lang="en-US">
                <a:solidFill>
                  <a:srgbClr val="800000"/>
                </a:solidFill>
              </a:rPr>
              <a:t> </a:t>
            </a:r>
            <a:r>
              <a:rPr b="0" sz="2000" lang="en-US">
                <a:solidFill>
                  <a:srgbClr val="800000"/>
                </a:solidFill>
              </a:rPr>
              <a:t>d</a:t>
            </a:r>
            <a:r>
              <a:rPr b="0" sz="2000" lang="en-US">
                <a:solidFill>
                  <a:srgbClr val="800000"/>
                </a:solidFill>
              </a:rPr>
              <a:t>a</a:t>
            </a:r>
            <a:r>
              <a:rPr b="0" sz="2000" lang="en-US">
                <a:solidFill>
                  <a:srgbClr val="800000"/>
                </a:solidFill>
              </a:rPr>
              <a:t>n</a:t>
            </a:r>
            <a:r>
              <a:rPr b="0" sz="2000" lang="en-US">
                <a:solidFill>
                  <a:srgbClr val="800000"/>
                </a:solidFill>
              </a:rPr>
              <a:t> </a:t>
            </a:r>
            <a:r>
              <a:rPr b="0" sz="2000" lang="en-US">
                <a:solidFill>
                  <a:srgbClr val="800000"/>
                </a:solidFill>
              </a:rPr>
              <a:t>s</a:t>
            </a:r>
            <a:r>
              <a:rPr b="0" sz="2000" lang="en-US">
                <a:solidFill>
                  <a:srgbClr val="800000"/>
                </a:solidFill>
              </a:rPr>
              <a:t>a</a:t>
            </a:r>
            <a:r>
              <a:rPr b="0" sz="2000" lang="en-US">
                <a:solidFill>
                  <a:srgbClr val="800000"/>
                </a:solidFill>
              </a:rPr>
              <a:t>n</a:t>
            </a:r>
            <a:r>
              <a:rPr b="0" sz="2000" lang="en-US">
                <a:solidFill>
                  <a:srgbClr val="800000"/>
                </a:solidFill>
              </a:rPr>
              <a:t>g</a:t>
            </a:r>
            <a:r>
              <a:rPr b="0" sz="2000" lang="en-US">
                <a:solidFill>
                  <a:srgbClr val="800000"/>
                </a:solidFill>
              </a:rPr>
              <a:t> </a:t>
            </a:r>
            <a:r>
              <a:rPr b="0" sz="2000" lang="en-US">
                <a:solidFill>
                  <a:srgbClr val="800000"/>
                </a:solidFill>
              </a:rPr>
              <a:t>d</a:t>
            </a:r>
            <a:r>
              <a:rPr b="0" sz="2000" lang="en-US">
                <a:solidFill>
                  <a:srgbClr val="800000"/>
                </a:solidFill>
              </a:rPr>
              <a:t>i</a:t>
            </a:r>
            <a:r>
              <a:rPr b="0" sz="2000" lang="en-US">
                <a:solidFill>
                  <a:srgbClr val="800000"/>
                </a:solidFill>
              </a:rPr>
              <a:t> </a:t>
            </a:r>
            <a:r>
              <a:rPr b="0" sz="2000" lang="en-US">
                <a:solidFill>
                  <a:srgbClr val="800000"/>
                </a:solidFill>
              </a:rPr>
              <a:t>t</a:t>
            </a:r>
            <a:r>
              <a:rPr b="0" sz="2000" lang="en-US">
                <a:solidFill>
                  <a:srgbClr val="800000"/>
                </a:solidFill>
              </a:rPr>
              <a:t>u</a:t>
            </a:r>
            <a:r>
              <a:rPr b="0" sz="2000" lang="en-US">
                <a:solidFill>
                  <a:srgbClr val="800000"/>
                </a:solidFill>
              </a:rPr>
              <a:t>l</a:t>
            </a:r>
            <a:r>
              <a:rPr b="0" sz="2000" lang="en-US">
                <a:solidFill>
                  <a:srgbClr val="800000"/>
                </a:solidFill>
              </a:rPr>
              <a:t>i</a:t>
            </a:r>
            <a:r>
              <a:rPr b="0" sz="2000" lang="en-US">
                <a:solidFill>
                  <a:srgbClr val="800000"/>
                </a:solidFill>
              </a:rPr>
              <a:t>s</a:t>
            </a:r>
            <a:r>
              <a:rPr b="0" sz="2000" lang="en-US">
                <a:solidFill>
                  <a:srgbClr val="800000"/>
                </a:solidFill>
              </a:rPr>
              <a:t> </a:t>
            </a:r>
            <a:r>
              <a:rPr b="0" sz="2000" lang="en-US">
                <a:solidFill>
                  <a:srgbClr val="800000"/>
                </a:solidFill>
              </a:rPr>
              <a:t>t</a:t>
            </a:r>
            <a:r>
              <a:rPr b="0" sz="2000" lang="en-US">
                <a:solidFill>
                  <a:srgbClr val="800000"/>
                </a:solidFill>
              </a:rPr>
              <a:t>e</a:t>
            </a:r>
            <a:r>
              <a:rPr b="0" sz="2000" lang="en-US">
                <a:solidFill>
                  <a:srgbClr val="800000"/>
                </a:solidFill>
              </a:rPr>
              <a:t>r</a:t>
            </a:r>
            <a:r>
              <a:rPr b="0" sz="2000" lang="en-US">
                <a:solidFill>
                  <a:srgbClr val="800000"/>
                </a:solidFill>
              </a:rPr>
              <a:t>p</a:t>
            </a:r>
            <a:r>
              <a:rPr b="0" sz="2000" lang="en-US">
                <a:solidFill>
                  <a:srgbClr val="800000"/>
                </a:solidFill>
              </a:rPr>
              <a:t>i</a:t>
            </a:r>
            <a:r>
              <a:rPr b="0" sz="2000" lang="en-US">
                <a:solidFill>
                  <a:srgbClr val="800000"/>
                </a:solidFill>
              </a:rPr>
              <a:t>s</a:t>
            </a:r>
            <a:r>
              <a:rPr b="0" sz="2000" lang="en-US">
                <a:solidFill>
                  <a:srgbClr val="800000"/>
                </a:solidFill>
              </a:rPr>
              <a:t>a</a:t>
            </a:r>
            <a:r>
              <a:rPr b="0" sz="2000" lang="en-US">
                <a:solidFill>
                  <a:srgbClr val="800000"/>
                </a:solidFill>
              </a:rPr>
              <a:t>h</a:t>
            </a:r>
            <a:r>
              <a:rPr b="0" sz="2000" lang="en-US">
                <a:solidFill>
                  <a:srgbClr val="800000"/>
                </a:solidFill>
              </a:rPr>
              <a:t> </a:t>
            </a:r>
            <a:r>
              <a:rPr b="0" sz="2000" lang="en-US">
                <a:solidFill>
                  <a:srgbClr val="800000"/>
                </a:solidFill>
              </a:rPr>
              <a:t>d</a:t>
            </a:r>
            <a:r>
              <a:rPr b="0" sz="2000" lang="en-US">
                <a:solidFill>
                  <a:srgbClr val="800000"/>
                </a:solidFill>
              </a:rPr>
              <a:t>a</a:t>
            </a:r>
            <a:r>
              <a:rPr b="0" sz="2000" lang="en-US">
                <a:solidFill>
                  <a:srgbClr val="800000"/>
                </a:solidFill>
              </a:rPr>
              <a:t>r</a:t>
            </a:r>
            <a:r>
              <a:rPr b="0" sz="2000" lang="en-US">
                <a:solidFill>
                  <a:srgbClr val="800000"/>
                </a:solidFill>
              </a:rPr>
              <a:t>i</a:t>
            </a:r>
            <a:r>
              <a:rPr b="0" sz="2000" lang="en-US">
                <a:solidFill>
                  <a:srgbClr val="800000"/>
                </a:solidFill>
              </a:rPr>
              <a:t> </a:t>
            </a:r>
            <a:r>
              <a:rPr b="0" sz="2000" lang="en-US">
                <a:solidFill>
                  <a:srgbClr val="800000"/>
                </a:solidFill>
              </a:rPr>
              <a:t>k</a:t>
            </a:r>
            <a:r>
              <a:rPr b="0" sz="2000" lang="en-US">
                <a:solidFill>
                  <a:srgbClr val="800000"/>
                </a:solidFill>
              </a:rPr>
              <a:t>a</a:t>
            </a:r>
            <a:r>
              <a:rPr b="0" sz="2000" lang="en-US">
                <a:solidFill>
                  <a:srgbClr val="800000"/>
                </a:solidFill>
              </a:rPr>
              <a:t>t</a:t>
            </a:r>
            <a:r>
              <a:rPr b="0" sz="2000" lang="en-US">
                <a:solidFill>
                  <a:srgbClr val="800000"/>
                </a:solidFill>
              </a:rPr>
              <a:t>a</a:t>
            </a:r>
            <a:r>
              <a:rPr b="0" sz="2000" lang="en-US">
                <a:solidFill>
                  <a:srgbClr val="800000"/>
                </a:solidFill>
              </a:rPr>
              <a:t> </a:t>
            </a:r>
            <a:r>
              <a:rPr b="0" sz="2000" lang="en-US">
                <a:solidFill>
                  <a:srgbClr val="800000"/>
                </a:solidFill>
              </a:rPr>
              <a:t>y</a:t>
            </a:r>
            <a:r>
              <a:rPr b="0" sz="2000" lang="en-US">
                <a:solidFill>
                  <a:srgbClr val="800000"/>
                </a:solidFill>
              </a:rPr>
              <a:t>a</a:t>
            </a:r>
            <a:r>
              <a:rPr b="0" sz="2000" lang="en-US">
                <a:solidFill>
                  <a:srgbClr val="800000"/>
                </a:solidFill>
              </a:rPr>
              <a:t>n</a:t>
            </a:r>
            <a:r>
              <a:rPr b="0" sz="2000" lang="en-US">
                <a:solidFill>
                  <a:srgbClr val="800000"/>
                </a:solidFill>
              </a:rPr>
              <a:t>g</a:t>
            </a:r>
            <a:r>
              <a:rPr b="0" sz="2000" lang="en-US">
                <a:solidFill>
                  <a:srgbClr val="800000"/>
                </a:solidFill>
              </a:rPr>
              <a:t> </a:t>
            </a:r>
            <a:r>
              <a:rPr b="0" sz="2000" lang="en-US">
                <a:solidFill>
                  <a:srgbClr val="800000"/>
                </a:solidFill>
              </a:rPr>
              <a:t>m</a:t>
            </a:r>
            <a:r>
              <a:rPr b="0" sz="2000" lang="en-US">
                <a:solidFill>
                  <a:srgbClr val="800000"/>
                </a:solidFill>
              </a:rPr>
              <a:t>e</a:t>
            </a:r>
            <a:r>
              <a:rPr b="0" sz="2000" lang="en-US">
                <a:solidFill>
                  <a:srgbClr val="800000"/>
                </a:solidFill>
              </a:rPr>
              <a:t>n</a:t>
            </a:r>
            <a:r>
              <a:rPr b="0" sz="2000" lang="en-US">
                <a:solidFill>
                  <a:srgbClr val="800000"/>
                </a:solidFill>
              </a:rPr>
              <a:t>g</a:t>
            </a:r>
            <a:r>
              <a:rPr b="0" sz="2000" lang="en-US">
                <a:solidFill>
                  <a:srgbClr val="800000"/>
                </a:solidFill>
              </a:rPr>
              <a:t>i</a:t>
            </a:r>
            <a:r>
              <a:rPr b="0" sz="2000" lang="en-US">
                <a:solidFill>
                  <a:srgbClr val="800000"/>
                </a:solidFill>
              </a:rPr>
              <a:t>k</a:t>
            </a:r>
            <a:r>
              <a:rPr b="0" sz="2000" lang="en-US">
                <a:solidFill>
                  <a:srgbClr val="800000"/>
                </a:solidFill>
              </a:rPr>
              <a:t>u</a:t>
            </a:r>
            <a:r>
              <a:rPr b="0" sz="2000" lang="en-US">
                <a:solidFill>
                  <a:srgbClr val="800000"/>
                </a:solidFill>
              </a:rPr>
              <a:t>t</a:t>
            </a:r>
            <a:r>
              <a:rPr b="0" sz="2000" lang="en-US">
                <a:solidFill>
                  <a:srgbClr val="800000"/>
                </a:solidFill>
              </a:rPr>
              <a:t>i</a:t>
            </a:r>
            <a:r>
              <a:rPr b="0" sz="2000" lang="en-US">
                <a:solidFill>
                  <a:srgbClr val="800000"/>
                </a:solidFill>
              </a:rPr>
              <a:t>n</a:t>
            </a:r>
            <a:r>
              <a:rPr b="0" sz="2000" lang="en-US">
                <a:solidFill>
                  <a:srgbClr val="800000"/>
                </a:solidFill>
              </a:rPr>
              <a:t>y</a:t>
            </a:r>
            <a:r>
              <a:rPr b="0" sz="2000" lang="en-US">
                <a:solidFill>
                  <a:srgbClr val="800000"/>
                </a:solidFill>
              </a:rPr>
              <a:t>a</a:t>
            </a:r>
            <a:endParaRPr sz="2000" lang="in-ID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0" name="图片 1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6096"/>
            <a:ext cx="12192000" cy="6851904"/>
          </a:xfrm>
          <a:prstGeom prst="rect"/>
        </p:spPr>
      </p:pic>
      <p:pic>
        <p:nvPicPr>
          <p:cNvPr id="2097201" name="图片 1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8451" r="9894"/>
          <a:stretch>
            <a:fillRect/>
          </a:stretch>
        </p:blipFill>
        <p:spPr>
          <a:xfrm>
            <a:off x="-650929" y="-1122937"/>
            <a:ext cx="13576515" cy="9351636"/>
          </a:xfrm>
          <a:prstGeom prst="rect"/>
        </p:spPr>
      </p:pic>
      <p:pic>
        <p:nvPicPr>
          <p:cNvPr id="2097202" name="图片 2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r="74331" b="88924"/>
          <a:stretch>
            <a:fillRect/>
          </a:stretch>
        </p:blipFill>
        <p:spPr>
          <a:xfrm>
            <a:off x="-300556" y="100869"/>
            <a:ext cx="3129566" cy="759532"/>
          </a:xfrm>
          <a:prstGeom prst="rect"/>
        </p:spPr>
      </p:pic>
      <p:pic>
        <p:nvPicPr>
          <p:cNvPr id="2097203" name="图片 2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9930" t="52958" r="82570" b="34646"/>
          <a:stretch>
            <a:fillRect/>
          </a:stretch>
        </p:blipFill>
        <p:spPr>
          <a:xfrm>
            <a:off x="1522395" y="4763267"/>
            <a:ext cx="1593910" cy="1481663"/>
          </a:xfrm>
          <a:prstGeom prst="rect"/>
        </p:spPr>
      </p:pic>
      <p:pic>
        <p:nvPicPr>
          <p:cNvPr id="2097204" name="图片 2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87465" t="1873" r="2500" b="79533"/>
          <a:stretch>
            <a:fillRect/>
          </a:stretch>
        </p:blipFill>
        <p:spPr>
          <a:xfrm>
            <a:off x="10864617" y="36535"/>
            <a:ext cx="1208563" cy="1259448"/>
          </a:xfrm>
          <a:prstGeom prst="rect"/>
        </p:spPr>
      </p:pic>
      <p:pic>
        <p:nvPicPr>
          <p:cNvPr id="2097205" name="图片 2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73838" t="89393" r="6198" b="465"/>
          <a:stretch>
            <a:fillRect/>
          </a:stretch>
        </p:blipFill>
        <p:spPr>
          <a:xfrm>
            <a:off x="8864434" y="5888735"/>
            <a:ext cx="3327566" cy="950733"/>
          </a:xfrm>
          <a:prstGeom prst="rect"/>
        </p:spPr>
      </p:pic>
      <p:pic>
        <p:nvPicPr>
          <p:cNvPr id="2097206" name="图片 2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4" cstate="print"/>
          <a:srcRect l="25423" r="19789" b="72883"/>
          <a:stretch>
            <a:fillRect/>
          </a:stretch>
        </p:blipFill>
        <p:spPr>
          <a:xfrm>
            <a:off x="3479939" y="-74716"/>
            <a:ext cx="7783441" cy="2166708"/>
          </a:xfrm>
          <a:prstGeom prst="rect"/>
        </p:spPr>
      </p:pic>
      <p:pic>
        <p:nvPicPr>
          <p:cNvPr id="2097207" name="图片 3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5" cstate="print"/>
          <a:srcRect l="40169" t="78873" r="35932"/>
          <a:stretch>
            <a:fillRect/>
          </a:stretch>
        </p:blipFill>
        <p:spPr>
          <a:xfrm>
            <a:off x="4997364" y="5181539"/>
            <a:ext cx="3371603" cy="1676461"/>
          </a:xfrm>
          <a:prstGeom prst="rect"/>
        </p:spPr>
      </p:pic>
      <p:pic>
        <p:nvPicPr>
          <p:cNvPr id="2097208" name="图片 1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4014" t="64415" r="75810" b="12296"/>
          <a:stretch>
            <a:fillRect/>
          </a:stretch>
        </p:blipFill>
        <p:spPr>
          <a:xfrm>
            <a:off x="739535" y="1938838"/>
            <a:ext cx="4013636" cy="2605711"/>
          </a:xfrm>
          <a:prstGeom prst="rect"/>
        </p:spPr>
      </p:pic>
      <p:sp>
        <p:nvSpPr>
          <p:cNvPr id="1048636" name=""/>
          <p:cNvSpPr txBox="1"/>
          <p:nvPr/>
        </p:nvSpPr>
        <p:spPr>
          <a:xfrm>
            <a:off x="4753171" y="1779571"/>
            <a:ext cx="6980477" cy="6248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2A5E3"/>
                </a:solidFill>
              </a:rPr>
              <a:t>P</a:t>
            </a:r>
            <a:r>
              <a:rPr sz="3600" lang="en-US">
                <a:solidFill>
                  <a:srgbClr val="02A5E3"/>
                </a:solidFill>
              </a:rPr>
              <a:t>E</a:t>
            </a:r>
            <a:r>
              <a:rPr sz="3600" lang="en-US">
                <a:solidFill>
                  <a:srgbClr val="02A5E3"/>
                </a:solidFill>
              </a:rPr>
              <a:t>N</a:t>
            </a:r>
            <a:r>
              <a:rPr sz="3600" lang="en-US">
                <a:solidFill>
                  <a:srgbClr val="02A5E3"/>
                </a:solidFill>
              </a:rPr>
              <a:t>U</a:t>
            </a:r>
            <a:r>
              <a:rPr sz="3600" lang="en-US">
                <a:solidFill>
                  <a:srgbClr val="02A5E3"/>
                </a:solidFill>
              </a:rPr>
              <a:t>L</a:t>
            </a:r>
            <a:r>
              <a:rPr sz="3600" lang="en-US">
                <a:solidFill>
                  <a:srgbClr val="02A5E3"/>
                </a:solidFill>
              </a:rPr>
              <a:t>I</a:t>
            </a:r>
            <a:r>
              <a:rPr sz="3600" lang="en-US">
                <a:solidFill>
                  <a:srgbClr val="02A5E3"/>
                </a:solidFill>
              </a:rPr>
              <a:t>S</a:t>
            </a:r>
            <a:r>
              <a:rPr sz="3600" lang="en-US">
                <a:solidFill>
                  <a:srgbClr val="02A5E3"/>
                </a:solidFill>
              </a:rPr>
              <a:t>A</a:t>
            </a:r>
            <a:r>
              <a:rPr sz="3600" lang="en-US">
                <a:solidFill>
                  <a:srgbClr val="02A5E3"/>
                </a:solidFill>
              </a:rPr>
              <a:t>N</a:t>
            </a:r>
            <a:r>
              <a:rPr sz="3600" lang="en-US">
                <a:solidFill>
                  <a:srgbClr val="02A5E3"/>
                </a:solidFill>
              </a:rPr>
              <a:t> </a:t>
            </a:r>
            <a:r>
              <a:rPr sz="3600" lang="en-US">
                <a:solidFill>
                  <a:srgbClr val="02A5E3"/>
                </a:solidFill>
              </a:rPr>
              <a:t>U</a:t>
            </a:r>
            <a:r>
              <a:rPr sz="3600" lang="en-US">
                <a:solidFill>
                  <a:srgbClr val="02A5E3"/>
                </a:solidFill>
              </a:rPr>
              <a:t>N</a:t>
            </a:r>
            <a:r>
              <a:rPr sz="3600" lang="en-US">
                <a:solidFill>
                  <a:srgbClr val="02A5E3"/>
                </a:solidFill>
              </a:rPr>
              <a:t>S</a:t>
            </a:r>
            <a:r>
              <a:rPr sz="3600" lang="en-US">
                <a:solidFill>
                  <a:srgbClr val="02A5E3"/>
                </a:solidFill>
              </a:rPr>
              <a:t>U</a:t>
            </a:r>
            <a:r>
              <a:rPr sz="3600" lang="en-US">
                <a:solidFill>
                  <a:srgbClr val="02A5E3"/>
                </a:solidFill>
              </a:rPr>
              <a:t>R</a:t>
            </a:r>
            <a:r>
              <a:rPr sz="3600" lang="en-US">
                <a:solidFill>
                  <a:srgbClr val="02A5E3"/>
                </a:solidFill>
              </a:rPr>
              <a:t> </a:t>
            </a:r>
            <a:r>
              <a:rPr sz="3600" lang="en-US">
                <a:solidFill>
                  <a:srgbClr val="02A5E3"/>
                </a:solidFill>
              </a:rPr>
              <a:t>S</a:t>
            </a:r>
            <a:r>
              <a:rPr sz="3600" lang="en-US">
                <a:solidFill>
                  <a:srgbClr val="02A5E3"/>
                </a:solidFill>
              </a:rPr>
              <a:t>E</a:t>
            </a:r>
            <a:r>
              <a:rPr sz="3600" lang="en-US">
                <a:solidFill>
                  <a:srgbClr val="02A5E3"/>
                </a:solidFill>
              </a:rPr>
              <a:t>R</a:t>
            </a:r>
            <a:r>
              <a:rPr sz="3600" lang="en-US">
                <a:solidFill>
                  <a:srgbClr val="02A5E3"/>
                </a:solidFill>
              </a:rPr>
              <a:t>A</a:t>
            </a:r>
            <a:r>
              <a:rPr sz="3600" lang="en-US">
                <a:solidFill>
                  <a:srgbClr val="02A5E3"/>
                </a:solidFill>
              </a:rPr>
              <a:t>P</a:t>
            </a:r>
            <a:r>
              <a:rPr sz="3600" lang="en-US">
                <a:solidFill>
                  <a:srgbClr val="02A5E3"/>
                </a:solidFill>
              </a:rPr>
              <a:t>A</a:t>
            </a:r>
            <a:r>
              <a:rPr sz="3600" lang="en-US">
                <a:solidFill>
                  <a:srgbClr val="02A5E3"/>
                </a:solidFill>
              </a:rPr>
              <a:t>N</a:t>
            </a:r>
            <a:endParaRPr sz="2800" lang="in-ID">
              <a:solidFill>
                <a:srgbClr val="000000"/>
              </a:solidFill>
            </a:endParaRPr>
          </a:p>
        </p:txBody>
      </p:sp>
      <p:sp>
        <p:nvSpPr>
          <p:cNvPr id="1048637" name=""/>
          <p:cNvSpPr txBox="1"/>
          <p:nvPr/>
        </p:nvSpPr>
        <p:spPr>
          <a:xfrm>
            <a:off x="4533315" y="2404411"/>
            <a:ext cx="6935583" cy="1513839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800000"/>
                </a:solidFill>
              </a:rPr>
              <a:t> </a:t>
            </a:r>
            <a:r>
              <a:rPr sz="2400" lang="en-US">
                <a:solidFill>
                  <a:srgbClr val="800000"/>
                </a:solidFill>
              </a:rPr>
              <a:t> </a:t>
            </a:r>
            <a:r>
              <a:rPr sz="2400" lang="en-US">
                <a:solidFill>
                  <a:srgbClr val="800000"/>
                </a:solidFill>
              </a:rPr>
              <a:t> </a:t>
            </a:r>
            <a:r>
              <a:rPr sz="2400" lang="en-US">
                <a:solidFill>
                  <a:srgbClr val="800000"/>
                </a:solidFill>
              </a:rPr>
              <a:t> </a:t>
            </a:r>
            <a:r>
              <a:rPr sz="2400" lang="en-US">
                <a:solidFill>
                  <a:srgbClr val="800000"/>
                </a:solidFill>
              </a:rPr>
              <a:t> </a:t>
            </a:r>
            <a:r>
              <a:rPr sz="2400" lang="en-US">
                <a:solidFill>
                  <a:srgbClr val="800000"/>
                </a:solidFill>
              </a:rPr>
              <a:t>K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t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 </a:t>
            </a:r>
            <a:r>
              <a:rPr sz="2400" lang="en-US">
                <a:solidFill>
                  <a:srgbClr val="800000"/>
                </a:solidFill>
              </a:rPr>
              <a:t>s</a:t>
            </a:r>
            <a:r>
              <a:rPr sz="2400" lang="en-US">
                <a:solidFill>
                  <a:srgbClr val="800000"/>
                </a:solidFill>
              </a:rPr>
              <a:t>e</a:t>
            </a:r>
            <a:r>
              <a:rPr sz="2400" lang="en-US">
                <a:solidFill>
                  <a:srgbClr val="800000"/>
                </a:solidFill>
              </a:rPr>
              <a:t>r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p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n</a:t>
            </a:r>
            <a:r>
              <a:rPr sz="2400" lang="en-US">
                <a:solidFill>
                  <a:srgbClr val="800000"/>
                </a:solidFill>
              </a:rPr>
              <a:t> 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d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l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h</a:t>
            </a:r>
            <a:r>
              <a:rPr sz="2400" lang="en-US">
                <a:solidFill>
                  <a:srgbClr val="800000"/>
                </a:solidFill>
              </a:rPr>
              <a:t> </a:t>
            </a:r>
            <a:r>
              <a:rPr sz="2400" lang="en-US">
                <a:solidFill>
                  <a:srgbClr val="800000"/>
                </a:solidFill>
              </a:rPr>
              <a:t>k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t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 </a:t>
            </a:r>
            <a:r>
              <a:rPr sz="2400" lang="en-US">
                <a:solidFill>
                  <a:srgbClr val="800000"/>
                </a:solidFill>
              </a:rPr>
              <a:t>y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n</a:t>
            </a:r>
            <a:r>
              <a:rPr sz="2400" lang="en-US">
                <a:solidFill>
                  <a:srgbClr val="800000"/>
                </a:solidFill>
              </a:rPr>
              <a:t>g</a:t>
            </a:r>
            <a:r>
              <a:rPr sz="2400" lang="en-US">
                <a:solidFill>
                  <a:srgbClr val="800000"/>
                </a:solidFill>
              </a:rPr>
              <a:t> </a:t>
            </a:r>
            <a:r>
              <a:rPr sz="2400" lang="en-US">
                <a:solidFill>
                  <a:srgbClr val="800000"/>
                </a:solidFill>
              </a:rPr>
              <a:t>b</a:t>
            </a:r>
            <a:r>
              <a:rPr sz="2400" lang="en-US">
                <a:solidFill>
                  <a:srgbClr val="800000"/>
                </a:solidFill>
              </a:rPr>
              <a:t>e</a:t>
            </a:r>
            <a:r>
              <a:rPr sz="2400" lang="en-US">
                <a:solidFill>
                  <a:srgbClr val="800000"/>
                </a:solidFill>
              </a:rPr>
              <a:t>r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s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l</a:t>
            </a:r>
            <a:r>
              <a:rPr sz="2400" lang="en-US">
                <a:solidFill>
                  <a:srgbClr val="800000"/>
                </a:solidFill>
              </a:rPr>
              <a:t> </a:t>
            </a:r>
            <a:r>
              <a:rPr sz="2400" lang="en-US">
                <a:solidFill>
                  <a:srgbClr val="800000"/>
                </a:solidFill>
              </a:rPr>
              <a:t>d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r</a:t>
            </a:r>
            <a:r>
              <a:rPr sz="2400" lang="en-US">
                <a:solidFill>
                  <a:srgbClr val="800000"/>
                </a:solidFill>
              </a:rPr>
              <a:t>i</a:t>
            </a:r>
            <a:r>
              <a:rPr sz="2400" lang="en-US">
                <a:solidFill>
                  <a:srgbClr val="800000"/>
                </a:solidFill>
              </a:rPr>
              <a:t> </a:t>
            </a:r>
            <a:r>
              <a:rPr sz="2400" lang="en-US">
                <a:solidFill>
                  <a:srgbClr val="800000"/>
                </a:solidFill>
              </a:rPr>
              <a:t>b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h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s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 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s</a:t>
            </a:r>
            <a:r>
              <a:rPr sz="2400" lang="en-US">
                <a:solidFill>
                  <a:srgbClr val="800000"/>
                </a:solidFill>
              </a:rPr>
              <a:t>i</a:t>
            </a:r>
            <a:r>
              <a:rPr sz="2400" lang="en-US">
                <a:solidFill>
                  <a:srgbClr val="800000"/>
                </a:solidFill>
              </a:rPr>
              <a:t>n</a:t>
            </a:r>
            <a:r>
              <a:rPr sz="2400" lang="en-US">
                <a:solidFill>
                  <a:srgbClr val="800000"/>
                </a:solidFill>
              </a:rPr>
              <a:t>g</a:t>
            </a:r>
            <a:r>
              <a:rPr sz="2400" lang="en-US">
                <a:solidFill>
                  <a:srgbClr val="800000"/>
                </a:solidFill>
              </a:rPr>
              <a:t> </a:t>
            </a:r>
            <a:r>
              <a:rPr sz="2400" lang="en-US">
                <a:solidFill>
                  <a:srgbClr val="800000"/>
                </a:solidFill>
              </a:rPr>
              <a:t>y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n</a:t>
            </a:r>
            <a:r>
              <a:rPr sz="2400" lang="en-US">
                <a:solidFill>
                  <a:srgbClr val="800000"/>
                </a:solidFill>
              </a:rPr>
              <a:t>g</a:t>
            </a:r>
            <a:r>
              <a:rPr sz="2400" lang="en-US">
                <a:solidFill>
                  <a:srgbClr val="800000"/>
                </a:solidFill>
              </a:rPr>
              <a:t> </a:t>
            </a:r>
            <a:r>
              <a:rPr sz="2400" lang="en-US">
                <a:solidFill>
                  <a:srgbClr val="800000"/>
                </a:solidFill>
              </a:rPr>
              <a:t>s</a:t>
            </a:r>
            <a:r>
              <a:rPr sz="2400" lang="en-US">
                <a:solidFill>
                  <a:srgbClr val="800000"/>
                </a:solidFill>
              </a:rPr>
              <a:t>u</a:t>
            </a:r>
            <a:r>
              <a:rPr sz="2400" lang="en-US">
                <a:solidFill>
                  <a:srgbClr val="800000"/>
                </a:solidFill>
              </a:rPr>
              <a:t>d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h</a:t>
            </a:r>
            <a:r>
              <a:rPr sz="2400" lang="en-US">
                <a:solidFill>
                  <a:srgbClr val="800000"/>
                </a:solidFill>
              </a:rPr>
              <a:t> </a:t>
            </a:r>
            <a:r>
              <a:rPr sz="2400" lang="en-US">
                <a:solidFill>
                  <a:srgbClr val="800000"/>
                </a:solidFill>
              </a:rPr>
              <a:t>d</a:t>
            </a:r>
            <a:r>
              <a:rPr sz="2400" lang="en-US">
                <a:solidFill>
                  <a:srgbClr val="800000"/>
                </a:solidFill>
              </a:rPr>
              <a:t>i</a:t>
            </a:r>
            <a:r>
              <a:rPr sz="2400" lang="en-US">
                <a:solidFill>
                  <a:srgbClr val="800000"/>
                </a:solidFill>
              </a:rPr>
              <a:t> </a:t>
            </a:r>
            <a:r>
              <a:rPr sz="2400" lang="en-US">
                <a:solidFill>
                  <a:srgbClr val="800000"/>
                </a:solidFill>
              </a:rPr>
              <a:t>i</a:t>
            </a:r>
            <a:r>
              <a:rPr sz="2400" lang="en-US">
                <a:solidFill>
                  <a:srgbClr val="800000"/>
                </a:solidFill>
              </a:rPr>
              <a:t>n</a:t>
            </a:r>
            <a:r>
              <a:rPr sz="2400" lang="en-US">
                <a:solidFill>
                  <a:srgbClr val="800000"/>
                </a:solidFill>
              </a:rPr>
              <a:t>t</a:t>
            </a:r>
            <a:r>
              <a:rPr sz="2400" lang="en-US">
                <a:solidFill>
                  <a:srgbClr val="800000"/>
                </a:solidFill>
              </a:rPr>
              <a:t>e</a:t>
            </a:r>
            <a:r>
              <a:rPr sz="2400" lang="en-US">
                <a:solidFill>
                  <a:srgbClr val="800000"/>
                </a:solidFill>
              </a:rPr>
              <a:t>g</a:t>
            </a:r>
            <a:r>
              <a:rPr sz="2400" lang="en-US">
                <a:solidFill>
                  <a:srgbClr val="800000"/>
                </a:solidFill>
              </a:rPr>
              <a:t>r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s</a:t>
            </a:r>
            <a:r>
              <a:rPr sz="2400" lang="en-US">
                <a:solidFill>
                  <a:srgbClr val="800000"/>
                </a:solidFill>
              </a:rPr>
              <a:t>i</a:t>
            </a:r>
            <a:r>
              <a:rPr sz="2400" lang="en-US">
                <a:solidFill>
                  <a:srgbClr val="800000"/>
                </a:solidFill>
              </a:rPr>
              <a:t> </a:t>
            </a:r>
            <a:r>
              <a:rPr sz="2400" lang="en-US">
                <a:solidFill>
                  <a:srgbClr val="800000"/>
                </a:solidFill>
              </a:rPr>
              <a:t>k</a:t>
            </a:r>
            <a:r>
              <a:rPr sz="2400" lang="en-US">
                <a:solidFill>
                  <a:srgbClr val="800000"/>
                </a:solidFill>
              </a:rPr>
              <a:t>e</a:t>
            </a:r>
            <a:r>
              <a:rPr sz="2400" lang="en-US">
                <a:solidFill>
                  <a:srgbClr val="800000"/>
                </a:solidFill>
              </a:rPr>
              <a:t> </a:t>
            </a:r>
            <a:r>
              <a:rPr sz="2400" lang="en-US">
                <a:solidFill>
                  <a:srgbClr val="800000"/>
                </a:solidFill>
              </a:rPr>
              <a:t>d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l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m</a:t>
            </a:r>
            <a:r>
              <a:rPr sz="2400" lang="en-US">
                <a:solidFill>
                  <a:srgbClr val="800000"/>
                </a:solidFill>
              </a:rPr>
              <a:t> </a:t>
            </a:r>
            <a:r>
              <a:rPr sz="2400" lang="en-US">
                <a:solidFill>
                  <a:srgbClr val="800000"/>
                </a:solidFill>
              </a:rPr>
              <a:t>b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h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s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 </a:t>
            </a:r>
            <a:r>
              <a:rPr sz="2400" lang="en-US">
                <a:solidFill>
                  <a:srgbClr val="800000"/>
                </a:solidFill>
              </a:rPr>
              <a:t>I</a:t>
            </a:r>
            <a:r>
              <a:rPr sz="2400" lang="en-US">
                <a:solidFill>
                  <a:srgbClr val="800000"/>
                </a:solidFill>
              </a:rPr>
              <a:t>n</a:t>
            </a:r>
            <a:r>
              <a:rPr sz="2400" lang="en-US">
                <a:solidFill>
                  <a:srgbClr val="800000"/>
                </a:solidFill>
              </a:rPr>
              <a:t>d</a:t>
            </a:r>
            <a:r>
              <a:rPr sz="2400" lang="en-US">
                <a:solidFill>
                  <a:srgbClr val="800000"/>
                </a:solidFill>
              </a:rPr>
              <a:t>o</a:t>
            </a:r>
            <a:r>
              <a:rPr sz="2400" lang="en-US">
                <a:solidFill>
                  <a:srgbClr val="800000"/>
                </a:solidFill>
              </a:rPr>
              <a:t>n</a:t>
            </a:r>
            <a:r>
              <a:rPr sz="2400" lang="en-US">
                <a:solidFill>
                  <a:srgbClr val="800000"/>
                </a:solidFill>
              </a:rPr>
              <a:t>e</a:t>
            </a:r>
            <a:r>
              <a:rPr sz="2400" lang="en-US">
                <a:solidFill>
                  <a:srgbClr val="800000"/>
                </a:solidFill>
              </a:rPr>
              <a:t>s</a:t>
            </a:r>
            <a:r>
              <a:rPr sz="2400" lang="en-US">
                <a:solidFill>
                  <a:srgbClr val="800000"/>
                </a:solidFill>
              </a:rPr>
              <a:t>i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 </a:t>
            </a:r>
            <a:r>
              <a:rPr sz="2400" lang="en-US">
                <a:solidFill>
                  <a:srgbClr val="800000"/>
                </a:solidFill>
              </a:rPr>
              <a:t>d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n</a:t>
            </a:r>
            <a:r>
              <a:rPr sz="2400" lang="en-US">
                <a:solidFill>
                  <a:srgbClr val="800000"/>
                </a:solidFill>
              </a:rPr>
              <a:t> </a:t>
            </a:r>
            <a:r>
              <a:rPr sz="2400" lang="en-US">
                <a:solidFill>
                  <a:srgbClr val="800000"/>
                </a:solidFill>
              </a:rPr>
              <a:t>d</a:t>
            </a:r>
            <a:r>
              <a:rPr sz="2400" lang="en-US">
                <a:solidFill>
                  <a:srgbClr val="800000"/>
                </a:solidFill>
              </a:rPr>
              <a:t>i</a:t>
            </a:r>
            <a:r>
              <a:rPr sz="2400" lang="en-US">
                <a:solidFill>
                  <a:srgbClr val="800000"/>
                </a:solidFill>
              </a:rPr>
              <a:t> </a:t>
            </a:r>
            <a:r>
              <a:rPr sz="2400" lang="en-US">
                <a:solidFill>
                  <a:srgbClr val="800000"/>
                </a:solidFill>
              </a:rPr>
              <a:t>t</a:t>
            </a:r>
            <a:r>
              <a:rPr sz="2400" lang="en-US">
                <a:solidFill>
                  <a:srgbClr val="800000"/>
                </a:solidFill>
              </a:rPr>
              <a:t>e</a:t>
            </a:r>
            <a:r>
              <a:rPr sz="2400" lang="en-US">
                <a:solidFill>
                  <a:srgbClr val="800000"/>
                </a:solidFill>
              </a:rPr>
              <a:t>r</a:t>
            </a:r>
            <a:r>
              <a:rPr sz="2400" lang="en-US">
                <a:solidFill>
                  <a:srgbClr val="800000"/>
                </a:solidFill>
              </a:rPr>
              <a:t>i</a:t>
            </a:r>
            <a:r>
              <a:rPr sz="2400" lang="en-US">
                <a:solidFill>
                  <a:srgbClr val="800000"/>
                </a:solidFill>
              </a:rPr>
              <a:t>m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 </a:t>
            </a:r>
            <a:r>
              <a:rPr sz="2400" lang="en-US">
                <a:solidFill>
                  <a:srgbClr val="800000"/>
                </a:solidFill>
              </a:rPr>
              <a:t>p</a:t>
            </a:r>
            <a:r>
              <a:rPr sz="2400" lang="en-US">
                <a:solidFill>
                  <a:srgbClr val="800000"/>
                </a:solidFill>
              </a:rPr>
              <a:t>e</a:t>
            </a:r>
            <a:r>
              <a:rPr sz="2400" lang="en-US">
                <a:solidFill>
                  <a:srgbClr val="800000"/>
                </a:solidFill>
              </a:rPr>
              <a:t>m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k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i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n</a:t>
            </a:r>
            <a:r>
              <a:rPr sz="2400" lang="en-US">
                <a:solidFill>
                  <a:srgbClr val="800000"/>
                </a:solidFill>
              </a:rPr>
              <a:t> </a:t>
            </a:r>
            <a:r>
              <a:rPr sz="2400" lang="en-US">
                <a:solidFill>
                  <a:srgbClr val="800000"/>
                </a:solidFill>
              </a:rPr>
              <a:t>n</a:t>
            </a:r>
            <a:r>
              <a:rPr sz="2400" lang="en-US">
                <a:solidFill>
                  <a:srgbClr val="800000"/>
                </a:solidFill>
              </a:rPr>
              <a:t>y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 </a:t>
            </a:r>
            <a:r>
              <a:rPr sz="2400" lang="en-US">
                <a:solidFill>
                  <a:srgbClr val="800000"/>
                </a:solidFill>
              </a:rPr>
              <a:t>k</a:t>
            </a:r>
            <a:r>
              <a:rPr sz="2400" lang="en-US">
                <a:solidFill>
                  <a:srgbClr val="800000"/>
                </a:solidFill>
              </a:rPr>
              <a:t>e</a:t>
            </a:r>
            <a:r>
              <a:rPr sz="2400" lang="en-US">
                <a:solidFill>
                  <a:srgbClr val="800000"/>
                </a:solidFill>
              </a:rPr>
              <a:t> </a:t>
            </a:r>
            <a:r>
              <a:rPr sz="2400" lang="en-US">
                <a:solidFill>
                  <a:srgbClr val="800000"/>
                </a:solidFill>
              </a:rPr>
              <a:t>d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l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m</a:t>
            </a:r>
            <a:r>
              <a:rPr sz="2400" lang="en-US">
                <a:solidFill>
                  <a:srgbClr val="800000"/>
                </a:solidFill>
              </a:rPr>
              <a:t> </a:t>
            </a:r>
            <a:r>
              <a:rPr sz="2400" lang="en-US">
                <a:solidFill>
                  <a:srgbClr val="800000"/>
                </a:solidFill>
              </a:rPr>
              <a:t>b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h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s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 </a:t>
            </a:r>
            <a:r>
              <a:rPr sz="2400" lang="en-US">
                <a:solidFill>
                  <a:srgbClr val="800000"/>
                </a:solidFill>
              </a:rPr>
              <a:t>I</a:t>
            </a:r>
            <a:r>
              <a:rPr sz="2400" lang="en-US">
                <a:solidFill>
                  <a:srgbClr val="800000"/>
                </a:solidFill>
              </a:rPr>
              <a:t>n</a:t>
            </a:r>
            <a:r>
              <a:rPr sz="2400" lang="en-US">
                <a:solidFill>
                  <a:srgbClr val="800000"/>
                </a:solidFill>
              </a:rPr>
              <a:t>d</a:t>
            </a:r>
            <a:r>
              <a:rPr sz="2400" lang="en-US">
                <a:solidFill>
                  <a:srgbClr val="800000"/>
                </a:solidFill>
              </a:rPr>
              <a:t>o</a:t>
            </a:r>
            <a:r>
              <a:rPr sz="2400" lang="en-US">
                <a:solidFill>
                  <a:srgbClr val="800000"/>
                </a:solidFill>
              </a:rPr>
              <a:t>n</a:t>
            </a:r>
            <a:r>
              <a:rPr sz="2400" lang="en-US">
                <a:solidFill>
                  <a:srgbClr val="800000"/>
                </a:solidFill>
              </a:rPr>
              <a:t>e</a:t>
            </a:r>
            <a:r>
              <a:rPr sz="2400" lang="en-US">
                <a:solidFill>
                  <a:srgbClr val="800000"/>
                </a:solidFill>
              </a:rPr>
              <a:t>s</a:t>
            </a:r>
            <a:r>
              <a:rPr sz="2400" lang="en-US">
                <a:solidFill>
                  <a:srgbClr val="800000"/>
                </a:solidFill>
              </a:rPr>
              <a:t>i</a:t>
            </a:r>
            <a:r>
              <a:rPr sz="2400" lang="en-US">
                <a:solidFill>
                  <a:srgbClr val="800000"/>
                </a:solidFill>
              </a:rPr>
              <a:t>a</a:t>
            </a:r>
            <a:r>
              <a:rPr sz="2400" lang="en-US">
                <a:solidFill>
                  <a:srgbClr val="800000"/>
                </a:solidFill>
              </a:rPr>
              <a:t>.</a:t>
            </a:r>
            <a:endParaRPr sz="2400" lang="in-ID">
              <a:solidFill>
                <a:srgbClr val="800000"/>
              </a:solidFill>
            </a:endParaRPr>
          </a:p>
        </p:txBody>
      </p:sp>
      <p:sp>
        <p:nvSpPr>
          <p:cNvPr id="1048638" name=""/>
          <p:cNvSpPr txBox="1"/>
          <p:nvPr/>
        </p:nvSpPr>
        <p:spPr>
          <a:xfrm>
            <a:off x="4368967" y="3879347"/>
            <a:ext cx="6795087" cy="802639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FF6600"/>
                </a:solidFill>
              </a:rPr>
              <a:t>C</a:t>
            </a:r>
            <a:r>
              <a:rPr sz="2400" lang="en-US">
                <a:solidFill>
                  <a:srgbClr val="FF6600"/>
                </a:solidFill>
              </a:rPr>
              <a:t>o</a:t>
            </a:r>
            <a:r>
              <a:rPr sz="2400" lang="en-US">
                <a:solidFill>
                  <a:srgbClr val="FF6600"/>
                </a:solidFill>
              </a:rPr>
              <a:t>n</a:t>
            </a:r>
            <a:r>
              <a:rPr sz="2400" lang="en-US">
                <a:solidFill>
                  <a:srgbClr val="FF6600"/>
                </a:solidFill>
              </a:rPr>
              <a:t>t</a:t>
            </a:r>
            <a:r>
              <a:rPr sz="2400" lang="en-US">
                <a:solidFill>
                  <a:srgbClr val="FF6600"/>
                </a:solidFill>
              </a:rPr>
              <a:t>o</a:t>
            </a:r>
            <a:r>
              <a:rPr sz="2400" lang="en-US">
                <a:solidFill>
                  <a:srgbClr val="FF6600"/>
                </a:solidFill>
              </a:rPr>
              <a:t>h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: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p</a:t>
            </a:r>
            <a:r>
              <a:rPr sz="2400" lang="en-US">
                <a:solidFill>
                  <a:srgbClr val="FF6600"/>
                </a:solidFill>
              </a:rPr>
              <a:t>r</a:t>
            </a:r>
            <a:r>
              <a:rPr sz="2400" lang="en-US">
                <a:solidFill>
                  <a:srgbClr val="FF6600"/>
                </a:solidFill>
              </a:rPr>
              <a:t>o</a:t>
            </a:r>
            <a:r>
              <a:rPr sz="2400" lang="en-US">
                <a:solidFill>
                  <a:srgbClr val="FF6600"/>
                </a:solidFill>
              </a:rPr>
              <a:t>g</a:t>
            </a:r>
            <a:r>
              <a:rPr sz="2400" lang="en-US">
                <a:solidFill>
                  <a:srgbClr val="FF6600"/>
                </a:solidFill>
              </a:rPr>
              <a:t>r</a:t>
            </a:r>
            <a:r>
              <a:rPr sz="2400" lang="en-US">
                <a:solidFill>
                  <a:srgbClr val="FF6600"/>
                </a:solidFill>
              </a:rPr>
              <a:t>e</a:t>
            </a:r>
            <a:r>
              <a:rPr sz="2400" lang="en-US">
                <a:solidFill>
                  <a:srgbClr val="FF6600"/>
                </a:solidFill>
              </a:rPr>
              <a:t>s</a:t>
            </a:r>
            <a:r>
              <a:rPr sz="2400" lang="en-US">
                <a:solidFill>
                  <a:srgbClr val="FF6600"/>
                </a:solidFill>
              </a:rPr>
              <a:t>s</a:t>
            </a:r>
            <a:r>
              <a:rPr sz="2400" lang="en-US">
                <a:solidFill>
                  <a:srgbClr val="FF6600"/>
                </a:solidFill>
              </a:rPr>
              <a:t>i</a:t>
            </a:r>
            <a:r>
              <a:rPr sz="2400" lang="en-US">
                <a:solidFill>
                  <a:srgbClr val="FF6600"/>
                </a:solidFill>
              </a:rPr>
              <a:t>v</a:t>
            </a:r>
            <a:r>
              <a:rPr sz="2400" lang="en-US">
                <a:solidFill>
                  <a:srgbClr val="FF6600"/>
                </a:solidFill>
              </a:rPr>
              <a:t>e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m</a:t>
            </a:r>
            <a:r>
              <a:rPr sz="2400" lang="en-US">
                <a:solidFill>
                  <a:srgbClr val="FF6600"/>
                </a:solidFill>
              </a:rPr>
              <a:t>e</a:t>
            </a:r>
            <a:r>
              <a:rPr sz="2400" lang="en-US">
                <a:solidFill>
                  <a:srgbClr val="FF6600"/>
                </a:solidFill>
              </a:rPr>
              <a:t>n</a:t>
            </a:r>
            <a:r>
              <a:rPr sz="2400" lang="en-US">
                <a:solidFill>
                  <a:srgbClr val="FF6600"/>
                </a:solidFill>
              </a:rPr>
              <a:t>j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d</a:t>
            </a:r>
            <a:r>
              <a:rPr sz="2400" lang="en-US">
                <a:solidFill>
                  <a:srgbClr val="FF6600"/>
                </a:solidFill>
              </a:rPr>
              <a:t>i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k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t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p</a:t>
            </a:r>
            <a:r>
              <a:rPr sz="2400" lang="en-US">
                <a:solidFill>
                  <a:srgbClr val="FF6600"/>
                </a:solidFill>
              </a:rPr>
              <a:t>r</a:t>
            </a:r>
            <a:r>
              <a:rPr sz="2400" lang="en-US">
                <a:solidFill>
                  <a:srgbClr val="FF6600"/>
                </a:solidFill>
              </a:rPr>
              <a:t>o</a:t>
            </a:r>
            <a:r>
              <a:rPr sz="2400" lang="en-US">
                <a:solidFill>
                  <a:srgbClr val="FF6600"/>
                </a:solidFill>
              </a:rPr>
              <a:t>g</a:t>
            </a:r>
            <a:r>
              <a:rPr sz="2400" lang="en-US">
                <a:solidFill>
                  <a:srgbClr val="FF6600"/>
                </a:solidFill>
              </a:rPr>
              <a:t>r</a:t>
            </a:r>
            <a:r>
              <a:rPr sz="2400" lang="en-US">
                <a:solidFill>
                  <a:srgbClr val="FF6600"/>
                </a:solidFill>
              </a:rPr>
              <a:t>e</a:t>
            </a:r>
            <a:r>
              <a:rPr sz="2400" lang="en-US">
                <a:solidFill>
                  <a:srgbClr val="FF6600"/>
                </a:solidFill>
              </a:rPr>
              <a:t>s</a:t>
            </a:r>
            <a:r>
              <a:rPr sz="2400" lang="en-US">
                <a:solidFill>
                  <a:srgbClr val="FF6600"/>
                </a:solidFill>
              </a:rPr>
              <a:t>i</a:t>
            </a:r>
            <a:r>
              <a:rPr sz="2400" lang="en-US">
                <a:solidFill>
                  <a:srgbClr val="FF6600"/>
                </a:solidFill>
              </a:rPr>
              <a:t>f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y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n</a:t>
            </a:r>
            <a:r>
              <a:rPr sz="2400" lang="en-US">
                <a:solidFill>
                  <a:srgbClr val="FF6600"/>
                </a:solidFill>
              </a:rPr>
              <a:t>g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m</a:t>
            </a:r>
            <a:r>
              <a:rPr sz="2400" lang="en-US">
                <a:solidFill>
                  <a:srgbClr val="FF6600"/>
                </a:solidFill>
              </a:rPr>
              <a:t>e</a:t>
            </a:r>
            <a:r>
              <a:rPr sz="2400" lang="en-US">
                <a:solidFill>
                  <a:srgbClr val="FF6600"/>
                </a:solidFill>
              </a:rPr>
              <a:t>m</a:t>
            </a:r>
            <a:r>
              <a:rPr sz="2400" lang="en-US">
                <a:solidFill>
                  <a:srgbClr val="FF6600"/>
                </a:solidFill>
              </a:rPr>
              <a:t>i</a:t>
            </a:r>
            <a:r>
              <a:rPr sz="2400" lang="en-US">
                <a:solidFill>
                  <a:srgbClr val="FF6600"/>
                </a:solidFill>
              </a:rPr>
              <a:t>l</a:t>
            </a:r>
            <a:r>
              <a:rPr sz="2400" lang="en-US">
                <a:solidFill>
                  <a:srgbClr val="FF6600"/>
                </a:solidFill>
              </a:rPr>
              <a:t>i</a:t>
            </a:r>
            <a:r>
              <a:rPr sz="2400" lang="en-US">
                <a:solidFill>
                  <a:srgbClr val="FF6600"/>
                </a:solidFill>
              </a:rPr>
              <a:t>k</a:t>
            </a:r>
            <a:r>
              <a:rPr sz="2400" lang="en-US">
                <a:solidFill>
                  <a:srgbClr val="FF6600"/>
                </a:solidFill>
              </a:rPr>
              <a:t>i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r</a:t>
            </a:r>
            <a:r>
              <a:rPr sz="2400" lang="en-US">
                <a:solidFill>
                  <a:srgbClr val="FF6600"/>
                </a:solidFill>
              </a:rPr>
              <a:t>t</a:t>
            </a:r>
            <a:r>
              <a:rPr sz="2400" lang="en-US">
                <a:solidFill>
                  <a:srgbClr val="FF6600"/>
                </a:solidFill>
              </a:rPr>
              <a:t>i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k</a:t>
            </a:r>
            <a:r>
              <a:rPr sz="2400" lang="en-US">
                <a:solidFill>
                  <a:srgbClr val="FF6600"/>
                </a:solidFill>
              </a:rPr>
              <a:t>e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r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h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k</a:t>
            </a:r>
            <a:r>
              <a:rPr sz="2400" lang="en-US">
                <a:solidFill>
                  <a:srgbClr val="FF6600"/>
                </a:solidFill>
              </a:rPr>
              <a:t>e</a:t>
            </a:r>
            <a:r>
              <a:rPr sz="2400" lang="en-US">
                <a:solidFill>
                  <a:srgbClr val="FF6600"/>
                </a:solidFill>
              </a:rPr>
              <a:t>m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j</a:t>
            </a:r>
            <a:r>
              <a:rPr sz="2400" lang="en-US">
                <a:solidFill>
                  <a:srgbClr val="FF6600"/>
                </a:solidFill>
              </a:rPr>
              <a:t>u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n</a:t>
            </a:r>
            <a:r>
              <a:rPr sz="2400" lang="en-US">
                <a:solidFill>
                  <a:srgbClr val="FF6600"/>
                </a:solidFill>
              </a:rPr>
              <a:t> </a:t>
            </a:r>
            <a:endParaRPr sz="2400" lang="in-ID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9" name="图片 1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6096"/>
            <a:ext cx="12192000" cy="6851904"/>
          </a:xfrm>
          <a:prstGeom prst="rect"/>
        </p:spPr>
      </p:pic>
      <p:sp>
        <p:nvSpPr>
          <p:cNvPr id="1048639" name="圆角矩形 14"/>
          <p:cNvSpPr/>
          <p:nvPr/>
        </p:nvSpPr>
        <p:spPr>
          <a:xfrm>
            <a:off x="353518" y="359319"/>
            <a:ext cx="11495582" cy="61748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F3F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210" name="图片 1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25423" r="34349" b="72883"/>
          <a:stretch>
            <a:fillRect/>
          </a:stretch>
        </p:blipFill>
        <p:spPr>
          <a:xfrm>
            <a:off x="-407461" y="132646"/>
            <a:ext cx="4266229" cy="1617455"/>
          </a:xfrm>
          <a:prstGeom prst="rect"/>
        </p:spPr>
      </p:pic>
      <p:pic>
        <p:nvPicPr>
          <p:cNvPr id="2097211" name="图片 1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64789" r="19789" b="72883"/>
          <a:stretch>
            <a:fillRect/>
          </a:stretch>
        </p:blipFill>
        <p:spPr>
          <a:xfrm>
            <a:off x="8801747" y="-182246"/>
            <a:ext cx="1953996" cy="1932347"/>
          </a:xfrm>
          <a:prstGeom prst="rect"/>
        </p:spPr>
      </p:pic>
      <p:pic>
        <p:nvPicPr>
          <p:cNvPr id="2097212" name="图片 2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4" cstate="print"/>
          <a:srcRect l="3063" t="10700" r="80880" b="48920"/>
          <a:stretch>
            <a:fillRect/>
          </a:stretch>
        </p:blipFill>
        <p:spPr>
          <a:xfrm>
            <a:off x="10932502" y="6096"/>
            <a:ext cx="1232970" cy="1744005"/>
          </a:xfrm>
          <a:prstGeom prst="rect"/>
        </p:spPr>
      </p:pic>
      <p:pic>
        <p:nvPicPr>
          <p:cNvPr id="2097213" name="图片 2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5" cstate="print"/>
          <a:srcRect l="4014" t="64415" r="75810" b="12296"/>
          <a:stretch>
            <a:fillRect/>
          </a:stretch>
        </p:blipFill>
        <p:spPr>
          <a:xfrm>
            <a:off x="-75671" y="5852160"/>
            <a:ext cx="1589654" cy="1032027"/>
          </a:xfrm>
          <a:prstGeom prst="rect"/>
        </p:spPr>
      </p:pic>
      <p:pic>
        <p:nvPicPr>
          <p:cNvPr id="2097214" name="图片 2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6" cstate="print"/>
          <a:srcRect l="77535" t="37370" r="2077" b="14551"/>
          <a:stretch>
            <a:fillRect/>
          </a:stretch>
        </p:blipFill>
        <p:spPr>
          <a:xfrm>
            <a:off x="10947763" y="5006385"/>
            <a:ext cx="1415687" cy="1877802"/>
          </a:xfrm>
          <a:prstGeom prst="rect"/>
        </p:spPr>
      </p:pic>
      <p:sp>
        <p:nvSpPr>
          <p:cNvPr id="1048640" name="矩形 31"/>
          <p:cNvSpPr/>
          <p:nvPr/>
        </p:nvSpPr>
        <p:spPr>
          <a:xfrm>
            <a:off x="1468158" y="-1371601"/>
            <a:ext cx="955002" cy="1182411"/>
          </a:xfrm>
          <a:prstGeom prst="rect"/>
          <a:solidFill>
            <a:srgbClr val="36BA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41" name="矩形 32"/>
          <p:cNvSpPr/>
          <p:nvPr/>
        </p:nvSpPr>
        <p:spPr>
          <a:xfrm>
            <a:off x="2423160" y="-1371601"/>
            <a:ext cx="955002" cy="1182411"/>
          </a:xfrm>
          <a:prstGeom prst="rect"/>
          <a:solidFill>
            <a:srgbClr val="F3DD2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42" name="矩形 33"/>
          <p:cNvSpPr/>
          <p:nvPr/>
        </p:nvSpPr>
        <p:spPr>
          <a:xfrm>
            <a:off x="3378162" y="-1373615"/>
            <a:ext cx="955002" cy="1182411"/>
          </a:xfrm>
          <a:prstGeom prst="rect"/>
          <a:solidFill>
            <a:srgbClr val="E8411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43" name="矩形 34"/>
          <p:cNvSpPr/>
          <p:nvPr/>
        </p:nvSpPr>
        <p:spPr>
          <a:xfrm>
            <a:off x="4333164" y="-1373615"/>
            <a:ext cx="955002" cy="1182411"/>
          </a:xfrm>
          <a:prstGeom prst="rect"/>
          <a:solidFill>
            <a:srgbClr val="4F3F9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44" name="Freeform: Shape 3"/>
          <p:cNvSpPr/>
          <p:nvPr/>
        </p:nvSpPr>
        <p:spPr>
          <a:xfrm rot="16200000" flipV="1">
            <a:off x="6032123" y="3833212"/>
            <a:ext cx="926426" cy="3059098"/>
          </a:xfrm>
          <a:custGeom>
            <a:avLst/>
            <a:gdLst>
              <a:gd name="connsiteX0" fmla="*/ 0 w 1041355"/>
              <a:gd name="connsiteY0" fmla="*/ 499990 h 4145773"/>
              <a:gd name="connsiteX1" fmla="*/ 520677 w 1041355"/>
              <a:gd name="connsiteY1" fmla="*/ 0 h 4145773"/>
              <a:gd name="connsiteX2" fmla="*/ 1041355 w 1041355"/>
              <a:gd name="connsiteY2" fmla="*/ 499990 h 4145773"/>
              <a:gd name="connsiteX3" fmla="*/ 1040980 w 1041355"/>
              <a:gd name="connsiteY3" fmla="*/ 499990 h 4145773"/>
              <a:gd name="connsiteX4" fmla="*/ 1040980 w 1041355"/>
              <a:gd name="connsiteY4" fmla="*/ 4145773 h 4145773"/>
              <a:gd name="connsiteX5" fmla="*/ 374 w 1041355"/>
              <a:gd name="connsiteY5" fmla="*/ 3103323 h 4145773"/>
              <a:gd name="connsiteX6" fmla="*/ 374 w 1041355"/>
              <a:gd name="connsiteY6" fmla="*/ 499990 h 414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1355" h="4145773">
                <a:moveTo>
                  <a:pt x="0" y="499990"/>
                </a:moveTo>
                <a:lnTo>
                  <a:pt x="520677" y="0"/>
                </a:lnTo>
                <a:lnTo>
                  <a:pt x="1041355" y="499990"/>
                </a:lnTo>
                <a:lnTo>
                  <a:pt x="1040980" y="499990"/>
                </a:lnTo>
                <a:lnTo>
                  <a:pt x="1040980" y="4145773"/>
                </a:lnTo>
                <a:lnTo>
                  <a:pt x="374" y="3103323"/>
                </a:lnTo>
                <a:lnTo>
                  <a:pt x="374" y="499990"/>
                </a:lnTo>
                <a:close/>
              </a:path>
            </a:pathLst>
          </a:custGeom>
          <a:solidFill>
            <a:srgbClr val="4F3F9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1" bIns="864000" lIns="384000" rIns="288000" tIns="0" vert="vert270" wrap="none">
            <a:normAutofit fontScale="92500" lnSpcReduction="20000"/>
          </a:bodyPr>
          <a:p>
            <a:pPr algn="ctr"/>
            <a:endParaRPr altLang="en-US" dirty="0" sz="2133" lang="zh-CN">
              <a:solidFill>
                <a:schemeClr val="bg1"/>
              </a:solidFill>
            </a:endParaRPr>
          </a:p>
        </p:txBody>
      </p:sp>
      <p:sp>
        <p:nvSpPr>
          <p:cNvPr id="1048645" name="Freeform: Shape 4"/>
          <p:cNvSpPr/>
          <p:nvPr/>
        </p:nvSpPr>
        <p:spPr>
          <a:xfrm rot="16200000" flipH="1" flipV="1">
            <a:off x="6034496" y="1985061"/>
            <a:ext cx="921680" cy="3059098"/>
          </a:xfrm>
          <a:custGeom>
            <a:avLst/>
            <a:gdLst>
              <a:gd name="connsiteX0" fmla="*/ 0 w 1041355"/>
              <a:gd name="connsiteY0" fmla="*/ 499990 h 4145773"/>
              <a:gd name="connsiteX1" fmla="*/ 520677 w 1041355"/>
              <a:gd name="connsiteY1" fmla="*/ 0 h 4145773"/>
              <a:gd name="connsiteX2" fmla="*/ 1041355 w 1041355"/>
              <a:gd name="connsiteY2" fmla="*/ 499990 h 4145773"/>
              <a:gd name="connsiteX3" fmla="*/ 1040980 w 1041355"/>
              <a:gd name="connsiteY3" fmla="*/ 499990 h 4145773"/>
              <a:gd name="connsiteX4" fmla="*/ 1040980 w 1041355"/>
              <a:gd name="connsiteY4" fmla="*/ 4145773 h 4145773"/>
              <a:gd name="connsiteX5" fmla="*/ 374 w 1041355"/>
              <a:gd name="connsiteY5" fmla="*/ 3103323 h 4145773"/>
              <a:gd name="connsiteX6" fmla="*/ 374 w 1041355"/>
              <a:gd name="connsiteY6" fmla="*/ 499990 h 414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1355" h="4145773">
                <a:moveTo>
                  <a:pt x="0" y="499990"/>
                </a:moveTo>
                <a:lnTo>
                  <a:pt x="520677" y="0"/>
                </a:lnTo>
                <a:lnTo>
                  <a:pt x="1041355" y="499990"/>
                </a:lnTo>
                <a:lnTo>
                  <a:pt x="1040980" y="499990"/>
                </a:lnTo>
                <a:lnTo>
                  <a:pt x="1040980" y="4145773"/>
                </a:lnTo>
                <a:lnTo>
                  <a:pt x="374" y="3103323"/>
                </a:lnTo>
                <a:lnTo>
                  <a:pt x="374" y="499990"/>
                </a:lnTo>
                <a:close/>
              </a:path>
            </a:pathLst>
          </a:custGeom>
          <a:solidFill>
            <a:srgbClr val="F3DD2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80000" lIns="0" rIns="0" tIns="0" vert="vert270" wrap="none">
            <a:normAutofit/>
          </a:bodyPr>
          <a:p>
            <a:pPr algn="ctr"/>
            <a:endParaRPr altLang="en-US" dirty="0" sz="2133" lang="zh-CN">
              <a:solidFill>
                <a:schemeClr val="bg1"/>
              </a:solidFill>
            </a:endParaRPr>
          </a:p>
        </p:txBody>
      </p:sp>
      <p:sp>
        <p:nvSpPr>
          <p:cNvPr id="1048646" name="Freeform: Shape 5"/>
          <p:cNvSpPr/>
          <p:nvPr/>
        </p:nvSpPr>
        <p:spPr>
          <a:xfrm rot="5400000" flipH="1" flipV="1">
            <a:off x="5096970" y="2905475"/>
            <a:ext cx="929478" cy="3059098"/>
          </a:xfrm>
          <a:custGeom>
            <a:avLst/>
            <a:gdLst>
              <a:gd name="connsiteX0" fmla="*/ 0 w 1041355"/>
              <a:gd name="connsiteY0" fmla="*/ 499990 h 4145773"/>
              <a:gd name="connsiteX1" fmla="*/ 520677 w 1041355"/>
              <a:gd name="connsiteY1" fmla="*/ 0 h 4145773"/>
              <a:gd name="connsiteX2" fmla="*/ 1041355 w 1041355"/>
              <a:gd name="connsiteY2" fmla="*/ 499990 h 4145773"/>
              <a:gd name="connsiteX3" fmla="*/ 1040980 w 1041355"/>
              <a:gd name="connsiteY3" fmla="*/ 499990 h 4145773"/>
              <a:gd name="connsiteX4" fmla="*/ 1040980 w 1041355"/>
              <a:gd name="connsiteY4" fmla="*/ 4145773 h 4145773"/>
              <a:gd name="connsiteX5" fmla="*/ 374 w 1041355"/>
              <a:gd name="connsiteY5" fmla="*/ 3103323 h 4145773"/>
              <a:gd name="connsiteX6" fmla="*/ 374 w 1041355"/>
              <a:gd name="connsiteY6" fmla="*/ 499990 h 414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1355" h="4145773">
                <a:moveTo>
                  <a:pt x="0" y="499990"/>
                </a:moveTo>
                <a:lnTo>
                  <a:pt x="520677" y="0"/>
                </a:lnTo>
                <a:lnTo>
                  <a:pt x="1041355" y="499990"/>
                </a:lnTo>
                <a:lnTo>
                  <a:pt x="1040980" y="499990"/>
                </a:lnTo>
                <a:lnTo>
                  <a:pt x="1040980" y="4145773"/>
                </a:lnTo>
                <a:lnTo>
                  <a:pt x="374" y="3103323"/>
                </a:lnTo>
                <a:lnTo>
                  <a:pt x="374" y="499990"/>
                </a:lnTo>
                <a:close/>
              </a:path>
            </a:pathLst>
          </a:custGeom>
          <a:solidFill>
            <a:srgbClr val="E8411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864000" lIns="0" rIns="0" vert="vert" wrap="none">
            <a:normAutofit/>
          </a:bodyPr>
          <a:p>
            <a:pPr algn="ctr"/>
            <a:endParaRPr altLang="en-US" dirty="0" sz="2133" lang="zh-CN">
              <a:solidFill>
                <a:schemeClr val="bg1"/>
              </a:solidFill>
            </a:endParaRPr>
          </a:p>
        </p:txBody>
      </p:sp>
      <p:sp>
        <p:nvSpPr>
          <p:cNvPr id="1048647" name="Freeform: Shape 6"/>
          <p:cNvSpPr/>
          <p:nvPr/>
        </p:nvSpPr>
        <p:spPr>
          <a:xfrm rot="5400000" flipV="1">
            <a:off x="5101931" y="1067259"/>
            <a:ext cx="918627" cy="3059098"/>
          </a:xfrm>
          <a:custGeom>
            <a:avLst/>
            <a:gdLst>
              <a:gd name="connsiteX0" fmla="*/ 0 w 1041355"/>
              <a:gd name="connsiteY0" fmla="*/ 499990 h 4145773"/>
              <a:gd name="connsiteX1" fmla="*/ 520677 w 1041355"/>
              <a:gd name="connsiteY1" fmla="*/ 0 h 4145773"/>
              <a:gd name="connsiteX2" fmla="*/ 1041355 w 1041355"/>
              <a:gd name="connsiteY2" fmla="*/ 499990 h 4145773"/>
              <a:gd name="connsiteX3" fmla="*/ 1040980 w 1041355"/>
              <a:gd name="connsiteY3" fmla="*/ 499990 h 4145773"/>
              <a:gd name="connsiteX4" fmla="*/ 1040980 w 1041355"/>
              <a:gd name="connsiteY4" fmla="*/ 4145773 h 4145773"/>
              <a:gd name="connsiteX5" fmla="*/ 374 w 1041355"/>
              <a:gd name="connsiteY5" fmla="*/ 3103323 h 4145773"/>
              <a:gd name="connsiteX6" fmla="*/ 374 w 1041355"/>
              <a:gd name="connsiteY6" fmla="*/ 499990 h 414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1355" h="4145773">
                <a:moveTo>
                  <a:pt x="0" y="499990"/>
                </a:moveTo>
                <a:lnTo>
                  <a:pt x="520677" y="0"/>
                </a:lnTo>
                <a:lnTo>
                  <a:pt x="1041355" y="499990"/>
                </a:lnTo>
                <a:lnTo>
                  <a:pt x="1040980" y="499990"/>
                </a:lnTo>
                <a:lnTo>
                  <a:pt x="1040980" y="4145773"/>
                </a:lnTo>
                <a:lnTo>
                  <a:pt x="374" y="3103323"/>
                </a:lnTo>
                <a:lnTo>
                  <a:pt x="374" y="499990"/>
                </a:lnTo>
                <a:close/>
              </a:path>
            </a:pathLst>
          </a:custGeom>
          <a:solidFill>
            <a:srgbClr val="36BA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80000" lIns="0" rIns="0" tIns="0" vert="vert" wrap="none">
            <a:normAutofit/>
          </a:bodyPr>
          <a:p>
            <a:pPr algn="ctr"/>
            <a:endParaRPr altLang="en-US" dirty="0" sz="2133" lang="zh-CN">
              <a:solidFill>
                <a:schemeClr val="bg1"/>
              </a:solidFill>
            </a:endParaRPr>
          </a:p>
        </p:txBody>
      </p:sp>
      <p:sp>
        <p:nvSpPr>
          <p:cNvPr id="1048648" name=""/>
          <p:cNvSpPr txBox="1"/>
          <p:nvPr/>
        </p:nvSpPr>
        <p:spPr>
          <a:xfrm>
            <a:off x="3378162" y="316532"/>
            <a:ext cx="5643011" cy="6248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2A5E3"/>
                </a:solidFill>
              </a:rPr>
              <a:t>P</a:t>
            </a:r>
            <a:r>
              <a:rPr sz="3600" lang="en-US">
                <a:solidFill>
                  <a:srgbClr val="02A5E3"/>
                </a:solidFill>
              </a:rPr>
              <a:t>E</a:t>
            </a:r>
            <a:r>
              <a:rPr sz="3600" lang="en-US">
                <a:solidFill>
                  <a:srgbClr val="02A5E3"/>
                </a:solidFill>
              </a:rPr>
              <a:t>M</a:t>
            </a:r>
            <a:r>
              <a:rPr sz="3600" lang="en-US">
                <a:solidFill>
                  <a:srgbClr val="02A5E3"/>
                </a:solidFill>
              </a:rPr>
              <a:t>A</a:t>
            </a:r>
            <a:r>
              <a:rPr sz="3600" lang="en-US">
                <a:solidFill>
                  <a:srgbClr val="02A5E3"/>
                </a:solidFill>
              </a:rPr>
              <a:t>K</a:t>
            </a:r>
            <a:r>
              <a:rPr sz="3600" lang="en-US">
                <a:solidFill>
                  <a:srgbClr val="02A5E3"/>
                </a:solidFill>
              </a:rPr>
              <a:t>A</a:t>
            </a:r>
            <a:r>
              <a:rPr sz="3600" lang="en-US">
                <a:solidFill>
                  <a:srgbClr val="02A5E3"/>
                </a:solidFill>
              </a:rPr>
              <a:t>I</a:t>
            </a:r>
            <a:r>
              <a:rPr sz="3600" lang="en-US">
                <a:solidFill>
                  <a:srgbClr val="02A5E3"/>
                </a:solidFill>
              </a:rPr>
              <a:t>A</a:t>
            </a:r>
            <a:r>
              <a:rPr sz="3600" lang="en-US">
                <a:solidFill>
                  <a:srgbClr val="02A5E3"/>
                </a:solidFill>
              </a:rPr>
              <a:t>N</a:t>
            </a:r>
            <a:r>
              <a:rPr sz="3600" lang="en-US">
                <a:solidFill>
                  <a:srgbClr val="02A5E3"/>
                </a:solidFill>
              </a:rPr>
              <a:t> </a:t>
            </a:r>
            <a:r>
              <a:rPr sz="3600" lang="en-US">
                <a:solidFill>
                  <a:srgbClr val="02A5E3"/>
                </a:solidFill>
              </a:rPr>
              <a:t>T</a:t>
            </a:r>
            <a:r>
              <a:rPr sz="3600" lang="en-US">
                <a:solidFill>
                  <a:srgbClr val="02A5E3"/>
                </a:solidFill>
              </a:rPr>
              <a:t>A</a:t>
            </a:r>
            <a:r>
              <a:rPr sz="3600" lang="en-US">
                <a:solidFill>
                  <a:srgbClr val="02A5E3"/>
                </a:solidFill>
              </a:rPr>
              <a:t>N</a:t>
            </a:r>
            <a:r>
              <a:rPr sz="3600" lang="en-US">
                <a:solidFill>
                  <a:srgbClr val="02A5E3"/>
                </a:solidFill>
              </a:rPr>
              <a:t>D</a:t>
            </a:r>
            <a:r>
              <a:rPr sz="3600" lang="en-US">
                <a:solidFill>
                  <a:srgbClr val="02A5E3"/>
                </a:solidFill>
              </a:rPr>
              <a:t>A</a:t>
            </a:r>
            <a:r>
              <a:rPr sz="3600" lang="en-US">
                <a:solidFill>
                  <a:srgbClr val="02A5E3"/>
                </a:solidFill>
              </a:rPr>
              <a:t> </a:t>
            </a:r>
            <a:r>
              <a:rPr sz="3600" lang="en-US">
                <a:solidFill>
                  <a:srgbClr val="02A5E3"/>
                </a:solidFill>
              </a:rPr>
              <a:t>B</a:t>
            </a:r>
            <a:r>
              <a:rPr sz="3600" lang="en-US">
                <a:solidFill>
                  <a:srgbClr val="02A5E3"/>
                </a:solidFill>
              </a:rPr>
              <a:t>A</a:t>
            </a:r>
            <a:r>
              <a:rPr sz="3600" lang="en-US">
                <a:solidFill>
                  <a:srgbClr val="02A5E3"/>
                </a:solidFill>
              </a:rPr>
              <a:t>C</a:t>
            </a:r>
            <a:r>
              <a:rPr sz="3600" lang="en-US">
                <a:solidFill>
                  <a:srgbClr val="02A5E3"/>
                </a:solidFill>
              </a:rPr>
              <a:t>A</a:t>
            </a:r>
            <a:r>
              <a:rPr sz="3600" lang="en-US">
                <a:solidFill>
                  <a:srgbClr val="02A5E3"/>
                </a:solidFill>
              </a:rPr>
              <a:t> </a:t>
            </a:r>
            <a:endParaRPr sz="2800" lang="in-ID">
              <a:solidFill>
                <a:srgbClr val="000000"/>
              </a:solidFill>
            </a:endParaRPr>
          </a:p>
        </p:txBody>
      </p:sp>
      <p:sp>
        <p:nvSpPr>
          <p:cNvPr id="1048649" name=""/>
          <p:cNvSpPr txBox="1"/>
          <p:nvPr/>
        </p:nvSpPr>
        <p:spPr>
          <a:xfrm>
            <a:off x="3324012" y="941373"/>
            <a:ext cx="6342649" cy="1005841"/>
          </a:xfrm>
          <a:prstGeom prst="rect"/>
        </p:spPr>
        <p:txBody>
          <a:bodyPr rtlCol="0" wrap="square">
            <a:spAutoFit/>
          </a:bodyPr>
          <a:p>
            <a:r>
              <a:rPr sz="2000" lang="en-US">
                <a:solidFill>
                  <a:srgbClr val="002060"/>
                </a:solidFill>
              </a:rPr>
              <a:t>T</a:t>
            </a:r>
            <a:r>
              <a:rPr sz="2000" lang="en-US">
                <a:solidFill>
                  <a:srgbClr val="002060"/>
                </a:solidFill>
              </a:rPr>
              <a:t>a</a:t>
            </a:r>
            <a:r>
              <a:rPr sz="2000" lang="en-US">
                <a:solidFill>
                  <a:srgbClr val="002060"/>
                </a:solidFill>
              </a:rPr>
              <a:t>n</a:t>
            </a:r>
            <a:r>
              <a:rPr sz="2000" lang="en-US">
                <a:solidFill>
                  <a:srgbClr val="002060"/>
                </a:solidFill>
              </a:rPr>
              <a:t>d</a:t>
            </a:r>
            <a:r>
              <a:rPr sz="2000" lang="en-US">
                <a:solidFill>
                  <a:srgbClr val="002060"/>
                </a:solidFill>
              </a:rPr>
              <a:t>a</a:t>
            </a:r>
            <a:r>
              <a:rPr sz="2000" lang="en-US">
                <a:solidFill>
                  <a:srgbClr val="002060"/>
                </a:solidFill>
              </a:rPr>
              <a:t> </a:t>
            </a:r>
            <a:r>
              <a:rPr sz="2000" lang="en-US">
                <a:solidFill>
                  <a:srgbClr val="002060"/>
                </a:solidFill>
              </a:rPr>
              <a:t>b</a:t>
            </a:r>
            <a:r>
              <a:rPr sz="2000" lang="en-US">
                <a:solidFill>
                  <a:srgbClr val="002060"/>
                </a:solidFill>
              </a:rPr>
              <a:t>a</a:t>
            </a:r>
            <a:r>
              <a:rPr sz="2000" lang="en-US">
                <a:solidFill>
                  <a:srgbClr val="002060"/>
                </a:solidFill>
              </a:rPr>
              <a:t>c</a:t>
            </a:r>
            <a:r>
              <a:rPr sz="2000" lang="en-US">
                <a:solidFill>
                  <a:srgbClr val="002060"/>
                </a:solidFill>
              </a:rPr>
              <a:t>a</a:t>
            </a:r>
            <a:r>
              <a:rPr sz="2000" lang="en-US">
                <a:solidFill>
                  <a:srgbClr val="002060"/>
                </a:solidFill>
              </a:rPr>
              <a:t> </a:t>
            </a:r>
            <a:r>
              <a:rPr sz="2000" lang="en-US">
                <a:solidFill>
                  <a:srgbClr val="002060"/>
                </a:solidFill>
              </a:rPr>
              <a:t>b</a:t>
            </a:r>
            <a:r>
              <a:rPr sz="2000" lang="en-US">
                <a:solidFill>
                  <a:srgbClr val="002060"/>
                </a:solidFill>
              </a:rPr>
              <a:t>e</a:t>
            </a:r>
            <a:r>
              <a:rPr sz="2000" lang="en-US">
                <a:solidFill>
                  <a:srgbClr val="002060"/>
                </a:solidFill>
              </a:rPr>
              <a:t>r</a:t>
            </a:r>
            <a:r>
              <a:rPr sz="2000" lang="en-US">
                <a:solidFill>
                  <a:srgbClr val="002060"/>
                </a:solidFill>
              </a:rPr>
              <a:t>p</a:t>
            </a:r>
            <a:r>
              <a:rPr sz="2000" lang="en-US">
                <a:solidFill>
                  <a:srgbClr val="002060"/>
                </a:solidFill>
              </a:rPr>
              <a:t>e</a:t>
            </a:r>
            <a:r>
              <a:rPr sz="2000" lang="en-US">
                <a:solidFill>
                  <a:srgbClr val="002060"/>
                </a:solidFill>
              </a:rPr>
              <a:t>r</a:t>
            </a:r>
            <a:r>
              <a:rPr sz="2000" lang="en-US">
                <a:solidFill>
                  <a:srgbClr val="002060"/>
                </a:solidFill>
              </a:rPr>
              <a:t>a</a:t>
            </a:r>
            <a:r>
              <a:rPr sz="2000" lang="en-US">
                <a:solidFill>
                  <a:srgbClr val="002060"/>
                </a:solidFill>
              </a:rPr>
              <a:t>n</a:t>
            </a:r>
            <a:r>
              <a:rPr sz="2000" lang="en-US">
                <a:solidFill>
                  <a:srgbClr val="002060"/>
                </a:solidFill>
              </a:rPr>
              <a:t> </a:t>
            </a:r>
            <a:r>
              <a:rPr sz="2000" lang="en-US">
                <a:solidFill>
                  <a:srgbClr val="002060"/>
                </a:solidFill>
              </a:rPr>
              <a:t>u</a:t>
            </a:r>
            <a:r>
              <a:rPr sz="2000" lang="en-US">
                <a:solidFill>
                  <a:srgbClr val="002060"/>
                </a:solidFill>
              </a:rPr>
              <a:t>n</a:t>
            </a:r>
            <a:r>
              <a:rPr sz="2000" lang="en-US">
                <a:solidFill>
                  <a:srgbClr val="002060"/>
                </a:solidFill>
              </a:rPr>
              <a:t>t</a:t>
            </a:r>
            <a:r>
              <a:rPr sz="2000" lang="en-US">
                <a:solidFill>
                  <a:srgbClr val="002060"/>
                </a:solidFill>
              </a:rPr>
              <a:t>u</a:t>
            </a:r>
            <a:r>
              <a:rPr sz="2000" lang="en-US">
                <a:solidFill>
                  <a:srgbClr val="002060"/>
                </a:solidFill>
              </a:rPr>
              <a:t>k</a:t>
            </a:r>
            <a:r>
              <a:rPr sz="2000" lang="en-US">
                <a:solidFill>
                  <a:srgbClr val="002060"/>
                </a:solidFill>
              </a:rPr>
              <a:t> </a:t>
            </a:r>
            <a:r>
              <a:rPr sz="2000" lang="en-US">
                <a:solidFill>
                  <a:srgbClr val="002060"/>
                </a:solidFill>
              </a:rPr>
              <a:t>m</a:t>
            </a:r>
            <a:r>
              <a:rPr sz="2000" lang="en-US">
                <a:solidFill>
                  <a:srgbClr val="002060"/>
                </a:solidFill>
              </a:rPr>
              <a:t>e</a:t>
            </a:r>
            <a:r>
              <a:rPr sz="2000" lang="en-US">
                <a:solidFill>
                  <a:srgbClr val="002060"/>
                </a:solidFill>
              </a:rPr>
              <a:t>n</a:t>
            </a:r>
            <a:r>
              <a:rPr sz="2000" lang="en-US">
                <a:solidFill>
                  <a:srgbClr val="002060"/>
                </a:solidFill>
              </a:rPr>
              <a:t>u</a:t>
            </a:r>
            <a:r>
              <a:rPr sz="2000" lang="en-US">
                <a:solidFill>
                  <a:srgbClr val="002060"/>
                </a:solidFill>
              </a:rPr>
              <a:t>n</a:t>
            </a:r>
            <a:r>
              <a:rPr sz="2000" lang="en-US">
                <a:solidFill>
                  <a:srgbClr val="002060"/>
                </a:solidFill>
              </a:rPr>
              <a:t>j</a:t>
            </a:r>
            <a:r>
              <a:rPr sz="2000" lang="en-US">
                <a:solidFill>
                  <a:srgbClr val="002060"/>
                </a:solidFill>
              </a:rPr>
              <a:t>u</a:t>
            </a:r>
            <a:r>
              <a:rPr sz="2000" lang="en-US">
                <a:solidFill>
                  <a:srgbClr val="002060"/>
                </a:solidFill>
              </a:rPr>
              <a:t>k</a:t>
            </a:r>
            <a:r>
              <a:rPr sz="2000" lang="en-US">
                <a:solidFill>
                  <a:srgbClr val="002060"/>
                </a:solidFill>
              </a:rPr>
              <a:t>k</a:t>
            </a:r>
            <a:r>
              <a:rPr sz="2000" lang="en-US">
                <a:solidFill>
                  <a:srgbClr val="002060"/>
                </a:solidFill>
              </a:rPr>
              <a:t>a</a:t>
            </a:r>
            <a:r>
              <a:rPr sz="2000" lang="en-US">
                <a:solidFill>
                  <a:srgbClr val="002060"/>
                </a:solidFill>
              </a:rPr>
              <a:t>n</a:t>
            </a:r>
            <a:r>
              <a:rPr sz="2000" lang="en-US">
                <a:solidFill>
                  <a:srgbClr val="002060"/>
                </a:solidFill>
              </a:rPr>
              <a:t> </a:t>
            </a:r>
            <a:r>
              <a:rPr sz="2000" lang="en-US">
                <a:solidFill>
                  <a:srgbClr val="002060"/>
                </a:solidFill>
              </a:rPr>
              <a:t>s</a:t>
            </a:r>
            <a:r>
              <a:rPr sz="2000" lang="en-US">
                <a:solidFill>
                  <a:srgbClr val="002060"/>
                </a:solidFill>
              </a:rPr>
              <a:t>e</a:t>
            </a:r>
            <a:r>
              <a:rPr sz="2000" lang="en-US">
                <a:solidFill>
                  <a:srgbClr val="002060"/>
                </a:solidFill>
              </a:rPr>
              <a:t>b</a:t>
            </a:r>
            <a:r>
              <a:rPr sz="2000" lang="en-US">
                <a:solidFill>
                  <a:srgbClr val="002060"/>
                </a:solidFill>
              </a:rPr>
              <a:t>u</a:t>
            </a:r>
            <a:r>
              <a:rPr sz="2000" lang="en-US">
                <a:solidFill>
                  <a:srgbClr val="002060"/>
                </a:solidFill>
              </a:rPr>
              <a:t>a</a:t>
            </a:r>
            <a:r>
              <a:rPr sz="2000" lang="en-US">
                <a:solidFill>
                  <a:srgbClr val="002060"/>
                </a:solidFill>
              </a:rPr>
              <a:t>h</a:t>
            </a:r>
            <a:r>
              <a:rPr sz="2000" lang="en-US">
                <a:solidFill>
                  <a:srgbClr val="002060"/>
                </a:solidFill>
              </a:rPr>
              <a:t> </a:t>
            </a:r>
            <a:r>
              <a:rPr sz="2000" lang="en-US">
                <a:solidFill>
                  <a:srgbClr val="002060"/>
                </a:solidFill>
              </a:rPr>
              <a:t>s</a:t>
            </a:r>
            <a:r>
              <a:rPr sz="2000" lang="en-US">
                <a:solidFill>
                  <a:srgbClr val="002060"/>
                </a:solidFill>
              </a:rPr>
              <a:t>t</a:t>
            </a:r>
            <a:r>
              <a:rPr sz="2000" lang="en-US">
                <a:solidFill>
                  <a:srgbClr val="002060"/>
                </a:solidFill>
              </a:rPr>
              <a:t>r</a:t>
            </a:r>
            <a:r>
              <a:rPr sz="2000" lang="en-US">
                <a:solidFill>
                  <a:srgbClr val="002060"/>
                </a:solidFill>
              </a:rPr>
              <a:t>u</a:t>
            </a:r>
            <a:r>
              <a:rPr sz="2000" lang="en-US">
                <a:solidFill>
                  <a:srgbClr val="002060"/>
                </a:solidFill>
              </a:rPr>
              <a:t>k</a:t>
            </a:r>
            <a:r>
              <a:rPr sz="2000" lang="en-US">
                <a:solidFill>
                  <a:srgbClr val="002060"/>
                </a:solidFill>
              </a:rPr>
              <a:t>t</a:t>
            </a:r>
            <a:r>
              <a:rPr sz="2000" lang="en-US">
                <a:solidFill>
                  <a:srgbClr val="002060"/>
                </a:solidFill>
              </a:rPr>
              <a:t>u</a:t>
            </a:r>
            <a:r>
              <a:rPr sz="2000" lang="en-US">
                <a:solidFill>
                  <a:srgbClr val="002060"/>
                </a:solidFill>
              </a:rPr>
              <a:t>r</a:t>
            </a:r>
            <a:r>
              <a:rPr sz="2000" lang="en-US">
                <a:solidFill>
                  <a:srgbClr val="002060"/>
                </a:solidFill>
              </a:rPr>
              <a:t> </a:t>
            </a:r>
            <a:r>
              <a:rPr sz="2000" lang="en-US">
                <a:solidFill>
                  <a:srgbClr val="002060"/>
                </a:solidFill>
              </a:rPr>
              <a:t>t</a:t>
            </a:r>
            <a:r>
              <a:rPr sz="2000" lang="en-US">
                <a:solidFill>
                  <a:srgbClr val="002060"/>
                </a:solidFill>
              </a:rPr>
              <a:t>u</a:t>
            </a:r>
            <a:r>
              <a:rPr sz="2000" lang="en-US">
                <a:solidFill>
                  <a:srgbClr val="002060"/>
                </a:solidFill>
              </a:rPr>
              <a:t>l</a:t>
            </a:r>
            <a:r>
              <a:rPr sz="2000" lang="en-US">
                <a:solidFill>
                  <a:srgbClr val="002060"/>
                </a:solidFill>
              </a:rPr>
              <a:t>i</a:t>
            </a:r>
            <a:r>
              <a:rPr sz="2000" lang="en-US">
                <a:solidFill>
                  <a:srgbClr val="002060"/>
                </a:solidFill>
              </a:rPr>
              <a:t>s</a:t>
            </a:r>
            <a:r>
              <a:rPr sz="2000" lang="en-US">
                <a:solidFill>
                  <a:srgbClr val="002060"/>
                </a:solidFill>
              </a:rPr>
              <a:t>a</a:t>
            </a:r>
            <a:r>
              <a:rPr sz="2000" lang="en-US">
                <a:solidFill>
                  <a:srgbClr val="002060"/>
                </a:solidFill>
              </a:rPr>
              <a:t>n</a:t>
            </a:r>
            <a:r>
              <a:rPr sz="2000" lang="en-US">
                <a:solidFill>
                  <a:srgbClr val="002060"/>
                </a:solidFill>
              </a:rPr>
              <a:t>,</a:t>
            </a:r>
            <a:r>
              <a:rPr sz="2000" lang="en-US">
                <a:solidFill>
                  <a:srgbClr val="002060"/>
                </a:solidFill>
              </a:rPr>
              <a:t> </a:t>
            </a:r>
            <a:r>
              <a:rPr sz="2000" lang="en-US">
                <a:solidFill>
                  <a:srgbClr val="002060"/>
                </a:solidFill>
              </a:rPr>
              <a:t>i</a:t>
            </a:r>
            <a:r>
              <a:rPr sz="2000" lang="en-US">
                <a:solidFill>
                  <a:srgbClr val="002060"/>
                </a:solidFill>
              </a:rPr>
              <a:t>n</a:t>
            </a:r>
            <a:r>
              <a:rPr sz="2000" lang="en-US">
                <a:solidFill>
                  <a:srgbClr val="002060"/>
                </a:solidFill>
              </a:rPr>
              <a:t>t</a:t>
            </a:r>
            <a:r>
              <a:rPr sz="2000" lang="en-US">
                <a:solidFill>
                  <a:srgbClr val="002060"/>
                </a:solidFill>
              </a:rPr>
              <a:t>o</a:t>
            </a:r>
            <a:r>
              <a:rPr sz="2000" lang="en-US">
                <a:solidFill>
                  <a:srgbClr val="002060"/>
                </a:solidFill>
              </a:rPr>
              <a:t>n</a:t>
            </a:r>
            <a:r>
              <a:rPr sz="2000" lang="en-US">
                <a:solidFill>
                  <a:srgbClr val="002060"/>
                </a:solidFill>
              </a:rPr>
              <a:t>a</a:t>
            </a:r>
            <a:r>
              <a:rPr sz="2000" lang="en-US">
                <a:solidFill>
                  <a:srgbClr val="002060"/>
                </a:solidFill>
              </a:rPr>
              <a:t>s</a:t>
            </a:r>
            <a:r>
              <a:rPr sz="2000" lang="en-US">
                <a:solidFill>
                  <a:srgbClr val="002060"/>
                </a:solidFill>
              </a:rPr>
              <a:t>i</a:t>
            </a:r>
            <a:r>
              <a:rPr sz="2000" lang="en-US">
                <a:solidFill>
                  <a:srgbClr val="002060"/>
                </a:solidFill>
              </a:rPr>
              <a:t>,</a:t>
            </a:r>
            <a:r>
              <a:rPr sz="2000" lang="en-US">
                <a:solidFill>
                  <a:srgbClr val="002060"/>
                </a:solidFill>
              </a:rPr>
              <a:t> </a:t>
            </a:r>
            <a:r>
              <a:rPr sz="2000" lang="en-US">
                <a:solidFill>
                  <a:srgbClr val="002060"/>
                </a:solidFill>
              </a:rPr>
              <a:t>d</a:t>
            </a:r>
            <a:r>
              <a:rPr sz="2000" lang="en-US">
                <a:solidFill>
                  <a:srgbClr val="002060"/>
                </a:solidFill>
              </a:rPr>
              <a:t>a</a:t>
            </a:r>
            <a:r>
              <a:rPr sz="2000" lang="en-US">
                <a:solidFill>
                  <a:srgbClr val="002060"/>
                </a:solidFill>
              </a:rPr>
              <a:t>n</a:t>
            </a:r>
            <a:r>
              <a:rPr sz="2000" lang="en-US">
                <a:solidFill>
                  <a:srgbClr val="002060"/>
                </a:solidFill>
              </a:rPr>
              <a:t> </a:t>
            </a:r>
            <a:r>
              <a:rPr sz="2000" lang="en-US">
                <a:solidFill>
                  <a:srgbClr val="002060"/>
                </a:solidFill>
              </a:rPr>
              <a:t>j</a:t>
            </a:r>
            <a:r>
              <a:rPr sz="2000" lang="en-US">
                <a:solidFill>
                  <a:srgbClr val="002060"/>
                </a:solidFill>
              </a:rPr>
              <a:t>e</a:t>
            </a:r>
            <a:r>
              <a:rPr sz="2000" lang="en-US">
                <a:solidFill>
                  <a:srgbClr val="002060"/>
                </a:solidFill>
              </a:rPr>
              <a:t>d</a:t>
            </a:r>
            <a:r>
              <a:rPr sz="2000" lang="en-US">
                <a:solidFill>
                  <a:srgbClr val="002060"/>
                </a:solidFill>
              </a:rPr>
              <a:t>a</a:t>
            </a:r>
            <a:r>
              <a:rPr sz="2000" lang="en-US">
                <a:solidFill>
                  <a:srgbClr val="002060"/>
                </a:solidFill>
              </a:rPr>
              <a:t> </a:t>
            </a:r>
            <a:r>
              <a:rPr sz="2000" lang="en-US">
                <a:solidFill>
                  <a:srgbClr val="002060"/>
                </a:solidFill>
              </a:rPr>
              <a:t>p</a:t>
            </a:r>
            <a:r>
              <a:rPr sz="2000" lang="en-US">
                <a:solidFill>
                  <a:srgbClr val="002060"/>
                </a:solidFill>
              </a:rPr>
              <a:t>a</a:t>
            </a:r>
            <a:r>
              <a:rPr sz="2000" lang="en-US">
                <a:solidFill>
                  <a:srgbClr val="002060"/>
                </a:solidFill>
              </a:rPr>
              <a:t>d</a:t>
            </a:r>
            <a:r>
              <a:rPr sz="2000" lang="en-US">
                <a:solidFill>
                  <a:srgbClr val="002060"/>
                </a:solidFill>
              </a:rPr>
              <a:t>a</a:t>
            </a:r>
            <a:r>
              <a:rPr sz="2000" lang="en-US">
                <a:solidFill>
                  <a:srgbClr val="002060"/>
                </a:solidFill>
              </a:rPr>
              <a:t> </a:t>
            </a:r>
            <a:r>
              <a:rPr sz="2000" lang="en-US">
                <a:solidFill>
                  <a:srgbClr val="002060"/>
                </a:solidFill>
              </a:rPr>
              <a:t>s</a:t>
            </a:r>
            <a:r>
              <a:rPr sz="2000" lang="en-US">
                <a:solidFill>
                  <a:srgbClr val="002060"/>
                </a:solidFill>
              </a:rPr>
              <a:t>a</a:t>
            </a:r>
            <a:r>
              <a:rPr sz="2000" lang="en-US">
                <a:solidFill>
                  <a:srgbClr val="002060"/>
                </a:solidFill>
              </a:rPr>
              <a:t>a</a:t>
            </a:r>
            <a:r>
              <a:rPr sz="2000" lang="en-US">
                <a:solidFill>
                  <a:srgbClr val="002060"/>
                </a:solidFill>
              </a:rPr>
              <a:t>t</a:t>
            </a:r>
            <a:r>
              <a:rPr sz="2000" lang="en-US">
                <a:solidFill>
                  <a:srgbClr val="002060"/>
                </a:solidFill>
              </a:rPr>
              <a:t> </a:t>
            </a:r>
            <a:r>
              <a:rPr sz="2000" lang="en-US">
                <a:solidFill>
                  <a:srgbClr val="002060"/>
                </a:solidFill>
              </a:rPr>
              <a:t>p</a:t>
            </a:r>
            <a:r>
              <a:rPr sz="2000" lang="en-US">
                <a:solidFill>
                  <a:srgbClr val="002060"/>
                </a:solidFill>
              </a:rPr>
              <a:t>e</a:t>
            </a:r>
            <a:r>
              <a:rPr sz="2000" lang="en-US">
                <a:solidFill>
                  <a:srgbClr val="002060"/>
                </a:solidFill>
              </a:rPr>
              <a:t>m</a:t>
            </a:r>
            <a:r>
              <a:rPr sz="2000" lang="en-US">
                <a:solidFill>
                  <a:srgbClr val="002060"/>
                </a:solidFill>
              </a:rPr>
              <a:t>b</a:t>
            </a:r>
            <a:r>
              <a:rPr sz="2000" lang="en-US">
                <a:solidFill>
                  <a:srgbClr val="002060"/>
                </a:solidFill>
              </a:rPr>
              <a:t>a</a:t>
            </a:r>
            <a:r>
              <a:rPr sz="2000" lang="en-US">
                <a:solidFill>
                  <a:srgbClr val="002060"/>
                </a:solidFill>
              </a:rPr>
              <a:t>c</a:t>
            </a:r>
            <a:r>
              <a:rPr sz="2000" lang="en-US">
                <a:solidFill>
                  <a:srgbClr val="002060"/>
                </a:solidFill>
              </a:rPr>
              <a:t>a</a:t>
            </a:r>
            <a:r>
              <a:rPr sz="2000" lang="en-US">
                <a:solidFill>
                  <a:srgbClr val="002060"/>
                </a:solidFill>
              </a:rPr>
              <a:t>a</a:t>
            </a:r>
            <a:r>
              <a:rPr sz="2000" lang="en-US">
                <a:solidFill>
                  <a:srgbClr val="002060"/>
                </a:solidFill>
              </a:rPr>
              <a:t>n</a:t>
            </a:r>
            <a:r>
              <a:rPr sz="2000" lang="en-US">
                <a:solidFill>
                  <a:srgbClr val="002060"/>
                </a:solidFill>
              </a:rPr>
              <a:t>.</a:t>
            </a:r>
            <a:r>
              <a:rPr sz="2000" lang="en-US">
                <a:solidFill>
                  <a:srgbClr val="002060"/>
                </a:solidFill>
              </a:rPr>
              <a:t> </a:t>
            </a:r>
            <a:endParaRPr sz="2000" lang="in-ID">
              <a:solidFill>
                <a:srgbClr val="002060"/>
              </a:solidFill>
            </a:endParaRPr>
          </a:p>
        </p:txBody>
      </p:sp>
      <p:sp>
        <p:nvSpPr>
          <p:cNvPr id="1048650" name=""/>
          <p:cNvSpPr txBox="1"/>
          <p:nvPr/>
        </p:nvSpPr>
        <p:spPr>
          <a:xfrm>
            <a:off x="333163" y="2074747"/>
            <a:ext cx="4000000" cy="1691640"/>
          </a:xfrm>
          <a:prstGeom prst="rect"/>
        </p:spPr>
        <p:txBody>
          <a:bodyPr rtlCol="0" wrap="square">
            <a:spAutoFit/>
          </a:bodyPr>
          <a:p>
            <a:r>
              <a:rPr b="1" sz="1800" lang="en-US">
                <a:solidFill>
                  <a:srgbClr val="02A5E3"/>
                </a:solidFill>
              </a:rPr>
              <a:t>1</a:t>
            </a:r>
            <a:r>
              <a:rPr b="1" sz="1800" lang="en-US">
                <a:solidFill>
                  <a:srgbClr val="02A5E3"/>
                </a:solidFill>
              </a:rPr>
              <a:t>.</a:t>
            </a:r>
            <a:r>
              <a:rPr b="1" sz="1800" lang="en-US">
                <a:solidFill>
                  <a:srgbClr val="02A5E3"/>
                </a:solidFill>
              </a:rPr>
              <a:t> </a:t>
            </a:r>
            <a:r>
              <a:rPr b="1" sz="1800" lang="en-US">
                <a:solidFill>
                  <a:srgbClr val="02A5E3"/>
                </a:solidFill>
              </a:rPr>
              <a:t>P</a:t>
            </a:r>
            <a:r>
              <a:rPr b="1" sz="1800" lang="en-US">
                <a:solidFill>
                  <a:srgbClr val="02A5E3"/>
                </a:solidFill>
              </a:rPr>
              <a:t>e</a:t>
            </a:r>
            <a:r>
              <a:rPr b="1" sz="1800" lang="en-US">
                <a:solidFill>
                  <a:srgbClr val="02A5E3"/>
                </a:solidFill>
              </a:rPr>
              <a:t>n</a:t>
            </a:r>
            <a:r>
              <a:rPr b="1" sz="1800" lang="en-US">
                <a:solidFill>
                  <a:srgbClr val="02A5E3"/>
                </a:solidFill>
              </a:rPr>
              <a:t>g</a:t>
            </a:r>
            <a:r>
              <a:rPr b="1" sz="1800" lang="en-US">
                <a:solidFill>
                  <a:srgbClr val="02A5E3"/>
                </a:solidFill>
              </a:rPr>
              <a:t>g</a:t>
            </a:r>
            <a:r>
              <a:rPr b="1" sz="1800" lang="en-US">
                <a:solidFill>
                  <a:srgbClr val="02A5E3"/>
                </a:solidFill>
              </a:rPr>
              <a:t>u</a:t>
            </a:r>
            <a:r>
              <a:rPr b="1" sz="1800" lang="en-US">
                <a:solidFill>
                  <a:srgbClr val="02A5E3"/>
                </a:solidFill>
              </a:rPr>
              <a:t>n</a:t>
            </a:r>
            <a:r>
              <a:rPr b="1" sz="1800" lang="en-US">
                <a:solidFill>
                  <a:srgbClr val="02A5E3"/>
                </a:solidFill>
              </a:rPr>
              <a:t>a</a:t>
            </a:r>
            <a:r>
              <a:rPr b="1" sz="1800" lang="en-US">
                <a:solidFill>
                  <a:srgbClr val="02A5E3"/>
                </a:solidFill>
              </a:rPr>
              <a:t>a</a:t>
            </a:r>
            <a:r>
              <a:rPr b="1" sz="1800" lang="en-US">
                <a:solidFill>
                  <a:srgbClr val="02A5E3"/>
                </a:solidFill>
              </a:rPr>
              <a:t>n</a:t>
            </a:r>
            <a:r>
              <a:rPr b="1" sz="1800" lang="en-US">
                <a:solidFill>
                  <a:srgbClr val="02A5E3"/>
                </a:solidFill>
              </a:rPr>
              <a:t> </a:t>
            </a:r>
            <a:r>
              <a:rPr b="1" sz="1800" lang="en-US">
                <a:solidFill>
                  <a:srgbClr val="02A5E3"/>
                </a:solidFill>
              </a:rPr>
              <a:t>T</a:t>
            </a:r>
            <a:r>
              <a:rPr b="1" sz="1800" lang="en-US">
                <a:solidFill>
                  <a:srgbClr val="02A5E3"/>
                </a:solidFill>
              </a:rPr>
              <a:t>a</a:t>
            </a:r>
            <a:r>
              <a:rPr b="1" sz="1800" lang="en-US">
                <a:solidFill>
                  <a:srgbClr val="02A5E3"/>
                </a:solidFill>
              </a:rPr>
              <a:t>n</a:t>
            </a:r>
            <a:r>
              <a:rPr b="1" sz="1800" lang="en-US">
                <a:solidFill>
                  <a:srgbClr val="02A5E3"/>
                </a:solidFill>
              </a:rPr>
              <a:t>d</a:t>
            </a:r>
            <a:r>
              <a:rPr b="1" sz="1800" lang="en-US">
                <a:solidFill>
                  <a:srgbClr val="02A5E3"/>
                </a:solidFill>
              </a:rPr>
              <a:t>a</a:t>
            </a:r>
            <a:r>
              <a:rPr b="1" sz="1800" lang="en-US">
                <a:solidFill>
                  <a:srgbClr val="02A5E3"/>
                </a:solidFill>
              </a:rPr>
              <a:t> </a:t>
            </a:r>
            <a:r>
              <a:rPr b="1" sz="1800" lang="en-US">
                <a:solidFill>
                  <a:srgbClr val="02A5E3"/>
                </a:solidFill>
              </a:rPr>
              <a:t>B</a:t>
            </a:r>
            <a:r>
              <a:rPr b="1" sz="1800" lang="en-US">
                <a:solidFill>
                  <a:srgbClr val="02A5E3"/>
                </a:solidFill>
              </a:rPr>
              <a:t>a</a:t>
            </a:r>
            <a:r>
              <a:rPr b="1" sz="1800" lang="en-US">
                <a:solidFill>
                  <a:srgbClr val="02A5E3"/>
                </a:solidFill>
              </a:rPr>
              <a:t>c</a:t>
            </a:r>
            <a:r>
              <a:rPr b="1" sz="1800" lang="en-US">
                <a:solidFill>
                  <a:srgbClr val="02A5E3"/>
                </a:solidFill>
              </a:rPr>
              <a:t>a</a:t>
            </a:r>
            <a:r>
              <a:rPr b="1" sz="1800" lang="en-US">
                <a:solidFill>
                  <a:srgbClr val="02A5E3"/>
                </a:solidFill>
              </a:rPr>
              <a:t> </a:t>
            </a:r>
            <a:r>
              <a:rPr b="1" sz="1800" lang="en-US">
                <a:solidFill>
                  <a:srgbClr val="02A5E3"/>
                </a:solidFill>
              </a:rPr>
              <a:t>T</a:t>
            </a:r>
            <a:r>
              <a:rPr b="1" sz="1800" lang="en-US">
                <a:solidFill>
                  <a:srgbClr val="02A5E3"/>
                </a:solidFill>
              </a:rPr>
              <a:t>i</a:t>
            </a:r>
            <a:r>
              <a:rPr b="1" sz="1800" lang="en-US">
                <a:solidFill>
                  <a:srgbClr val="02A5E3"/>
                </a:solidFill>
              </a:rPr>
              <a:t>t</a:t>
            </a:r>
            <a:r>
              <a:rPr b="1" sz="1800" lang="en-US">
                <a:solidFill>
                  <a:srgbClr val="02A5E3"/>
                </a:solidFill>
              </a:rPr>
              <a:t>i</a:t>
            </a:r>
            <a:r>
              <a:rPr b="1" sz="1800" lang="en-US">
                <a:solidFill>
                  <a:srgbClr val="02A5E3"/>
                </a:solidFill>
              </a:rPr>
              <a:t>k</a:t>
            </a:r>
            <a:r>
              <a:rPr b="1" sz="1800" lang="en-US">
                <a:solidFill>
                  <a:srgbClr val="02A5E3"/>
                </a:solidFill>
              </a:rPr>
              <a:t> </a:t>
            </a:r>
            <a:r>
              <a:rPr b="1" sz="1800" lang="en-US">
                <a:solidFill>
                  <a:srgbClr val="02A5E3"/>
                </a:solidFill>
              </a:rPr>
              <a:t>(</a:t>
            </a:r>
            <a:r>
              <a:rPr b="1" sz="1800" lang="en-US">
                <a:solidFill>
                  <a:srgbClr val="02A5E3"/>
                </a:solidFill>
              </a:rPr>
              <a:t>.</a:t>
            </a:r>
            <a:r>
              <a:rPr b="1" sz="1800" lang="en-US">
                <a:solidFill>
                  <a:srgbClr val="02A5E3"/>
                </a:solidFill>
              </a:rPr>
              <a:t>)</a:t>
            </a:r>
            <a:endParaRPr sz="1800" lang="in-ID">
              <a:solidFill>
                <a:srgbClr val="02A5E3"/>
              </a:solidFill>
            </a:endParaRPr>
          </a:p>
          <a:p>
            <a:r>
              <a:rPr b="1" sz="1800" lang="en-US">
                <a:solidFill>
                  <a:srgbClr val="02A5E3"/>
                </a:solidFill>
              </a:rPr>
              <a:t> </a:t>
            </a:r>
            <a:r>
              <a:rPr b="1" sz="1800" lang="en-US">
                <a:solidFill>
                  <a:srgbClr val="02A5E3"/>
                </a:solidFill>
              </a:rPr>
              <a:t> </a:t>
            </a:r>
            <a:r>
              <a:rPr b="1" sz="1800" lang="en-US">
                <a:solidFill>
                  <a:srgbClr val="02A5E3"/>
                </a:solidFill>
              </a:rPr>
              <a:t> </a:t>
            </a:r>
            <a:r>
              <a:rPr b="0" sz="1800" lang="en-US">
                <a:solidFill>
                  <a:srgbClr val="02A5E3"/>
                </a:solidFill>
              </a:rPr>
              <a:t>F</a:t>
            </a:r>
            <a:r>
              <a:rPr b="0" sz="1800" lang="en-US">
                <a:solidFill>
                  <a:srgbClr val="02A5E3"/>
                </a:solidFill>
              </a:rPr>
              <a:t>u</a:t>
            </a:r>
            <a:r>
              <a:rPr b="0" sz="1800" lang="en-US">
                <a:solidFill>
                  <a:srgbClr val="02A5E3"/>
                </a:solidFill>
              </a:rPr>
              <a:t>n</a:t>
            </a:r>
            <a:r>
              <a:rPr b="0" sz="1800" lang="en-US">
                <a:solidFill>
                  <a:srgbClr val="02A5E3"/>
                </a:solidFill>
              </a:rPr>
              <a:t>g</a:t>
            </a:r>
            <a:r>
              <a:rPr b="0" sz="1800" lang="en-US">
                <a:solidFill>
                  <a:srgbClr val="02A5E3"/>
                </a:solidFill>
              </a:rPr>
              <a:t>s</a:t>
            </a:r>
            <a:r>
              <a:rPr b="0" sz="1800" lang="en-US">
                <a:solidFill>
                  <a:srgbClr val="02A5E3"/>
                </a:solidFill>
              </a:rPr>
              <a:t>i</a:t>
            </a:r>
            <a:r>
              <a:rPr b="0" sz="1800" lang="en-US">
                <a:solidFill>
                  <a:srgbClr val="02A5E3"/>
                </a:solidFill>
              </a:rPr>
              <a:t> </a:t>
            </a:r>
            <a:r>
              <a:rPr b="0" sz="1800" lang="en-US">
                <a:solidFill>
                  <a:srgbClr val="02A5E3"/>
                </a:solidFill>
              </a:rPr>
              <a:t>t</a:t>
            </a:r>
            <a:r>
              <a:rPr b="0" sz="1800" lang="en-US">
                <a:solidFill>
                  <a:srgbClr val="02A5E3"/>
                </a:solidFill>
              </a:rPr>
              <a:t>a</a:t>
            </a:r>
            <a:r>
              <a:rPr b="0" sz="1800" lang="en-US">
                <a:solidFill>
                  <a:srgbClr val="02A5E3"/>
                </a:solidFill>
              </a:rPr>
              <a:t>n</a:t>
            </a:r>
            <a:r>
              <a:rPr b="0" sz="1800" lang="en-US">
                <a:solidFill>
                  <a:srgbClr val="02A5E3"/>
                </a:solidFill>
              </a:rPr>
              <a:t>d</a:t>
            </a:r>
            <a:r>
              <a:rPr b="0" sz="1800" lang="en-US">
                <a:solidFill>
                  <a:srgbClr val="02A5E3"/>
                </a:solidFill>
              </a:rPr>
              <a:t>a</a:t>
            </a:r>
            <a:r>
              <a:rPr b="0" sz="1800" lang="en-US">
                <a:solidFill>
                  <a:srgbClr val="02A5E3"/>
                </a:solidFill>
              </a:rPr>
              <a:t> </a:t>
            </a:r>
            <a:r>
              <a:rPr b="0" sz="1800" lang="en-US">
                <a:solidFill>
                  <a:srgbClr val="02A5E3"/>
                </a:solidFill>
              </a:rPr>
              <a:t>t</a:t>
            </a:r>
            <a:r>
              <a:rPr b="0" sz="1800" lang="en-US">
                <a:solidFill>
                  <a:srgbClr val="02A5E3"/>
                </a:solidFill>
              </a:rPr>
              <a:t>i</a:t>
            </a:r>
            <a:r>
              <a:rPr b="0" sz="1800" lang="en-US">
                <a:solidFill>
                  <a:srgbClr val="02A5E3"/>
                </a:solidFill>
              </a:rPr>
              <a:t>t</a:t>
            </a:r>
            <a:r>
              <a:rPr b="0" sz="1800" lang="en-US">
                <a:solidFill>
                  <a:srgbClr val="02A5E3"/>
                </a:solidFill>
              </a:rPr>
              <a:t>i</a:t>
            </a:r>
            <a:r>
              <a:rPr b="0" sz="1800" lang="en-US">
                <a:solidFill>
                  <a:srgbClr val="02A5E3"/>
                </a:solidFill>
              </a:rPr>
              <a:t>k</a:t>
            </a:r>
            <a:r>
              <a:rPr b="0" sz="1800" lang="en-US">
                <a:solidFill>
                  <a:srgbClr val="02A5E3"/>
                </a:solidFill>
              </a:rPr>
              <a:t> </a:t>
            </a:r>
            <a:r>
              <a:rPr b="0" sz="1800" lang="en-US">
                <a:solidFill>
                  <a:srgbClr val="02A5E3"/>
                </a:solidFill>
              </a:rPr>
              <a:t>y</a:t>
            </a:r>
            <a:r>
              <a:rPr b="0" sz="1800" lang="en-US">
                <a:solidFill>
                  <a:srgbClr val="02A5E3"/>
                </a:solidFill>
              </a:rPr>
              <a:t>a</a:t>
            </a:r>
            <a:r>
              <a:rPr b="0" sz="1800" lang="en-US">
                <a:solidFill>
                  <a:srgbClr val="02A5E3"/>
                </a:solidFill>
              </a:rPr>
              <a:t>n</a:t>
            </a:r>
            <a:r>
              <a:rPr b="0" sz="1800" lang="en-US">
                <a:solidFill>
                  <a:srgbClr val="02A5E3"/>
                </a:solidFill>
              </a:rPr>
              <a:t>g</a:t>
            </a:r>
            <a:r>
              <a:rPr b="0" sz="1800" lang="en-US">
                <a:solidFill>
                  <a:srgbClr val="02A5E3"/>
                </a:solidFill>
              </a:rPr>
              <a:t> </a:t>
            </a:r>
            <a:r>
              <a:rPr b="0" sz="1800" lang="en-US">
                <a:solidFill>
                  <a:srgbClr val="02A5E3"/>
                </a:solidFill>
              </a:rPr>
              <a:t>p</a:t>
            </a:r>
            <a:r>
              <a:rPr b="0" sz="1800" lang="en-US">
                <a:solidFill>
                  <a:srgbClr val="02A5E3"/>
                </a:solidFill>
              </a:rPr>
              <a:t>a</a:t>
            </a:r>
            <a:r>
              <a:rPr b="0" sz="1800" lang="en-US">
                <a:solidFill>
                  <a:srgbClr val="02A5E3"/>
                </a:solidFill>
              </a:rPr>
              <a:t>l</a:t>
            </a:r>
            <a:r>
              <a:rPr b="0" sz="1800" lang="en-US">
                <a:solidFill>
                  <a:srgbClr val="02A5E3"/>
                </a:solidFill>
              </a:rPr>
              <a:t>i</a:t>
            </a:r>
            <a:r>
              <a:rPr b="0" sz="1800" lang="en-US">
                <a:solidFill>
                  <a:srgbClr val="02A5E3"/>
                </a:solidFill>
              </a:rPr>
              <a:t>n</a:t>
            </a:r>
            <a:r>
              <a:rPr b="0" sz="1800" lang="en-US">
                <a:solidFill>
                  <a:srgbClr val="02A5E3"/>
                </a:solidFill>
              </a:rPr>
              <a:t>g</a:t>
            </a:r>
            <a:r>
              <a:rPr b="0" sz="1800" lang="en-US">
                <a:solidFill>
                  <a:srgbClr val="02A5E3"/>
                </a:solidFill>
              </a:rPr>
              <a:t> </a:t>
            </a:r>
            <a:r>
              <a:rPr b="0" sz="1800" lang="en-US">
                <a:solidFill>
                  <a:srgbClr val="02A5E3"/>
                </a:solidFill>
              </a:rPr>
              <a:t>u</a:t>
            </a:r>
            <a:r>
              <a:rPr b="0" sz="1800" lang="en-US">
                <a:solidFill>
                  <a:srgbClr val="02A5E3"/>
                </a:solidFill>
              </a:rPr>
              <a:t>m</a:t>
            </a:r>
            <a:r>
              <a:rPr b="0" sz="1800" lang="en-US">
                <a:solidFill>
                  <a:srgbClr val="02A5E3"/>
                </a:solidFill>
              </a:rPr>
              <a:t>u</a:t>
            </a:r>
            <a:r>
              <a:rPr b="0" sz="1800" lang="en-US">
                <a:solidFill>
                  <a:srgbClr val="02A5E3"/>
                </a:solidFill>
              </a:rPr>
              <a:t>m</a:t>
            </a:r>
            <a:r>
              <a:rPr b="0" sz="1800" lang="en-US">
                <a:solidFill>
                  <a:srgbClr val="02A5E3"/>
                </a:solidFill>
              </a:rPr>
              <a:t> </a:t>
            </a:r>
            <a:r>
              <a:rPr b="0" sz="1800" lang="en-US">
                <a:solidFill>
                  <a:srgbClr val="02A5E3"/>
                </a:solidFill>
              </a:rPr>
              <a:t>a</a:t>
            </a:r>
            <a:r>
              <a:rPr b="0" sz="1800" lang="en-US">
                <a:solidFill>
                  <a:srgbClr val="02A5E3"/>
                </a:solidFill>
              </a:rPr>
              <a:t>d</a:t>
            </a:r>
            <a:r>
              <a:rPr b="0" sz="1800" lang="en-US">
                <a:solidFill>
                  <a:srgbClr val="02A5E3"/>
                </a:solidFill>
              </a:rPr>
              <a:t>a</a:t>
            </a:r>
            <a:r>
              <a:rPr b="0" sz="1800" lang="en-US">
                <a:solidFill>
                  <a:srgbClr val="02A5E3"/>
                </a:solidFill>
              </a:rPr>
              <a:t>l</a:t>
            </a:r>
            <a:r>
              <a:rPr b="0" sz="1800" lang="en-US">
                <a:solidFill>
                  <a:srgbClr val="02A5E3"/>
                </a:solidFill>
              </a:rPr>
              <a:t>a</a:t>
            </a:r>
            <a:r>
              <a:rPr b="0" sz="1800" lang="en-US">
                <a:solidFill>
                  <a:srgbClr val="02A5E3"/>
                </a:solidFill>
              </a:rPr>
              <a:t>h</a:t>
            </a:r>
            <a:r>
              <a:rPr b="0" sz="1800" lang="en-US">
                <a:solidFill>
                  <a:srgbClr val="02A5E3"/>
                </a:solidFill>
              </a:rPr>
              <a:t> </a:t>
            </a:r>
            <a:r>
              <a:rPr b="0" sz="1800" lang="en-US">
                <a:solidFill>
                  <a:srgbClr val="02A5E3"/>
                </a:solidFill>
              </a:rPr>
              <a:t>s</a:t>
            </a:r>
            <a:r>
              <a:rPr b="0" sz="1800" lang="en-US">
                <a:solidFill>
                  <a:srgbClr val="02A5E3"/>
                </a:solidFill>
              </a:rPr>
              <a:t>e</a:t>
            </a:r>
            <a:r>
              <a:rPr b="0" sz="1800" lang="en-US">
                <a:solidFill>
                  <a:srgbClr val="02A5E3"/>
                </a:solidFill>
              </a:rPr>
              <a:t>b</a:t>
            </a:r>
            <a:r>
              <a:rPr b="0" sz="1800" lang="en-US">
                <a:solidFill>
                  <a:srgbClr val="02A5E3"/>
                </a:solidFill>
              </a:rPr>
              <a:t>a</a:t>
            </a:r>
            <a:r>
              <a:rPr b="0" sz="1800" lang="en-US">
                <a:solidFill>
                  <a:srgbClr val="02A5E3"/>
                </a:solidFill>
              </a:rPr>
              <a:t>g</a:t>
            </a:r>
            <a:r>
              <a:rPr b="0" sz="1800" lang="en-US">
                <a:solidFill>
                  <a:srgbClr val="02A5E3"/>
                </a:solidFill>
              </a:rPr>
              <a:t>a</a:t>
            </a:r>
            <a:r>
              <a:rPr b="0" sz="1800" lang="en-US">
                <a:solidFill>
                  <a:srgbClr val="02A5E3"/>
                </a:solidFill>
              </a:rPr>
              <a:t>i</a:t>
            </a:r>
            <a:r>
              <a:rPr b="0" sz="1800" lang="en-US">
                <a:solidFill>
                  <a:srgbClr val="02A5E3"/>
                </a:solidFill>
              </a:rPr>
              <a:t> </a:t>
            </a:r>
            <a:r>
              <a:rPr b="0" sz="1800" lang="en-US">
                <a:solidFill>
                  <a:srgbClr val="02A5E3"/>
                </a:solidFill>
              </a:rPr>
              <a:t>t</a:t>
            </a:r>
            <a:r>
              <a:rPr b="0" sz="1800" lang="en-US">
                <a:solidFill>
                  <a:srgbClr val="02A5E3"/>
                </a:solidFill>
              </a:rPr>
              <a:t>a</a:t>
            </a:r>
            <a:r>
              <a:rPr b="0" sz="1800" lang="en-US">
                <a:solidFill>
                  <a:srgbClr val="02A5E3"/>
                </a:solidFill>
              </a:rPr>
              <a:t>n</a:t>
            </a:r>
            <a:r>
              <a:rPr b="0" sz="1800" lang="en-US">
                <a:solidFill>
                  <a:srgbClr val="02A5E3"/>
                </a:solidFill>
              </a:rPr>
              <a:t>d</a:t>
            </a:r>
            <a:r>
              <a:rPr b="0" sz="1800" lang="en-US">
                <a:solidFill>
                  <a:srgbClr val="02A5E3"/>
                </a:solidFill>
              </a:rPr>
              <a:t>a</a:t>
            </a:r>
            <a:r>
              <a:rPr b="0" sz="1800" lang="en-US">
                <a:solidFill>
                  <a:srgbClr val="02A5E3"/>
                </a:solidFill>
              </a:rPr>
              <a:t> </a:t>
            </a:r>
            <a:r>
              <a:rPr b="0" sz="1800" lang="en-US">
                <a:solidFill>
                  <a:srgbClr val="02A5E3"/>
                </a:solidFill>
              </a:rPr>
              <a:t>a</a:t>
            </a:r>
            <a:r>
              <a:rPr b="0" sz="1800" lang="en-US">
                <a:solidFill>
                  <a:srgbClr val="02A5E3"/>
                </a:solidFill>
              </a:rPr>
              <a:t>k</a:t>
            </a:r>
            <a:r>
              <a:rPr b="0" sz="1800" lang="en-US">
                <a:solidFill>
                  <a:srgbClr val="02A5E3"/>
                </a:solidFill>
              </a:rPr>
              <a:t>h</a:t>
            </a:r>
            <a:r>
              <a:rPr b="0" sz="1800" lang="en-US">
                <a:solidFill>
                  <a:srgbClr val="02A5E3"/>
                </a:solidFill>
              </a:rPr>
              <a:t>i</a:t>
            </a:r>
            <a:r>
              <a:rPr b="0" sz="1800" lang="en-US">
                <a:solidFill>
                  <a:srgbClr val="02A5E3"/>
                </a:solidFill>
              </a:rPr>
              <a:t>r</a:t>
            </a:r>
            <a:r>
              <a:rPr b="0" sz="1800" lang="en-US">
                <a:solidFill>
                  <a:srgbClr val="02A5E3"/>
                </a:solidFill>
              </a:rPr>
              <a:t> </a:t>
            </a:r>
            <a:r>
              <a:rPr b="0" sz="1800" lang="en-US">
                <a:solidFill>
                  <a:srgbClr val="02A5E3"/>
                </a:solidFill>
              </a:rPr>
              <a:t>k</a:t>
            </a:r>
            <a:r>
              <a:rPr b="0" sz="1800" lang="en-US">
                <a:solidFill>
                  <a:srgbClr val="02A5E3"/>
                </a:solidFill>
              </a:rPr>
              <a:t>a</a:t>
            </a:r>
            <a:r>
              <a:rPr b="0" sz="1800" lang="en-US">
                <a:solidFill>
                  <a:srgbClr val="02A5E3"/>
                </a:solidFill>
              </a:rPr>
              <a:t>l</a:t>
            </a:r>
            <a:r>
              <a:rPr b="0" sz="1800" lang="en-US">
                <a:solidFill>
                  <a:srgbClr val="02A5E3"/>
                </a:solidFill>
              </a:rPr>
              <a:t>i</a:t>
            </a:r>
            <a:r>
              <a:rPr b="0" sz="1800" lang="en-US">
                <a:solidFill>
                  <a:srgbClr val="02A5E3"/>
                </a:solidFill>
              </a:rPr>
              <a:t>m</a:t>
            </a:r>
            <a:r>
              <a:rPr b="0" sz="1800" lang="en-US">
                <a:solidFill>
                  <a:srgbClr val="02A5E3"/>
                </a:solidFill>
              </a:rPr>
              <a:t>a</a:t>
            </a:r>
            <a:r>
              <a:rPr b="0" sz="1800" lang="en-US">
                <a:solidFill>
                  <a:srgbClr val="02A5E3"/>
                </a:solidFill>
              </a:rPr>
              <a:t>t</a:t>
            </a:r>
            <a:r>
              <a:rPr b="0" sz="1800" lang="en-US">
                <a:solidFill>
                  <a:srgbClr val="02A5E3"/>
                </a:solidFill>
              </a:rPr>
              <a:t>.</a:t>
            </a:r>
            <a:r>
              <a:rPr b="0" sz="1800" lang="en-US">
                <a:solidFill>
                  <a:srgbClr val="02A5E3"/>
                </a:solidFill>
              </a:rPr>
              <a:t> </a:t>
            </a:r>
            <a:r>
              <a:rPr b="0" sz="1800" lang="en-US">
                <a:solidFill>
                  <a:srgbClr val="02A5E3"/>
                </a:solidFill>
              </a:rPr>
              <a:t>B</a:t>
            </a:r>
            <a:r>
              <a:rPr b="0" sz="1800" lang="en-US">
                <a:solidFill>
                  <a:srgbClr val="02A5E3"/>
                </a:solidFill>
              </a:rPr>
              <a:t>u</a:t>
            </a:r>
            <a:r>
              <a:rPr b="0" sz="1800" lang="en-US">
                <a:solidFill>
                  <a:srgbClr val="02A5E3"/>
                </a:solidFill>
              </a:rPr>
              <a:t>k</a:t>
            </a:r>
            <a:r>
              <a:rPr b="0" sz="1800" lang="en-US">
                <a:solidFill>
                  <a:srgbClr val="02A5E3"/>
                </a:solidFill>
              </a:rPr>
              <a:t>a</a:t>
            </a:r>
            <a:r>
              <a:rPr b="0" sz="1800" lang="en-US">
                <a:solidFill>
                  <a:srgbClr val="02A5E3"/>
                </a:solidFill>
              </a:rPr>
              <a:t>n</a:t>
            </a:r>
            <a:r>
              <a:rPr b="0" sz="1800" lang="en-US">
                <a:solidFill>
                  <a:srgbClr val="02A5E3"/>
                </a:solidFill>
              </a:rPr>
              <a:t> </a:t>
            </a:r>
            <a:r>
              <a:rPr b="0" sz="1800" lang="en-US">
                <a:solidFill>
                  <a:srgbClr val="02A5E3"/>
                </a:solidFill>
              </a:rPr>
              <a:t>k</a:t>
            </a:r>
            <a:r>
              <a:rPr b="0" sz="1800" lang="en-US">
                <a:solidFill>
                  <a:srgbClr val="02A5E3"/>
                </a:solidFill>
              </a:rPr>
              <a:t>a</a:t>
            </a:r>
            <a:r>
              <a:rPr b="0" sz="1800" lang="en-US">
                <a:solidFill>
                  <a:srgbClr val="02A5E3"/>
                </a:solidFill>
              </a:rPr>
              <a:t>l</a:t>
            </a:r>
            <a:r>
              <a:rPr b="0" sz="1800" lang="en-US">
                <a:solidFill>
                  <a:srgbClr val="02A5E3"/>
                </a:solidFill>
              </a:rPr>
              <a:t>i</a:t>
            </a:r>
            <a:r>
              <a:rPr b="0" sz="1800" lang="en-US">
                <a:solidFill>
                  <a:srgbClr val="02A5E3"/>
                </a:solidFill>
              </a:rPr>
              <a:t>m</a:t>
            </a:r>
            <a:r>
              <a:rPr b="0" sz="1800" lang="en-US">
                <a:solidFill>
                  <a:srgbClr val="02A5E3"/>
                </a:solidFill>
              </a:rPr>
              <a:t>a</a:t>
            </a:r>
            <a:r>
              <a:rPr b="0" sz="1800" lang="en-US">
                <a:solidFill>
                  <a:srgbClr val="02A5E3"/>
                </a:solidFill>
              </a:rPr>
              <a:t>t</a:t>
            </a:r>
            <a:r>
              <a:rPr b="0" sz="1800" lang="en-US">
                <a:solidFill>
                  <a:srgbClr val="02A5E3"/>
                </a:solidFill>
              </a:rPr>
              <a:t> </a:t>
            </a:r>
            <a:r>
              <a:rPr b="0" sz="1800" lang="en-US">
                <a:solidFill>
                  <a:srgbClr val="02A5E3"/>
                </a:solidFill>
              </a:rPr>
              <a:t>s</a:t>
            </a:r>
            <a:r>
              <a:rPr b="0" sz="1800" lang="en-US">
                <a:solidFill>
                  <a:srgbClr val="02A5E3"/>
                </a:solidFill>
              </a:rPr>
              <a:t>e</a:t>
            </a:r>
            <a:r>
              <a:rPr b="0" sz="1800" lang="en-US">
                <a:solidFill>
                  <a:srgbClr val="02A5E3"/>
                </a:solidFill>
              </a:rPr>
              <a:t>r</a:t>
            </a:r>
            <a:r>
              <a:rPr b="0" sz="1800" lang="en-US">
                <a:solidFill>
                  <a:srgbClr val="02A5E3"/>
                </a:solidFill>
              </a:rPr>
              <a:t>u</a:t>
            </a:r>
            <a:r>
              <a:rPr b="0" sz="1800" lang="en-US">
                <a:solidFill>
                  <a:srgbClr val="02A5E3"/>
                </a:solidFill>
              </a:rPr>
              <a:t>a</a:t>
            </a:r>
            <a:r>
              <a:rPr b="0" sz="1800" lang="en-US">
                <a:solidFill>
                  <a:srgbClr val="02A5E3"/>
                </a:solidFill>
              </a:rPr>
              <a:t>n</a:t>
            </a:r>
            <a:r>
              <a:rPr b="0" sz="1800" lang="en-US">
                <a:solidFill>
                  <a:srgbClr val="02A5E3"/>
                </a:solidFill>
              </a:rPr>
              <a:t> </a:t>
            </a:r>
            <a:r>
              <a:rPr b="0" sz="1800" lang="en-US">
                <a:solidFill>
                  <a:srgbClr val="02A5E3"/>
                </a:solidFill>
              </a:rPr>
              <a:t>a</a:t>
            </a:r>
            <a:r>
              <a:rPr b="0" sz="1800" lang="en-US">
                <a:solidFill>
                  <a:srgbClr val="02A5E3"/>
                </a:solidFill>
              </a:rPr>
              <a:t>t</a:t>
            </a:r>
            <a:r>
              <a:rPr b="0" sz="1800" lang="en-US">
                <a:solidFill>
                  <a:srgbClr val="02A5E3"/>
                </a:solidFill>
              </a:rPr>
              <a:t>a</a:t>
            </a:r>
            <a:r>
              <a:rPr b="0" sz="1800" lang="en-US">
                <a:solidFill>
                  <a:srgbClr val="02A5E3"/>
                </a:solidFill>
              </a:rPr>
              <a:t>u</a:t>
            </a:r>
            <a:r>
              <a:rPr b="0" sz="1800" lang="en-US">
                <a:solidFill>
                  <a:srgbClr val="02A5E3"/>
                </a:solidFill>
              </a:rPr>
              <a:t> </a:t>
            </a:r>
            <a:r>
              <a:rPr b="0" sz="1800" lang="en-US">
                <a:solidFill>
                  <a:srgbClr val="02A5E3"/>
                </a:solidFill>
              </a:rPr>
              <a:t>k</a:t>
            </a:r>
            <a:r>
              <a:rPr b="0" sz="1800" lang="en-US">
                <a:solidFill>
                  <a:srgbClr val="02A5E3"/>
                </a:solidFill>
              </a:rPr>
              <a:t>a</a:t>
            </a:r>
            <a:r>
              <a:rPr b="0" sz="1800" lang="en-US">
                <a:solidFill>
                  <a:srgbClr val="02A5E3"/>
                </a:solidFill>
              </a:rPr>
              <a:t>l</a:t>
            </a:r>
            <a:r>
              <a:rPr b="0" sz="1800" lang="en-US">
                <a:solidFill>
                  <a:srgbClr val="02A5E3"/>
                </a:solidFill>
              </a:rPr>
              <a:t>i</a:t>
            </a:r>
            <a:r>
              <a:rPr b="0" sz="1800" lang="en-US">
                <a:solidFill>
                  <a:srgbClr val="02A5E3"/>
                </a:solidFill>
              </a:rPr>
              <a:t>m</a:t>
            </a:r>
            <a:r>
              <a:rPr b="0" sz="1800" lang="en-US">
                <a:solidFill>
                  <a:srgbClr val="02A5E3"/>
                </a:solidFill>
              </a:rPr>
              <a:t>a</a:t>
            </a:r>
            <a:r>
              <a:rPr b="0" sz="1800" lang="en-US">
                <a:solidFill>
                  <a:srgbClr val="02A5E3"/>
                </a:solidFill>
              </a:rPr>
              <a:t>t</a:t>
            </a:r>
            <a:r>
              <a:rPr b="0" sz="1800" lang="en-US">
                <a:solidFill>
                  <a:srgbClr val="02A5E3"/>
                </a:solidFill>
              </a:rPr>
              <a:t> </a:t>
            </a:r>
            <a:r>
              <a:rPr b="0" sz="1800" lang="en-US">
                <a:solidFill>
                  <a:srgbClr val="02A5E3"/>
                </a:solidFill>
              </a:rPr>
              <a:t>t</a:t>
            </a:r>
            <a:r>
              <a:rPr b="0" sz="1800" lang="en-US">
                <a:solidFill>
                  <a:srgbClr val="02A5E3"/>
                </a:solidFill>
              </a:rPr>
              <a:t>a</a:t>
            </a:r>
            <a:r>
              <a:rPr b="0" sz="1800" lang="en-US">
                <a:solidFill>
                  <a:srgbClr val="02A5E3"/>
                </a:solidFill>
              </a:rPr>
              <a:t>n</a:t>
            </a:r>
            <a:r>
              <a:rPr b="0" sz="1800" lang="en-US">
                <a:solidFill>
                  <a:srgbClr val="02A5E3"/>
                </a:solidFill>
              </a:rPr>
              <a:t>y</a:t>
            </a:r>
            <a:r>
              <a:rPr b="0" sz="1800" lang="en-US">
                <a:solidFill>
                  <a:srgbClr val="02A5E3"/>
                </a:solidFill>
              </a:rPr>
              <a:t>a</a:t>
            </a:r>
            <a:r>
              <a:rPr b="0" sz="1800" lang="en-US">
                <a:solidFill>
                  <a:srgbClr val="02A5E3"/>
                </a:solidFill>
              </a:rPr>
              <a:t> </a:t>
            </a:r>
            <a:r>
              <a:rPr b="0" sz="1800" lang="en-US">
                <a:solidFill>
                  <a:srgbClr val="02A5E3"/>
                </a:solidFill>
              </a:rPr>
              <a:t>.</a:t>
            </a:r>
            <a:endParaRPr sz="1800" lang="in-ID">
              <a:solidFill>
                <a:srgbClr val="02A5E3"/>
              </a:solidFill>
            </a:endParaRPr>
          </a:p>
          <a:p>
            <a:r>
              <a:rPr b="1" sz="1800" lang="en-US">
                <a:solidFill>
                  <a:srgbClr val="02A5E3"/>
                </a:solidFill>
              </a:rPr>
              <a:t> </a:t>
            </a:r>
            <a:r>
              <a:rPr b="1" sz="1800" lang="en-US">
                <a:solidFill>
                  <a:srgbClr val="02A5E3"/>
                </a:solidFill>
              </a:rPr>
              <a:t> </a:t>
            </a:r>
            <a:r>
              <a:rPr b="1" sz="1800" lang="en-US">
                <a:solidFill>
                  <a:srgbClr val="02A5E3"/>
                </a:solidFill>
              </a:rPr>
              <a:t> </a:t>
            </a:r>
            <a:endParaRPr sz="1800" lang="in-ID">
              <a:solidFill>
                <a:srgbClr val="02A5E3"/>
              </a:solidFill>
            </a:endParaRPr>
          </a:p>
        </p:txBody>
      </p:sp>
      <p:sp>
        <p:nvSpPr>
          <p:cNvPr id="1048651" name=""/>
          <p:cNvSpPr txBox="1"/>
          <p:nvPr/>
        </p:nvSpPr>
        <p:spPr>
          <a:xfrm>
            <a:off x="8024885" y="2780031"/>
            <a:ext cx="4000000" cy="1297939"/>
          </a:xfrm>
          <a:prstGeom prst="rect"/>
        </p:spPr>
        <p:txBody>
          <a:bodyPr rtlCol="0" wrap="square">
            <a:spAutoFit/>
          </a:bodyPr>
          <a:p>
            <a:r>
              <a:rPr b="1" sz="1600" lang="en-US">
                <a:solidFill>
                  <a:srgbClr val="FF9900"/>
                </a:solidFill>
              </a:rPr>
              <a:t>2</a:t>
            </a:r>
            <a:r>
              <a:rPr b="1" sz="1600" lang="en-US">
                <a:solidFill>
                  <a:srgbClr val="FF9900"/>
                </a:solidFill>
              </a:rPr>
              <a:t>.</a:t>
            </a:r>
            <a:r>
              <a:rPr b="1" sz="1600" lang="en-US">
                <a:solidFill>
                  <a:srgbClr val="FF9900"/>
                </a:solidFill>
              </a:rPr>
              <a:t> </a:t>
            </a:r>
            <a:r>
              <a:rPr b="1" sz="1600" lang="en-US">
                <a:solidFill>
                  <a:srgbClr val="FF9900"/>
                </a:solidFill>
              </a:rPr>
              <a:t>P</a:t>
            </a:r>
            <a:r>
              <a:rPr b="1" sz="1600" lang="en-US">
                <a:solidFill>
                  <a:srgbClr val="FF9900"/>
                </a:solidFill>
              </a:rPr>
              <a:t>e</a:t>
            </a:r>
            <a:r>
              <a:rPr b="1" sz="1600" lang="en-US">
                <a:solidFill>
                  <a:srgbClr val="FF9900"/>
                </a:solidFill>
              </a:rPr>
              <a:t>n</a:t>
            </a:r>
            <a:r>
              <a:rPr b="1" sz="1600" lang="en-US">
                <a:solidFill>
                  <a:srgbClr val="FF9900"/>
                </a:solidFill>
              </a:rPr>
              <a:t>g</a:t>
            </a:r>
            <a:r>
              <a:rPr b="1" sz="1600" lang="en-US">
                <a:solidFill>
                  <a:srgbClr val="FF9900"/>
                </a:solidFill>
              </a:rPr>
              <a:t>g</a:t>
            </a:r>
            <a:r>
              <a:rPr b="1" sz="1600" lang="en-US">
                <a:solidFill>
                  <a:srgbClr val="FF9900"/>
                </a:solidFill>
              </a:rPr>
              <a:t>u</a:t>
            </a:r>
            <a:r>
              <a:rPr b="1" sz="1600" lang="en-US">
                <a:solidFill>
                  <a:srgbClr val="FF9900"/>
                </a:solidFill>
              </a:rPr>
              <a:t>n</a:t>
            </a:r>
            <a:r>
              <a:rPr b="1" sz="1600" lang="en-US">
                <a:solidFill>
                  <a:srgbClr val="FF9900"/>
                </a:solidFill>
              </a:rPr>
              <a:t>a</a:t>
            </a:r>
            <a:r>
              <a:rPr b="1" sz="1600" lang="en-US">
                <a:solidFill>
                  <a:srgbClr val="FF9900"/>
                </a:solidFill>
              </a:rPr>
              <a:t>a</a:t>
            </a:r>
            <a:r>
              <a:rPr b="1" sz="1600" lang="en-US">
                <a:solidFill>
                  <a:srgbClr val="FF9900"/>
                </a:solidFill>
              </a:rPr>
              <a:t>n</a:t>
            </a:r>
            <a:r>
              <a:rPr b="1" sz="1600" lang="en-US">
                <a:solidFill>
                  <a:srgbClr val="FF9900"/>
                </a:solidFill>
              </a:rPr>
              <a:t> </a:t>
            </a:r>
            <a:r>
              <a:rPr b="1" sz="1600" lang="en-US">
                <a:solidFill>
                  <a:srgbClr val="FF9900"/>
                </a:solidFill>
              </a:rPr>
              <a:t>T</a:t>
            </a:r>
            <a:r>
              <a:rPr b="1" sz="1600" lang="en-US">
                <a:solidFill>
                  <a:srgbClr val="FF9900"/>
                </a:solidFill>
              </a:rPr>
              <a:t>a</a:t>
            </a:r>
            <a:r>
              <a:rPr b="1" sz="1600" lang="en-US">
                <a:solidFill>
                  <a:srgbClr val="FF9900"/>
                </a:solidFill>
              </a:rPr>
              <a:t>n</a:t>
            </a:r>
            <a:r>
              <a:rPr b="1" sz="1600" lang="en-US">
                <a:solidFill>
                  <a:srgbClr val="FF9900"/>
                </a:solidFill>
              </a:rPr>
              <a:t>d</a:t>
            </a:r>
            <a:r>
              <a:rPr b="1" sz="1600" lang="en-US">
                <a:solidFill>
                  <a:srgbClr val="FF9900"/>
                </a:solidFill>
              </a:rPr>
              <a:t>a</a:t>
            </a:r>
            <a:r>
              <a:rPr b="1" sz="1600" lang="en-US">
                <a:solidFill>
                  <a:srgbClr val="FF9900"/>
                </a:solidFill>
              </a:rPr>
              <a:t> </a:t>
            </a:r>
            <a:r>
              <a:rPr b="1" sz="1600" lang="en-US">
                <a:solidFill>
                  <a:srgbClr val="FF9900"/>
                </a:solidFill>
              </a:rPr>
              <a:t>B</a:t>
            </a:r>
            <a:r>
              <a:rPr b="1" sz="1600" lang="en-US">
                <a:solidFill>
                  <a:srgbClr val="FF9900"/>
                </a:solidFill>
              </a:rPr>
              <a:t>a</a:t>
            </a:r>
            <a:r>
              <a:rPr b="1" sz="1600" lang="en-US">
                <a:solidFill>
                  <a:srgbClr val="FF9900"/>
                </a:solidFill>
              </a:rPr>
              <a:t>c</a:t>
            </a:r>
            <a:r>
              <a:rPr b="1" sz="1600" lang="en-US">
                <a:solidFill>
                  <a:srgbClr val="FF9900"/>
                </a:solidFill>
              </a:rPr>
              <a:t>a</a:t>
            </a:r>
            <a:r>
              <a:rPr b="1" sz="1600" lang="en-US">
                <a:solidFill>
                  <a:srgbClr val="FF9900"/>
                </a:solidFill>
              </a:rPr>
              <a:t> </a:t>
            </a:r>
            <a:r>
              <a:rPr b="1" sz="1600" lang="en-US">
                <a:solidFill>
                  <a:srgbClr val="FF9900"/>
                </a:solidFill>
              </a:rPr>
              <a:t>K</a:t>
            </a:r>
            <a:r>
              <a:rPr b="1" sz="1600" lang="en-US">
                <a:solidFill>
                  <a:srgbClr val="FF9900"/>
                </a:solidFill>
              </a:rPr>
              <a:t>o</a:t>
            </a:r>
            <a:r>
              <a:rPr b="1" sz="1600" lang="en-US">
                <a:solidFill>
                  <a:srgbClr val="FF9900"/>
                </a:solidFill>
              </a:rPr>
              <a:t>m</a:t>
            </a:r>
            <a:r>
              <a:rPr b="1" sz="1600" lang="en-US">
                <a:solidFill>
                  <a:srgbClr val="FF9900"/>
                </a:solidFill>
              </a:rPr>
              <a:t>a</a:t>
            </a:r>
            <a:r>
              <a:rPr b="1" sz="1600" lang="en-US">
                <a:solidFill>
                  <a:srgbClr val="FF9900"/>
                </a:solidFill>
              </a:rPr>
              <a:t> </a:t>
            </a:r>
            <a:r>
              <a:rPr b="1" sz="1600" lang="en-US">
                <a:solidFill>
                  <a:srgbClr val="FF9900"/>
                </a:solidFill>
              </a:rPr>
              <a:t>(</a:t>
            </a:r>
            <a:r>
              <a:rPr b="1" sz="1600" lang="en-US">
                <a:solidFill>
                  <a:srgbClr val="FF9900"/>
                </a:solidFill>
              </a:rPr>
              <a:t>,</a:t>
            </a:r>
            <a:r>
              <a:rPr b="1" sz="1600" lang="en-US">
                <a:solidFill>
                  <a:srgbClr val="FF9900"/>
                </a:solidFill>
              </a:rPr>
              <a:t>)</a:t>
            </a:r>
            <a:endParaRPr sz="1600" lang="in-ID">
              <a:solidFill>
                <a:srgbClr val="FF9900"/>
              </a:solidFill>
            </a:endParaRPr>
          </a:p>
          <a:p>
            <a:r>
              <a:rPr b="1" sz="1600" lang="en-US">
                <a:solidFill>
                  <a:srgbClr val="FF9900"/>
                </a:solidFill>
              </a:rPr>
              <a:t> </a:t>
            </a:r>
            <a:r>
              <a:rPr b="1" sz="1600" lang="en-US">
                <a:solidFill>
                  <a:srgbClr val="FF9900"/>
                </a:solidFill>
              </a:rPr>
              <a:t> </a:t>
            </a:r>
            <a:r>
              <a:rPr b="1" sz="1600" lang="en-US">
                <a:solidFill>
                  <a:srgbClr val="FF9900"/>
                </a:solidFill>
              </a:rPr>
              <a:t> </a:t>
            </a:r>
            <a:r>
              <a:rPr b="1" sz="1600" lang="en-US">
                <a:solidFill>
                  <a:srgbClr val="FF9900"/>
                </a:solidFill>
              </a:rPr>
              <a:t> </a:t>
            </a:r>
            <a:r>
              <a:rPr b="0" sz="1600" lang="en-US">
                <a:solidFill>
                  <a:srgbClr val="FF9900"/>
                </a:solidFill>
              </a:rPr>
              <a:t>T</a:t>
            </a:r>
            <a:r>
              <a:rPr b="0" sz="1600" lang="en-US">
                <a:solidFill>
                  <a:srgbClr val="FF9900"/>
                </a:solidFill>
              </a:rPr>
              <a:t>a</a:t>
            </a:r>
            <a:r>
              <a:rPr b="0" sz="1600" lang="en-US">
                <a:solidFill>
                  <a:srgbClr val="FF9900"/>
                </a:solidFill>
              </a:rPr>
              <a:t>n</a:t>
            </a:r>
            <a:r>
              <a:rPr b="0" sz="1600" lang="en-US">
                <a:solidFill>
                  <a:srgbClr val="FF9900"/>
                </a:solidFill>
              </a:rPr>
              <a:t>d</a:t>
            </a:r>
            <a:r>
              <a:rPr b="0" sz="1600" lang="en-US">
                <a:solidFill>
                  <a:srgbClr val="FF9900"/>
                </a:solidFill>
              </a:rPr>
              <a:t>a</a:t>
            </a:r>
            <a:r>
              <a:rPr b="0" sz="1600" lang="en-US">
                <a:solidFill>
                  <a:srgbClr val="FF9900"/>
                </a:solidFill>
              </a:rPr>
              <a:t> </a:t>
            </a:r>
            <a:r>
              <a:rPr b="0" sz="1600" lang="en-US">
                <a:solidFill>
                  <a:srgbClr val="FF9900"/>
                </a:solidFill>
              </a:rPr>
              <a:t>b</a:t>
            </a:r>
            <a:r>
              <a:rPr b="0" sz="1600" lang="en-US">
                <a:solidFill>
                  <a:srgbClr val="FF9900"/>
                </a:solidFill>
              </a:rPr>
              <a:t>a</a:t>
            </a:r>
            <a:r>
              <a:rPr b="0" sz="1600" lang="en-US">
                <a:solidFill>
                  <a:srgbClr val="FF9900"/>
                </a:solidFill>
              </a:rPr>
              <a:t>c</a:t>
            </a:r>
            <a:r>
              <a:rPr b="0" sz="1600" lang="en-US">
                <a:solidFill>
                  <a:srgbClr val="FF9900"/>
                </a:solidFill>
              </a:rPr>
              <a:t>a</a:t>
            </a:r>
            <a:r>
              <a:rPr b="0" sz="1600" lang="en-US">
                <a:solidFill>
                  <a:srgbClr val="FF9900"/>
                </a:solidFill>
              </a:rPr>
              <a:t> </a:t>
            </a:r>
            <a:r>
              <a:rPr b="0" sz="1600" lang="en-US">
                <a:solidFill>
                  <a:srgbClr val="FF9900"/>
                </a:solidFill>
              </a:rPr>
              <a:t>i</a:t>
            </a:r>
            <a:r>
              <a:rPr b="0" sz="1600" lang="en-US">
                <a:solidFill>
                  <a:srgbClr val="FF9900"/>
                </a:solidFill>
              </a:rPr>
              <a:t>n</a:t>
            </a:r>
            <a:r>
              <a:rPr b="0" sz="1600" lang="en-US">
                <a:solidFill>
                  <a:srgbClr val="FF9900"/>
                </a:solidFill>
              </a:rPr>
              <a:t>i</a:t>
            </a:r>
            <a:r>
              <a:rPr b="0" sz="1600" lang="en-US">
                <a:solidFill>
                  <a:srgbClr val="FF9900"/>
                </a:solidFill>
              </a:rPr>
              <a:t> </a:t>
            </a:r>
            <a:r>
              <a:rPr b="0" sz="1600" lang="en-US">
                <a:solidFill>
                  <a:srgbClr val="FF9900"/>
                </a:solidFill>
              </a:rPr>
              <a:t>s</a:t>
            </a:r>
            <a:r>
              <a:rPr b="0" sz="1600" lang="en-US">
                <a:solidFill>
                  <a:srgbClr val="FF9900"/>
                </a:solidFill>
              </a:rPr>
              <a:t>e</a:t>
            </a:r>
            <a:r>
              <a:rPr b="0" sz="1600" lang="en-US">
                <a:solidFill>
                  <a:srgbClr val="FF9900"/>
                </a:solidFill>
              </a:rPr>
              <a:t>r</a:t>
            </a:r>
            <a:r>
              <a:rPr b="0" sz="1600" lang="en-US">
                <a:solidFill>
                  <a:srgbClr val="FF9900"/>
                </a:solidFill>
              </a:rPr>
              <a:t>i</a:t>
            </a:r>
            <a:r>
              <a:rPr b="0" sz="1600" lang="en-US">
                <a:solidFill>
                  <a:srgbClr val="FF9900"/>
                </a:solidFill>
              </a:rPr>
              <a:t>n</a:t>
            </a:r>
            <a:r>
              <a:rPr b="0" sz="1600" lang="en-US">
                <a:solidFill>
                  <a:srgbClr val="FF9900"/>
                </a:solidFill>
              </a:rPr>
              <a:t>g</a:t>
            </a:r>
            <a:r>
              <a:rPr b="0" sz="1600" lang="en-US">
                <a:solidFill>
                  <a:srgbClr val="FF9900"/>
                </a:solidFill>
              </a:rPr>
              <a:t> </a:t>
            </a:r>
            <a:r>
              <a:rPr b="0" sz="1600" lang="en-US">
                <a:solidFill>
                  <a:srgbClr val="FF9900"/>
                </a:solidFill>
              </a:rPr>
              <a:t>d</a:t>
            </a:r>
            <a:r>
              <a:rPr b="0" sz="1600" lang="en-US">
                <a:solidFill>
                  <a:srgbClr val="FF9900"/>
                </a:solidFill>
              </a:rPr>
              <a:t>i</a:t>
            </a:r>
            <a:r>
              <a:rPr b="0" sz="1600" lang="en-US">
                <a:solidFill>
                  <a:srgbClr val="FF9900"/>
                </a:solidFill>
              </a:rPr>
              <a:t> </a:t>
            </a:r>
            <a:r>
              <a:rPr b="0" sz="1600" lang="en-US">
                <a:solidFill>
                  <a:srgbClr val="FF9900"/>
                </a:solidFill>
              </a:rPr>
              <a:t>g</a:t>
            </a:r>
            <a:r>
              <a:rPr b="0" sz="1600" lang="en-US">
                <a:solidFill>
                  <a:srgbClr val="FF9900"/>
                </a:solidFill>
              </a:rPr>
              <a:t>u</a:t>
            </a:r>
            <a:r>
              <a:rPr b="0" sz="1600" lang="en-US">
                <a:solidFill>
                  <a:srgbClr val="FF9900"/>
                </a:solidFill>
              </a:rPr>
              <a:t>n</a:t>
            </a:r>
            <a:r>
              <a:rPr b="0" sz="1600" lang="en-US">
                <a:solidFill>
                  <a:srgbClr val="FF9900"/>
                </a:solidFill>
              </a:rPr>
              <a:t>a</a:t>
            </a:r>
            <a:r>
              <a:rPr b="0" sz="1600" lang="en-US">
                <a:solidFill>
                  <a:srgbClr val="FF9900"/>
                </a:solidFill>
              </a:rPr>
              <a:t>k</a:t>
            </a:r>
            <a:r>
              <a:rPr b="0" sz="1600" lang="en-US">
                <a:solidFill>
                  <a:srgbClr val="FF9900"/>
                </a:solidFill>
              </a:rPr>
              <a:t>a</a:t>
            </a:r>
            <a:r>
              <a:rPr b="0" sz="1600" lang="en-US">
                <a:solidFill>
                  <a:srgbClr val="FF9900"/>
                </a:solidFill>
              </a:rPr>
              <a:t>n</a:t>
            </a:r>
            <a:r>
              <a:rPr b="0" sz="1600" lang="en-US">
                <a:solidFill>
                  <a:srgbClr val="FF9900"/>
                </a:solidFill>
              </a:rPr>
              <a:t> </a:t>
            </a:r>
            <a:r>
              <a:rPr b="0" sz="1600" lang="en-US">
                <a:solidFill>
                  <a:srgbClr val="FF9900"/>
                </a:solidFill>
              </a:rPr>
              <a:t>d</a:t>
            </a:r>
            <a:r>
              <a:rPr b="0" sz="1600" lang="en-US">
                <a:solidFill>
                  <a:srgbClr val="FF9900"/>
                </a:solidFill>
              </a:rPr>
              <a:t>i</a:t>
            </a:r>
            <a:r>
              <a:rPr b="0" sz="1600" lang="en-US">
                <a:solidFill>
                  <a:srgbClr val="FF9900"/>
                </a:solidFill>
              </a:rPr>
              <a:t> </a:t>
            </a:r>
            <a:r>
              <a:rPr b="0" sz="1600" lang="en-US">
                <a:solidFill>
                  <a:srgbClr val="FF9900"/>
                </a:solidFill>
              </a:rPr>
              <a:t>t</a:t>
            </a:r>
            <a:r>
              <a:rPr b="0" sz="1600" lang="en-US">
                <a:solidFill>
                  <a:srgbClr val="FF9900"/>
                </a:solidFill>
              </a:rPr>
              <a:t>e</a:t>
            </a:r>
            <a:r>
              <a:rPr b="0" sz="1600" lang="en-US">
                <a:solidFill>
                  <a:srgbClr val="FF9900"/>
                </a:solidFill>
              </a:rPr>
              <a:t>n</a:t>
            </a:r>
            <a:r>
              <a:rPr b="0" sz="1600" lang="en-US">
                <a:solidFill>
                  <a:srgbClr val="FF9900"/>
                </a:solidFill>
              </a:rPr>
              <a:t>g</a:t>
            </a:r>
            <a:r>
              <a:rPr b="0" sz="1600" lang="en-US">
                <a:solidFill>
                  <a:srgbClr val="FF9900"/>
                </a:solidFill>
              </a:rPr>
              <a:t>a</a:t>
            </a:r>
            <a:r>
              <a:rPr b="0" sz="1600" lang="en-US">
                <a:solidFill>
                  <a:srgbClr val="FF9900"/>
                </a:solidFill>
              </a:rPr>
              <a:t>h</a:t>
            </a:r>
            <a:r>
              <a:rPr b="0" sz="1600" lang="en-US">
                <a:solidFill>
                  <a:srgbClr val="FF9900"/>
                </a:solidFill>
              </a:rPr>
              <a:t> </a:t>
            </a:r>
            <a:r>
              <a:rPr b="0" sz="1600" lang="en-US">
                <a:solidFill>
                  <a:srgbClr val="FF9900"/>
                </a:solidFill>
              </a:rPr>
              <a:t>-</a:t>
            </a:r>
            <a:r>
              <a:rPr b="0" sz="1600" lang="en-US">
                <a:solidFill>
                  <a:srgbClr val="FF9900"/>
                </a:solidFill>
              </a:rPr>
              <a:t> </a:t>
            </a:r>
            <a:r>
              <a:rPr b="0" sz="1600" lang="en-US">
                <a:solidFill>
                  <a:srgbClr val="FF9900"/>
                </a:solidFill>
              </a:rPr>
              <a:t>t</a:t>
            </a:r>
            <a:r>
              <a:rPr b="0" sz="1600" lang="en-US">
                <a:solidFill>
                  <a:srgbClr val="FF9900"/>
                </a:solidFill>
              </a:rPr>
              <a:t>e</a:t>
            </a:r>
            <a:r>
              <a:rPr b="0" sz="1600" lang="en-US">
                <a:solidFill>
                  <a:srgbClr val="FF9900"/>
                </a:solidFill>
              </a:rPr>
              <a:t>n</a:t>
            </a:r>
            <a:r>
              <a:rPr b="0" sz="1600" lang="en-US">
                <a:solidFill>
                  <a:srgbClr val="FF9900"/>
                </a:solidFill>
              </a:rPr>
              <a:t>g</a:t>
            </a:r>
            <a:r>
              <a:rPr b="0" sz="1600" lang="en-US">
                <a:solidFill>
                  <a:srgbClr val="FF9900"/>
                </a:solidFill>
              </a:rPr>
              <a:t>a</a:t>
            </a:r>
            <a:r>
              <a:rPr b="0" sz="1600" lang="en-US">
                <a:solidFill>
                  <a:srgbClr val="FF9900"/>
                </a:solidFill>
              </a:rPr>
              <a:t>h</a:t>
            </a:r>
            <a:r>
              <a:rPr b="0" sz="1600" lang="en-US">
                <a:solidFill>
                  <a:srgbClr val="FF9900"/>
                </a:solidFill>
              </a:rPr>
              <a:t> </a:t>
            </a:r>
            <a:r>
              <a:rPr b="0" sz="1600" lang="en-US">
                <a:solidFill>
                  <a:srgbClr val="FF9900"/>
                </a:solidFill>
              </a:rPr>
              <a:t>k</a:t>
            </a:r>
            <a:r>
              <a:rPr b="0" sz="1600" lang="en-US">
                <a:solidFill>
                  <a:srgbClr val="FF9900"/>
                </a:solidFill>
              </a:rPr>
              <a:t>a</a:t>
            </a:r>
            <a:r>
              <a:rPr b="0" sz="1600" lang="en-US">
                <a:solidFill>
                  <a:srgbClr val="FF9900"/>
                </a:solidFill>
              </a:rPr>
              <a:t>l</a:t>
            </a:r>
            <a:r>
              <a:rPr b="0" sz="1600" lang="en-US">
                <a:solidFill>
                  <a:srgbClr val="FF9900"/>
                </a:solidFill>
              </a:rPr>
              <a:t>i</a:t>
            </a:r>
            <a:r>
              <a:rPr b="0" sz="1600" lang="en-US">
                <a:solidFill>
                  <a:srgbClr val="FF9900"/>
                </a:solidFill>
              </a:rPr>
              <a:t>m</a:t>
            </a:r>
            <a:r>
              <a:rPr b="0" sz="1600" lang="en-US">
                <a:solidFill>
                  <a:srgbClr val="FF9900"/>
                </a:solidFill>
              </a:rPr>
              <a:t>a</a:t>
            </a:r>
            <a:r>
              <a:rPr b="0" sz="1600" lang="en-US">
                <a:solidFill>
                  <a:srgbClr val="FF9900"/>
                </a:solidFill>
              </a:rPr>
              <a:t>t</a:t>
            </a:r>
            <a:r>
              <a:rPr b="0" sz="1600" lang="en-US">
                <a:solidFill>
                  <a:srgbClr val="FF9900"/>
                </a:solidFill>
              </a:rPr>
              <a:t> </a:t>
            </a:r>
            <a:r>
              <a:rPr b="0" sz="1600" lang="en-US">
                <a:solidFill>
                  <a:srgbClr val="FF9900"/>
                </a:solidFill>
              </a:rPr>
              <a:t>d</a:t>
            </a:r>
            <a:r>
              <a:rPr b="0" sz="1600" lang="en-US">
                <a:solidFill>
                  <a:srgbClr val="FF9900"/>
                </a:solidFill>
              </a:rPr>
              <a:t>a</a:t>
            </a:r>
            <a:r>
              <a:rPr b="0" sz="1600" lang="en-US">
                <a:solidFill>
                  <a:srgbClr val="FF9900"/>
                </a:solidFill>
              </a:rPr>
              <a:t>n</a:t>
            </a:r>
            <a:r>
              <a:rPr b="0" sz="1600" lang="en-US">
                <a:solidFill>
                  <a:srgbClr val="FF9900"/>
                </a:solidFill>
              </a:rPr>
              <a:t> </a:t>
            </a:r>
            <a:r>
              <a:rPr b="0" sz="1600" lang="en-US">
                <a:solidFill>
                  <a:srgbClr val="FF9900"/>
                </a:solidFill>
              </a:rPr>
              <a:t>b</a:t>
            </a:r>
            <a:r>
              <a:rPr b="0" sz="1600" lang="en-US">
                <a:solidFill>
                  <a:srgbClr val="FF9900"/>
                </a:solidFill>
              </a:rPr>
              <a:t>i</a:t>
            </a:r>
            <a:r>
              <a:rPr b="0" sz="1600" lang="en-US">
                <a:solidFill>
                  <a:srgbClr val="FF9900"/>
                </a:solidFill>
              </a:rPr>
              <a:t>a</a:t>
            </a:r>
            <a:r>
              <a:rPr b="0" sz="1600" lang="en-US">
                <a:solidFill>
                  <a:srgbClr val="FF9900"/>
                </a:solidFill>
              </a:rPr>
              <a:t>s</a:t>
            </a:r>
            <a:r>
              <a:rPr b="0" sz="1600" lang="en-US">
                <a:solidFill>
                  <a:srgbClr val="FF9900"/>
                </a:solidFill>
              </a:rPr>
              <a:t>a</a:t>
            </a:r>
            <a:r>
              <a:rPr b="0" sz="1600" lang="en-US">
                <a:solidFill>
                  <a:srgbClr val="FF9900"/>
                </a:solidFill>
              </a:rPr>
              <a:t> </a:t>
            </a:r>
            <a:r>
              <a:rPr b="0" sz="1600" lang="en-US">
                <a:solidFill>
                  <a:srgbClr val="FF9900"/>
                </a:solidFill>
              </a:rPr>
              <a:t>d</a:t>
            </a:r>
            <a:r>
              <a:rPr b="0" sz="1600" lang="en-US">
                <a:solidFill>
                  <a:srgbClr val="FF9900"/>
                </a:solidFill>
              </a:rPr>
              <a:t>i</a:t>
            </a:r>
            <a:r>
              <a:rPr b="0" sz="1600" lang="en-US">
                <a:solidFill>
                  <a:srgbClr val="FF9900"/>
                </a:solidFill>
              </a:rPr>
              <a:t> </a:t>
            </a:r>
            <a:r>
              <a:rPr b="0" sz="1600" lang="en-US">
                <a:solidFill>
                  <a:srgbClr val="FF9900"/>
                </a:solidFill>
              </a:rPr>
              <a:t>p</a:t>
            </a:r>
            <a:r>
              <a:rPr b="0" sz="1600" lang="en-US">
                <a:solidFill>
                  <a:srgbClr val="FF9900"/>
                </a:solidFill>
              </a:rPr>
              <a:t>a</a:t>
            </a:r>
            <a:r>
              <a:rPr b="0" sz="1600" lang="en-US">
                <a:solidFill>
                  <a:srgbClr val="FF9900"/>
                </a:solidFill>
              </a:rPr>
              <a:t>k</a:t>
            </a:r>
            <a:r>
              <a:rPr b="0" sz="1600" lang="en-US">
                <a:solidFill>
                  <a:srgbClr val="FF9900"/>
                </a:solidFill>
              </a:rPr>
              <a:t>a</a:t>
            </a:r>
            <a:r>
              <a:rPr b="0" sz="1600" lang="en-US">
                <a:solidFill>
                  <a:srgbClr val="FF9900"/>
                </a:solidFill>
              </a:rPr>
              <a:t>i</a:t>
            </a:r>
            <a:r>
              <a:rPr b="0" sz="1600" lang="en-US">
                <a:solidFill>
                  <a:srgbClr val="FF9900"/>
                </a:solidFill>
              </a:rPr>
              <a:t> </a:t>
            </a:r>
            <a:r>
              <a:rPr b="0" sz="1600" lang="en-US">
                <a:solidFill>
                  <a:srgbClr val="FF9900"/>
                </a:solidFill>
              </a:rPr>
              <a:t>d</a:t>
            </a:r>
            <a:r>
              <a:rPr b="0" sz="1600" lang="en-US">
                <a:solidFill>
                  <a:srgbClr val="FF9900"/>
                </a:solidFill>
              </a:rPr>
              <a:t>a</a:t>
            </a:r>
            <a:r>
              <a:rPr b="0" sz="1600" lang="en-US">
                <a:solidFill>
                  <a:srgbClr val="FF9900"/>
                </a:solidFill>
              </a:rPr>
              <a:t>l</a:t>
            </a:r>
            <a:r>
              <a:rPr b="0" sz="1600" lang="en-US">
                <a:solidFill>
                  <a:srgbClr val="FF9900"/>
                </a:solidFill>
              </a:rPr>
              <a:t>a</a:t>
            </a:r>
            <a:r>
              <a:rPr b="0" sz="1600" lang="en-US">
                <a:solidFill>
                  <a:srgbClr val="FF9900"/>
                </a:solidFill>
              </a:rPr>
              <a:t>m</a:t>
            </a:r>
            <a:r>
              <a:rPr b="0" sz="1600" lang="en-US">
                <a:solidFill>
                  <a:srgbClr val="FF9900"/>
                </a:solidFill>
              </a:rPr>
              <a:t> </a:t>
            </a:r>
            <a:r>
              <a:rPr b="0" sz="1600" lang="en-US">
                <a:solidFill>
                  <a:srgbClr val="FF9900"/>
                </a:solidFill>
              </a:rPr>
              <a:t>s</a:t>
            </a:r>
            <a:r>
              <a:rPr b="0" sz="1600" lang="en-US">
                <a:solidFill>
                  <a:srgbClr val="FF9900"/>
                </a:solidFill>
              </a:rPr>
              <a:t>u</a:t>
            </a:r>
            <a:r>
              <a:rPr b="0" sz="1600" lang="en-US">
                <a:solidFill>
                  <a:srgbClr val="FF9900"/>
                </a:solidFill>
              </a:rPr>
              <a:t>a</a:t>
            </a:r>
            <a:r>
              <a:rPr b="0" sz="1600" lang="en-US">
                <a:solidFill>
                  <a:srgbClr val="FF9900"/>
                </a:solidFill>
              </a:rPr>
              <a:t>t</a:t>
            </a:r>
            <a:r>
              <a:rPr b="0" sz="1600" lang="en-US">
                <a:solidFill>
                  <a:srgbClr val="FF9900"/>
                </a:solidFill>
              </a:rPr>
              <a:t>u</a:t>
            </a:r>
            <a:r>
              <a:rPr b="0" sz="1600" lang="en-US">
                <a:solidFill>
                  <a:srgbClr val="FF9900"/>
                </a:solidFill>
              </a:rPr>
              <a:t> </a:t>
            </a:r>
            <a:r>
              <a:rPr b="0" sz="1600" lang="en-US">
                <a:solidFill>
                  <a:srgbClr val="FF9900"/>
                </a:solidFill>
              </a:rPr>
              <a:t>p</a:t>
            </a:r>
            <a:r>
              <a:rPr b="0" sz="1600" lang="en-US">
                <a:solidFill>
                  <a:srgbClr val="FF9900"/>
                </a:solidFill>
              </a:rPr>
              <a:t>e</a:t>
            </a:r>
            <a:r>
              <a:rPr b="0" sz="1600" lang="en-US">
                <a:solidFill>
                  <a:srgbClr val="FF9900"/>
                </a:solidFill>
              </a:rPr>
              <a:t>r</a:t>
            </a:r>
            <a:r>
              <a:rPr b="0" sz="1600" lang="en-US">
                <a:solidFill>
                  <a:srgbClr val="FF9900"/>
                </a:solidFill>
              </a:rPr>
              <a:t>i</a:t>
            </a:r>
            <a:r>
              <a:rPr b="0" sz="1600" lang="en-US">
                <a:solidFill>
                  <a:srgbClr val="FF9900"/>
                </a:solidFill>
              </a:rPr>
              <a:t>n</a:t>
            </a:r>
            <a:r>
              <a:rPr b="0" sz="1600" lang="en-US">
                <a:solidFill>
                  <a:srgbClr val="FF9900"/>
                </a:solidFill>
              </a:rPr>
              <a:t>c</a:t>
            </a:r>
            <a:r>
              <a:rPr b="0" sz="1600" lang="en-US">
                <a:solidFill>
                  <a:srgbClr val="FF9900"/>
                </a:solidFill>
              </a:rPr>
              <a:t>i</a:t>
            </a:r>
            <a:r>
              <a:rPr b="0" sz="1600" lang="en-US">
                <a:solidFill>
                  <a:srgbClr val="FF9900"/>
                </a:solidFill>
              </a:rPr>
              <a:t>a</a:t>
            </a:r>
            <a:r>
              <a:rPr b="0" sz="1600" lang="en-US">
                <a:solidFill>
                  <a:srgbClr val="FF9900"/>
                </a:solidFill>
              </a:rPr>
              <a:t>n</a:t>
            </a:r>
            <a:r>
              <a:rPr b="0" sz="1600" lang="en-US">
                <a:solidFill>
                  <a:srgbClr val="FF9900"/>
                </a:solidFill>
              </a:rPr>
              <a:t> </a:t>
            </a:r>
            <a:r>
              <a:rPr b="0" sz="1600" lang="en-US">
                <a:solidFill>
                  <a:srgbClr val="FF9900"/>
                </a:solidFill>
              </a:rPr>
              <a:t>a</a:t>
            </a:r>
            <a:r>
              <a:rPr b="0" sz="1600" lang="en-US">
                <a:solidFill>
                  <a:srgbClr val="FF9900"/>
                </a:solidFill>
              </a:rPr>
              <a:t>t</a:t>
            </a:r>
            <a:r>
              <a:rPr b="0" sz="1600" lang="en-US">
                <a:solidFill>
                  <a:srgbClr val="FF9900"/>
                </a:solidFill>
              </a:rPr>
              <a:t>a</a:t>
            </a:r>
            <a:r>
              <a:rPr b="0" sz="1600" lang="en-US">
                <a:solidFill>
                  <a:srgbClr val="FF9900"/>
                </a:solidFill>
              </a:rPr>
              <a:t>u</a:t>
            </a:r>
            <a:r>
              <a:rPr b="0" sz="1600" lang="en-US">
                <a:solidFill>
                  <a:srgbClr val="FF9900"/>
                </a:solidFill>
              </a:rPr>
              <a:t>p</a:t>
            </a:r>
            <a:r>
              <a:rPr b="0" sz="1600" lang="en-US">
                <a:solidFill>
                  <a:srgbClr val="FF9900"/>
                </a:solidFill>
              </a:rPr>
              <a:t>u</a:t>
            </a:r>
            <a:r>
              <a:rPr b="0" sz="1600" lang="en-US">
                <a:solidFill>
                  <a:srgbClr val="FF9900"/>
                </a:solidFill>
              </a:rPr>
              <a:t>n</a:t>
            </a:r>
            <a:r>
              <a:rPr b="0" sz="1600" lang="en-US">
                <a:solidFill>
                  <a:srgbClr val="FF9900"/>
                </a:solidFill>
              </a:rPr>
              <a:t> </a:t>
            </a:r>
            <a:r>
              <a:rPr b="0" sz="1600" lang="en-US">
                <a:solidFill>
                  <a:srgbClr val="FF9900"/>
                </a:solidFill>
              </a:rPr>
              <a:t>p</a:t>
            </a:r>
            <a:r>
              <a:rPr b="0" sz="1600" lang="en-US">
                <a:solidFill>
                  <a:srgbClr val="FF9900"/>
                </a:solidFill>
              </a:rPr>
              <a:t>e</a:t>
            </a:r>
            <a:r>
              <a:rPr b="0" sz="1600" lang="en-US">
                <a:solidFill>
                  <a:srgbClr val="FF9900"/>
                </a:solidFill>
              </a:rPr>
              <a:t>n</a:t>
            </a:r>
            <a:r>
              <a:rPr b="0" sz="1600" lang="en-US">
                <a:solidFill>
                  <a:srgbClr val="FF9900"/>
                </a:solidFill>
              </a:rPr>
              <a:t>y</a:t>
            </a:r>
            <a:r>
              <a:rPr b="0" sz="1600" lang="en-US">
                <a:solidFill>
                  <a:srgbClr val="FF9900"/>
                </a:solidFill>
              </a:rPr>
              <a:t>e</a:t>
            </a:r>
            <a:r>
              <a:rPr b="0" sz="1600" lang="en-US">
                <a:solidFill>
                  <a:srgbClr val="FF9900"/>
                </a:solidFill>
              </a:rPr>
              <a:t>b</a:t>
            </a:r>
            <a:r>
              <a:rPr b="0" sz="1600" lang="en-US">
                <a:solidFill>
                  <a:srgbClr val="FF9900"/>
                </a:solidFill>
              </a:rPr>
              <a:t>u</a:t>
            </a:r>
            <a:r>
              <a:rPr b="0" sz="1600" lang="en-US">
                <a:solidFill>
                  <a:srgbClr val="FF9900"/>
                </a:solidFill>
              </a:rPr>
              <a:t>t</a:t>
            </a:r>
            <a:r>
              <a:rPr b="0" sz="1600" lang="en-US">
                <a:solidFill>
                  <a:srgbClr val="FF9900"/>
                </a:solidFill>
              </a:rPr>
              <a:t>a</a:t>
            </a:r>
            <a:r>
              <a:rPr b="0" sz="1600" lang="en-US">
                <a:solidFill>
                  <a:srgbClr val="FF9900"/>
                </a:solidFill>
              </a:rPr>
              <a:t>n</a:t>
            </a:r>
            <a:r>
              <a:rPr b="0" sz="1600" lang="en-US">
                <a:solidFill>
                  <a:srgbClr val="FF9900"/>
                </a:solidFill>
              </a:rPr>
              <a:t> </a:t>
            </a:r>
            <a:r>
              <a:rPr b="0" sz="1600" lang="en-US">
                <a:solidFill>
                  <a:srgbClr val="FF9900"/>
                </a:solidFill>
              </a:rPr>
              <a:t>b</a:t>
            </a:r>
            <a:r>
              <a:rPr b="0" sz="1600" lang="en-US">
                <a:solidFill>
                  <a:srgbClr val="FF9900"/>
                </a:solidFill>
              </a:rPr>
              <a:t>i</a:t>
            </a:r>
            <a:r>
              <a:rPr b="0" sz="1600" lang="en-US">
                <a:solidFill>
                  <a:srgbClr val="FF9900"/>
                </a:solidFill>
              </a:rPr>
              <a:t>l</a:t>
            </a:r>
            <a:r>
              <a:rPr b="0" sz="1600" lang="en-US">
                <a:solidFill>
                  <a:srgbClr val="FF9900"/>
                </a:solidFill>
              </a:rPr>
              <a:t>a</a:t>
            </a:r>
            <a:r>
              <a:rPr b="0" sz="1600" lang="en-US">
                <a:solidFill>
                  <a:srgbClr val="FF9900"/>
                </a:solidFill>
              </a:rPr>
              <a:t>n</a:t>
            </a:r>
            <a:r>
              <a:rPr b="0" sz="1600" lang="en-US">
                <a:solidFill>
                  <a:srgbClr val="FF9900"/>
                </a:solidFill>
              </a:rPr>
              <a:t>g</a:t>
            </a:r>
            <a:r>
              <a:rPr b="0" sz="1600" lang="en-US">
                <a:solidFill>
                  <a:srgbClr val="FF9900"/>
                </a:solidFill>
              </a:rPr>
              <a:t>a</a:t>
            </a:r>
            <a:r>
              <a:rPr b="0" sz="1600" lang="en-US">
                <a:solidFill>
                  <a:srgbClr val="FF9900"/>
                </a:solidFill>
              </a:rPr>
              <a:t>n</a:t>
            </a:r>
            <a:r>
              <a:rPr b="0" sz="1600" lang="en-US">
                <a:solidFill>
                  <a:srgbClr val="FF9900"/>
                </a:solidFill>
              </a:rPr>
              <a:t>.</a:t>
            </a:r>
            <a:r>
              <a:rPr b="0" sz="1600" lang="en-US">
                <a:solidFill>
                  <a:srgbClr val="FF9900"/>
                </a:solidFill>
              </a:rPr>
              <a:t> </a:t>
            </a:r>
            <a:endParaRPr sz="1600" lang="in-ID">
              <a:solidFill>
                <a:srgbClr val="FF9900"/>
              </a:solidFill>
            </a:endParaRPr>
          </a:p>
        </p:txBody>
      </p:sp>
      <p:sp>
        <p:nvSpPr>
          <p:cNvPr id="1048652" name=""/>
          <p:cNvSpPr txBox="1"/>
          <p:nvPr/>
        </p:nvSpPr>
        <p:spPr>
          <a:xfrm>
            <a:off x="353517" y="3989253"/>
            <a:ext cx="4000000" cy="891540"/>
          </a:xfrm>
          <a:prstGeom prst="rect"/>
        </p:spPr>
        <p:txBody>
          <a:bodyPr rtlCol="0" wrap="square">
            <a:spAutoFit/>
          </a:bodyPr>
          <a:p>
            <a:r>
              <a:rPr b="1" sz="1800" lang="en-US">
                <a:solidFill>
                  <a:srgbClr val="FF0000"/>
                </a:solidFill>
              </a:rPr>
              <a:t>3</a:t>
            </a:r>
            <a:r>
              <a:rPr b="1" sz="1800" lang="en-US">
                <a:solidFill>
                  <a:srgbClr val="FF0000"/>
                </a:solidFill>
              </a:rPr>
              <a:t>.</a:t>
            </a:r>
            <a:r>
              <a:rPr b="1" sz="1800" lang="en-US">
                <a:solidFill>
                  <a:srgbClr val="FF0000"/>
                </a:solidFill>
              </a:rPr>
              <a:t> </a:t>
            </a:r>
            <a:r>
              <a:rPr b="1" sz="1800" lang="en-US">
                <a:solidFill>
                  <a:srgbClr val="FF0000"/>
                </a:solidFill>
              </a:rPr>
              <a:t>P</a:t>
            </a:r>
            <a:r>
              <a:rPr b="1" sz="1800" lang="en-US">
                <a:solidFill>
                  <a:srgbClr val="FF0000"/>
                </a:solidFill>
              </a:rPr>
              <a:t>e</a:t>
            </a:r>
            <a:r>
              <a:rPr b="1" sz="1800" lang="en-US">
                <a:solidFill>
                  <a:srgbClr val="FF0000"/>
                </a:solidFill>
              </a:rPr>
              <a:t>n</a:t>
            </a:r>
            <a:r>
              <a:rPr b="1" sz="1800" lang="en-US">
                <a:solidFill>
                  <a:srgbClr val="FF0000"/>
                </a:solidFill>
              </a:rPr>
              <a:t>g</a:t>
            </a:r>
            <a:r>
              <a:rPr b="1" sz="1800" lang="en-US">
                <a:solidFill>
                  <a:srgbClr val="FF0000"/>
                </a:solidFill>
              </a:rPr>
              <a:t>g</a:t>
            </a:r>
            <a:r>
              <a:rPr b="1" sz="1800" lang="en-US">
                <a:solidFill>
                  <a:srgbClr val="FF0000"/>
                </a:solidFill>
              </a:rPr>
              <a:t>u</a:t>
            </a:r>
            <a:r>
              <a:rPr b="1" sz="1800" lang="en-US">
                <a:solidFill>
                  <a:srgbClr val="FF0000"/>
                </a:solidFill>
              </a:rPr>
              <a:t>n</a:t>
            </a:r>
            <a:r>
              <a:rPr b="1" sz="1800" lang="en-US">
                <a:solidFill>
                  <a:srgbClr val="FF0000"/>
                </a:solidFill>
              </a:rPr>
              <a:t>a</a:t>
            </a:r>
            <a:r>
              <a:rPr b="1" sz="1800" lang="en-US">
                <a:solidFill>
                  <a:srgbClr val="FF0000"/>
                </a:solidFill>
              </a:rPr>
              <a:t>a</a:t>
            </a:r>
            <a:r>
              <a:rPr b="1" sz="1800" lang="en-US">
                <a:solidFill>
                  <a:srgbClr val="FF0000"/>
                </a:solidFill>
              </a:rPr>
              <a:t>n</a:t>
            </a:r>
            <a:r>
              <a:rPr b="1" sz="1800" lang="en-US">
                <a:solidFill>
                  <a:srgbClr val="FF0000"/>
                </a:solidFill>
              </a:rPr>
              <a:t> </a:t>
            </a:r>
            <a:r>
              <a:rPr b="1" sz="1800" lang="en-US">
                <a:solidFill>
                  <a:srgbClr val="FF0000"/>
                </a:solidFill>
              </a:rPr>
              <a:t>T</a:t>
            </a:r>
            <a:r>
              <a:rPr b="1" sz="1800" lang="en-US">
                <a:solidFill>
                  <a:srgbClr val="FF0000"/>
                </a:solidFill>
              </a:rPr>
              <a:t>a</a:t>
            </a:r>
            <a:r>
              <a:rPr b="1" sz="1800" lang="en-US">
                <a:solidFill>
                  <a:srgbClr val="FF0000"/>
                </a:solidFill>
              </a:rPr>
              <a:t>n</a:t>
            </a:r>
            <a:r>
              <a:rPr b="1" sz="1800" lang="en-US">
                <a:solidFill>
                  <a:srgbClr val="FF0000"/>
                </a:solidFill>
              </a:rPr>
              <a:t>d</a:t>
            </a:r>
            <a:r>
              <a:rPr b="1" sz="1800" lang="en-US">
                <a:solidFill>
                  <a:srgbClr val="FF0000"/>
                </a:solidFill>
              </a:rPr>
              <a:t>a</a:t>
            </a:r>
            <a:r>
              <a:rPr b="1" sz="1800" lang="en-US">
                <a:solidFill>
                  <a:srgbClr val="FF0000"/>
                </a:solidFill>
              </a:rPr>
              <a:t> </a:t>
            </a:r>
            <a:r>
              <a:rPr b="1" sz="1800" lang="en-US">
                <a:solidFill>
                  <a:srgbClr val="FF0000"/>
                </a:solidFill>
              </a:rPr>
              <a:t>B</a:t>
            </a:r>
            <a:r>
              <a:rPr b="1" sz="1800" lang="en-US">
                <a:solidFill>
                  <a:srgbClr val="FF0000"/>
                </a:solidFill>
              </a:rPr>
              <a:t>a</a:t>
            </a:r>
            <a:r>
              <a:rPr b="1" sz="1800" lang="en-US">
                <a:solidFill>
                  <a:srgbClr val="FF0000"/>
                </a:solidFill>
              </a:rPr>
              <a:t>c</a:t>
            </a:r>
            <a:r>
              <a:rPr b="1" sz="1800" lang="en-US">
                <a:solidFill>
                  <a:srgbClr val="FF0000"/>
                </a:solidFill>
              </a:rPr>
              <a:t>a</a:t>
            </a:r>
            <a:r>
              <a:rPr b="1" sz="1800" lang="en-US">
                <a:solidFill>
                  <a:srgbClr val="FF0000"/>
                </a:solidFill>
              </a:rPr>
              <a:t> </a:t>
            </a:r>
            <a:r>
              <a:rPr b="1" sz="1800" lang="en-US">
                <a:solidFill>
                  <a:srgbClr val="FF0000"/>
                </a:solidFill>
              </a:rPr>
              <a:t>T</a:t>
            </a:r>
            <a:r>
              <a:rPr b="1" sz="1800" lang="en-US">
                <a:solidFill>
                  <a:srgbClr val="FF0000"/>
                </a:solidFill>
              </a:rPr>
              <a:t>a</a:t>
            </a:r>
            <a:r>
              <a:rPr b="1" sz="1800" lang="en-US">
                <a:solidFill>
                  <a:srgbClr val="FF0000"/>
                </a:solidFill>
              </a:rPr>
              <a:t>n</a:t>
            </a:r>
            <a:r>
              <a:rPr b="1" sz="1800" lang="en-US">
                <a:solidFill>
                  <a:srgbClr val="FF0000"/>
                </a:solidFill>
              </a:rPr>
              <a:t>y</a:t>
            </a:r>
            <a:r>
              <a:rPr b="1" sz="1800" lang="en-US">
                <a:solidFill>
                  <a:srgbClr val="FF0000"/>
                </a:solidFill>
              </a:rPr>
              <a:t>a</a:t>
            </a:r>
            <a:r>
              <a:rPr b="1" sz="1800" lang="en-US">
                <a:solidFill>
                  <a:srgbClr val="FF0000"/>
                </a:solidFill>
              </a:rPr>
              <a:t> </a:t>
            </a:r>
            <a:r>
              <a:rPr b="1" sz="1800" lang="en-US">
                <a:solidFill>
                  <a:srgbClr val="FF0000"/>
                </a:solidFill>
              </a:rPr>
              <a:t>(</a:t>
            </a:r>
            <a:r>
              <a:rPr b="1" sz="1800" lang="en-US">
                <a:solidFill>
                  <a:srgbClr val="FF0000"/>
                </a:solidFill>
              </a:rPr>
              <a:t>?</a:t>
            </a:r>
            <a:r>
              <a:rPr b="1" sz="1800" lang="en-US">
                <a:solidFill>
                  <a:srgbClr val="FF0000"/>
                </a:solidFill>
              </a:rPr>
              <a:t>)</a:t>
            </a:r>
            <a:r>
              <a:rPr b="1" sz="1800" lang="en-US">
                <a:solidFill>
                  <a:srgbClr val="FF0000"/>
                </a:solidFill>
              </a:rPr>
              <a:t> </a:t>
            </a:r>
            <a:endParaRPr sz="1800" lang="in-ID">
              <a:solidFill>
                <a:srgbClr val="FF0000"/>
              </a:solidFill>
            </a:endParaRPr>
          </a:p>
          <a:p>
            <a:r>
              <a:rPr b="0" sz="1800" lang="en-US">
                <a:solidFill>
                  <a:srgbClr val="FF0000"/>
                </a:solidFill>
              </a:rPr>
              <a:t> </a:t>
            </a:r>
            <a:r>
              <a:rPr b="0" sz="1800" lang="en-US">
                <a:solidFill>
                  <a:srgbClr val="FF0000"/>
                </a:solidFill>
              </a:rPr>
              <a:t> </a:t>
            </a:r>
            <a:r>
              <a:rPr b="0" sz="1800" lang="en-US">
                <a:solidFill>
                  <a:srgbClr val="FF0000"/>
                </a:solidFill>
              </a:rPr>
              <a:t> </a:t>
            </a:r>
            <a:r>
              <a:rPr b="0" sz="1800" lang="en-US">
                <a:solidFill>
                  <a:srgbClr val="FF0000"/>
                </a:solidFill>
              </a:rPr>
              <a:t> </a:t>
            </a:r>
            <a:r>
              <a:rPr b="0" sz="1800" lang="en-US">
                <a:solidFill>
                  <a:srgbClr val="FF0000"/>
                </a:solidFill>
              </a:rPr>
              <a:t>T</a:t>
            </a:r>
            <a:r>
              <a:rPr b="0" sz="1800" lang="en-US">
                <a:solidFill>
                  <a:srgbClr val="FF0000"/>
                </a:solidFill>
              </a:rPr>
              <a:t>a</a:t>
            </a:r>
            <a:r>
              <a:rPr b="0" sz="1800" lang="en-US">
                <a:solidFill>
                  <a:srgbClr val="FF0000"/>
                </a:solidFill>
              </a:rPr>
              <a:t>n</a:t>
            </a:r>
            <a:r>
              <a:rPr b="0" sz="1800" lang="en-US">
                <a:solidFill>
                  <a:srgbClr val="FF0000"/>
                </a:solidFill>
              </a:rPr>
              <a:t>d</a:t>
            </a:r>
            <a:r>
              <a:rPr b="0" sz="1800" lang="en-US">
                <a:solidFill>
                  <a:srgbClr val="FF0000"/>
                </a:solidFill>
              </a:rPr>
              <a:t>a</a:t>
            </a:r>
            <a:r>
              <a:rPr b="0" sz="1800" lang="en-US">
                <a:solidFill>
                  <a:srgbClr val="FF0000"/>
                </a:solidFill>
              </a:rPr>
              <a:t> </a:t>
            </a:r>
            <a:r>
              <a:rPr b="0" sz="1800" lang="en-US">
                <a:solidFill>
                  <a:srgbClr val="FF0000"/>
                </a:solidFill>
              </a:rPr>
              <a:t>t</a:t>
            </a:r>
            <a:r>
              <a:rPr b="0" sz="1800" lang="en-US">
                <a:solidFill>
                  <a:srgbClr val="FF0000"/>
                </a:solidFill>
              </a:rPr>
              <a:t>a</a:t>
            </a:r>
            <a:r>
              <a:rPr b="0" sz="1800" lang="en-US">
                <a:solidFill>
                  <a:srgbClr val="FF0000"/>
                </a:solidFill>
              </a:rPr>
              <a:t>n</a:t>
            </a:r>
            <a:r>
              <a:rPr b="0" sz="1800" lang="en-US">
                <a:solidFill>
                  <a:srgbClr val="FF0000"/>
                </a:solidFill>
              </a:rPr>
              <a:t>y</a:t>
            </a:r>
            <a:r>
              <a:rPr b="0" sz="1800" lang="en-US">
                <a:solidFill>
                  <a:srgbClr val="FF0000"/>
                </a:solidFill>
              </a:rPr>
              <a:t>a</a:t>
            </a:r>
            <a:r>
              <a:rPr b="0" sz="1800" lang="en-US">
                <a:solidFill>
                  <a:srgbClr val="FF0000"/>
                </a:solidFill>
              </a:rPr>
              <a:t> </a:t>
            </a:r>
            <a:r>
              <a:rPr b="0" sz="1800" lang="en-US">
                <a:solidFill>
                  <a:srgbClr val="FF0000"/>
                </a:solidFill>
              </a:rPr>
              <a:t>s</a:t>
            </a:r>
            <a:r>
              <a:rPr b="0" sz="1800" lang="en-US">
                <a:solidFill>
                  <a:srgbClr val="FF0000"/>
                </a:solidFill>
              </a:rPr>
              <a:t>u</a:t>
            </a:r>
            <a:r>
              <a:rPr b="0" sz="1800" lang="en-US">
                <a:solidFill>
                  <a:srgbClr val="FF0000"/>
                </a:solidFill>
              </a:rPr>
              <a:t>d</a:t>
            </a:r>
            <a:r>
              <a:rPr b="0" sz="1800" lang="en-US">
                <a:solidFill>
                  <a:srgbClr val="FF0000"/>
                </a:solidFill>
              </a:rPr>
              <a:t>a</a:t>
            </a:r>
            <a:r>
              <a:rPr b="0" sz="1800" lang="en-US">
                <a:solidFill>
                  <a:srgbClr val="FF0000"/>
                </a:solidFill>
              </a:rPr>
              <a:t>h</a:t>
            </a:r>
            <a:r>
              <a:rPr b="0" sz="1800" lang="en-US">
                <a:solidFill>
                  <a:srgbClr val="FF0000"/>
                </a:solidFill>
              </a:rPr>
              <a:t> </a:t>
            </a:r>
            <a:r>
              <a:rPr b="0" sz="1800" lang="en-US">
                <a:solidFill>
                  <a:srgbClr val="FF0000"/>
                </a:solidFill>
              </a:rPr>
              <a:t>p</a:t>
            </a:r>
            <a:r>
              <a:rPr b="0" sz="1800" lang="en-US">
                <a:solidFill>
                  <a:srgbClr val="FF0000"/>
                </a:solidFill>
              </a:rPr>
              <a:t>a</a:t>
            </a:r>
            <a:r>
              <a:rPr b="0" sz="1800" lang="en-US">
                <a:solidFill>
                  <a:srgbClr val="FF0000"/>
                </a:solidFill>
              </a:rPr>
              <a:t>s</a:t>
            </a:r>
            <a:r>
              <a:rPr b="0" sz="1800" lang="en-US">
                <a:solidFill>
                  <a:srgbClr val="FF0000"/>
                </a:solidFill>
              </a:rPr>
              <a:t>t</a:t>
            </a:r>
            <a:r>
              <a:rPr b="0" sz="1800" lang="en-US">
                <a:solidFill>
                  <a:srgbClr val="FF0000"/>
                </a:solidFill>
              </a:rPr>
              <a:t>i</a:t>
            </a:r>
            <a:r>
              <a:rPr b="0" sz="1800" lang="en-US">
                <a:solidFill>
                  <a:srgbClr val="FF0000"/>
                </a:solidFill>
              </a:rPr>
              <a:t> </a:t>
            </a:r>
            <a:r>
              <a:rPr b="0" sz="1800" lang="en-US">
                <a:solidFill>
                  <a:srgbClr val="FF0000"/>
                </a:solidFill>
              </a:rPr>
              <a:t>y</a:t>
            </a:r>
            <a:r>
              <a:rPr b="0" sz="1800" lang="en-US">
                <a:solidFill>
                  <a:srgbClr val="FF0000"/>
                </a:solidFill>
              </a:rPr>
              <a:t>a</a:t>
            </a:r>
            <a:r>
              <a:rPr b="0" sz="1800" lang="en-US">
                <a:solidFill>
                  <a:srgbClr val="FF0000"/>
                </a:solidFill>
              </a:rPr>
              <a:t>i</a:t>
            </a:r>
            <a:r>
              <a:rPr b="0" sz="1800" lang="en-US">
                <a:solidFill>
                  <a:srgbClr val="FF0000"/>
                </a:solidFill>
              </a:rPr>
              <a:t>t</a:t>
            </a:r>
            <a:r>
              <a:rPr b="0" sz="1800" lang="en-US">
                <a:solidFill>
                  <a:srgbClr val="FF0000"/>
                </a:solidFill>
              </a:rPr>
              <a:t>u</a:t>
            </a:r>
            <a:r>
              <a:rPr b="0" sz="1800" lang="en-US">
                <a:solidFill>
                  <a:srgbClr val="FF0000"/>
                </a:solidFill>
              </a:rPr>
              <a:t> </a:t>
            </a:r>
            <a:r>
              <a:rPr b="0" sz="1800" lang="en-US">
                <a:solidFill>
                  <a:srgbClr val="FF0000"/>
                </a:solidFill>
              </a:rPr>
              <a:t>d</a:t>
            </a:r>
            <a:r>
              <a:rPr b="0" sz="1800" lang="en-US">
                <a:solidFill>
                  <a:srgbClr val="FF0000"/>
                </a:solidFill>
              </a:rPr>
              <a:t>i</a:t>
            </a:r>
            <a:r>
              <a:rPr b="0" sz="1800" lang="en-US">
                <a:solidFill>
                  <a:srgbClr val="FF0000"/>
                </a:solidFill>
              </a:rPr>
              <a:t> </a:t>
            </a:r>
            <a:r>
              <a:rPr b="0" sz="1800" lang="en-US">
                <a:solidFill>
                  <a:srgbClr val="FF0000"/>
                </a:solidFill>
              </a:rPr>
              <a:t>g</a:t>
            </a:r>
            <a:r>
              <a:rPr b="0" sz="1800" lang="en-US">
                <a:solidFill>
                  <a:srgbClr val="FF0000"/>
                </a:solidFill>
              </a:rPr>
              <a:t>u</a:t>
            </a:r>
            <a:r>
              <a:rPr b="0" sz="1800" lang="en-US">
                <a:solidFill>
                  <a:srgbClr val="FF0000"/>
                </a:solidFill>
              </a:rPr>
              <a:t>n</a:t>
            </a:r>
            <a:r>
              <a:rPr b="0" sz="1800" lang="en-US">
                <a:solidFill>
                  <a:srgbClr val="FF0000"/>
                </a:solidFill>
              </a:rPr>
              <a:t>a</a:t>
            </a:r>
            <a:r>
              <a:rPr b="0" sz="1800" lang="en-US">
                <a:solidFill>
                  <a:srgbClr val="FF0000"/>
                </a:solidFill>
              </a:rPr>
              <a:t>k</a:t>
            </a:r>
            <a:r>
              <a:rPr b="0" sz="1800" lang="en-US">
                <a:solidFill>
                  <a:srgbClr val="FF0000"/>
                </a:solidFill>
              </a:rPr>
              <a:t>a</a:t>
            </a:r>
            <a:r>
              <a:rPr b="0" sz="1800" lang="en-US">
                <a:solidFill>
                  <a:srgbClr val="FF0000"/>
                </a:solidFill>
              </a:rPr>
              <a:t>n</a:t>
            </a:r>
            <a:r>
              <a:rPr b="0" sz="1800" lang="en-US">
                <a:solidFill>
                  <a:srgbClr val="FF0000"/>
                </a:solidFill>
              </a:rPr>
              <a:t> </a:t>
            </a:r>
            <a:r>
              <a:rPr b="0" sz="1800" lang="en-US">
                <a:solidFill>
                  <a:srgbClr val="FF0000"/>
                </a:solidFill>
              </a:rPr>
              <a:t>u</a:t>
            </a:r>
            <a:r>
              <a:rPr b="0" sz="1800" lang="en-US">
                <a:solidFill>
                  <a:srgbClr val="FF0000"/>
                </a:solidFill>
              </a:rPr>
              <a:t>n</a:t>
            </a:r>
            <a:r>
              <a:rPr b="0" sz="1800" lang="en-US">
                <a:solidFill>
                  <a:srgbClr val="FF0000"/>
                </a:solidFill>
              </a:rPr>
              <a:t>t</a:t>
            </a:r>
            <a:r>
              <a:rPr b="0" sz="1800" lang="en-US">
                <a:solidFill>
                  <a:srgbClr val="FF0000"/>
                </a:solidFill>
              </a:rPr>
              <a:t>u</a:t>
            </a:r>
            <a:r>
              <a:rPr b="0" sz="1800" lang="en-US">
                <a:solidFill>
                  <a:srgbClr val="FF0000"/>
                </a:solidFill>
              </a:rPr>
              <a:t>k</a:t>
            </a:r>
            <a:r>
              <a:rPr b="0" sz="1800" lang="en-US">
                <a:solidFill>
                  <a:srgbClr val="FF0000"/>
                </a:solidFill>
              </a:rPr>
              <a:t> </a:t>
            </a:r>
            <a:r>
              <a:rPr b="0" sz="1800" lang="en-US">
                <a:solidFill>
                  <a:srgbClr val="FF0000"/>
                </a:solidFill>
              </a:rPr>
              <a:t>m</a:t>
            </a:r>
            <a:r>
              <a:rPr b="0" sz="1800" lang="en-US">
                <a:solidFill>
                  <a:srgbClr val="FF0000"/>
                </a:solidFill>
              </a:rPr>
              <a:t>e</a:t>
            </a:r>
            <a:r>
              <a:rPr b="0" sz="1800" lang="en-US">
                <a:solidFill>
                  <a:srgbClr val="FF0000"/>
                </a:solidFill>
              </a:rPr>
              <a:t>n</a:t>
            </a:r>
            <a:r>
              <a:rPr b="0" sz="1800" lang="en-US">
                <a:solidFill>
                  <a:srgbClr val="FF0000"/>
                </a:solidFill>
              </a:rPr>
              <a:t>a</a:t>
            </a:r>
            <a:r>
              <a:rPr b="0" sz="1800" lang="en-US">
                <a:solidFill>
                  <a:srgbClr val="FF0000"/>
                </a:solidFill>
              </a:rPr>
              <a:t>n</a:t>
            </a:r>
            <a:r>
              <a:rPr b="0" sz="1800" lang="en-US">
                <a:solidFill>
                  <a:srgbClr val="FF0000"/>
                </a:solidFill>
              </a:rPr>
              <a:t>y</a:t>
            </a:r>
            <a:r>
              <a:rPr b="0" sz="1800" lang="en-US">
                <a:solidFill>
                  <a:srgbClr val="FF0000"/>
                </a:solidFill>
              </a:rPr>
              <a:t>a</a:t>
            </a:r>
            <a:r>
              <a:rPr b="0" sz="1800" lang="en-US">
                <a:solidFill>
                  <a:srgbClr val="FF0000"/>
                </a:solidFill>
              </a:rPr>
              <a:t>k</a:t>
            </a:r>
            <a:r>
              <a:rPr b="0" sz="1800" lang="en-US">
                <a:solidFill>
                  <a:srgbClr val="FF0000"/>
                </a:solidFill>
              </a:rPr>
              <a:t>a</a:t>
            </a:r>
            <a:r>
              <a:rPr b="0" sz="1800" lang="en-US">
                <a:solidFill>
                  <a:srgbClr val="FF0000"/>
                </a:solidFill>
              </a:rPr>
              <a:t>n</a:t>
            </a:r>
            <a:r>
              <a:rPr b="0" sz="1800" lang="en-US">
                <a:solidFill>
                  <a:srgbClr val="FF0000"/>
                </a:solidFill>
              </a:rPr>
              <a:t> </a:t>
            </a:r>
            <a:r>
              <a:rPr b="0" sz="1800" lang="en-US">
                <a:solidFill>
                  <a:srgbClr val="FF0000"/>
                </a:solidFill>
              </a:rPr>
              <a:t>s</a:t>
            </a:r>
            <a:r>
              <a:rPr b="0" sz="1800" lang="en-US">
                <a:solidFill>
                  <a:srgbClr val="FF0000"/>
                </a:solidFill>
              </a:rPr>
              <a:t>e</a:t>
            </a:r>
            <a:r>
              <a:rPr b="0" sz="1800" lang="en-US">
                <a:solidFill>
                  <a:srgbClr val="FF0000"/>
                </a:solidFill>
              </a:rPr>
              <a:t>s</a:t>
            </a:r>
            <a:r>
              <a:rPr b="0" sz="1800" lang="en-US">
                <a:solidFill>
                  <a:srgbClr val="FF0000"/>
                </a:solidFill>
              </a:rPr>
              <a:t>u</a:t>
            </a:r>
            <a:r>
              <a:rPr b="0" sz="1800" lang="en-US">
                <a:solidFill>
                  <a:srgbClr val="FF0000"/>
                </a:solidFill>
              </a:rPr>
              <a:t>a</a:t>
            </a:r>
            <a:r>
              <a:rPr b="0" sz="1800" lang="en-US">
                <a:solidFill>
                  <a:srgbClr val="FF0000"/>
                </a:solidFill>
              </a:rPr>
              <a:t>t</a:t>
            </a:r>
            <a:r>
              <a:rPr b="0" sz="1800" lang="en-US">
                <a:solidFill>
                  <a:srgbClr val="FF0000"/>
                </a:solidFill>
              </a:rPr>
              <a:t>u</a:t>
            </a:r>
            <a:r>
              <a:rPr b="0" sz="1800" lang="en-US">
                <a:solidFill>
                  <a:srgbClr val="FF0000"/>
                </a:solidFill>
              </a:rPr>
              <a:t>.</a:t>
            </a:r>
            <a:r>
              <a:rPr b="0" sz="1800" lang="en-US">
                <a:solidFill>
                  <a:srgbClr val="FF0000"/>
                </a:solidFill>
              </a:rPr>
              <a:t> </a:t>
            </a:r>
            <a:endParaRPr sz="1800" lang="in-ID">
              <a:solidFill>
                <a:srgbClr val="FF0000"/>
              </a:solidFill>
            </a:endParaRPr>
          </a:p>
        </p:txBody>
      </p:sp>
      <p:sp>
        <p:nvSpPr>
          <p:cNvPr id="1048653" name=""/>
          <p:cNvSpPr txBox="1"/>
          <p:nvPr/>
        </p:nvSpPr>
        <p:spPr>
          <a:xfrm>
            <a:off x="7849100" y="4755514"/>
            <a:ext cx="4000000" cy="1424940"/>
          </a:xfrm>
          <a:prstGeom prst="rect"/>
        </p:spPr>
        <p:txBody>
          <a:bodyPr rtlCol="0" wrap="square">
            <a:spAutoFit/>
          </a:bodyPr>
          <a:p>
            <a:r>
              <a:rPr b="1" sz="1800" lang="en-US">
                <a:solidFill>
                  <a:srgbClr val="6600CC"/>
                </a:solidFill>
              </a:rPr>
              <a:t>4</a:t>
            </a:r>
            <a:r>
              <a:rPr b="1" sz="1800" lang="en-US">
                <a:solidFill>
                  <a:srgbClr val="6600CC"/>
                </a:solidFill>
              </a:rPr>
              <a:t>.</a:t>
            </a:r>
            <a:r>
              <a:rPr b="1" sz="1800" lang="en-US">
                <a:solidFill>
                  <a:srgbClr val="6600CC"/>
                </a:solidFill>
              </a:rPr>
              <a:t> </a:t>
            </a:r>
            <a:r>
              <a:rPr b="1" sz="1800" lang="en-US">
                <a:solidFill>
                  <a:srgbClr val="6600CC"/>
                </a:solidFill>
              </a:rPr>
              <a:t>P</a:t>
            </a:r>
            <a:r>
              <a:rPr b="1" sz="1800" lang="en-US">
                <a:solidFill>
                  <a:srgbClr val="6600CC"/>
                </a:solidFill>
              </a:rPr>
              <a:t>e</a:t>
            </a:r>
            <a:r>
              <a:rPr b="1" sz="1800" lang="en-US">
                <a:solidFill>
                  <a:srgbClr val="6600CC"/>
                </a:solidFill>
              </a:rPr>
              <a:t>n</a:t>
            </a:r>
            <a:r>
              <a:rPr b="1" sz="1800" lang="en-US">
                <a:solidFill>
                  <a:srgbClr val="6600CC"/>
                </a:solidFill>
              </a:rPr>
              <a:t>g</a:t>
            </a:r>
            <a:r>
              <a:rPr b="1" sz="1800" lang="en-US">
                <a:solidFill>
                  <a:srgbClr val="6600CC"/>
                </a:solidFill>
              </a:rPr>
              <a:t>g</a:t>
            </a:r>
            <a:r>
              <a:rPr b="1" sz="1800" lang="en-US">
                <a:solidFill>
                  <a:srgbClr val="6600CC"/>
                </a:solidFill>
              </a:rPr>
              <a:t>u</a:t>
            </a:r>
            <a:r>
              <a:rPr b="1" sz="1800" lang="en-US">
                <a:solidFill>
                  <a:srgbClr val="6600CC"/>
                </a:solidFill>
              </a:rPr>
              <a:t>n</a:t>
            </a:r>
            <a:r>
              <a:rPr b="1" sz="1800" lang="en-US">
                <a:solidFill>
                  <a:srgbClr val="6600CC"/>
                </a:solidFill>
              </a:rPr>
              <a:t>a</a:t>
            </a:r>
            <a:r>
              <a:rPr b="1" sz="1800" lang="en-US">
                <a:solidFill>
                  <a:srgbClr val="6600CC"/>
                </a:solidFill>
              </a:rPr>
              <a:t>a</a:t>
            </a:r>
            <a:r>
              <a:rPr b="1" sz="1800" lang="en-US">
                <a:solidFill>
                  <a:srgbClr val="6600CC"/>
                </a:solidFill>
              </a:rPr>
              <a:t>n</a:t>
            </a:r>
            <a:r>
              <a:rPr b="1" sz="1800" lang="en-US">
                <a:solidFill>
                  <a:srgbClr val="6600CC"/>
                </a:solidFill>
              </a:rPr>
              <a:t> </a:t>
            </a:r>
            <a:r>
              <a:rPr b="1" sz="1800" lang="en-US">
                <a:solidFill>
                  <a:srgbClr val="6600CC"/>
                </a:solidFill>
              </a:rPr>
              <a:t>T</a:t>
            </a:r>
            <a:r>
              <a:rPr b="1" sz="1800" lang="en-US">
                <a:solidFill>
                  <a:srgbClr val="6600CC"/>
                </a:solidFill>
              </a:rPr>
              <a:t>a</a:t>
            </a:r>
            <a:r>
              <a:rPr b="1" sz="1800" lang="en-US">
                <a:solidFill>
                  <a:srgbClr val="6600CC"/>
                </a:solidFill>
              </a:rPr>
              <a:t>n</a:t>
            </a:r>
            <a:r>
              <a:rPr b="1" sz="1800" lang="en-US">
                <a:solidFill>
                  <a:srgbClr val="6600CC"/>
                </a:solidFill>
              </a:rPr>
              <a:t>d</a:t>
            </a:r>
            <a:r>
              <a:rPr b="1" sz="1800" lang="en-US">
                <a:solidFill>
                  <a:srgbClr val="6600CC"/>
                </a:solidFill>
              </a:rPr>
              <a:t>a</a:t>
            </a:r>
            <a:r>
              <a:rPr b="1" sz="1800" lang="en-US">
                <a:solidFill>
                  <a:srgbClr val="6600CC"/>
                </a:solidFill>
              </a:rPr>
              <a:t> </a:t>
            </a:r>
            <a:r>
              <a:rPr b="1" sz="1800" lang="en-US">
                <a:solidFill>
                  <a:srgbClr val="6600CC"/>
                </a:solidFill>
              </a:rPr>
              <a:t>G</a:t>
            </a:r>
            <a:r>
              <a:rPr b="1" sz="1800" lang="en-US">
                <a:solidFill>
                  <a:srgbClr val="6600CC"/>
                </a:solidFill>
              </a:rPr>
              <a:t>a</a:t>
            </a:r>
            <a:r>
              <a:rPr b="1" sz="1800" lang="en-US">
                <a:solidFill>
                  <a:srgbClr val="6600CC"/>
                </a:solidFill>
              </a:rPr>
              <a:t>r</a:t>
            </a:r>
            <a:r>
              <a:rPr b="1" sz="1800" lang="en-US">
                <a:solidFill>
                  <a:srgbClr val="6600CC"/>
                </a:solidFill>
              </a:rPr>
              <a:t>i</a:t>
            </a:r>
            <a:r>
              <a:rPr b="1" sz="1800" lang="en-US">
                <a:solidFill>
                  <a:srgbClr val="6600CC"/>
                </a:solidFill>
              </a:rPr>
              <a:t>s</a:t>
            </a:r>
            <a:r>
              <a:rPr b="1" sz="1800" lang="en-US">
                <a:solidFill>
                  <a:srgbClr val="6600CC"/>
                </a:solidFill>
              </a:rPr>
              <a:t> </a:t>
            </a:r>
            <a:r>
              <a:rPr b="1" sz="1800" lang="en-US">
                <a:solidFill>
                  <a:srgbClr val="6600CC"/>
                </a:solidFill>
              </a:rPr>
              <a:t>M</a:t>
            </a:r>
            <a:r>
              <a:rPr b="1" sz="1800" lang="en-US">
                <a:solidFill>
                  <a:srgbClr val="6600CC"/>
                </a:solidFill>
              </a:rPr>
              <a:t>i</a:t>
            </a:r>
            <a:r>
              <a:rPr b="1" sz="1800" lang="en-US">
                <a:solidFill>
                  <a:srgbClr val="6600CC"/>
                </a:solidFill>
              </a:rPr>
              <a:t>r</a:t>
            </a:r>
            <a:r>
              <a:rPr b="1" sz="1800" lang="en-US">
                <a:solidFill>
                  <a:srgbClr val="6600CC"/>
                </a:solidFill>
              </a:rPr>
              <a:t>i</a:t>
            </a:r>
            <a:r>
              <a:rPr b="1" sz="1800" lang="en-US">
                <a:solidFill>
                  <a:srgbClr val="6600CC"/>
                </a:solidFill>
              </a:rPr>
              <a:t>n</a:t>
            </a:r>
            <a:r>
              <a:rPr b="1" sz="1800" lang="en-US">
                <a:solidFill>
                  <a:srgbClr val="6600CC"/>
                </a:solidFill>
              </a:rPr>
              <a:t>g</a:t>
            </a:r>
            <a:r>
              <a:rPr b="1" sz="1800" lang="en-US">
                <a:solidFill>
                  <a:srgbClr val="6600CC"/>
                </a:solidFill>
              </a:rPr>
              <a:t> </a:t>
            </a:r>
            <a:r>
              <a:rPr b="1" sz="1800" lang="en-US">
                <a:solidFill>
                  <a:srgbClr val="6600CC"/>
                </a:solidFill>
              </a:rPr>
              <a:t>(</a:t>
            </a:r>
            <a:r>
              <a:rPr b="1" sz="1800" lang="en-US">
                <a:solidFill>
                  <a:srgbClr val="6600CC"/>
                </a:solidFill>
              </a:rPr>
              <a:t>/</a:t>
            </a:r>
            <a:r>
              <a:rPr b="1" sz="1800" lang="en-US">
                <a:solidFill>
                  <a:srgbClr val="6600CC"/>
                </a:solidFill>
              </a:rPr>
              <a:t>)</a:t>
            </a:r>
            <a:endParaRPr sz="1800" lang="in-ID">
              <a:solidFill>
                <a:srgbClr val="6600CC"/>
              </a:solidFill>
            </a:endParaRPr>
          </a:p>
          <a:p>
            <a:r>
              <a:rPr b="1" sz="1800" lang="en-US">
                <a:solidFill>
                  <a:srgbClr val="6600CC"/>
                </a:solidFill>
              </a:rPr>
              <a:t> </a:t>
            </a:r>
            <a:r>
              <a:rPr b="1" sz="1800" lang="en-US">
                <a:solidFill>
                  <a:srgbClr val="6600CC"/>
                </a:solidFill>
              </a:rPr>
              <a:t> </a:t>
            </a:r>
            <a:r>
              <a:rPr b="1" sz="1800" lang="en-US">
                <a:solidFill>
                  <a:srgbClr val="6600CC"/>
                </a:solidFill>
              </a:rPr>
              <a:t> </a:t>
            </a:r>
            <a:r>
              <a:rPr b="0" sz="1800" lang="en-US">
                <a:solidFill>
                  <a:srgbClr val="6600CC"/>
                </a:solidFill>
              </a:rPr>
              <a:t> </a:t>
            </a:r>
            <a:r>
              <a:rPr b="0" sz="1800" lang="en-US">
                <a:solidFill>
                  <a:srgbClr val="6600CC"/>
                </a:solidFill>
              </a:rPr>
              <a:t>G</a:t>
            </a:r>
            <a:r>
              <a:rPr b="0" sz="1800" lang="en-US">
                <a:solidFill>
                  <a:srgbClr val="6600CC"/>
                </a:solidFill>
              </a:rPr>
              <a:t>a</a:t>
            </a:r>
            <a:r>
              <a:rPr b="0" sz="1800" lang="en-US">
                <a:solidFill>
                  <a:srgbClr val="6600CC"/>
                </a:solidFill>
              </a:rPr>
              <a:t>r</a:t>
            </a:r>
            <a:r>
              <a:rPr b="0" sz="1800" lang="en-US">
                <a:solidFill>
                  <a:srgbClr val="6600CC"/>
                </a:solidFill>
              </a:rPr>
              <a:t>i</a:t>
            </a:r>
            <a:r>
              <a:rPr b="0" sz="1800" lang="en-US">
                <a:solidFill>
                  <a:srgbClr val="6600CC"/>
                </a:solidFill>
              </a:rPr>
              <a:t>s</a:t>
            </a:r>
            <a:r>
              <a:rPr b="0" sz="1800" lang="en-US">
                <a:solidFill>
                  <a:srgbClr val="6600CC"/>
                </a:solidFill>
              </a:rPr>
              <a:t> </a:t>
            </a:r>
            <a:r>
              <a:rPr b="0" sz="1800" lang="en-US">
                <a:solidFill>
                  <a:srgbClr val="6600CC"/>
                </a:solidFill>
              </a:rPr>
              <a:t>m</a:t>
            </a:r>
            <a:r>
              <a:rPr b="0" sz="1800" lang="en-US">
                <a:solidFill>
                  <a:srgbClr val="6600CC"/>
                </a:solidFill>
              </a:rPr>
              <a:t>i</a:t>
            </a:r>
            <a:r>
              <a:rPr b="0" sz="1800" lang="en-US">
                <a:solidFill>
                  <a:srgbClr val="6600CC"/>
                </a:solidFill>
              </a:rPr>
              <a:t>r</a:t>
            </a:r>
            <a:r>
              <a:rPr b="0" sz="1800" lang="en-US">
                <a:solidFill>
                  <a:srgbClr val="6600CC"/>
                </a:solidFill>
              </a:rPr>
              <a:t>i</a:t>
            </a:r>
            <a:r>
              <a:rPr b="0" sz="1800" lang="en-US">
                <a:solidFill>
                  <a:srgbClr val="6600CC"/>
                </a:solidFill>
              </a:rPr>
              <a:t>n</a:t>
            </a:r>
            <a:r>
              <a:rPr b="0" sz="1800" lang="en-US">
                <a:solidFill>
                  <a:srgbClr val="6600CC"/>
                </a:solidFill>
              </a:rPr>
              <a:t>g</a:t>
            </a:r>
            <a:r>
              <a:rPr b="0" sz="1800" lang="en-US">
                <a:solidFill>
                  <a:srgbClr val="6600CC"/>
                </a:solidFill>
              </a:rPr>
              <a:t> </a:t>
            </a:r>
            <a:r>
              <a:rPr b="0" sz="1800" lang="en-US">
                <a:solidFill>
                  <a:srgbClr val="6600CC"/>
                </a:solidFill>
              </a:rPr>
              <a:t>b</a:t>
            </a:r>
            <a:r>
              <a:rPr b="0" sz="1800" lang="en-US">
                <a:solidFill>
                  <a:srgbClr val="6600CC"/>
                </a:solidFill>
              </a:rPr>
              <a:t>i</a:t>
            </a:r>
            <a:r>
              <a:rPr b="0" sz="1800" lang="en-US">
                <a:solidFill>
                  <a:srgbClr val="6600CC"/>
                </a:solidFill>
              </a:rPr>
              <a:t>a</a:t>
            </a:r>
            <a:r>
              <a:rPr b="0" sz="1800" lang="en-US">
                <a:solidFill>
                  <a:srgbClr val="6600CC"/>
                </a:solidFill>
              </a:rPr>
              <a:t>s</a:t>
            </a:r>
            <a:r>
              <a:rPr b="0" sz="1800" lang="en-US">
                <a:solidFill>
                  <a:srgbClr val="6600CC"/>
                </a:solidFill>
              </a:rPr>
              <a:t>a</a:t>
            </a:r>
            <a:r>
              <a:rPr b="0" sz="1800" lang="en-US">
                <a:solidFill>
                  <a:srgbClr val="6600CC"/>
                </a:solidFill>
              </a:rPr>
              <a:t>n</a:t>
            </a:r>
            <a:r>
              <a:rPr b="0" sz="1800" lang="en-US">
                <a:solidFill>
                  <a:srgbClr val="6600CC"/>
                </a:solidFill>
              </a:rPr>
              <a:t>y</a:t>
            </a:r>
            <a:r>
              <a:rPr b="0" sz="1800" lang="en-US">
                <a:solidFill>
                  <a:srgbClr val="6600CC"/>
                </a:solidFill>
              </a:rPr>
              <a:t>a</a:t>
            </a:r>
            <a:r>
              <a:rPr b="0" sz="1800" lang="en-US">
                <a:solidFill>
                  <a:srgbClr val="6600CC"/>
                </a:solidFill>
              </a:rPr>
              <a:t> </a:t>
            </a:r>
            <a:r>
              <a:rPr b="0" sz="1800" lang="en-US">
                <a:solidFill>
                  <a:srgbClr val="6600CC"/>
                </a:solidFill>
              </a:rPr>
              <a:t>d</a:t>
            </a:r>
            <a:r>
              <a:rPr b="0" sz="1800" lang="en-US">
                <a:solidFill>
                  <a:srgbClr val="6600CC"/>
                </a:solidFill>
              </a:rPr>
              <a:t>i</a:t>
            </a:r>
            <a:r>
              <a:rPr b="0" sz="1800" lang="en-US">
                <a:solidFill>
                  <a:srgbClr val="6600CC"/>
                </a:solidFill>
              </a:rPr>
              <a:t> </a:t>
            </a:r>
            <a:r>
              <a:rPr b="0" sz="1800" lang="en-US">
                <a:solidFill>
                  <a:srgbClr val="6600CC"/>
                </a:solidFill>
              </a:rPr>
              <a:t>p</a:t>
            </a:r>
            <a:r>
              <a:rPr b="0" sz="1800" lang="en-US">
                <a:solidFill>
                  <a:srgbClr val="6600CC"/>
                </a:solidFill>
              </a:rPr>
              <a:t>a</a:t>
            </a:r>
            <a:r>
              <a:rPr b="0" sz="1800" lang="en-US">
                <a:solidFill>
                  <a:srgbClr val="6600CC"/>
                </a:solidFill>
              </a:rPr>
              <a:t>k</a:t>
            </a:r>
            <a:r>
              <a:rPr b="0" sz="1800" lang="en-US">
                <a:solidFill>
                  <a:srgbClr val="6600CC"/>
                </a:solidFill>
              </a:rPr>
              <a:t>a</a:t>
            </a:r>
            <a:r>
              <a:rPr b="0" sz="1800" lang="en-US">
                <a:solidFill>
                  <a:srgbClr val="6600CC"/>
                </a:solidFill>
              </a:rPr>
              <a:t>i</a:t>
            </a:r>
            <a:r>
              <a:rPr b="0" sz="1800" lang="en-US">
                <a:solidFill>
                  <a:srgbClr val="6600CC"/>
                </a:solidFill>
              </a:rPr>
              <a:t> </a:t>
            </a:r>
            <a:r>
              <a:rPr b="0" sz="1800" lang="en-US">
                <a:solidFill>
                  <a:srgbClr val="6600CC"/>
                </a:solidFill>
              </a:rPr>
              <a:t>u</a:t>
            </a:r>
            <a:r>
              <a:rPr b="0" sz="1800" lang="en-US">
                <a:solidFill>
                  <a:srgbClr val="6600CC"/>
                </a:solidFill>
              </a:rPr>
              <a:t>n</a:t>
            </a:r>
            <a:r>
              <a:rPr b="0" sz="1800" lang="en-US">
                <a:solidFill>
                  <a:srgbClr val="6600CC"/>
                </a:solidFill>
              </a:rPr>
              <a:t>t</a:t>
            </a:r>
            <a:r>
              <a:rPr b="0" sz="1800" lang="en-US">
                <a:solidFill>
                  <a:srgbClr val="6600CC"/>
                </a:solidFill>
              </a:rPr>
              <a:t>u</a:t>
            </a:r>
            <a:r>
              <a:rPr b="0" sz="1800" lang="en-US">
                <a:solidFill>
                  <a:srgbClr val="6600CC"/>
                </a:solidFill>
              </a:rPr>
              <a:t>k</a:t>
            </a:r>
            <a:r>
              <a:rPr b="0" sz="1800" lang="en-US">
                <a:solidFill>
                  <a:srgbClr val="6600CC"/>
                </a:solidFill>
              </a:rPr>
              <a:t> </a:t>
            </a:r>
            <a:r>
              <a:rPr b="0" sz="1800" lang="en-US">
                <a:solidFill>
                  <a:srgbClr val="6600CC"/>
                </a:solidFill>
              </a:rPr>
              <a:t>p</a:t>
            </a:r>
            <a:r>
              <a:rPr b="0" sz="1800" lang="en-US">
                <a:solidFill>
                  <a:srgbClr val="6600CC"/>
                </a:solidFill>
              </a:rPr>
              <a:t>e</a:t>
            </a:r>
            <a:r>
              <a:rPr b="0" sz="1800" lang="en-US">
                <a:solidFill>
                  <a:srgbClr val="6600CC"/>
                </a:solidFill>
              </a:rPr>
              <a:t>n</a:t>
            </a:r>
            <a:r>
              <a:rPr b="0" sz="1800" lang="en-US">
                <a:solidFill>
                  <a:srgbClr val="6600CC"/>
                </a:solidFill>
              </a:rPr>
              <a:t>g</a:t>
            </a:r>
            <a:r>
              <a:rPr b="0" sz="1800" lang="en-US">
                <a:solidFill>
                  <a:srgbClr val="6600CC"/>
                </a:solidFill>
              </a:rPr>
              <a:t>g</a:t>
            </a:r>
            <a:r>
              <a:rPr b="0" sz="1800" lang="en-US">
                <a:solidFill>
                  <a:srgbClr val="6600CC"/>
                </a:solidFill>
              </a:rPr>
              <a:t>a</a:t>
            </a:r>
            <a:r>
              <a:rPr b="0" sz="1800" lang="en-US">
                <a:solidFill>
                  <a:srgbClr val="6600CC"/>
                </a:solidFill>
              </a:rPr>
              <a:t>n</a:t>
            </a:r>
            <a:r>
              <a:rPr b="0" sz="1800" lang="en-US">
                <a:solidFill>
                  <a:srgbClr val="6600CC"/>
                </a:solidFill>
              </a:rPr>
              <a:t>t</a:t>
            </a:r>
            <a:r>
              <a:rPr b="0" sz="1800" lang="en-US">
                <a:solidFill>
                  <a:srgbClr val="6600CC"/>
                </a:solidFill>
              </a:rPr>
              <a:t>i</a:t>
            </a:r>
            <a:r>
              <a:rPr b="0" sz="1800" lang="en-US">
                <a:solidFill>
                  <a:srgbClr val="6600CC"/>
                </a:solidFill>
              </a:rPr>
              <a:t> </a:t>
            </a:r>
            <a:r>
              <a:rPr b="0" sz="1800" lang="en-US">
                <a:solidFill>
                  <a:srgbClr val="6600CC"/>
                </a:solidFill>
              </a:rPr>
              <a:t>k</a:t>
            </a:r>
            <a:r>
              <a:rPr b="0" sz="1800" lang="en-US">
                <a:solidFill>
                  <a:srgbClr val="6600CC"/>
                </a:solidFill>
              </a:rPr>
              <a:t>a</a:t>
            </a:r>
            <a:r>
              <a:rPr b="0" sz="1800" lang="en-US">
                <a:solidFill>
                  <a:srgbClr val="6600CC"/>
                </a:solidFill>
              </a:rPr>
              <a:t>t</a:t>
            </a:r>
            <a:r>
              <a:rPr b="0" sz="1800" lang="en-US">
                <a:solidFill>
                  <a:srgbClr val="6600CC"/>
                </a:solidFill>
              </a:rPr>
              <a:t>a</a:t>
            </a:r>
            <a:r>
              <a:rPr b="0" sz="1800" lang="en-US">
                <a:solidFill>
                  <a:srgbClr val="6600CC"/>
                </a:solidFill>
              </a:rPr>
              <a:t> </a:t>
            </a:r>
            <a:r>
              <a:rPr b="0" sz="1800" lang="en-US">
                <a:solidFill>
                  <a:srgbClr val="6600CC"/>
                </a:solidFill>
              </a:rPr>
              <a:t>d</a:t>
            </a:r>
            <a:r>
              <a:rPr b="0" sz="1800" lang="en-US">
                <a:solidFill>
                  <a:srgbClr val="6600CC"/>
                </a:solidFill>
              </a:rPr>
              <a:t>a</a:t>
            </a:r>
            <a:r>
              <a:rPr b="0" sz="1800" lang="en-US">
                <a:solidFill>
                  <a:srgbClr val="6600CC"/>
                </a:solidFill>
              </a:rPr>
              <a:t>n</a:t>
            </a:r>
            <a:r>
              <a:rPr b="0" sz="1800" lang="en-US">
                <a:solidFill>
                  <a:srgbClr val="6600CC"/>
                </a:solidFill>
              </a:rPr>
              <a:t>,</a:t>
            </a:r>
            <a:r>
              <a:rPr b="0" sz="1800" lang="en-US">
                <a:solidFill>
                  <a:srgbClr val="6600CC"/>
                </a:solidFill>
              </a:rPr>
              <a:t> </a:t>
            </a:r>
            <a:r>
              <a:rPr b="0" sz="1800" lang="en-US">
                <a:solidFill>
                  <a:srgbClr val="6600CC"/>
                </a:solidFill>
              </a:rPr>
              <a:t>a</a:t>
            </a:r>
            <a:r>
              <a:rPr b="0" sz="1800" lang="en-US">
                <a:solidFill>
                  <a:srgbClr val="6600CC"/>
                </a:solidFill>
              </a:rPr>
              <a:t>t</a:t>
            </a:r>
            <a:r>
              <a:rPr b="0" sz="1800" lang="en-US">
                <a:solidFill>
                  <a:srgbClr val="6600CC"/>
                </a:solidFill>
              </a:rPr>
              <a:t>a</a:t>
            </a:r>
            <a:r>
              <a:rPr b="0" sz="1800" lang="en-US">
                <a:solidFill>
                  <a:srgbClr val="6600CC"/>
                </a:solidFill>
              </a:rPr>
              <a:t>u</a:t>
            </a:r>
            <a:r>
              <a:rPr b="0" sz="1800" lang="en-US">
                <a:solidFill>
                  <a:srgbClr val="6600CC"/>
                </a:solidFill>
              </a:rPr>
              <a:t>,</a:t>
            </a:r>
            <a:r>
              <a:rPr b="0" sz="1800" lang="en-US">
                <a:solidFill>
                  <a:srgbClr val="6600CC"/>
                </a:solidFill>
              </a:rPr>
              <a:t> </a:t>
            </a:r>
            <a:r>
              <a:rPr b="0" sz="1800" lang="en-US">
                <a:solidFill>
                  <a:srgbClr val="6600CC"/>
                </a:solidFill>
              </a:rPr>
              <a:t>s</a:t>
            </a:r>
            <a:r>
              <a:rPr b="0" sz="1800" lang="en-US">
                <a:solidFill>
                  <a:srgbClr val="6600CC"/>
                </a:solidFill>
              </a:rPr>
              <a:t>e</a:t>
            </a:r>
            <a:r>
              <a:rPr b="0" sz="1800" lang="en-US">
                <a:solidFill>
                  <a:srgbClr val="6600CC"/>
                </a:solidFill>
              </a:rPr>
              <a:t>r</a:t>
            </a:r>
            <a:r>
              <a:rPr b="0" sz="1800" lang="en-US">
                <a:solidFill>
                  <a:srgbClr val="6600CC"/>
                </a:solidFill>
              </a:rPr>
              <a:t>t</a:t>
            </a:r>
            <a:r>
              <a:rPr b="0" sz="1800" lang="en-US">
                <a:solidFill>
                  <a:srgbClr val="6600CC"/>
                </a:solidFill>
              </a:rPr>
              <a:t>a</a:t>
            </a:r>
            <a:r>
              <a:rPr b="0" sz="1800" lang="en-US">
                <a:solidFill>
                  <a:srgbClr val="6600CC"/>
                </a:solidFill>
              </a:rPr>
              <a:t> </a:t>
            </a:r>
            <a:r>
              <a:rPr b="0" sz="1800" lang="en-US">
                <a:solidFill>
                  <a:srgbClr val="6600CC"/>
                </a:solidFill>
              </a:rPr>
              <a:t>t</a:t>
            </a:r>
            <a:r>
              <a:rPr b="0" sz="1800" lang="en-US">
                <a:solidFill>
                  <a:srgbClr val="6600CC"/>
                </a:solidFill>
              </a:rPr>
              <a:t>i</a:t>
            </a:r>
            <a:r>
              <a:rPr b="0" sz="1800" lang="en-US">
                <a:solidFill>
                  <a:srgbClr val="6600CC"/>
                </a:solidFill>
              </a:rPr>
              <a:t>a</a:t>
            </a:r>
            <a:r>
              <a:rPr b="0" sz="1800" lang="en-US">
                <a:solidFill>
                  <a:srgbClr val="6600CC"/>
                </a:solidFill>
              </a:rPr>
              <a:t>p</a:t>
            </a:r>
            <a:r>
              <a:rPr b="0" sz="1800" lang="en-US">
                <a:solidFill>
                  <a:srgbClr val="6600CC"/>
                </a:solidFill>
              </a:rPr>
              <a:t> </a:t>
            </a:r>
            <a:r>
              <a:rPr b="0" sz="1800" lang="en-US">
                <a:solidFill>
                  <a:srgbClr val="6600CC"/>
                </a:solidFill>
              </a:rPr>
              <a:t>(</a:t>
            </a:r>
            <a:r>
              <a:rPr b="0" sz="1800" lang="en-US">
                <a:solidFill>
                  <a:srgbClr val="6600CC"/>
                </a:solidFill>
              </a:rPr>
              <a:t>p</a:t>
            </a:r>
            <a:r>
              <a:rPr b="0" sz="1800" lang="en-US">
                <a:solidFill>
                  <a:srgbClr val="6600CC"/>
                </a:solidFill>
              </a:rPr>
              <a:t>e</a:t>
            </a:r>
            <a:r>
              <a:rPr b="0" sz="1800" lang="en-US">
                <a:solidFill>
                  <a:srgbClr val="6600CC"/>
                </a:solidFill>
              </a:rPr>
              <a:t>r</a:t>
            </a:r>
            <a:r>
              <a:rPr b="0" sz="1800" lang="en-US">
                <a:solidFill>
                  <a:srgbClr val="6600CC"/>
                </a:solidFill>
              </a:rPr>
              <a:t>)</a:t>
            </a:r>
            <a:r>
              <a:rPr b="0" sz="1800" lang="en-US">
                <a:solidFill>
                  <a:srgbClr val="6600CC"/>
                </a:solidFill>
              </a:rPr>
              <a:t>.</a:t>
            </a:r>
            <a:endParaRPr sz="1800" lang="in-ID">
              <a:solidFill>
                <a:srgbClr val="6600CC"/>
              </a:solidFill>
            </a:endParaRPr>
          </a:p>
          <a:p>
            <a:r>
              <a:rPr b="1" sz="1800" lang="en-US">
                <a:solidFill>
                  <a:srgbClr val="6600CC"/>
                </a:solidFill>
              </a:rPr>
              <a:t> </a:t>
            </a:r>
            <a:r>
              <a:rPr b="1" sz="1800" lang="en-US">
                <a:solidFill>
                  <a:srgbClr val="6600CC"/>
                </a:solidFill>
              </a:rPr>
              <a:t> </a:t>
            </a:r>
            <a:r>
              <a:rPr b="1" sz="1800" lang="en-US">
                <a:solidFill>
                  <a:srgbClr val="6600CC"/>
                </a:solidFill>
              </a:rPr>
              <a:t> </a:t>
            </a:r>
            <a:endParaRPr sz="1800" lang="in-ID">
              <a:solidFill>
                <a:srgbClr val="6600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5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6096"/>
            <a:ext cx="12192000" cy="6851904"/>
          </a:xfrm>
          <a:prstGeom prst="rect"/>
        </p:spPr>
      </p:pic>
      <p:pic>
        <p:nvPicPr>
          <p:cNvPr id="2097216" name="图片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8451" r="9894"/>
          <a:stretch>
            <a:fillRect/>
          </a:stretch>
        </p:blipFill>
        <p:spPr>
          <a:xfrm>
            <a:off x="-650929" y="-1122937"/>
            <a:ext cx="13576515" cy="9351636"/>
          </a:xfrm>
          <a:prstGeom prst="rect"/>
        </p:spPr>
      </p:pic>
      <p:pic>
        <p:nvPicPr>
          <p:cNvPr id="2097217" name="图片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r="74331" b="88924"/>
          <a:stretch>
            <a:fillRect/>
          </a:stretch>
        </p:blipFill>
        <p:spPr>
          <a:xfrm>
            <a:off x="-273567" y="-138457"/>
            <a:ext cx="3129566" cy="759532"/>
          </a:xfrm>
          <a:prstGeom prst="rect"/>
        </p:spPr>
      </p:pic>
      <p:pic>
        <p:nvPicPr>
          <p:cNvPr id="2097218" name="图片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3063" t="10700" r="80880" b="48920"/>
          <a:stretch>
            <a:fillRect/>
          </a:stretch>
        </p:blipFill>
        <p:spPr>
          <a:xfrm>
            <a:off x="176850" y="476521"/>
            <a:ext cx="1909051" cy="2700303"/>
          </a:xfrm>
          <a:prstGeom prst="rect"/>
        </p:spPr>
      </p:pic>
      <p:pic>
        <p:nvPicPr>
          <p:cNvPr id="2097219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4014" t="64415" r="75810" b="12296"/>
          <a:stretch>
            <a:fillRect/>
          </a:stretch>
        </p:blipFill>
        <p:spPr>
          <a:xfrm>
            <a:off x="646516" y="4336119"/>
            <a:ext cx="2560263" cy="1662160"/>
          </a:xfrm>
          <a:prstGeom prst="rect"/>
        </p:spPr>
      </p:pic>
      <p:pic>
        <p:nvPicPr>
          <p:cNvPr id="2097220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9930" t="52958" r="82570" b="34646"/>
          <a:stretch>
            <a:fillRect/>
          </a:stretch>
        </p:blipFill>
        <p:spPr>
          <a:xfrm>
            <a:off x="1131375" y="3455851"/>
            <a:ext cx="914400" cy="850006"/>
          </a:xfrm>
          <a:prstGeom prst="rect"/>
        </p:spPr>
      </p:pic>
      <p:pic>
        <p:nvPicPr>
          <p:cNvPr id="2097221" name="图片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87465" t="1873" r="2500" b="79533"/>
          <a:stretch>
            <a:fillRect/>
          </a:stretch>
        </p:blipFill>
        <p:spPr>
          <a:xfrm>
            <a:off x="10864617" y="36535"/>
            <a:ext cx="1208563" cy="1259448"/>
          </a:xfrm>
          <a:prstGeom prst="rect"/>
        </p:spPr>
      </p:pic>
      <p:pic>
        <p:nvPicPr>
          <p:cNvPr id="2097222" name="图片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73838" t="89393" r="6198" b="465"/>
          <a:stretch>
            <a:fillRect/>
          </a:stretch>
        </p:blipFill>
        <p:spPr>
          <a:xfrm>
            <a:off x="9757893" y="6144009"/>
            <a:ext cx="2434107" cy="695459"/>
          </a:xfrm>
          <a:prstGeom prst="rect"/>
        </p:spPr>
      </p:pic>
      <p:pic>
        <p:nvPicPr>
          <p:cNvPr id="2097223" name="图片 1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4" cstate="print"/>
          <a:srcRect l="25423" r="19789" b="72883"/>
          <a:stretch>
            <a:fillRect/>
          </a:stretch>
        </p:blipFill>
        <p:spPr>
          <a:xfrm>
            <a:off x="3506928" y="-138457"/>
            <a:ext cx="6679771" cy="1859475"/>
          </a:xfrm>
          <a:prstGeom prst="rect"/>
        </p:spPr>
      </p:pic>
      <p:pic>
        <p:nvPicPr>
          <p:cNvPr id="2097224" name="图片 1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5" cstate="print"/>
          <a:srcRect l="40169" t="78873" r="35932"/>
          <a:stretch>
            <a:fillRect/>
          </a:stretch>
        </p:blipFill>
        <p:spPr>
          <a:xfrm>
            <a:off x="4997364" y="5181539"/>
            <a:ext cx="3371603" cy="1676461"/>
          </a:xfrm>
          <a:prstGeom prst="rect"/>
        </p:spPr>
      </p:pic>
      <p:sp>
        <p:nvSpPr>
          <p:cNvPr id="1048710" name=""/>
          <p:cNvSpPr txBox="1"/>
          <p:nvPr/>
        </p:nvSpPr>
        <p:spPr>
          <a:xfrm>
            <a:off x="3206779" y="2605461"/>
            <a:ext cx="6170580" cy="993141"/>
          </a:xfrm>
          <a:prstGeom prst="rect"/>
        </p:spPr>
        <p:txBody>
          <a:bodyPr rtlCol="0" wrap="square">
            <a:spAutoFit/>
          </a:bodyPr>
          <a:p>
            <a:r>
              <a:rPr sz="6000" i="1" lang="en-US">
                <a:solidFill>
                  <a:srgbClr val="02A5E3"/>
                </a:solidFill>
              </a:rPr>
              <a:t>T</a:t>
            </a:r>
            <a:r>
              <a:rPr sz="6000" i="1" lang="en-US">
                <a:solidFill>
                  <a:srgbClr val="02A5E3"/>
                </a:solidFill>
              </a:rPr>
              <a:t>H</a:t>
            </a:r>
            <a:r>
              <a:rPr sz="6000" i="1" lang="en-US">
                <a:solidFill>
                  <a:srgbClr val="02A5E3"/>
                </a:solidFill>
              </a:rPr>
              <a:t>A</a:t>
            </a:r>
            <a:r>
              <a:rPr sz="6000" i="1" lang="en-US">
                <a:solidFill>
                  <a:srgbClr val="02A5E3"/>
                </a:solidFill>
              </a:rPr>
              <a:t>N</a:t>
            </a:r>
            <a:r>
              <a:rPr sz="6000" i="1" lang="en-US">
                <a:solidFill>
                  <a:srgbClr val="02A5E3"/>
                </a:solidFill>
              </a:rPr>
              <a:t>K</a:t>
            </a:r>
            <a:r>
              <a:rPr sz="6000" i="1" lang="en-US">
                <a:solidFill>
                  <a:srgbClr val="02A5E3"/>
                </a:solidFill>
              </a:rPr>
              <a:t> </a:t>
            </a:r>
            <a:r>
              <a:rPr sz="6000" i="1" lang="en-US">
                <a:solidFill>
                  <a:srgbClr val="02A5E3"/>
                </a:solidFill>
              </a:rPr>
              <a:t>Y</a:t>
            </a:r>
            <a:r>
              <a:rPr sz="6000" i="1" lang="en-US">
                <a:solidFill>
                  <a:srgbClr val="02A5E3"/>
                </a:solidFill>
              </a:rPr>
              <a:t>O</a:t>
            </a:r>
            <a:r>
              <a:rPr sz="6000" i="1" lang="en-US">
                <a:solidFill>
                  <a:srgbClr val="02A5E3"/>
                </a:solidFill>
              </a:rPr>
              <a:t>U</a:t>
            </a:r>
            <a:endParaRPr sz="2800" lang="in-ID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Microsoft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PC</dc:creator>
  <cp:lastModifiedBy>PC</cp:lastModifiedBy>
  <dcterms:created xsi:type="dcterms:W3CDTF">2019-02-12T14:23:14Z</dcterms:created>
  <dcterms:modified xsi:type="dcterms:W3CDTF">2022-12-12T01:38:21Z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697a6db0528448e89af085ccf60c5ed3</vt:lpwstr>
  </property>
</Properties>
</file>