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s/slide2.xml" ContentType="application/vnd.openxmlformats-officedocument.presentationml.slide+xml"/>
  <Override PartName="/ppt/theme/themeOverride1.xml" ContentType="application/vnd.openxmlformats-officedocument.themeOverr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Override2.xml" ContentType="application/vnd.openxmlformats-officedocument.themeOverr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Override3.xml" ContentType="application/vnd.openxmlformats-officedocument.themeOverr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5" r:id="rId1"/>
  </p:sldMasterIdLst>
  <p:notesMasterIdLst>
    <p:notesMasterId r:id="rId2"/>
  </p:notesMasterIdLst>
  <p:handoutMasterIdLst>
    <p:handoutMasterId r:id="rId3"/>
  </p:handoutMasterIdLst>
  <p:sldIdLst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5" r:id="rId12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AA43"/>
    <a:srgbClr val="F33F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74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" y="15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0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0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7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8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D0CE6C-ED64-4A6E-9114-17035BD9B48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B28D56-C02F-4077-851E-D53A99F67A1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D0CE6C-ED64-4A6E-9114-17035BD9B48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B28D56-C02F-4077-851E-D53A99F67A1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6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77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7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D0CE6C-ED64-4A6E-9114-17035BD9B48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B28D56-C02F-4077-851E-D53A99F67A1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5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D0CE6C-ED64-4A6E-9114-17035BD9B48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B28D56-C02F-4077-851E-D53A99F67A1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86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D0CE6C-ED64-4A6E-9114-17035BD9B48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B28D56-C02F-4077-851E-D53A99F67A1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6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D0CE6C-ED64-4A6E-9114-17035BD9B48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B28D56-C02F-4077-851E-D53A99F67A1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47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D0CE6C-ED64-4A6E-9114-17035BD9B48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B28D56-C02F-4077-851E-D53A99F67A1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D0CE6C-ED64-4A6E-9114-17035BD9B48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B28D56-C02F-4077-851E-D53A99F67A1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91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92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9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D0CE6C-ED64-4A6E-9114-17035BD9B48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B28D56-C02F-4077-851E-D53A99F67A1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59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60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61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6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D0CE6C-ED64-4A6E-9114-17035BD9B48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B28D56-C02F-4077-851E-D53A99F67A1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9D0CE6C-ED64-4A6E-9114-17035BD9B48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B28D56-C02F-4077-851E-D53A99F67A17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hemeOverride" Target="../theme/themeOverride1.xml"/><Relationship Id="rId3" Type="http://schemas.openxmlformats.org/officeDocument/2006/relationships/slideLayout" Target="../slideLayouts/slideLayout1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themeOverride" Target="../theme/themeOverride2.xml"/><Relationship Id="rId3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themeOverride" Target="../theme/themeOverride3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PA_文本框 3"/>
          <p:cNvSpPr txBox="1"/>
          <p:nvPr>
            <p:custDataLst>
              <p:tags r:id="rId1"/>
            </p:custDataLst>
          </p:nvPr>
        </p:nvSpPr>
        <p:spPr>
          <a:xfrm>
            <a:off x="394970" y="2065020"/>
            <a:ext cx="11552555" cy="14122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endParaRPr altLang="zh-CN" b="1" dirty="0" sz="4000" lang="en-US">
              <a:ln w="17780" cmpd="sng">
                <a:noFill/>
                <a:prstDash val="solid"/>
                <a:miter lim="800000"/>
              </a:ln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4400" lang="en-US">
                <a:ln w="17780" cmpd="sng">
                  <a:noFill/>
                  <a:prstDash val="solid"/>
                  <a:miter lim="800000"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endParaRPr altLang="zh-CN" b="1" dirty="0" sz="6600" lang="en-US">
              <a:ln w="17780" cmpd="sng">
                <a:noFill/>
                <a:prstDash val="solid"/>
                <a:miter lim="800000"/>
              </a:ln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2" name="PA_文本框 5"/>
          <p:cNvSpPr txBox="1"/>
          <p:nvPr>
            <p:custDataLst>
              <p:tags r:id="rId2"/>
            </p:custDataLst>
          </p:nvPr>
        </p:nvSpPr>
        <p:spPr>
          <a:xfrm>
            <a:off x="3169285" y="3477260"/>
            <a:ext cx="6514465" cy="624840"/>
          </a:xfrm>
          <a:prstGeom prst="rect"/>
          <a:noFill/>
          <a:effectLst/>
        </p:spPr>
        <p:txBody>
          <a:bodyPr rtlCol="0" wrap="square">
            <a:spAutoFit/>
          </a:bodyPr>
          <a:p>
            <a:pPr algn="ctr"/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altLang="zh-CN" b="1" dirty="0" sz="16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altLang="zh-CN" b="1" dirty="0" sz="1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endParaRPr altLang="zh-CN" b="1" dirty="0" sz="105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3" name="文本框 7"/>
          <p:cNvSpPr txBox="1"/>
          <p:nvPr/>
        </p:nvSpPr>
        <p:spPr>
          <a:xfrm>
            <a:off x="949067" y="4315829"/>
            <a:ext cx="3488598" cy="13106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altLang="en-US" b="1" dirty="0" sz="2400" kumimoji="1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2204121427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altLang="en-US" b="1" dirty="0" sz="2400" kumimoji="1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2204121437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altLang="en-US" b="1" dirty="0" sz="20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2000" kumimoji="1" lang="zh-C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endParaRPr altLang="en-US" b="1" dirty="0" kumimoji="1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2" presetSubtype="2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2150"/>
                            </p:stCondLst>
                            <p:childTnLst>
                              <p:par>
                                <p:cTn fill="hold" grpId="0" id="1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1000" id="12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15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500" id="16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/>
      <p:bldP spid="1048612" grpId="0" bldLvl="0" animBg="1"/>
      <p:bldP spid="10486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 txBox="1"/>
          <p:nvPr/>
        </p:nvSpPr>
        <p:spPr>
          <a:xfrm>
            <a:off x="551400" y="1916430"/>
            <a:ext cx="11089199" cy="26695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Rumusan masalah</a:t>
            </a:r>
            <a:endParaRPr b="1"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yang dimaksud dengan ragam bahasa?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Apa saja macam-macam ragam bahasa?</a:t>
            </a:r>
            <a:endParaRPr sz="2800" lang="en-US">
              <a:solidFill>
                <a:srgbClr val="000000"/>
              </a:solidFill>
            </a:endParaRPr>
          </a:p>
          <a:p>
            <a:pPr algn="l"/>
            <a:r>
              <a:rPr sz="2800" lang="en-US">
                <a:solidFill>
                  <a:srgbClr val="000000"/>
                </a:solidFill>
              </a:rPr>
              <a:t>C.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Bagaimana cara menggunakan ragam bahasa yang baik dan benar?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 1"/>
          <p:cNvSpPr txBox="1"/>
          <p:nvPr/>
        </p:nvSpPr>
        <p:spPr>
          <a:xfrm>
            <a:off x="3876040" y="1757680"/>
            <a:ext cx="4439920" cy="891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dirty="0" sz="5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altLang="zh-CN" dirty="0" sz="54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6" name="Oval 6"/>
          <p:cNvSpPr>
            <a:spLocks noChangeArrowheads="1"/>
          </p:cNvSpPr>
          <p:nvPr/>
        </p:nvSpPr>
        <p:spPr bwMode="auto">
          <a:xfrm>
            <a:off x="2124283" y="2762331"/>
            <a:ext cx="774700" cy="774700"/>
          </a:xfrm>
          <a:prstGeom prst="ellipse"/>
          <a:solidFill>
            <a:srgbClr val="FFAA43"/>
          </a:solidFill>
          <a:ln w="12700">
            <a:solidFill>
              <a:srgbClr val="FFAA43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US" sz="2400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7" name="Text Box 24"/>
          <p:cNvSpPr txBox="1">
            <a:spLocks noChangeArrowheads="1"/>
          </p:cNvSpPr>
          <p:nvPr/>
        </p:nvSpPr>
        <p:spPr bwMode="auto">
          <a:xfrm>
            <a:off x="907199" y="2677664"/>
            <a:ext cx="944879" cy="878840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altLang="zh-CN" sz="5335" lang="zh-C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altLang="zh-CN" sz="5335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8" name="文本框 65"/>
          <p:cNvSpPr txBox="1">
            <a:spLocks noChangeArrowheads="1"/>
          </p:cNvSpPr>
          <p:nvPr/>
        </p:nvSpPr>
        <p:spPr bwMode="auto">
          <a:xfrm>
            <a:off x="2668267" y="2799214"/>
            <a:ext cx="6209396" cy="10566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en-US" b="1" dirty="0" sz="3200" lang="zh-CN"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altLang="en-US" b="1" dirty="0" sz="3200" lang="zh-CN"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endParaRPr altLang="en-US" b="1" dirty="0" sz="3200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9" name="Oval 10"/>
          <p:cNvSpPr>
            <a:spLocks noChangeArrowheads="1"/>
          </p:cNvSpPr>
          <p:nvPr/>
        </p:nvSpPr>
        <p:spPr bwMode="auto">
          <a:xfrm>
            <a:off x="2176558" y="3778919"/>
            <a:ext cx="774700" cy="774700"/>
          </a:xfrm>
          <a:prstGeom prst="ellipse"/>
          <a:solidFill>
            <a:srgbClr val="F33F0C"/>
          </a:solidFill>
          <a:ln w="12700">
            <a:solidFill>
              <a:srgbClr val="F33F0C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US" sz="2400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20" name="Text Box 25"/>
          <p:cNvSpPr txBox="1">
            <a:spLocks noChangeArrowheads="1"/>
          </p:cNvSpPr>
          <p:nvPr/>
        </p:nvSpPr>
        <p:spPr bwMode="auto">
          <a:xfrm>
            <a:off x="943388" y="3662503"/>
            <a:ext cx="944880" cy="878841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altLang="zh-CN" sz="5335" lang="zh-C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altLang="zh-CN" sz="5335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21" name="文本框 66"/>
          <p:cNvSpPr txBox="1">
            <a:spLocks noChangeArrowheads="1"/>
          </p:cNvSpPr>
          <p:nvPr/>
        </p:nvSpPr>
        <p:spPr bwMode="auto">
          <a:xfrm>
            <a:off x="2720542" y="3892737"/>
            <a:ext cx="7916273" cy="10566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b="1" dirty="0" sz="3200" lang="en-US"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altLang="en-US" b="1" dirty="0" sz="3200" lang="zh-CN"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endParaRPr altLang="en-US" b="1" dirty="0" sz="3200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22" name="Freeform 20"/>
          <p:cNvSpPr>
            <a:spLocks noEditPoints="1"/>
          </p:cNvSpPr>
          <p:nvPr/>
        </p:nvSpPr>
        <p:spPr bwMode="auto">
          <a:xfrm>
            <a:off x="2355000" y="3001568"/>
            <a:ext cx="313267" cy="325967"/>
          </a:xfrm>
          <a:custGeom>
            <a:avLst/>
            <a:gdLst>
              <a:gd name="T0" fmla="*/ 586 w 71"/>
              <a:gd name="T1" fmla="*/ 52 h 74"/>
              <a:gd name="T2" fmla="*/ 586 w 71"/>
              <a:gd name="T3" fmla="*/ 44 h 74"/>
              <a:gd name="T4" fmla="*/ 461 w 71"/>
              <a:gd name="T5" fmla="*/ 0 h 74"/>
              <a:gd name="T6" fmla="*/ 344 w 71"/>
              <a:gd name="T7" fmla="*/ 44 h 74"/>
              <a:gd name="T8" fmla="*/ 292 w 71"/>
              <a:gd name="T9" fmla="*/ 100 h 74"/>
              <a:gd name="T10" fmla="*/ 292 w 71"/>
              <a:gd name="T11" fmla="*/ 173 h 74"/>
              <a:gd name="T12" fmla="*/ 369 w 71"/>
              <a:gd name="T13" fmla="*/ 173 h 74"/>
              <a:gd name="T14" fmla="*/ 417 w 71"/>
              <a:gd name="T15" fmla="*/ 117 h 74"/>
              <a:gd name="T16" fmla="*/ 461 w 71"/>
              <a:gd name="T17" fmla="*/ 100 h 74"/>
              <a:gd name="T18" fmla="*/ 509 w 71"/>
              <a:gd name="T19" fmla="*/ 117 h 74"/>
              <a:gd name="T20" fmla="*/ 517 w 71"/>
              <a:gd name="T21" fmla="*/ 125 h 74"/>
              <a:gd name="T22" fmla="*/ 534 w 71"/>
              <a:gd name="T23" fmla="*/ 173 h 74"/>
              <a:gd name="T24" fmla="*/ 517 w 71"/>
              <a:gd name="T25" fmla="*/ 216 h 74"/>
              <a:gd name="T26" fmla="*/ 400 w 71"/>
              <a:gd name="T27" fmla="*/ 341 h 74"/>
              <a:gd name="T28" fmla="*/ 344 w 71"/>
              <a:gd name="T29" fmla="*/ 360 h 74"/>
              <a:gd name="T30" fmla="*/ 300 w 71"/>
              <a:gd name="T31" fmla="*/ 341 h 74"/>
              <a:gd name="T32" fmla="*/ 300 w 71"/>
              <a:gd name="T33" fmla="*/ 333 h 74"/>
              <a:gd name="T34" fmla="*/ 225 w 71"/>
              <a:gd name="T35" fmla="*/ 408 h 74"/>
              <a:gd name="T36" fmla="*/ 225 w 71"/>
              <a:gd name="T37" fmla="*/ 416 h 74"/>
              <a:gd name="T38" fmla="*/ 344 w 71"/>
              <a:gd name="T39" fmla="*/ 460 h 74"/>
              <a:gd name="T40" fmla="*/ 344 w 71"/>
              <a:gd name="T41" fmla="*/ 460 h 74"/>
              <a:gd name="T42" fmla="*/ 469 w 71"/>
              <a:gd name="T43" fmla="*/ 416 h 74"/>
              <a:gd name="T44" fmla="*/ 586 w 71"/>
              <a:gd name="T45" fmla="*/ 289 h 74"/>
              <a:gd name="T46" fmla="*/ 644 w 71"/>
              <a:gd name="T47" fmla="*/ 173 h 74"/>
              <a:gd name="T48" fmla="*/ 586 w 71"/>
              <a:gd name="T49" fmla="*/ 52 h 74"/>
              <a:gd name="T50" fmla="*/ 281 w 71"/>
              <a:gd name="T51" fmla="*/ 493 h 74"/>
              <a:gd name="T52" fmla="*/ 225 w 71"/>
              <a:gd name="T53" fmla="*/ 549 h 74"/>
              <a:gd name="T54" fmla="*/ 183 w 71"/>
              <a:gd name="T55" fmla="*/ 568 h 74"/>
              <a:gd name="T56" fmla="*/ 135 w 71"/>
              <a:gd name="T57" fmla="*/ 549 h 74"/>
              <a:gd name="T58" fmla="*/ 125 w 71"/>
              <a:gd name="T59" fmla="*/ 541 h 74"/>
              <a:gd name="T60" fmla="*/ 108 w 71"/>
              <a:gd name="T61" fmla="*/ 493 h 74"/>
              <a:gd name="T62" fmla="*/ 125 w 71"/>
              <a:gd name="T63" fmla="*/ 450 h 74"/>
              <a:gd name="T64" fmla="*/ 244 w 71"/>
              <a:gd name="T65" fmla="*/ 325 h 74"/>
              <a:gd name="T66" fmla="*/ 300 w 71"/>
              <a:gd name="T67" fmla="*/ 308 h 74"/>
              <a:gd name="T68" fmla="*/ 344 w 71"/>
              <a:gd name="T69" fmla="*/ 325 h 74"/>
              <a:gd name="T70" fmla="*/ 344 w 71"/>
              <a:gd name="T71" fmla="*/ 333 h 74"/>
              <a:gd name="T72" fmla="*/ 344 w 71"/>
              <a:gd name="T73" fmla="*/ 333 h 74"/>
              <a:gd name="T74" fmla="*/ 417 w 71"/>
              <a:gd name="T75" fmla="*/ 260 h 74"/>
              <a:gd name="T76" fmla="*/ 417 w 71"/>
              <a:gd name="T77" fmla="*/ 252 h 74"/>
              <a:gd name="T78" fmla="*/ 409 w 71"/>
              <a:gd name="T79" fmla="*/ 243 h 74"/>
              <a:gd name="T80" fmla="*/ 392 w 71"/>
              <a:gd name="T81" fmla="*/ 233 h 74"/>
              <a:gd name="T82" fmla="*/ 300 w 71"/>
              <a:gd name="T83" fmla="*/ 208 h 74"/>
              <a:gd name="T84" fmla="*/ 173 w 71"/>
              <a:gd name="T85" fmla="*/ 252 h 74"/>
              <a:gd name="T86" fmla="*/ 56 w 71"/>
              <a:gd name="T87" fmla="*/ 377 h 74"/>
              <a:gd name="T88" fmla="*/ 0 w 71"/>
              <a:gd name="T89" fmla="*/ 493 h 74"/>
              <a:gd name="T90" fmla="*/ 56 w 71"/>
              <a:gd name="T91" fmla="*/ 616 h 74"/>
              <a:gd name="T92" fmla="*/ 56 w 71"/>
              <a:gd name="T93" fmla="*/ 624 h 74"/>
              <a:gd name="T94" fmla="*/ 183 w 71"/>
              <a:gd name="T95" fmla="*/ 666 h 74"/>
              <a:gd name="T96" fmla="*/ 183 w 71"/>
              <a:gd name="T97" fmla="*/ 666 h 74"/>
              <a:gd name="T98" fmla="*/ 300 w 71"/>
              <a:gd name="T99" fmla="*/ 624 h 74"/>
              <a:gd name="T100" fmla="*/ 352 w 71"/>
              <a:gd name="T101" fmla="*/ 568 h 74"/>
              <a:gd name="T102" fmla="*/ 352 w 71"/>
              <a:gd name="T103" fmla="*/ 493 h 74"/>
              <a:gd name="T104" fmla="*/ 281 w 71"/>
              <a:gd name="T105" fmla="*/ 493 h 7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1" h="74">
                <a:moveTo>
                  <a:pt x="65" y="6"/>
                </a:moveTo>
                <a:cubicBezTo>
                  <a:pt x="65" y="5"/>
                  <a:pt x="65" y="5"/>
                  <a:pt x="65" y="5"/>
                </a:cubicBezTo>
                <a:cubicBezTo>
                  <a:pt x="61" y="1"/>
                  <a:pt x="56" y="0"/>
                  <a:pt x="51" y="0"/>
                </a:cubicBezTo>
                <a:cubicBezTo>
                  <a:pt x="47" y="0"/>
                  <a:pt x="42" y="1"/>
                  <a:pt x="38" y="5"/>
                </a:cubicBezTo>
                <a:cubicBezTo>
                  <a:pt x="32" y="11"/>
                  <a:pt x="32" y="11"/>
                  <a:pt x="32" y="11"/>
                </a:cubicBezTo>
                <a:cubicBezTo>
                  <a:pt x="30" y="13"/>
                  <a:pt x="30" y="17"/>
                  <a:pt x="32" y="19"/>
                </a:cubicBezTo>
                <a:cubicBezTo>
                  <a:pt x="35" y="21"/>
                  <a:pt x="38" y="21"/>
                  <a:pt x="41" y="19"/>
                </a:cubicBezTo>
                <a:cubicBezTo>
                  <a:pt x="46" y="13"/>
                  <a:pt x="46" y="13"/>
                  <a:pt x="46" y="13"/>
                </a:cubicBezTo>
                <a:cubicBezTo>
                  <a:pt x="48" y="12"/>
                  <a:pt x="50" y="11"/>
                  <a:pt x="51" y="11"/>
                </a:cubicBezTo>
                <a:cubicBezTo>
                  <a:pt x="53" y="11"/>
                  <a:pt x="55" y="12"/>
                  <a:pt x="56" y="13"/>
                </a:cubicBezTo>
                <a:cubicBezTo>
                  <a:pt x="57" y="14"/>
                  <a:pt x="57" y="14"/>
                  <a:pt x="57" y="14"/>
                </a:cubicBezTo>
                <a:cubicBezTo>
                  <a:pt x="58" y="15"/>
                  <a:pt x="59" y="17"/>
                  <a:pt x="59" y="19"/>
                </a:cubicBezTo>
                <a:cubicBezTo>
                  <a:pt x="59" y="21"/>
                  <a:pt x="58" y="23"/>
                  <a:pt x="57" y="24"/>
                </a:cubicBezTo>
                <a:cubicBezTo>
                  <a:pt x="44" y="38"/>
                  <a:pt x="44" y="38"/>
                  <a:pt x="44" y="38"/>
                </a:cubicBezTo>
                <a:cubicBezTo>
                  <a:pt x="42" y="39"/>
                  <a:pt x="40" y="40"/>
                  <a:pt x="38" y="40"/>
                </a:cubicBezTo>
                <a:cubicBezTo>
                  <a:pt x="37" y="40"/>
                  <a:pt x="35" y="39"/>
                  <a:pt x="33" y="38"/>
                </a:cubicBezTo>
                <a:cubicBezTo>
                  <a:pt x="33" y="37"/>
                  <a:pt x="33" y="37"/>
                  <a:pt x="33" y="37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6"/>
                  <a:pt x="25" y="46"/>
                  <a:pt x="25" y="46"/>
                </a:cubicBezTo>
                <a:cubicBezTo>
                  <a:pt x="29" y="50"/>
                  <a:pt x="34" y="51"/>
                  <a:pt x="38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43" y="51"/>
                  <a:pt x="48" y="50"/>
                  <a:pt x="52" y="46"/>
                </a:cubicBezTo>
                <a:cubicBezTo>
                  <a:pt x="65" y="32"/>
                  <a:pt x="65" y="32"/>
                  <a:pt x="65" y="32"/>
                </a:cubicBezTo>
                <a:cubicBezTo>
                  <a:pt x="69" y="29"/>
                  <a:pt x="71" y="24"/>
                  <a:pt x="71" y="19"/>
                </a:cubicBezTo>
                <a:cubicBezTo>
                  <a:pt x="71" y="14"/>
                  <a:pt x="69" y="9"/>
                  <a:pt x="65" y="6"/>
                </a:cubicBezTo>
                <a:close/>
                <a:moveTo>
                  <a:pt x="31" y="55"/>
                </a:moveTo>
                <a:cubicBezTo>
                  <a:pt x="25" y="61"/>
                  <a:pt x="25" y="61"/>
                  <a:pt x="25" y="61"/>
                </a:cubicBezTo>
                <a:cubicBezTo>
                  <a:pt x="23" y="62"/>
                  <a:pt x="21" y="63"/>
                  <a:pt x="20" y="63"/>
                </a:cubicBezTo>
                <a:cubicBezTo>
                  <a:pt x="18" y="63"/>
                  <a:pt x="16" y="62"/>
                  <a:pt x="15" y="61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59"/>
                  <a:pt x="12" y="57"/>
                  <a:pt x="12" y="55"/>
                </a:cubicBezTo>
                <a:cubicBezTo>
                  <a:pt x="12" y="53"/>
                  <a:pt x="13" y="51"/>
                  <a:pt x="14" y="50"/>
                </a:cubicBezTo>
                <a:cubicBezTo>
                  <a:pt x="27" y="36"/>
                  <a:pt x="27" y="36"/>
                  <a:pt x="27" y="36"/>
                </a:cubicBezTo>
                <a:cubicBezTo>
                  <a:pt x="29" y="35"/>
                  <a:pt x="31" y="34"/>
                  <a:pt x="33" y="34"/>
                </a:cubicBezTo>
                <a:cubicBezTo>
                  <a:pt x="34" y="34"/>
                  <a:pt x="36" y="35"/>
                  <a:pt x="38" y="36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7"/>
                  <a:pt x="45" y="27"/>
                  <a:pt x="45" y="27"/>
                </a:cubicBezTo>
                <a:cubicBezTo>
                  <a:pt x="44" y="27"/>
                  <a:pt x="44" y="26"/>
                  <a:pt x="43" y="26"/>
                </a:cubicBezTo>
                <a:cubicBezTo>
                  <a:pt x="40" y="24"/>
                  <a:pt x="36" y="23"/>
                  <a:pt x="33" y="23"/>
                </a:cubicBezTo>
                <a:cubicBezTo>
                  <a:pt x="28" y="23"/>
                  <a:pt x="23" y="24"/>
                  <a:pt x="19" y="28"/>
                </a:cubicBezTo>
                <a:cubicBezTo>
                  <a:pt x="6" y="42"/>
                  <a:pt x="6" y="42"/>
                  <a:pt x="6" y="42"/>
                </a:cubicBezTo>
                <a:cubicBezTo>
                  <a:pt x="2" y="45"/>
                  <a:pt x="0" y="50"/>
                  <a:pt x="0" y="55"/>
                </a:cubicBezTo>
                <a:cubicBezTo>
                  <a:pt x="0" y="60"/>
                  <a:pt x="2" y="65"/>
                  <a:pt x="6" y="68"/>
                </a:cubicBezTo>
                <a:cubicBezTo>
                  <a:pt x="6" y="69"/>
                  <a:pt x="6" y="69"/>
                  <a:pt x="6" y="69"/>
                </a:cubicBezTo>
                <a:cubicBezTo>
                  <a:pt x="10" y="73"/>
                  <a:pt x="15" y="74"/>
                  <a:pt x="20" y="74"/>
                </a:cubicBezTo>
                <a:cubicBezTo>
                  <a:pt x="20" y="74"/>
                  <a:pt x="20" y="74"/>
                  <a:pt x="20" y="74"/>
                </a:cubicBezTo>
                <a:cubicBezTo>
                  <a:pt x="24" y="74"/>
                  <a:pt x="29" y="73"/>
                  <a:pt x="33" y="69"/>
                </a:cubicBezTo>
                <a:cubicBezTo>
                  <a:pt x="39" y="63"/>
                  <a:pt x="39" y="63"/>
                  <a:pt x="39" y="63"/>
                </a:cubicBezTo>
                <a:cubicBezTo>
                  <a:pt x="41" y="61"/>
                  <a:pt x="41" y="57"/>
                  <a:pt x="39" y="55"/>
                </a:cubicBezTo>
                <a:cubicBezTo>
                  <a:pt x="37" y="53"/>
                  <a:pt x="33" y="53"/>
                  <a:pt x="3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sz="2400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23" name="Freeform 20"/>
          <p:cNvSpPr>
            <a:spLocks noEditPoints="1"/>
          </p:cNvSpPr>
          <p:nvPr/>
        </p:nvSpPr>
        <p:spPr bwMode="auto">
          <a:xfrm>
            <a:off x="2407275" y="4003285"/>
            <a:ext cx="313267" cy="325967"/>
          </a:xfrm>
          <a:custGeom>
            <a:avLst/>
            <a:gdLst>
              <a:gd name="T0" fmla="*/ 586 w 71"/>
              <a:gd name="T1" fmla="*/ 52 h 74"/>
              <a:gd name="T2" fmla="*/ 586 w 71"/>
              <a:gd name="T3" fmla="*/ 44 h 74"/>
              <a:gd name="T4" fmla="*/ 461 w 71"/>
              <a:gd name="T5" fmla="*/ 0 h 74"/>
              <a:gd name="T6" fmla="*/ 344 w 71"/>
              <a:gd name="T7" fmla="*/ 44 h 74"/>
              <a:gd name="T8" fmla="*/ 292 w 71"/>
              <a:gd name="T9" fmla="*/ 100 h 74"/>
              <a:gd name="T10" fmla="*/ 292 w 71"/>
              <a:gd name="T11" fmla="*/ 173 h 74"/>
              <a:gd name="T12" fmla="*/ 369 w 71"/>
              <a:gd name="T13" fmla="*/ 173 h 74"/>
              <a:gd name="T14" fmla="*/ 417 w 71"/>
              <a:gd name="T15" fmla="*/ 117 h 74"/>
              <a:gd name="T16" fmla="*/ 461 w 71"/>
              <a:gd name="T17" fmla="*/ 100 h 74"/>
              <a:gd name="T18" fmla="*/ 509 w 71"/>
              <a:gd name="T19" fmla="*/ 117 h 74"/>
              <a:gd name="T20" fmla="*/ 517 w 71"/>
              <a:gd name="T21" fmla="*/ 125 h 74"/>
              <a:gd name="T22" fmla="*/ 534 w 71"/>
              <a:gd name="T23" fmla="*/ 173 h 74"/>
              <a:gd name="T24" fmla="*/ 517 w 71"/>
              <a:gd name="T25" fmla="*/ 216 h 74"/>
              <a:gd name="T26" fmla="*/ 400 w 71"/>
              <a:gd name="T27" fmla="*/ 341 h 74"/>
              <a:gd name="T28" fmla="*/ 344 w 71"/>
              <a:gd name="T29" fmla="*/ 360 h 74"/>
              <a:gd name="T30" fmla="*/ 300 w 71"/>
              <a:gd name="T31" fmla="*/ 341 h 74"/>
              <a:gd name="T32" fmla="*/ 300 w 71"/>
              <a:gd name="T33" fmla="*/ 333 h 74"/>
              <a:gd name="T34" fmla="*/ 225 w 71"/>
              <a:gd name="T35" fmla="*/ 408 h 74"/>
              <a:gd name="T36" fmla="*/ 225 w 71"/>
              <a:gd name="T37" fmla="*/ 416 h 74"/>
              <a:gd name="T38" fmla="*/ 344 w 71"/>
              <a:gd name="T39" fmla="*/ 460 h 74"/>
              <a:gd name="T40" fmla="*/ 344 w 71"/>
              <a:gd name="T41" fmla="*/ 460 h 74"/>
              <a:gd name="T42" fmla="*/ 469 w 71"/>
              <a:gd name="T43" fmla="*/ 416 h 74"/>
              <a:gd name="T44" fmla="*/ 586 w 71"/>
              <a:gd name="T45" fmla="*/ 289 h 74"/>
              <a:gd name="T46" fmla="*/ 644 w 71"/>
              <a:gd name="T47" fmla="*/ 173 h 74"/>
              <a:gd name="T48" fmla="*/ 586 w 71"/>
              <a:gd name="T49" fmla="*/ 52 h 74"/>
              <a:gd name="T50" fmla="*/ 281 w 71"/>
              <a:gd name="T51" fmla="*/ 493 h 74"/>
              <a:gd name="T52" fmla="*/ 225 w 71"/>
              <a:gd name="T53" fmla="*/ 549 h 74"/>
              <a:gd name="T54" fmla="*/ 183 w 71"/>
              <a:gd name="T55" fmla="*/ 568 h 74"/>
              <a:gd name="T56" fmla="*/ 135 w 71"/>
              <a:gd name="T57" fmla="*/ 549 h 74"/>
              <a:gd name="T58" fmla="*/ 125 w 71"/>
              <a:gd name="T59" fmla="*/ 541 h 74"/>
              <a:gd name="T60" fmla="*/ 108 w 71"/>
              <a:gd name="T61" fmla="*/ 493 h 74"/>
              <a:gd name="T62" fmla="*/ 125 w 71"/>
              <a:gd name="T63" fmla="*/ 450 h 74"/>
              <a:gd name="T64" fmla="*/ 244 w 71"/>
              <a:gd name="T65" fmla="*/ 325 h 74"/>
              <a:gd name="T66" fmla="*/ 300 w 71"/>
              <a:gd name="T67" fmla="*/ 308 h 74"/>
              <a:gd name="T68" fmla="*/ 344 w 71"/>
              <a:gd name="T69" fmla="*/ 325 h 74"/>
              <a:gd name="T70" fmla="*/ 344 w 71"/>
              <a:gd name="T71" fmla="*/ 333 h 74"/>
              <a:gd name="T72" fmla="*/ 344 w 71"/>
              <a:gd name="T73" fmla="*/ 333 h 74"/>
              <a:gd name="T74" fmla="*/ 417 w 71"/>
              <a:gd name="T75" fmla="*/ 260 h 74"/>
              <a:gd name="T76" fmla="*/ 417 w 71"/>
              <a:gd name="T77" fmla="*/ 252 h 74"/>
              <a:gd name="T78" fmla="*/ 409 w 71"/>
              <a:gd name="T79" fmla="*/ 243 h 74"/>
              <a:gd name="T80" fmla="*/ 392 w 71"/>
              <a:gd name="T81" fmla="*/ 233 h 74"/>
              <a:gd name="T82" fmla="*/ 300 w 71"/>
              <a:gd name="T83" fmla="*/ 208 h 74"/>
              <a:gd name="T84" fmla="*/ 173 w 71"/>
              <a:gd name="T85" fmla="*/ 252 h 74"/>
              <a:gd name="T86" fmla="*/ 56 w 71"/>
              <a:gd name="T87" fmla="*/ 377 h 74"/>
              <a:gd name="T88" fmla="*/ 0 w 71"/>
              <a:gd name="T89" fmla="*/ 493 h 74"/>
              <a:gd name="T90" fmla="*/ 56 w 71"/>
              <a:gd name="T91" fmla="*/ 616 h 74"/>
              <a:gd name="T92" fmla="*/ 56 w 71"/>
              <a:gd name="T93" fmla="*/ 624 h 74"/>
              <a:gd name="T94" fmla="*/ 183 w 71"/>
              <a:gd name="T95" fmla="*/ 666 h 74"/>
              <a:gd name="T96" fmla="*/ 183 w 71"/>
              <a:gd name="T97" fmla="*/ 666 h 74"/>
              <a:gd name="T98" fmla="*/ 300 w 71"/>
              <a:gd name="T99" fmla="*/ 624 h 74"/>
              <a:gd name="T100" fmla="*/ 352 w 71"/>
              <a:gd name="T101" fmla="*/ 568 h 74"/>
              <a:gd name="T102" fmla="*/ 352 w 71"/>
              <a:gd name="T103" fmla="*/ 493 h 74"/>
              <a:gd name="T104" fmla="*/ 281 w 71"/>
              <a:gd name="T105" fmla="*/ 493 h 7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1" h="74">
                <a:moveTo>
                  <a:pt x="65" y="6"/>
                </a:moveTo>
                <a:cubicBezTo>
                  <a:pt x="65" y="5"/>
                  <a:pt x="65" y="5"/>
                  <a:pt x="65" y="5"/>
                </a:cubicBezTo>
                <a:cubicBezTo>
                  <a:pt x="61" y="1"/>
                  <a:pt x="56" y="0"/>
                  <a:pt x="51" y="0"/>
                </a:cubicBezTo>
                <a:cubicBezTo>
                  <a:pt x="47" y="0"/>
                  <a:pt x="42" y="1"/>
                  <a:pt x="38" y="5"/>
                </a:cubicBezTo>
                <a:cubicBezTo>
                  <a:pt x="32" y="11"/>
                  <a:pt x="32" y="11"/>
                  <a:pt x="32" y="11"/>
                </a:cubicBezTo>
                <a:cubicBezTo>
                  <a:pt x="30" y="13"/>
                  <a:pt x="30" y="17"/>
                  <a:pt x="32" y="19"/>
                </a:cubicBezTo>
                <a:cubicBezTo>
                  <a:pt x="35" y="21"/>
                  <a:pt x="38" y="21"/>
                  <a:pt x="41" y="19"/>
                </a:cubicBezTo>
                <a:cubicBezTo>
                  <a:pt x="46" y="13"/>
                  <a:pt x="46" y="13"/>
                  <a:pt x="46" y="13"/>
                </a:cubicBezTo>
                <a:cubicBezTo>
                  <a:pt x="48" y="12"/>
                  <a:pt x="50" y="11"/>
                  <a:pt x="51" y="11"/>
                </a:cubicBezTo>
                <a:cubicBezTo>
                  <a:pt x="53" y="11"/>
                  <a:pt x="55" y="12"/>
                  <a:pt x="56" y="13"/>
                </a:cubicBezTo>
                <a:cubicBezTo>
                  <a:pt x="57" y="14"/>
                  <a:pt x="57" y="14"/>
                  <a:pt x="57" y="14"/>
                </a:cubicBezTo>
                <a:cubicBezTo>
                  <a:pt x="58" y="15"/>
                  <a:pt x="59" y="17"/>
                  <a:pt x="59" y="19"/>
                </a:cubicBezTo>
                <a:cubicBezTo>
                  <a:pt x="59" y="21"/>
                  <a:pt x="58" y="23"/>
                  <a:pt x="57" y="24"/>
                </a:cubicBezTo>
                <a:cubicBezTo>
                  <a:pt x="44" y="38"/>
                  <a:pt x="44" y="38"/>
                  <a:pt x="44" y="38"/>
                </a:cubicBezTo>
                <a:cubicBezTo>
                  <a:pt x="42" y="39"/>
                  <a:pt x="40" y="40"/>
                  <a:pt x="38" y="40"/>
                </a:cubicBezTo>
                <a:cubicBezTo>
                  <a:pt x="37" y="40"/>
                  <a:pt x="35" y="39"/>
                  <a:pt x="33" y="38"/>
                </a:cubicBezTo>
                <a:cubicBezTo>
                  <a:pt x="33" y="37"/>
                  <a:pt x="33" y="37"/>
                  <a:pt x="33" y="37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6"/>
                  <a:pt x="25" y="46"/>
                  <a:pt x="25" y="46"/>
                </a:cubicBezTo>
                <a:cubicBezTo>
                  <a:pt x="29" y="50"/>
                  <a:pt x="34" y="51"/>
                  <a:pt x="38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43" y="51"/>
                  <a:pt x="48" y="50"/>
                  <a:pt x="52" y="46"/>
                </a:cubicBezTo>
                <a:cubicBezTo>
                  <a:pt x="65" y="32"/>
                  <a:pt x="65" y="32"/>
                  <a:pt x="65" y="32"/>
                </a:cubicBezTo>
                <a:cubicBezTo>
                  <a:pt x="69" y="29"/>
                  <a:pt x="71" y="24"/>
                  <a:pt x="71" y="19"/>
                </a:cubicBezTo>
                <a:cubicBezTo>
                  <a:pt x="71" y="14"/>
                  <a:pt x="69" y="9"/>
                  <a:pt x="65" y="6"/>
                </a:cubicBezTo>
                <a:close/>
                <a:moveTo>
                  <a:pt x="31" y="55"/>
                </a:moveTo>
                <a:cubicBezTo>
                  <a:pt x="25" y="61"/>
                  <a:pt x="25" y="61"/>
                  <a:pt x="25" y="61"/>
                </a:cubicBezTo>
                <a:cubicBezTo>
                  <a:pt x="23" y="62"/>
                  <a:pt x="21" y="63"/>
                  <a:pt x="20" y="63"/>
                </a:cubicBezTo>
                <a:cubicBezTo>
                  <a:pt x="18" y="63"/>
                  <a:pt x="16" y="62"/>
                  <a:pt x="15" y="61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59"/>
                  <a:pt x="12" y="57"/>
                  <a:pt x="12" y="55"/>
                </a:cubicBezTo>
                <a:cubicBezTo>
                  <a:pt x="12" y="53"/>
                  <a:pt x="13" y="51"/>
                  <a:pt x="14" y="50"/>
                </a:cubicBezTo>
                <a:cubicBezTo>
                  <a:pt x="27" y="36"/>
                  <a:pt x="27" y="36"/>
                  <a:pt x="27" y="36"/>
                </a:cubicBezTo>
                <a:cubicBezTo>
                  <a:pt x="29" y="35"/>
                  <a:pt x="31" y="34"/>
                  <a:pt x="33" y="34"/>
                </a:cubicBezTo>
                <a:cubicBezTo>
                  <a:pt x="34" y="34"/>
                  <a:pt x="36" y="35"/>
                  <a:pt x="38" y="36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7"/>
                  <a:pt x="45" y="27"/>
                  <a:pt x="45" y="27"/>
                </a:cubicBezTo>
                <a:cubicBezTo>
                  <a:pt x="44" y="27"/>
                  <a:pt x="44" y="26"/>
                  <a:pt x="43" y="26"/>
                </a:cubicBezTo>
                <a:cubicBezTo>
                  <a:pt x="40" y="24"/>
                  <a:pt x="36" y="23"/>
                  <a:pt x="33" y="23"/>
                </a:cubicBezTo>
                <a:cubicBezTo>
                  <a:pt x="28" y="23"/>
                  <a:pt x="23" y="24"/>
                  <a:pt x="19" y="28"/>
                </a:cubicBezTo>
                <a:cubicBezTo>
                  <a:pt x="6" y="42"/>
                  <a:pt x="6" y="42"/>
                  <a:pt x="6" y="42"/>
                </a:cubicBezTo>
                <a:cubicBezTo>
                  <a:pt x="2" y="45"/>
                  <a:pt x="0" y="50"/>
                  <a:pt x="0" y="55"/>
                </a:cubicBezTo>
                <a:cubicBezTo>
                  <a:pt x="0" y="60"/>
                  <a:pt x="2" y="65"/>
                  <a:pt x="6" y="68"/>
                </a:cubicBezTo>
                <a:cubicBezTo>
                  <a:pt x="6" y="69"/>
                  <a:pt x="6" y="69"/>
                  <a:pt x="6" y="69"/>
                </a:cubicBezTo>
                <a:cubicBezTo>
                  <a:pt x="10" y="73"/>
                  <a:pt x="15" y="74"/>
                  <a:pt x="20" y="74"/>
                </a:cubicBezTo>
                <a:cubicBezTo>
                  <a:pt x="20" y="74"/>
                  <a:pt x="20" y="74"/>
                  <a:pt x="20" y="74"/>
                </a:cubicBezTo>
                <a:cubicBezTo>
                  <a:pt x="24" y="74"/>
                  <a:pt x="29" y="73"/>
                  <a:pt x="33" y="69"/>
                </a:cubicBezTo>
                <a:cubicBezTo>
                  <a:pt x="39" y="63"/>
                  <a:pt x="39" y="63"/>
                  <a:pt x="39" y="63"/>
                </a:cubicBezTo>
                <a:cubicBezTo>
                  <a:pt x="41" y="61"/>
                  <a:pt x="41" y="57"/>
                  <a:pt x="39" y="55"/>
                </a:cubicBezTo>
                <a:cubicBezTo>
                  <a:pt x="37" y="53"/>
                  <a:pt x="33" y="53"/>
                  <a:pt x="3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sz="2400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4"/>
          <p:cNvGrpSpPr/>
          <p:nvPr/>
        </p:nvGrpSpPr>
        <p:grpSpPr>
          <a:xfrm>
            <a:off x="9171335" y="3548338"/>
            <a:ext cx="1213615" cy="2929243"/>
            <a:chOff x="3949700" y="1112838"/>
            <a:chExt cx="1185863" cy="2862262"/>
          </a:xfrm>
          <a:solidFill>
            <a:srgbClr val="F33F0C"/>
          </a:solidFill>
        </p:grpSpPr>
        <p:sp>
          <p:nvSpPr>
            <p:cNvPr id="1048624" name="Freeform 6"/>
            <p:cNvSpPr/>
            <p:nvPr/>
          </p:nvSpPr>
          <p:spPr bwMode="auto">
            <a:xfrm>
              <a:off x="4302125" y="1112838"/>
              <a:ext cx="471488" cy="481013"/>
            </a:xfrm>
            <a:custGeom>
              <a:avLst/>
              <a:gdLst>
                <a:gd name="T0" fmla="*/ 298 w 595"/>
                <a:gd name="T1" fmla="*/ 0 h 608"/>
                <a:gd name="T2" fmla="*/ 342 w 595"/>
                <a:gd name="T3" fmla="*/ 4 h 608"/>
                <a:gd name="T4" fmla="*/ 383 w 595"/>
                <a:gd name="T5" fmla="*/ 14 h 608"/>
                <a:gd name="T6" fmla="*/ 423 w 595"/>
                <a:gd name="T7" fmla="*/ 29 h 608"/>
                <a:gd name="T8" fmla="*/ 459 w 595"/>
                <a:gd name="T9" fmla="*/ 50 h 608"/>
                <a:gd name="T10" fmla="*/ 492 w 595"/>
                <a:gd name="T11" fmla="*/ 76 h 608"/>
                <a:gd name="T12" fmla="*/ 522 w 595"/>
                <a:gd name="T13" fmla="*/ 105 h 608"/>
                <a:gd name="T14" fmla="*/ 547 w 595"/>
                <a:gd name="T15" fmla="*/ 139 h 608"/>
                <a:gd name="T16" fmla="*/ 567 w 595"/>
                <a:gd name="T17" fmla="*/ 177 h 608"/>
                <a:gd name="T18" fmla="*/ 583 w 595"/>
                <a:gd name="T19" fmla="*/ 217 h 608"/>
                <a:gd name="T20" fmla="*/ 592 w 595"/>
                <a:gd name="T21" fmla="*/ 260 h 608"/>
                <a:gd name="T22" fmla="*/ 595 w 595"/>
                <a:gd name="T23" fmla="*/ 305 h 608"/>
                <a:gd name="T24" fmla="*/ 592 w 595"/>
                <a:gd name="T25" fmla="*/ 350 h 608"/>
                <a:gd name="T26" fmla="*/ 583 w 595"/>
                <a:gd name="T27" fmla="*/ 392 h 608"/>
                <a:gd name="T28" fmla="*/ 567 w 595"/>
                <a:gd name="T29" fmla="*/ 433 h 608"/>
                <a:gd name="T30" fmla="*/ 547 w 595"/>
                <a:gd name="T31" fmla="*/ 470 h 608"/>
                <a:gd name="T32" fmla="*/ 522 w 595"/>
                <a:gd name="T33" fmla="*/ 503 h 608"/>
                <a:gd name="T34" fmla="*/ 492 w 595"/>
                <a:gd name="T35" fmla="*/ 534 h 608"/>
                <a:gd name="T36" fmla="*/ 459 w 595"/>
                <a:gd name="T37" fmla="*/ 559 h 608"/>
                <a:gd name="T38" fmla="*/ 423 w 595"/>
                <a:gd name="T39" fmla="*/ 580 h 608"/>
                <a:gd name="T40" fmla="*/ 383 w 595"/>
                <a:gd name="T41" fmla="*/ 595 h 608"/>
                <a:gd name="T42" fmla="*/ 342 w 595"/>
                <a:gd name="T43" fmla="*/ 604 h 608"/>
                <a:gd name="T44" fmla="*/ 298 w 595"/>
                <a:gd name="T45" fmla="*/ 608 h 608"/>
                <a:gd name="T46" fmla="*/ 254 w 595"/>
                <a:gd name="T47" fmla="*/ 604 h 608"/>
                <a:gd name="T48" fmla="*/ 212 w 595"/>
                <a:gd name="T49" fmla="*/ 595 h 608"/>
                <a:gd name="T50" fmla="*/ 172 w 595"/>
                <a:gd name="T51" fmla="*/ 580 h 608"/>
                <a:gd name="T52" fmla="*/ 136 w 595"/>
                <a:gd name="T53" fmla="*/ 559 h 608"/>
                <a:gd name="T54" fmla="*/ 103 w 595"/>
                <a:gd name="T55" fmla="*/ 534 h 608"/>
                <a:gd name="T56" fmla="*/ 73 w 595"/>
                <a:gd name="T57" fmla="*/ 503 h 608"/>
                <a:gd name="T58" fmla="*/ 48 w 595"/>
                <a:gd name="T59" fmla="*/ 470 h 608"/>
                <a:gd name="T60" fmla="*/ 28 w 595"/>
                <a:gd name="T61" fmla="*/ 433 h 608"/>
                <a:gd name="T62" fmla="*/ 13 w 595"/>
                <a:gd name="T63" fmla="*/ 392 h 608"/>
                <a:gd name="T64" fmla="*/ 4 w 595"/>
                <a:gd name="T65" fmla="*/ 350 h 608"/>
                <a:gd name="T66" fmla="*/ 0 w 595"/>
                <a:gd name="T67" fmla="*/ 305 h 608"/>
                <a:gd name="T68" fmla="*/ 4 w 595"/>
                <a:gd name="T69" fmla="*/ 260 h 608"/>
                <a:gd name="T70" fmla="*/ 13 w 595"/>
                <a:gd name="T71" fmla="*/ 217 h 608"/>
                <a:gd name="T72" fmla="*/ 28 w 595"/>
                <a:gd name="T73" fmla="*/ 177 h 608"/>
                <a:gd name="T74" fmla="*/ 48 w 595"/>
                <a:gd name="T75" fmla="*/ 139 h 608"/>
                <a:gd name="T76" fmla="*/ 73 w 595"/>
                <a:gd name="T77" fmla="*/ 105 h 608"/>
                <a:gd name="T78" fmla="*/ 103 w 595"/>
                <a:gd name="T79" fmla="*/ 76 h 608"/>
                <a:gd name="T80" fmla="*/ 136 w 595"/>
                <a:gd name="T81" fmla="*/ 50 h 608"/>
                <a:gd name="T82" fmla="*/ 172 w 595"/>
                <a:gd name="T83" fmla="*/ 29 h 608"/>
                <a:gd name="T84" fmla="*/ 212 w 595"/>
                <a:gd name="T85" fmla="*/ 14 h 608"/>
                <a:gd name="T86" fmla="*/ 254 w 595"/>
                <a:gd name="T87" fmla="*/ 4 h 608"/>
                <a:gd name="T88" fmla="*/ 298 w 595"/>
                <a:gd name="T8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5" h="608">
                  <a:moveTo>
                    <a:pt x="298" y="0"/>
                  </a:moveTo>
                  <a:lnTo>
                    <a:pt x="342" y="4"/>
                  </a:lnTo>
                  <a:lnTo>
                    <a:pt x="383" y="14"/>
                  </a:lnTo>
                  <a:lnTo>
                    <a:pt x="423" y="29"/>
                  </a:lnTo>
                  <a:lnTo>
                    <a:pt x="459" y="50"/>
                  </a:lnTo>
                  <a:lnTo>
                    <a:pt x="492" y="76"/>
                  </a:lnTo>
                  <a:lnTo>
                    <a:pt x="522" y="105"/>
                  </a:lnTo>
                  <a:lnTo>
                    <a:pt x="547" y="139"/>
                  </a:lnTo>
                  <a:lnTo>
                    <a:pt x="567" y="177"/>
                  </a:lnTo>
                  <a:lnTo>
                    <a:pt x="583" y="217"/>
                  </a:lnTo>
                  <a:lnTo>
                    <a:pt x="592" y="260"/>
                  </a:lnTo>
                  <a:lnTo>
                    <a:pt x="595" y="305"/>
                  </a:lnTo>
                  <a:lnTo>
                    <a:pt x="592" y="350"/>
                  </a:lnTo>
                  <a:lnTo>
                    <a:pt x="583" y="392"/>
                  </a:lnTo>
                  <a:lnTo>
                    <a:pt x="567" y="433"/>
                  </a:lnTo>
                  <a:lnTo>
                    <a:pt x="547" y="470"/>
                  </a:lnTo>
                  <a:lnTo>
                    <a:pt x="522" y="503"/>
                  </a:lnTo>
                  <a:lnTo>
                    <a:pt x="492" y="534"/>
                  </a:lnTo>
                  <a:lnTo>
                    <a:pt x="459" y="559"/>
                  </a:lnTo>
                  <a:lnTo>
                    <a:pt x="423" y="580"/>
                  </a:lnTo>
                  <a:lnTo>
                    <a:pt x="383" y="595"/>
                  </a:lnTo>
                  <a:lnTo>
                    <a:pt x="342" y="604"/>
                  </a:lnTo>
                  <a:lnTo>
                    <a:pt x="298" y="608"/>
                  </a:lnTo>
                  <a:lnTo>
                    <a:pt x="254" y="604"/>
                  </a:lnTo>
                  <a:lnTo>
                    <a:pt x="212" y="595"/>
                  </a:lnTo>
                  <a:lnTo>
                    <a:pt x="172" y="580"/>
                  </a:lnTo>
                  <a:lnTo>
                    <a:pt x="136" y="559"/>
                  </a:lnTo>
                  <a:lnTo>
                    <a:pt x="103" y="534"/>
                  </a:lnTo>
                  <a:lnTo>
                    <a:pt x="73" y="503"/>
                  </a:lnTo>
                  <a:lnTo>
                    <a:pt x="48" y="470"/>
                  </a:lnTo>
                  <a:lnTo>
                    <a:pt x="28" y="433"/>
                  </a:lnTo>
                  <a:lnTo>
                    <a:pt x="13" y="392"/>
                  </a:lnTo>
                  <a:lnTo>
                    <a:pt x="4" y="350"/>
                  </a:lnTo>
                  <a:lnTo>
                    <a:pt x="0" y="305"/>
                  </a:lnTo>
                  <a:lnTo>
                    <a:pt x="4" y="260"/>
                  </a:lnTo>
                  <a:lnTo>
                    <a:pt x="13" y="217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3" y="105"/>
                  </a:lnTo>
                  <a:lnTo>
                    <a:pt x="103" y="76"/>
                  </a:lnTo>
                  <a:lnTo>
                    <a:pt x="136" y="50"/>
                  </a:lnTo>
                  <a:lnTo>
                    <a:pt x="172" y="29"/>
                  </a:lnTo>
                  <a:lnTo>
                    <a:pt x="212" y="14"/>
                  </a:lnTo>
                  <a:lnTo>
                    <a:pt x="254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5" name="Freeform 7"/>
            <p:cNvSpPr/>
            <p:nvPr/>
          </p:nvSpPr>
          <p:spPr bwMode="auto">
            <a:xfrm>
              <a:off x="3949700" y="1701800"/>
              <a:ext cx="1185863" cy="2273300"/>
            </a:xfrm>
            <a:custGeom>
              <a:avLst/>
              <a:gdLst>
                <a:gd name="T0" fmla="*/ 844 w 1493"/>
                <a:gd name="T1" fmla="*/ 10 h 2865"/>
                <a:gd name="T2" fmla="*/ 1017 w 1493"/>
                <a:gd name="T3" fmla="*/ 48 h 2865"/>
                <a:gd name="T4" fmla="*/ 1160 w 1493"/>
                <a:gd name="T5" fmla="*/ 125 h 2865"/>
                <a:gd name="T6" fmla="*/ 1275 w 1493"/>
                <a:gd name="T7" fmla="*/ 236 h 2865"/>
                <a:gd name="T8" fmla="*/ 1364 w 1493"/>
                <a:gd name="T9" fmla="*/ 374 h 2865"/>
                <a:gd name="T10" fmla="*/ 1429 w 1493"/>
                <a:gd name="T11" fmla="*/ 532 h 2865"/>
                <a:gd name="T12" fmla="*/ 1471 w 1493"/>
                <a:gd name="T13" fmla="*/ 702 h 2865"/>
                <a:gd name="T14" fmla="*/ 1491 w 1493"/>
                <a:gd name="T15" fmla="*/ 876 h 2865"/>
                <a:gd name="T16" fmla="*/ 1491 w 1493"/>
                <a:gd name="T17" fmla="*/ 1046 h 2865"/>
                <a:gd name="T18" fmla="*/ 1471 w 1493"/>
                <a:gd name="T19" fmla="*/ 1156 h 2865"/>
                <a:gd name="T20" fmla="*/ 1424 w 1493"/>
                <a:gd name="T21" fmla="*/ 1214 h 2865"/>
                <a:gd name="T22" fmla="*/ 1358 w 1493"/>
                <a:gd name="T23" fmla="*/ 1243 h 2865"/>
                <a:gd name="T24" fmla="*/ 1287 w 1493"/>
                <a:gd name="T25" fmla="*/ 1243 h 2865"/>
                <a:gd name="T26" fmla="*/ 1228 w 1493"/>
                <a:gd name="T27" fmla="*/ 1215 h 2865"/>
                <a:gd name="T28" fmla="*/ 1192 w 1493"/>
                <a:gd name="T29" fmla="*/ 1156 h 2865"/>
                <a:gd name="T30" fmla="*/ 1193 w 1493"/>
                <a:gd name="T31" fmla="*/ 1057 h 2865"/>
                <a:gd name="T32" fmla="*/ 1195 w 1493"/>
                <a:gd name="T33" fmla="*/ 905 h 2865"/>
                <a:gd name="T34" fmla="*/ 1180 w 1493"/>
                <a:gd name="T35" fmla="*/ 740 h 2865"/>
                <a:gd name="T36" fmla="*/ 1139 w 1493"/>
                <a:gd name="T37" fmla="*/ 582 h 2865"/>
                <a:gd name="T38" fmla="*/ 1096 w 1493"/>
                <a:gd name="T39" fmla="*/ 706 h 2865"/>
                <a:gd name="T40" fmla="*/ 1106 w 1493"/>
                <a:gd name="T41" fmla="*/ 1164 h 2865"/>
                <a:gd name="T42" fmla="*/ 1110 w 1493"/>
                <a:gd name="T43" fmla="*/ 1942 h 2865"/>
                <a:gd name="T44" fmla="*/ 1127 w 1493"/>
                <a:gd name="T45" fmla="*/ 2729 h 2865"/>
                <a:gd name="T46" fmla="*/ 1097 w 1493"/>
                <a:gd name="T47" fmla="*/ 2804 h 2865"/>
                <a:gd name="T48" fmla="*/ 1039 w 1493"/>
                <a:gd name="T49" fmla="*/ 2850 h 2865"/>
                <a:gd name="T50" fmla="*/ 965 w 1493"/>
                <a:gd name="T51" fmla="*/ 2865 h 2865"/>
                <a:gd name="T52" fmla="*/ 890 w 1493"/>
                <a:gd name="T53" fmla="*/ 2849 h 2865"/>
                <a:gd name="T54" fmla="*/ 827 w 1493"/>
                <a:gd name="T55" fmla="*/ 2804 h 2865"/>
                <a:gd name="T56" fmla="*/ 792 w 1493"/>
                <a:gd name="T57" fmla="*/ 2729 h 2865"/>
                <a:gd name="T58" fmla="*/ 769 w 1493"/>
                <a:gd name="T59" fmla="*/ 1909 h 2865"/>
                <a:gd name="T60" fmla="*/ 716 w 1493"/>
                <a:gd name="T61" fmla="*/ 1909 h 2865"/>
                <a:gd name="T62" fmla="*/ 694 w 1493"/>
                <a:gd name="T63" fmla="*/ 2729 h 2865"/>
                <a:gd name="T64" fmla="*/ 658 w 1493"/>
                <a:gd name="T65" fmla="*/ 2804 h 2865"/>
                <a:gd name="T66" fmla="*/ 596 w 1493"/>
                <a:gd name="T67" fmla="*/ 2849 h 2865"/>
                <a:gd name="T68" fmla="*/ 522 w 1493"/>
                <a:gd name="T69" fmla="*/ 2865 h 2865"/>
                <a:gd name="T70" fmla="*/ 448 w 1493"/>
                <a:gd name="T71" fmla="*/ 2850 h 2865"/>
                <a:gd name="T72" fmla="*/ 388 w 1493"/>
                <a:gd name="T73" fmla="*/ 2804 h 2865"/>
                <a:gd name="T74" fmla="*/ 359 w 1493"/>
                <a:gd name="T75" fmla="*/ 2729 h 2865"/>
                <a:gd name="T76" fmla="*/ 376 w 1493"/>
                <a:gd name="T77" fmla="*/ 1942 h 2865"/>
                <a:gd name="T78" fmla="*/ 380 w 1493"/>
                <a:gd name="T79" fmla="*/ 1182 h 2865"/>
                <a:gd name="T80" fmla="*/ 380 w 1493"/>
                <a:gd name="T81" fmla="*/ 520 h 2865"/>
                <a:gd name="T82" fmla="*/ 327 w 1493"/>
                <a:gd name="T83" fmla="*/ 676 h 2865"/>
                <a:gd name="T84" fmla="*/ 301 w 1493"/>
                <a:gd name="T85" fmla="*/ 844 h 2865"/>
                <a:gd name="T86" fmla="*/ 298 w 1493"/>
                <a:gd name="T87" fmla="*/ 1006 h 2865"/>
                <a:gd name="T88" fmla="*/ 305 w 1493"/>
                <a:gd name="T89" fmla="*/ 1131 h 2865"/>
                <a:gd name="T90" fmla="*/ 281 w 1493"/>
                <a:gd name="T91" fmla="*/ 1199 h 2865"/>
                <a:gd name="T92" fmla="*/ 227 w 1493"/>
                <a:gd name="T93" fmla="*/ 1237 h 2865"/>
                <a:gd name="T94" fmla="*/ 158 w 1493"/>
                <a:gd name="T95" fmla="*/ 1246 h 2865"/>
                <a:gd name="T96" fmla="*/ 90 w 1493"/>
                <a:gd name="T97" fmla="*/ 1227 h 2865"/>
                <a:gd name="T98" fmla="*/ 34 w 1493"/>
                <a:gd name="T99" fmla="*/ 1179 h 2865"/>
                <a:gd name="T100" fmla="*/ 7 w 1493"/>
                <a:gd name="T101" fmla="*/ 1101 h 2865"/>
                <a:gd name="T102" fmla="*/ 0 w 1493"/>
                <a:gd name="T103" fmla="*/ 936 h 2865"/>
                <a:gd name="T104" fmla="*/ 11 w 1493"/>
                <a:gd name="T105" fmla="*/ 767 h 2865"/>
                <a:gd name="T106" fmla="*/ 44 w 1493"/>
                <a:gd name="T107" fmla="*/ 599 h 2865"/>
                <a:gd name="T108" fmla="*/ 98 w 1493"/>
                <a:gd name="T109" fmla="*/ 438 h 2865"/>
                <a:gd name="T110" fmla="*/ 175 w 1493"/>
                <a:gd name="T111" fmla="*/ 294 h 2865"/>
                <a:gd name="T112" fmla="*/ 277 w 1493"/>
                <a:gd name="T113" fmla="*/ 172 h 2865"/>
                <a:gd name="T114" fmla="*/ 405 w 1493"/>
                <a:gd name="T115" fmla="*/ 79 h 2865"/>
                <a:gd name="T116" fmla="*/ 559 w 1493"/>
                <a:gd name="T117" fmla="*/ 23 h 2865"/>
                <a:gd name="T118" fmla="*/ 708 w 1493"/>
                <a:gd name="T119" fmla="*/ 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3" h="2865">
                  <a:moveTo>
                    <a:pt x="754" y="0"/>
                  </a:moveTo>
                  <a:lnTo>
                    <a:pt x="799" y="4"/>
                  </a:lnTo>
                  <a:lnTo>
                    <a:pt x="844" y="10"/>
                  </a:lnTo>
                  <a:lnTo>
                    <a:pt x="904" y="17"/>
                  </a:lnTo>
                  <a:lnTo>
                    <a:pt x="963" y="30"/>
                  </a:lnTo>
                  <a:lnTo>
                    <a:pt x="1017" y="48"/>
                  </a:lnTo>
                  <a:lnTo>
                    <a:pt x="1067" y="69"/>
                  </a:lnTo>
                  <a:lnTo>
                    <a:pt x="1115" y="95"/>
                  </a:lnTo>
                  <a:lnTo>
                    <a:pt x="1160" y="125"/>
                  </a:lnTo>
                  <a:lnTo>
                    <a:pt x="1202" y="159"/>
                  </a:lnTo>
                  <a:lnTo>
                    <a:pt x="1240" y="196"/>
                  </a:lnTo>
                  <a:lnTo>
                    <a:pt x="1275" y="236"/>
                  </a:lnTo>
                  <a:lnTo>
                    <a:pt x="1308" y="280"/>
                  </a:lnTo>
                  <a:lnTo>
                    <a:pt x="1338" y="326"/>
                  </a:lnTo>
                  <a:lnTo>
                    <a:pt x="1364" y="374"/>
                  </a:lnTo>
                  <a:lnTo>
                    <a:pt x="1390" y="426"/>
                  </a:lnTo>
                  <a:lnTo>
                    <a:pt x="1411" y="477"/>
                  </a:lnTo>
                  <a:lnTo>
                    <a:pt x="1429" y="532"/>
                  </a:lnTo>
                  <a:lnTo>
                    <a:pt x="1446" y="587"/>
                  </a:lnTo>
                  <a:lnTo>
                    <a:pt x="1460" y="645"/>
                  </a:lnTo>
                  <a:lnTo>
                    <a:pt x="1471" y="702"/>
                  </a:lnTo>
                  <a:lnTo>
                    <a:pt x="1480" y="759"/>
                  </a:lnTo>
                  <a:lnTo>
                    <a:pt x="1487" y="818"/>
                  </a:lnTo>
                  <a:lnTo>
                    <a:pt x="1491" y="876"/>
                  </a:lnTo>
                  <a:lnTo>
                    <a:pt x="1493" y="933"/>
                  </a:lnTo>
                  <a:lnTo>
                    <a:pt x="1493" y="990"/>
                  </a:lnTo>
                  <a:lnTo>
                    <a:pt x="1491" y="1046"/>
                  </a:lnTo>
                  <a:lnTo>
                    <a:pt x="1485" y="1101"/>
                  </a:lnTo>
                  <a:lnTo>
                    <a:pt x="1481" y="1131"/>
                  </a:lnTo>
                  <a:lnTo>
                    <a:pt x="1471" y="1156"/>
                  </a:lnTo>
                  <a:lnTo>
                    <a:pt x="1458" y="1179"/>
                  </a:lnTo>
                  <a:lnTo>
                    <a:pt x="1443" y="1198"/>
                  </a:lnTo>
                  <a:lnTo>
                    <a:pt x="1424" y="1214"/>
                  </a:lnTo>
                  <a:lnTo>
                    <a:pt x="1403" y="1227"/>
                  </a:lnTo>
                  <a:lnTo>
                    <a:pt x="1381" y="1236"/>
                  </a:lnTo>
                  <a:lnTo>
                    <a:pt x="1358" y="1243"/>
                  </a:lnTo>
                  <a:lnTo>
                    <a:pt x="1334" y="1246"/>
                  </a:lnTo>
                  <a:lnTo>
                    <a:pt x="1311" y="1246"/>
                  </a:lnTo>
                  <a:lnTo>
                    <a:pt x="1287" y="1243"/>
                  </a:lnTo>
                  <a:lnTo>
                    <a:pt x="1267" y="1237"/>
                  </a:lnTo>
                  <a:lnTo>
                    <a:pt x="1246" y="1227"/>
                  </a:lnTo>
                  <a:lnTo>
                    <a:pt x="1228" y="1215"/>
                  </a:lnTo>
                  <a:lnTo>
                    <a:pt x="1213" y="1199"/>
                  </a:lnTo>
                  <a:lnTo>
                    <a:pt x="1200" y="1179"/>
                  </a:lnTo>
                  <a:lnTo>
                    <a:pt x="1192" y="1156"/>
                  </a:lnTo>
                  <a:lnTo>
                    <a:pt x="1188" y="1131"/>
                  </a:lnTo>
                  <a:lnTo>
                    <a:pt x="1188" y="1101"/>
                  </a:lnTo>
                  <a:lnTo>
                    <a:pt x="1193" y="1057"/>
                  </a:lnTo>
                  <a:lnTo>
                    <a:pt x="1195" y="1008"/>
                  </a:lnTo>
                  <a:lnTo>
                    <a:pt x="1196" y="958"/>
                  </a:lnTo>
                  <a:lnTo>
                    <a:pt x="1195" y="905"/>
                  </a:lnTo>
                  <a:lnTo>
                    <a:pt x="1192" y="850"/>
                  </a:lnTo>
                  <a:lnTo>
                    <a:pt x="1186" y="795"/>
                  </a:lnTo>
                  <a:lnTo>
                    <a:pt x="1180" y="740"/>
                  </a:lnTo>
                  <a:lnTo>
                    <a:pt x="1169" y="686"/>
                  </a:lnTo>
                  <a:lnTo>
                    <a:pt x="1155" y="632"/>
                  </a:lnTo>
                  <a:lnTo>
                    <a:pt x="1139" y="582"/>
                  </a:lnTo>
                  <a:lnTo>
                    <a:pt x="1119" y="532"/>
                  </a:lnTo>
                  <a:lnTo>
                    <a:pt x="1096" y="488"/>
                  </a:lnTo>
                  <a:lnTo>
                    <a:pt x="1096" y="706"/>
                  </a:lnTo>
                  <a:lnTo>
                    <a:pt x="1099" y="924"/>
                  </a:lnTo>
                  <a:lnTo>
                    <a:pt x="1101" y="1143"/>
                  </a:lnTo>
                  <a:lnTo>
                    <a:pt x="1106" y="1164"/>
                  </a:lnTo>
                  <a:lnTo>
                    <a:pt x="1107" y="1187"/>
                  </a:lnTo>
                  <a:lnTo>
                    <a:pt x="1108" y="1565"/>
                  </a:lnTo>
                  <a:lnTo>
                    <a:pt x="1110" y="1942"/>
                  </a:lnTo>
                  <a:lnTo>
                    <a:pt x="1116" y="2319"/>
                  </a:lnTo>
                  <a:lnTo>
                    <a:pt x="1128" y="2698"/>
                  </a:lnTo>
                  <a:lnTo>
                    <a:pt x="1127" y="2729"/>
                  </a:lnTo>
                  <a:lnTo>
                    <a:pt x="1121" y="2758"/>
                  </a:lnTo>
                  <a:lnTo>
                    <a:pt x="1111" y="2783"/>
                  </a:lnTo>
                  <a:lnTo>
                    <a:pt x="1097" y="2804"/>
                  </a:lnTo>
                  <a:lnTo>
                    <a:pt x="1081" y="2823"/>
                  </a:lnTo>
                  <a:lnTo>
                    <a:pt x="1061" y="2838"/>
                  </a:lnTo>
                  <a:lnTo>
                    <a:pt x="1039" y="2850"/>
                  </a:lnTo>
                  <a:lnTo>
                    <a:pt x="1015" y="2858"/>
                  </a:lnTo>
                  <a:lnTo>
                    <a:pt x="990" y="2864"/>
                  </a:lnTo>
                  <a:lnTo>
                    <a:pt x="965" y="2865"/>
                  </a:lnTo>
                  <a:lnTo>
                    <a:pt x="940" y="2863"/>
                  </a:lnTo>
                  <a:lnTo>
                    <a:pt x="914" y="2858"/>
                  </a:lnTo>
                  <a:lnTo>
                    <a:pt x="890" y="2849"/>
                  </a:lnTo>
                  <a:lnTo>
                    <a:pt x="867" y="2838"/>
                  </a:lnTo>
                  <a:lnTo>
                    <a:pt x="846" y="2823"/>
                  </a:lnTo>
                  <a:lnTo>
                    <a:pt x="827" y="2804"/>
                  </a:lnTo>
                  <a:lnTo>
                    <a:pt x="812" y="2783"/>
                  </a:lnTo>
                  <a:lnTo>
                    <a:pt x="800" y="2757"/>
                  </a:lnTo>
                  <a:lnTo>
                    <a:pt x="792" y="2729"/>
                  </a:lnTo>
                  <a:lnTo>
                    <a:pt x="788" y="2698"/>
                  </a:lnTo>
                  <a:lnTo>
                    <a:pt x="776" y="2302"/>
                  </a:lnTo>
                  <a:lnTo>
                    <a:pt x="769" y="1909"/>
                  </a:lnTo>
                  <a:lnTo>
                    <a:pt x="767" y="1513"/>
                  </a:lnTo>
                  <a:lnTo>
                    <a:pt x="719" y="1513"/>
                  </a:lnTo>
                  <a:lnTo>
                    <a:pt x="716" y="1909"/>
                  </a:lnTo>
                  <a:lnTo>
                    <a:pt x="711" y="2302"/>
                  </a:lnTo>
                  <a:lnTo>
                    <a:pt x="698" y="2698"/>
                  </a:lnTo>
                  <a:lnTo>
                    <a:pt x="694" y="2729"/>
                  </a:lnTo>
                  <a:lnTo>
                    <a:pt x="686" y="2757"/>
                  </a:lnTo>
                  <a:lnTo>
                    <a:pt x="673" y="2783"/>
                  </a:lnTo>
                  <a:lnTo>
                    <a:pt x="658" y="2804"/>
                  </a:lnTo>
                  <a:lnTo>
                    <a:pt x="639" y="2823"/>
                  </a:lnTo>
                  <a:lnTo>
                    <a:pt x="618" y="2838"/>
                  </a:lnTo>
                  <a:lnTo>
                    <a:pt x="596" y="2849"/>
                  </a:lnTo>
                  <a:lnTo>
                    <a:pt x="572" y="2858"/>
                  </a:lnTo>
                  <a:lnTo>
                    <a:pt x="547" y="2863"/>
                  </a:lnTo>
                  <a:lnTo>
                    <a:pt x="522" y="2865"/>
                  </a:lnTo>
                  <a:lnTo>
                    <a:pt x="496" y="2864"/>
                  </a:lnTo>
                  <a:lnTo>
                    <a:pt x="471" y="2858"/>
                  </a:lnTo>
                  <a:lnTo>
                    <a:pt x="448" y="2850"/>
                  </a:lnTo>
                  <a:lnTo>
                    <a:pt x="426" y="2838"/>
                  </a:lnTo>
                  <a:lnTo>
                    <a:pt x="406" y="2823"/>
                  </a:lnTo>
                  <a:lnTo>
                    <a:pt x="388" y="2804"/>
                  </a:lnTo>
                  <a:lnTo>
                    <a:pt x="375" y="2783"/>
                  </a:lnTo>
                  <a:lnTo>
                    <a:pt x="365" y="2758"/>
                  </a:lnTo>
                  <a:lnTo>
                    <a:pt x="359" y="2729"/>
                  </a:lnTo>
                  <a:lnTo>
                    <a:pt x="358" y="2698"/>
                  </a:lnTo>
                  <a:lnTo>
                    <a:pt x="370" y="2319"/>
                  </a:lnTo>
                  <a:lnTo>
                    <a:pt x="376" y="1942"/>
                  </a:lnTo>
                  <a:lnTo>
                    <a:pt x="379" y="1565"/>
                  </a:lnTo>
                  <a:lnTo>
                    <a:pt x="380" y="1187"/>
                  </a:lnTo>
                  <a:lnTo>
                    <a:pt x="380" y="1182"/>
                  </a:lnTo>
                  <a:lnTo>
                    <a:pt x="380" y="1177"/>
                  </a:lnTo>
                  <a:lnTo>
                    <a:pt x="380" y="1155"/>
                  </a:lnTo>
                  <a:lnTo>
                    <a:pt x="380" y="520"/>
                  </a:lnTo>
                  <a:lnTo>
                    <a:pt x="358" y="569"/>
                  </a:lnTo>
                  <a:lnTo>
                    <a:pt x="340" y="622"/>
                  </a:lnTo>
                  <a:lnTo>
                    <a:pt x="327" y="676"/>
                  </a:lnTo>
                  <a:lnTo>
                    <a:pt x="315" y="731"/>
                  </a:lnTo>
                  <a:lnTo>
                    <a:pt x="307" y="787"/>
                  </a:lnTo>
                  <a:lnTo>
                    <a:pt x="301" y="844"/>
                  </a:lnTo>
                  <a:lnTo>
                    <a:pt x="298" y="899"/>
                  </a:lnTo>
                  <a:lnTo>
                    <a:pt x="297" y="954"/>
                  </a:lnTo>
                  <a:lnTo>
                    <a:pt x="298" y="1006"/>
                  </a:lnTo>
                  <a:lnTo>
                    <a:pt x="300" y="1055"/>
                  </a:lnTo>
                  <a:lnTo>
                    <a:pt x="304" y="1101"/>
                  </a:lnTo>
                  <a:lnTo>
                    <a:pt x="305" y="1131"/>
                  </a:lnTo>
                  <a:lnTo>
                    <a:pt x="300" y="1156"/>
                  </a:lnTo>
                  <a:lnTo>
                    <a:pt x="292" y="1179"/>
                  </a:lnTo>
                  <a:lnTo>
                    <a:pt x="281" y="1199"/>
                  </a:lnTo>
                  <a:lnTo>
                    <a:pt x="265" y="1215"/>
                  </a:lnTo>
                  <a:lnTo>
                    <a:pt x="246" y="1227"/>
                  </a:lnTo>
                  <a:lnTo>
                    <a:pt x="227" y="1237"/>
                  </a:lnTo>
                  <a:lnTo>
                    <a:pt x="205" y="1244"/>
                  </a:lnTo>
                  <a:lnTo>
                    <a:pt x="182" y="1247"/>
                  </a:lnTo>
                  <a:lnTo>
                    <a:pt x="158" y="1246"/>
                  </a:lnTo>
                  <a:lnTo>
                    <a:pt x="135" y="1244"/>
                  </a:lnTo>
                  <a:lnTo>
                    <a:pt x="112" y="1237"/>
                  </a:lnTo>
                  <a:lnTo>
                    <a:pt x="90" y="1227"/>
                  </a:lnTo>
                  <a:lnTo>
                    <a:pt x="69" y="1215"/>
                  </a:lnTo>
                  <a:lnTo>
                    <a:pt x="51" y="1198"/>
                  </a:lnTo>
                  <a:lnTo>
                    <a:pt x="34" y="1179"/>
                  </a:lnTo>
                  <a:lnTo>
                    <a:pt x="22" y="1156"/>
                  </a:lnTo>
                  <a:lnTo>
                    <a:pt x="12" y="1131"/>
                  </a:lnTo>
                  <a:lnTo>
                    <a:pt x="7" y="1101"/>
                  </a:lnTo>
                  <a:lnTo>
                    <a:pt x="2" y="1048"/>
                  </a:lnTo>
                  <a:lnTo>
                    <a:pt x="0" y="993"/>
                  </a:lnTo>
                  <a:lnTo>
                    <a:pt x="0" y="936"/>
                  </a:lnTo>
                  <a:lnTo>
                    <a:pt x="1" y="880"/>
                  </a:lnTo>
                  <a:lnTo>
                    <a:pt x="6" y="823"/>
                  </a:lnTo>
                  <a:lnTo>
                    <a:pt x="11" y="767"/>
                  </a:lnTo>
                  <a:lnTo>
                    <a:pt x="20" y="710"/>
                  </a:lnTo>
                  <a:lnTo>
                    <a:pt x="31" y="654"/>
                  </a:lnTo>
                  <a:lnTo>
                    <a:pt x="44" y="599"/>
                  </a:lnTo>
                  <a:lnTo>
                    <a:pt x="59" y="544"/>
                  </a:lnTo>
                  <a:lnTo>
                    <a:pt x="77" y="490"/>
                  </a:lnTo>
                  <a:lnTo>
                    <a:pt x="98" y="438"/>
                  </a:lnTo>
                  <a:lnTo>
                    <a:pt x="121" y="388"/>
                  </a:lnTo>
                  <a:lnTo>
                    <a:pt x="146" y="339"/>
                  </a:lnTo>
                  <a:lnTo>
                    <a:pt x="175" y="294"/>
                  </a:lnTo>
                  <a:lnTo>
                    <a:pt x="207" y="251"/>
                  </a:lnTo>
                  <a:lnTo>
                    <a:pt x="240" y="210"/>
                  </a:lnTo>
                  <a:lnTo>
                    <a:pt x="277" y="172"/>
                  </a:lnTo>
                  <a:lnTo>
                    <a:pt x="317" y="137"/>
                  </a:lnTo>
                  <a:lnTo>
                    <a:pt x="359" y="107"/>
                  </a:lnTo>
                  <a:lnTo>
                    <a:pt x="405" y="79"/>
                  </a:lnTo>
                  <a:lnTo>
                    <a:pt x="453" y="57"/>
                  </a:lnTo>
                  <a:lnTo>
                    <a:pt x="504" y="37"/>
                  </a:lnTo>
                  <a:lnTo>
                    <a:pt x="559" y="23"/>
                  </a:lnTo>
                  <a:lnTo>
                    <a:pt x="617" y="14"/>
                  </a:lnTo>
                  <a:lnTo>
                    <a:pt x="661" y="5"/>
                  </a:lnTo>
                  <a:lnTo>
                    <a:pt x="708" y="0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" name="Group 67"/>
          <p:cNvGrpSpPr/>
          <p:nvPr/>
        </p:nvGrpSpPr>
        <p:grpSpPr>
          <a:xfrm>
            <a:off x="7852188" y="3548338"/>
            <a:ext cx="1213615" cy="2929243"/>
            <a:chOff x="3949700" y="1112838"/>
            <a:chExt cx="1185863" cy="2862262"/>
          </a:xfrm>
          <a:solidFill>
            <a:srgbClr val="F33F0C"/>
          </a:solidFill>
        </p:grpSpPr>
        <p:sp>
          <p:nvSpPr>
            <p:cNvPr id="1048626" name="Freeform 6"/>
            <p:cNvSpPr/>
            <p:nvPr/>
          </p:nvSpPr>
          <p:spPr bwMode="auto">
            <a:xfrm>
              <a:off x="4302125" y="1112838"/>
              <a:ext cx="471488" cy="481013"/>
            </a:xfrm>
            <a:custGeom>
              <a:avLst/>
              <a:gdLst>
                <a:gd name="T0" fmla="*/ 298 w 595"/>
                <a:gd name="T1" fmla="*/ 0 h 608"/>
                <a:gd name="T2" fmla="*/ 342 w 595"/>
                <a:gd name="T3" fmla="*/ 4 h 608"/>
                <a:gd name="T4" fmla="*/ 383 w 595"/>
                <a:gd name="T5" fmla="*/ 14 h 608"/>
                <a:gd name="T6" fmla="*/ 423 w 595"/>
                <a:gd name="T7" fmla="*/ 29 h 608"/>
                <a:gd name="T8" fmla="*/ 459 w 595"/>
                <a:gd name="T9" fmla="*/ 50 h 608"/>
                <a:gd name="T10" fmla="*/ 492 w 595"/>
                <a:gd name="T11" fmla="*/ 76 h 608"/>
                <a:gd name="T12" fmla="*/ 522 w 595"/>
                <a:gd name="T13" fmla="*/ 105 h 608"/>
                <a:gd name="T14" fmla="*/ 547 w 595"/>
                <a:gd name="T15" fmla="*/ 139 h 608"/>
                <a:gd name="T16" fmla="*/ 567 w 595"/>
                <a:gd name="T17" fmla="*/ 177 h 608"/>
                <a:gd name="T18" fmla="*/ 583 w 595"/>
                <a:gd name="T19" fmla="*/ 217 h 608"/>
                <a:gd name="T20" fmla="*/ 592 w 595"/>
                <a:gd name="T21" fmla="*/ 260 h 608"/>
                <a:gd name="T22" fmla="*/ 595 w 595"/>
                <a:gd name="T23" fmla="*/ 305 h 608"/>
                <a:gd name="T24" fmla="*/ 592 w 595"/>
                <a:gd name="T25" fmla="*/ 350 h 608"/>
                <a:gd name="T26" fmla="*/ 583 w 595"/>
                <a:gd name="T27" fmla="*/ 392 h 608"/>
                <a:gd name="T28" fmla="*/ 567 w 595"/>
                <a:gd name="T29" fmla="*/ 433 h 608"/>
                <a:gd name="T30" fmla="*/ 547 w 595"/>
                <a:gd name="T31" fmla="*/ 470 h 608"/>
                <a:gd name="T32" fmla="*/ 522 w 595"/>
                <a:gd name="T33" fmla="*/ 503 h 608"/>
                <a:gd name="T34" fmla="*/ 492 w 595"/>
                <a:gd name="T35" fmla="*/ 534 h 608"/>
                <a:gd name="T36" fmla="*/ 459 w 595"/>
                <a:gd name="T37" fmla="*/ 559 h 608"/>
                <a:gd name="T38" fmla="*/ 423 w 595"/>
                <a:gd name="T39" fmla="*/ 580 h 608"/>
                <a:gd name="T40" fmla="*/ 383 w 595"/>
                <a:gd name="T41" fmla="*/ 595 h 608"/>
                <a:gd name="T42" fmla="*/ 342 w 595"/>
                <a:gd name="T43" fmla="*/ 604 h 608"/>
                <a:gd name="T44" fmla="*/ 298 w 595"/>
                <a:gd name="T45" fmla="*/ 608 h 608"/>
                <a:gd name="T46" fmla="*/ 254 w 595"/>
                <a:gd name="T47" fmla="*/ 604 h 608"/>
                <a:gd name="T48" fmla="*/ 212 w 595"/>
                <a:gd name="T49" fmla="*/ 595 h 608"/>
                <a:gd name="T50" fmla="*/ 172 w 595"/>
                <a:gd name="T51" fmla="*/ 580 h 608"/>
                <a:gd name="T52" fmla="*/ 136 w 595"/>
                <a:gd name="T53" fmla="*/ 559 h 608"/>
                <a:gd name="T54" fmla="*/ 103 w 595"/>
                <a:gd name="T55" fmla="*/ 534 h 608"/>
                <a:gd name="T56" fmla="*/ 73 w 595"/>
                <a:gd name="T57" fmla="*/ 503 h 608"/>
                <a:gd name="T58" fmla="*/ 48 w 595"/>
                <a:gd name="T59" fmla="*/ 470 h 608"/>
                <a:gd name="T60" fmla="*/ 28 w 595"/>
                <a:gd name="T61" fmla="*/ 433 h 608"/>
                <a:gd name="T62" fmla="*/ 13 w 595"/>
                <a:gd name="T63" fmla="*/ 392 h 608"/>
                <a:gd name="T64" fmla="*/ 4 w 595"/>
                <a:gd name="T65" fmla="*/ 350 h 608"/>
                <a:gd name="T66" fmla="*/ 0 w 595"/>
                <a:gd name="T67" fmla="*/ 305 h 608"/>
                <a:gd name="T68" fmla="*/ 4 w 595"/>
                <a:gd name="T69" fmla="*/ 260 h 608"/>
                <a:gd name="T70" fmla="*/ 13 w 595"/>
                <a:gd name="T71" fmla="*/ 217 h 608"/>
                <a:gd name="T72" fmla="*/ 28 w 595"/>
                <a:gd name="T73" fmla="*/ 177 h 608"/>
                <a:gd name="T74" fmla="*/ 48 w 595"/>
                <a:gd name="T75" fmla="*/ 139 h 608"/>
                <a:gd name="T76" fmla="*/ 73 w 595"/>
                <a:gd name="T77" fmla="*/ 105 h 608"/>
                <a:gd name="T78" fmla="*/ 103 w 595"/>
                <a:gd name="T79" fmla="*/ 76 h 608"/>
                <a:gd name="T80" fmla="*/ 136 w 595"/>
                <a:gd name="T81" fmla="*/ 50 h 608"/>
                <a:gd name="T82" fmla="*/ 172 w 595"/>
                <a:gd name="T83" fmla="*/ 29 h 608"/>
                <a:gd name="T84" fmla="*/ 212 w 595"/>
                <a:gd name="T85" fmla="*/ 14 h 608"/>
                <a:gd name="T86" fmla="*/ 254 w 595"/>
                <a:gd name="T87" fmla="*/ 4 h 608"/>
                <a:gd name="T88" fmla="*/ 298 w 595"/>
                <a:gd name="T8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5" h="608">
                  <a:moveTo>
                    <a:pt x="298" y="0"/>
                  </a:moveTo>
                  <a:lnTo>
                    <a:pt x="342" y="4"/>
                  </a:lnTo>
                  <a:lnTo>
                    <a:pt x="383" y="14"/>
                  </a:lnTo>
                  <a:lnTo>
                    <a:pt x="423" y="29"/>
                  </a:lnTo>
                  <a:lnTo>
                    <a:pt x="459" y="50"/>
                  </a:lnTo>
                  <a:lnTo>
                    <a:pt x="492" y="76"/>
                  </a:lnTo>
                  <a:lnTo>
                    <a:pt x="522" y="105"/>
                  </a:lnTo>
                  <a:lnTo>
                    <a:pt x="547" y="139"/>
                  </a:lnTo>
                  <a:lnTo>
                    <a:pt x="567" y="177"/>
                  </a:lnTo>
                  <a:lnTo>
                    <a:pt x="583" y="217"/>
                  </a:lnTo>
                  <a:lnTo>
                    <a:pt x="592" y="260"/>
                  </a:lnTo>
                  <a:lnTo>
                    <a:pt x="595" y="305"/>
                  </a:lnTo>
                  <a:lnTo>
                    <a:pt x="592" y="350"/>
                  </a:lnTo>
                  <a:lnTo>
                    <a:pt x="583" y="392"/>
                  </a:lnTo>
                  <a:lnTo>
                    <a:pt x="567" y="433"/>
                  </a:lnTo>
                  <a:lnTo>
                    <a:pt x="547" y="470"/>
                  </a:lnTo>
                  <a:lnTo>
                    <a:pt x="522" y="503"/>
                  </a:lnTo>
                  <a:lnTo>
                    <a:pt x="492" y="534"/>
                  </a:lnTo>
                  <a:lnTo>
                    <a:pt x="459" y="559"/>
                  </a:lnTo>
                  <a:lnTo>
                    <a:pt x="423" y="580"/>
                  </a:lnTo>
                  <a:lnTo>
                    <a:pt x="383" y="595"/>
                  </a:lnTo>
                  <a:lnTo>
                    <a:pt x="342" y="604"/>
                  </a:lnTo>
                  <a:lnTo>
                    <a:pt x="298" y="608"/>
                  </a:lnTo>
                  <a:lnTo>
                    <a:pt x="254" y="604"/>
                  </a:lnTo>
                  <a:lnTo>
                    <a:pt x="212" y="595"/>
                  </a:lnTo>
                  <a:lnTo>
                    <a:pt x="172" y="580"/>
                  </a:lnTo>
                  <a:lnTo>
                    <a:pt x="136" y="559"/>
                  </a:lnTo>
                  <a:lnTo>
                    <a:pt x="103" y="534"/>
                  </a:lnTo>
                  <a:lnTo>
                    <a:pt x="73" y="503"/>
                  </a:lnTo>
                  <a:lnTo>
                    <a:pt x="48" y="470"/>
                  </a:lnTo>
                  <a:lnTo>
                    <a:pt x="28" y="433"/>
                  </a:lnTo>
                  <a:lnTo>
                    <a:pt x="13" y="392"/>
                  </a:lnTo>
                  <a:lnTo>
                    <a:pt x="4" y="350"/>
                  </a:lnTo>
                  <a:lnTo>
                    <a:pt x="0" y="305"/>
                  </a:lnTo>
                  <a:lnTo>
                    <a:pt x="4" y="260"/>
                  </a:lnTo>
                  <a:lnTo>
                    <a:pt x="13" y="217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3" y="105"/>
                  </a:lnTo>
                  <a:lnTo>
                    <a:pt x="103" y="76"/>
                  </a:lnTo>
                  <a:lnTo>
                    <a:pt x="136" y="50"/>
                  </a:lnTo>
                  <a:lnTo>
                    <a:pt x="172" y="29"/>
                  </a:lnTo>
                  <a:lnTo>
                    <a:pt x="212" y="14"/>
                  </a:lnTo>
                  <a:lnTo>
                    <a:pt x="254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7" name="Freeform 7"/>
            <p:cNvSpPr/>
            <p:nvPr/>
          </p:nvSpPr>
          <p:spPr bwMode="auto">
            <a:xfrm>
              <a:off x="3949700" y="1701800"/>
              <a:ext cx="1185863" cy="2273300"/>
            </a:xfrm>
            <a:custGeom>
              <a:avLst/>
              <a:gdLst>
                <a:gd name="T0" fmla="*/ 844 w 1493"/>
                <a:gd name="T1" fmla="*/ 10 h 2865"/>
                <a:gd name="T2" fmla="*/ 1017 w 1493"/>
                <a:gd name="T3" fmla="*/ 48 h 2865"/>
                <a:gd name="T4" fmla="*/ 1160 w 1493"/>
                <a:gd name="T5" fmla="*/ 125 h 2865"/>
                <a:gd name="T6" fmla="*/ 1275 w 1493"/>
                <a:gd name="T7" fmla="*/ 236 h 2865"/>
                <a:gd name="T8" fmla="*/ 1364 w 1493"/>
                <a:gd name="T9" fmla="*/ 374 h 2865"/>
                <a:gd name="T10" fmla="*/ 1429 w 1493"/>
                <a:gd name="T11" fmla="*/ 532 h 2865"/>
                <a:gd name="T12" fmla="*/ 1471 w 1493"/>
                <a:gd name="T13" fmla="*/ 702 h 2865"/>
                <a:gd name="T14" fmla="*/ 1491 w 1493"/>
                <a:gd name="T15" fmla="*/ 876 h 2865"/>
                <a:gd name="T16" fmla="*/ 1491 w 1493"/>
                <a:gd name="T17" fmla="*/ 1046 h 2865"/>
                <a:gd name="T18" fmla="*/ 1471 w 1493"/>
                <a:gd name="T19" fmla="*/ 1156 h 2865"/>
                <a:gd name="T20" fmla="*/ 1424 w 1493"/>
                <a:gd name="T21" fmla="*/ 1214 h 2865"/>
                <a:gd name="T22" fmla="*/ 1358 w 1493"/>
                <a:gd name="T23" fmla="*/ 1243 h 2865"/>
                <a:gd name="T24" fmla="*/ 1287 w 1493"/>
                <a:gd name="T25" fmla="*/ 1243 h 2865"/>
                <a:gd name="T26" fmla="*/ 1228 w 1493"/>
                <a:gd name="T27" fmla="*/ 1215 h 2865"/>
                <a:gd name="T28" fmla="*/ 1192 w 1493"/>
                <a:gd name="T29" fmla="*/ 1156 h 2865"/>
                <a:gd name="T30" fmla="*/ 1193 w 1493"/>
                <a:gd name="T31" fmla="*/ 1057 h 2865"/>
                <a:gd name="T32" fmla="*/ 1195 w 1493"/>
                <a:gd name="T33" fmla="*/ 905 h 2865"/>
                <a:gd name="T34" fmla="*/ 1180 w 1493"/>
                <a:gd name="T35" fmla="*/ 740 h 2865"/>
                <a:gd name="T36" fmla="*/ 1139 w 1493"/>
                <a:gd name="T37" fmla="*/ 582 h 2865"/>
                <a:gd name="T38" fmla="*/ 1096 w 1493"/>
                <a:gd name="T39" fmla="*/ 706 h 2865"/>
                <a:gd name="T40" fmla="*/ 1106 w 1493"/>
                <a:gd name="T41" fmla="*/ 1164 h 2865"/>
                <a:gd name="T42" fmla="*/ 1110 w 1493"/>
                <a:gd name="T43" fmla="*/ 1942 h 2865"/>
                <a:gd name="T44" fmla="*/ 1127 w 1493"/>
                <a:gd name="T45" fmla="*/ 2729 h 2865"/>
                <a:gd name="T46" fmla="*/ 1097 w 1493"/>
                <a:gd name="T47" fmla="*/ 2804 h 2865"/>
                <a:gd name="T48" fmla="*/ 1039 w 1493"/>
                <a:gd name="T49" fmla="*/ 2850 h 2865"/>
                <a:gd name="T50" fmla="*/ 965 w 1493"/>
                <a:gd name="T51" fmla="*/ 2865 h 2865"/>
                <a:gd name="T52" fmla="*/ 890 w 1493"/>
                <a:gd name="T53" fmla="*/ 2849 h 2865"/>
                <a:gd name="T54" fmla="*/ 827 w 1493"/>
                <a:gd name="T55" fmla="*/ 2804 h 2865"/>
                <a:gd name="T56" fmla="*/ 792 w 1493"/>
                <a:gd name="T57" fmla="*/ 2729 h 2865"/>
                <a:gd name="T58" fmla="*/ 769 w 1493"/>
                <a:gd name="T59" fmla="*/ 1909 h 2865"/>
                <a:gd name="T60" fmla="*/ 716 w 1493"/>
                <a:gd name="T61" fmla="*/ 1909 h 2865"/>
                <a:gd name="T62" fmla="*/ 694 w 1493"/>
                <a:gd name="T63" fmla="*/ 2729 h 2865"/>
                <a:gd name="T64" fmla="*/ 658 w 1493"/>
                <a:gd name="T65" fmla="*/ 2804 h 2865"/>
                <a:gd name="T66" fmla="*/ 596 w 1493"/>
                <a:gd name="T67" fmla="*/ 2849 h 2865"/>
                <a:gd name="T68" fmla="*/ 522 w 1493"/>
                <a:gd name="T69" fmla="*/ 2865 h 2865"/>
                <a:gd name="T70" fmla="*/ 448 w 1493"/>
                <a:gd name="T71" fmla="*/ 2850 h 2865"/>
                <a:gd name="T72" fmla="*/ 388 w 1493"/>
                <a:gd name="T73" fmla="*/ 2804 h 2865"/>
                <a:gd name="T74" fmla="*/ 359 w 1493"/>
                <a:gd name="T75" fmla="*/ 2729 h 2865"/>
                <a:gd name="T76" fmla="*/ 376 w 1493"/>
                <a:gd name="T77" fmla="*/ 1942 h 2865"/>
                <a:gd name="T78" fmla="*/ 380 w 1493"/>
                <a:gd name="T79" fmla="*/ 1182 h 2865"/>
                <a:gd name="T80" fmla="*/ 380 w 1493"/>
                <a:gd name="T81" fmla="*/ 520 h 2865"/>
                <a:gd name="T82" fmla="*/ 327 w 1493"/>
                <a:gd name="T83" fmla="*/ 676 h 2865"/>
                <a:gd name="T84" fmla="*/ 301 w 1493"/>
                <a:gd name="T85" fmla="*/ 844 h 2865"/>
                <a:gd name="T86" fmla="*/ 298 w 1493"/>
                <a:gd name="T87" fmla="*/ 1006 h 2865"/>
                <a:gd name="T88" fmla="*/ 305 w 1493"/>
                <a:gd name="T89" fmla="*/ 1131 h 2865"/>
                <a:gd name="T90" fmla="*/ 281 w 1493"/>
                <a:gd name="T91" fmla="*/ 1199 h 2865"/>
                <a:gd name="T92" fmla="*/ 227 w 1493"/>
                <a:gd name="T93" fmla="*/ 1237 h 2865"/>
                <a:gd name="T94" fmla="*/ 158 w 1493"/>
                <a:gd name="T95" fmla="*/ 1246 h 2865"/>
                <a:gd name="T96" fmla="*/ 90 w 1493"/>
                <a:gd name="T97" fmla="*/ 1227 h 2865"/>
                <a:gd name="T98" fmla="*/ 34 w 1493"/>
                <a:gd name="T99" fmla="*/ 1179 h 2865"/>
                <a:gd name="T100" fmla="*/ 7 w 1493"/>
                <a:gd name="T101" fmla="*/ 1101 h 2865"/>
                <a:gd name="T102" fmla="*/ 0 w 1493"/>
                <a:gd name="T103" fmla="*/ 936 h 2865"/>
                <a:gd name="T104" fmla="*/ 11 w 1493"/>
                <a:gd name="T105" fmla="*/ 767 h 2865"/>
                <a:gd name="T106" fmla="*/ 44 w 1493"/>
                <a:gd name="T107" fmla="*/ 599 h 2865"/>
                <a:gd name="T108" fmla="*/ 98 w 1493"/>
                <a:gd name="T109" fmla="*/ 438 h 2865"/>
                <a:gd name="T110" fmla="*/ 175 w 1493"/>
                <a:gd name="T111" fmla="*/ 294 h 2865"/>
                <a:gd name="T112" fmla="*/ 277 w 1493"/>
                <a:gd name="T113" fmla="*/ 172 h 2865"/>
                <a:gd name="T114" fmla="*/ 405 w 1493"/>
                <a:gd name="T115" fmla="*/ 79 h 2865"/>
                <a:gd name="T116" fmla="*/ 559 w 1493"/>
                <a:gd name="T117" fmla="*/ 23 h 2865"/>
                <a:gd name="T118" fmla="*/ 708 w 1493"/>
                <a:gd name="T119" fmla="*/ 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3" h="2865">
                  <a:moveTo>
                    <a:pt x="754" y="0"/>
                  </a:moveTo>
                  <a:lnTo>
                    <a:pt x="799" y="4"/>
                  </a:lnTo>
                  <a:lnTo>
                    <a:pt x="844" y="10"/>
                  </a:lnTo>
                  <a:lnTo>
                    <a:pt x="904" y="17"/>
                  </a:lnTo>
                  <a:lnTo>
                    <a:pt x="963" y="30"/>
                  </a:lnTo>
                  <a:lnTo>
                    <a:pt x="1017" y="48"/>
                  </a:lnTo>
                  <a:lnTo>
                    <a:pt x="1067" y="69"/>
                  </a:lnTo>
                  <a:lnTo>
                    <a:pt x="1115" y="95"/>
                  </a:lnTo>
                  <a:lnTo>
                    <a:pt x="1160" y="125"/>
                  </a:lnTo>
                  <a:lnTo>
                    <a:pt x="1202" y="159"/>
                  </a:lnTo>
                  <a:lnTo>
                    <a:pt x="1240" y="196"/>
                  </a:lnTo>
                  <a:lnTo>
                    <a:pt x="1275" y="236"/>
                  </a:lnTo>
                  <a:lnTo>
                    <a:pt x="1308" y="280"/>
                  </a:lnTo>
                  <a:lnTo>
                    <a:pt x="1338" y="326"/>
                  </a:lnTo>
                  <a:lnTo>
                    <a:pt x="1364" y="374"/>
                  </a:lnTo>
                  <a:lnTo>
                    <a:pt x="1390" y="426"/>
                  </a:lnTo>
                  <a:lnTo>
                    <a:pt x="1411" y="477"/>
                  </a:lnTo>
                  <a:lnTo>
                    <a:pt x="1429" y="532"/>
                  </a:lnTo>
                  <a:lnTo>
                    <a:pt x="1446" y="587"/>
                  </a:lnTo>
                  <a:lnTo>
                    <a:pt x="1460" y="645"/>
                  </a:lnTo>
                  <a:lnTo>
                    <a:pt x="1471" y="702"/>
                  </a:lnTo>
                  <a:lnTo>
                    <a:pt x="1480" y="759"/>
                  </a:lnTo>
                  <a:lnTo>
                    <a:pt x="1487" y="818"/>
                  </a:lnTo>
                  <a:lnTo>
                    <a:pt x="1491" y="876"/>
                  </a:lnTo>
                  <a:lnTo>
                    <a:pt x="1493" y="933"/>
                  </a:lnTo>
                  <a:lnTo>
                    <a:pt x="1493" y="990"/>
                  </a:lnTo>
                  <a:lnTo>
                    <a:pt x="1491" y="1046"/>
                  </a:lnTo>
                  <a:lnTo>
                    <a:pt x="1485" y="1101"/>
                  </a:lnTo>
                  <a:lnTo>
                    <a:pt x="1481" y="1131"/>
                  </a:lnTo>
                  <a:lnTo>
                    <a:pt x="1471" y="1156"/>
                  </a:lnTo>
                  <a:lnTo>
                    <a:pt x="1458" y="1179"/>
                  </a:lnTo>
                  <a:lnTo>
                    <a:pt x="1443" y="1198"/>
                  </a:lnTo>
                  <a:lnTo>
                    <a:pt x="1424" y="1214"/>
                  </a:lnTo>
                  <a:lnTo>
                    <a:pt x="1403" y="1227"/>
                  </a:lnTo>
                  <a:lnTo>
                    <a:pt x="1381" y="1236"/>
                  </a:lnTo>
                  <a:lnTo>
                    <a:pt x="1358" y="1243"/>
                  </a:lnTo>
                  <a:lnTo>
                    <a:pt x="1334" y="1246"/>
                  </a:lnTo>
                  <a:lnTo>
                    <a:pt x="1311" y="1246"/>
                  </a:lnTo>
                  <a:lnTo>
                    <a:pt x="1287" y="1243"/>
                  </a:lnTo>
                  <a:lnTo>
                    <a:pt x="1267" y="1237"/>
                  </a:lnTo>
                  <a:lnTo>
                    <a:pt x="1246" y="1227"/>
                  </a:lnTo>
                  <a:lnTo>
                    <a:pt x="1228" y="1215"/>
                  </a:lnTo>
                  <a:lnTo>
                    <a:pt x="1213" y="1199"/>
                  </a:lnTo>
                  <a:lnTo>
                    <a:pt x="1200" y="1179"/>
                  </a:lnTo>
                  <a:lnTo>
                    <a:pt x="1192" y="1156"/>
                  </a:lnTo>
                  <a:lnTo>
                    <a:pt x="1188" y="1131"/>
                  </a:lnTo>
                  <a:lnTo>
                    <a:pt x="1188" y="1101"/>
                  </a:lnTo>
                  <a:lnTo>
                    <a:pt x="1193" y="1057"/>
                  </a:lnTo>
                  <a:lnTo>
                    <a:pt x="1195" y="1008"/>
                  </a:lnTo>
                  <a:lnTo>
                    <a:pt x="1196" y="958"/>
                  </a:lnTo>
                  <a:lnTo>
                    <a:pt x="1195" y="905"/>
                  </a:lnTo>
                  <a:lnTo>
                    <a:pt x="1192" y="850"/>
                  </a:lnTo>
                  <a:lnTo>
                    <a:pt x="1186" y="795"/>
                  </a:lnTo>
                  <a:lnTo>
                    <a:pt x="1180" y="740"/>
                  </a:lnTo>
                  <a:lnTo>
                    <a:pt x="1169" y="686"/>
                  </a:lnTo>
                  <a:lnTo>
                    <a:pt x="1155" y="632"/>
                  </a:lnTo>
                  <a:lnTo>
                    <a:pt x="1139" y="582"/>
                  </a:lnTo>
                  <a:lnTo>
                    <a:pt x="1119" y="532"/>
                  </a:lnTo>
                  <a:lnTo>
                    <a:pt x="1096" y="488"/>
                  </a:lnTo>
                  <a:lnTo>
                    <a:pt x="1096" y="706"/>
                  </a:lnTo>
                  <a:lnTo>
                    <a:pt x="1099" y="924"/>
                  </a:lnTo>
                  <a:lnTo>
                    <a:pt x="1101" y="1143"/>
                  </a:lnTo>
                  <a:lnTo>
                    <a:pt x="1106" y="1164"/>
                  </a:lnTo>
                  <a:lnTo>
                    <a:pt x="1107" y="1187"/>
                  </a:lnTo>
                  <a:lnTo>
                    <a:pt x="1108" y="1565"/>
                  </a:lnTo>
                  <a:lnTo>
                    <a:pt x="1110" y="1942"/>
                  </a:lnTo>
                  <a:lnTo>
                    <a:pt x="1116" y="2319"/>
                  </a:lnTo>
                  <a:lnTo>
                    <a:pt x="1128" y="2698"/>
                  </a:lnTo>
                  <a:lnTo>
                    <a:pt x="1127" y="2729"/>
                  </a:lnTo>
                  <a:lnTo>
                    <a:pt x="1121" y="2758"/>
                  </a:lnTo>
                  <a:lnTo>
                    <a:pt x="1111" y="2783"/>
                  </a:lnTo>
                  <a:lnTo>
                    <a:pt x="1097" y="2804"/>
                  </a:lnTo>
                  <a:lnTo>
                    <a:pt x="1081" y="2823"/>
                  </a:lnTo>
                  <a:lnTo>
                    <a:pt x="1061" y="2838"/>
                  </a:lnTo>
                  <a:lnTo>
                    <a:pt x="1039" y="2850"/>
                  </a:lnTo>
                  <a:lnTo>
                    <a:pt x="1015" y="2858"/>
                  </a:lnTo>
                  <a:lnTo>
                    <a:pt x="990" y="2864"/>
                  </a:lnTo>
                  <a:lnTo>
                    <a:pt x="965" y="2865"/>
                  </a:lnTo>
                  <a:lnTo>
                    <a:pt x="940" y="2863"/>
                  </a:lnTo>
                  <a:lnTo>
                    <a:pt x="914" y="2858"/>
                  </a:lnTo>
                  <a:lnTo>
                    <a:pt x="890" y="2849"/>
                  </a:lnTo>
                  <a:lnTo>
                    <a:pt x="867" y="2838"/>
                  </a:lnTo>
                  <a:lnTo>
                    <a:pt x="846" y="2823"/>
                  </a:lnTo>
                  <a:lnTo>
                    <a:pt x="827" y="2804"/>
                  </a:lnTo>
                  <a:lnTo>
                    <a:pt x="812" y="2783"/>
                  </a:lnTo>
                  <a:lnTo>
                    <a:pt x="800" y="2757"/>
                  </a:lnTo>
                  <a:lnTo>
                    <a:pt x="792" y="2729"/>
                  </a:lnTo>
                  <a:lnTo>
                    <a:pt x="788" y="2698"/>
                  </a:lnTo>
                  <a:lnTo>
                    <a:pt x="776" y="2302"/>
                  </a:lnTo>
                  <a:lnTo>
                    <a:pt x="769" y="1909"/>
                  </a:lnTo>
                  <a:lnTo>
                    <a:pt x="767" y="1513"/>
                  </a:lnTo>
                  <a:lnTo>
                    <a:pt x="719" y="1513"/>
                  </a:lnTo>
                  <a:lnTo>
                    <a:pt x="716" y="1909"/>
                  </a:lnTo>
                  <a:lnTo>
                    <a:pt x="711" y="2302"/>
                  </a:lnTo>
                  <a:lnTo>
                    <a:pt x="698" y="2698"/>
                  </a:lnTo>
                  <a:lnTo>
                    <a:pt x="694" y="2729"/>
                  </a:lnTo>
                  <a:lnTo>
                    <a:pt x="686" y="2757"/>
                  </a:lnTo>
                  <a:lnTo>
                    <a:pt x="673" y="2783"/>
                  </a:lnTo>
                  <a:lnTo>
                    <a:pt x="658" y="2804"/>
                  </a:lnTo>
                  <a:lnTo>
                    <a:pt x="639" y="2823"/>
                  </a:lnTo>
                  <a:lnTo>
                    <a:pt x="618" y="2838"/>
                  </a:lnTo>
                  <a:lnTo>
                    <a:pt x="596" y="2849"/>
                  </a:lnTo>
                  <a:lnTo>
                    <a:pt x="572" y="2858"/>
                  </a:lnTo>
                  <a:lnTo>
                    <a:pt x="547" y="2863"/>
                  </a:lnTo>
                  <a:lnTo>
                    <a:pt x="522" y="2865"/>
                  </a:lnTo>
                  <a:lnTo>
                    <a:pt x="496" y="2864"/>
                  </a:lnTo>
                  <a:lnTo>
                    <a:pt x="471" y="2858"/>
                  </a:lnTo>
                  <a:lnTo>
                    <a:pt x="448" y="2850"/>
                  </a:lnTo>
                  <a:lnTo>
                    <a:pt x="426" y="2838"/>
                  </a:lnTo>
                  <a:lnTo>
                    <a:pt x="406" y="2823"/>
                  </a:lnTo>
                  <a:lnTo>
                    <a:pt x="388" y="2804"/>
                  </a:lnTo>
                  <a:lnTo>
                    <a:pt x="375" y="2783"/>
                  </a:lnTo>
                  <a:lnTo>
                    <a:pt x="365" y="2758"/>
                  </a:lnTo>
                  <a:lnTo>
                    <a:pt x="359" y="2729"/>
                  </a:lnTo>
                  <a:lnTo>
                    <a:pt x="358" y="2698"/>
                  </a:lnTo>
                  <a:lnTo>
                    <a:pt x="370" y="2319"/>
                  </a:lnTo>
                  <a:lnTo>
                    <a:pt x="376" y="1942"/>
                  </a:lnTo>
                  <a:lnTo>
                    <a:pt x="379" y="1565"/>
                  </a:lnTo>
                  <a:lnTo>
                    <a:pt x="380" y="1187"/>
                  </a:lnTo>
                  <a:lnTo>
                    <a:pt x="380" y="1182"/>
                  </a:lnTo>
                  <a:lnTo>
                    <a:pt x="380" y="1177"/>
                  </a:lnTo>
                  <a:lnTo>
                    <a:pt x="380" y="1155"/>
                  </a:lnTo>
                  <a:lnTo>
                    <a:pt x="380" y="520"/>
                  </a:lnTo>
                  <a:lnTo>
                    <a:pt x="358" y="569"/>
                  </a:lnTo>
                  <a:lnTo>
                    <a:pt x="340" y="622"/>
                  </a:lnTo>
                  <a:lnTo>
                    <a:pt x="327" y="676"/>
                  </a:lnTo>
                  <a:lnTo>
                    <a:pt x="315" y="731"/>
                  </a:lnTo>
                  <a:lnTo>
                    <a:pt x="307" y="787"/>
                  </a:lnTo>
                  <a:lnTo>
                    <a:pt x="301" y="844"/>
                  </a:lnTo>
                  <a:lnTo>
                    <a:pt x="298" y="899"/>
                  </a:lnTo>
                  <a:lnTo>
                    <a:pt x="297" y="954"/>
                  </a:lnTo>
                  <a:lnTo>
                    <a:pt x="298" y="1006"/>
                  </a:lnTo>
                  <a:lnTo>
                    <a:pt x="300" y="1055"/>
                  </a:lnTo>
                  <a:lnTo>
                    <a:pt x="304" y="1101"/>
                  </a:lnTo>
                  <a:lnTo>
                    <a:pt x="305" y="1131"/>
                  </a:lnTo>
                  <a:lnTo>
                    <a:pt x="300" y="1156"/>
                  </a:lnTo>
                  <a:lnTo>
                    <a:pt x="292" y="1179"/>
                  </a:lnTo>
                  <a:lnTo>
                    <a:pt x="281" y="1199"/>
                  </a:lnTo>
                  <a:lnTo>
                    <a:pt x="265" y="1215"/>
                  </a:lnTo>
                  <a:lnTo>
                    <a:pt x="246" y="1227"/>
                  </a:lnTo>
                  <a:lnTo>
                    <a:pt x="227" y="1237"/>
                  </a:lnTo>
                  <a:lnTo>
                    <a:pt x="205" y="1244"/>
                  </a:lnTo>
                  <a:lnTo>
                    <a:pt x="182" y="1247"/>
                  </a:lnTo>
                  <a:lnTo>
                    <a:pt x="158" y="1246"/>
                  </a:lnTo>
                  <a:lnTo>
                    <a:pt x="135" y="1244"/>
                  </a:lnTo>
                  <a:lnTo>
                    <a:pt x="112" y="1237"/>
                  </a:lnTo>
                  <a:lnTo>
                    <a:pt x="90" y="1227"/>
                  </a:lnTo>
                  <a:lnTo>
                    <a:pt x="69" y="1215"/>
                  </a:lnTo>
                  <a:lnTo>
                    <a:pt x="51" y="1198"/>
                  </a:lnTo>
                  <a:lnTo>
                    <a:pt x="34" y="1179"/>
                  </a:lnTo>
                  <a:lnTo>
                    <a:pt x="22" y="1156"/>
                  </a:lnTo>
                  <a:lnTo>
                    <a:pt x="12" y="1131"/>
                  </a:lnTo>
                  <a:lnTo>
                    <a:pt x="7" y="1101"/>
                  </a:lnTo>
                  <a:lnTo>
                    <a:pt x="2" y="1048"/>
                  </a:lnTo>
                  <a:lnTo>
                    <a:pt x="0" y="993"/>
                  </a:lnTo>
                  <a:lnTo>
                    <a:pt x="0" y="936"/>
                  </a:lnTo>
                  <a:lnTo>
                    <a:pt x="1" y="880"/>
                  </a:lnTo>
                  <a:lnTo>
                    <a:pt x="6" y="823"/>
                  </a:lnTo>
                  <a:lnTo>
                    <a:pt x="11" y="767"/>
                  </a:lnTo>
                  <a:lnTo>
                    <a:pt x="20" y="710"/>
                  </a:lnTo>
                  <a:lnTo>
                    <a:pt x="31" y="654"/>
                  </a:lnTo>
                  <a:lnTo>
                    <a:pt x="44" y="599"/>
                  </a:lnTo>
                  <a:lnTo>
                    <a:pt x="59" y="544"/>
                  </a:lnTo>
                  <a:lnTo>
                    <a:pt x="77" y="490"/>
                  </a:lnTo>
                  <a:lnTo>
                    <a:pt x="98" y="438"/>
                  </a:lnTo>
                  <a:lnTo>
                    <a:pt x="121" y="388"/>
                  </a:lnTo>
                  <a:lnTo>
                    <a:pt x="146" y="339"/>
                  </a:lnTo>
                  <a:lnTo>
                    <a:pt x="175" y="294"/>
                  </a:lnTo>
                  <a:lnTo>
                    <a:pt x="207" y="251"/>
                  </a:lnTo>
                  <a:lnTo>
                    <a:pt x="240" y="210"/>
                  </a:lnTo>
                  <a:lnTo>
                    <a:pt x="277" y="172"/>
                  </a:lnTo>
                  <a:lnTo>
                    <a:pt x="317" y="137"/>
                  </a:lnTo>
                  <a:lnTo>
                    <a:pt x="359" y="107"/>
                  </a:lnTo>
                  <a:lnTo>
                    <a:pt x="405" y="79"/>
                  </a:lnTo>
                  <a:lnTo>
                    <a:pt x="453" y="57"/>
                  </a:lnTo>
                  <a:lnTo>
                    <a:pt x="504" y="37"/>
                  </a:lnTo>
                  <a:lnTo>
                    <a:pt x="559" y="23"/>
                  </a:lnTo>
                  <a:lnTo>
                    <a:pt x="617" y="14"/>
                  </a:lnTo>
                  <a:lnTo>
                    <a:pt x="661" y="5"/>
                  </a:lnTo>
                  <a:lnTo>
                    <a:pt x="708" y="0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10"/>
          <p:cNvGrpSpPr/>
          <p:nvPr/>
        </p:nvGrpSpPr>
        <p:grpSpPr>
          <a:xfrm>
            <a:off x="8514106" y="3548337"/>
            <a:ext cx="1213615" cy="2929243"/>
            <a:chOff x="3949700" y="1112838"/>
            <a:chExt cx="1185863" cy="2862262"/>
          </a:xfrm>
          <a:solidFill>
            <a:srgbClr val="FFAA43"/>
          </a:solidFill>
        </p:grpSpPr>
        <p:sp>
          <p:nvSpPr>
            <p:cNvPr id="1048628" name="Freeform 6"/>
            <p:cNvSpPr/>
            <p:nvPr/>
          </p:nvSpPr>
          <p:spPr bwMode="auto">
            <a:xfrm>
              <a:off x="4302125" y="1112838"/>
              <a:ext cx="471488" cy="481013"/>
            </a:xfrm>
            <a:custGeom>
              <a:avLst/>
              <a:gdLst>
                <a:gd name="T0" fmla="*/ 298 w 595"/>
                <a:gd name="T1" fmla="*/ 0 h 608"/>
                <a:gd name="T2" fmla="*/ 342 w 595"/>
                <a:gd name="T3" fmla="*/ 4 h 608"/>
                <a:gd name="T4" fmla="*/ 383 w 595"/>
                <a:gd name="T5" fmla="*/ 14 h 608"/>
                <a:gd name="T6" fmla="*/ 423 w 595"/>
                <a:gd name="T7" fmla="*/ 29 h 608"/>
                <a:gd name="T8" fmla="*/ 459 w 595"/>
                <a:gd name="T9" fmla="*/ 50 h 608"/>
                <a:gd name="T10" fmla="*/ 492 w 595"/>
                <a:gd name="T11" fmla="*/ 76 h 608"/>
                <a:gd name="T12" fmla="*/ 522 w 595"/>
                <a:gd name="T13" fmla="*/ 105 h 608"/>
                <a:gd name="T14" fmla="*/ 547 w 595"/>
                <a:gd name="T15" fmla="*/ 139 h 608"/>
                <a:gd name="T16" fmla="*/ 567 w 595"/>
                <a:gd name="T17" fmla="*/ 177 h 608"/>
                <a:gd name="T18" fmla="*/ 583 w 595"/>
                <a:gd name="T19" fmla="*/ 217 h 608"/>
                <a:gd name="T20" fmla="*/ 592 w 595"/>
                <a:gd name="T21" fmla="*/ 260 h 608"/>
                <a:gd name="T22" fmla="*/ 595 w 595"/>
                <a:gd name="T23" fmla="*/ 305 h 608"/>
                <a:gd name="T24" fmla="*/ 592 w 595"/>
                <a:gd name="T25" fmla="*/ 350 h 608"/>
                <a:gd name="T26" fmla="*/ 583 w 595"/>
                <a:gd name="T27" fmla="*/ 392 h 608"/>
                <a:gd name="T28" fmla="*/ 567 w 595"/>
                <a:gd name="T29" fmla="*/ 433 h 608"/>
                <a:gd name="T30" fmla="*/ 547 w 595"/>
                <a:gd name="T31" fmla="*/ 470 h 608"/>
                <a:gd name="T32" fmla="*/ 522 w 595"/>
                <a:gd name="T33" fmla="*/ 503 h 608"/>
                <a:gd name="T34" fmla="*/ 492 w 595"/>
                <a:gd name="T35" fmla="*/ 534 h 608"/>
                <a:gd name="T36" fmla="*/ 459 w 595"/>
                <a:gd name="T37" fmla="*/ 559 h 608"/>
                <a:gd name="T38" fmla="*/ 423 w 595"/>
                <a:gd name="T39" fmla="*/ 580 h 608"/>
                <a:gd name="T40" fmla="*/ 383 w 595"/>
                <a:gd name="T41" fmla="*/ 595 h 608"/>
                <a:gd name="T42" fmla="*/ 342 w 595"/>
                <a:gd name="T43" fmla="*/ 604 h 608"/>
                <a:gd name="T44" fmla="*/ 298 w 595"/>
                <a:gd name="T45" fmla="*/ 608 h 608"/>
                <a:gd name="T46" fmla="*/ 254 w 595"/>
                <a:gd name="T47" fmla="*/ 604 h 608"/>
                <a:gd name="T48" fmla="*/ 212 w 595"/>
                <a:gd name="T49" fmla="*/ 595 h 608"/>
                <a:gd name="T50" fmla="*/ 172 w 595"/>
                <a:gd name="T51" fmla="*/ 580 h 608"/>
                <a:gd name="T52" fmla="*/ 136 w 595"/>
                <a:gd name="T53" fmla="*/ 559 h 608"/>
                <a:gd name="T54" fmla="*/ 103 w 595"/>
                <a:gd name="T55" fmla="*/ 534 h 608"/>
                <a:gd name="T56" fmla="*/ 73 w 595"/>
                <a:gd name="T57" fmla="*/ 503 h 608"/>
                <a:gd name="T58" fmla="*/ 48 w 595"/>
                <a:gd name="T59" fmla="*/ 470 h 608"/>
                <a:gd name="T60" fmla="*/ 28 w 595"/>
                <a:gd name="T61" fmla="*/ 433 h 608"/>
                <a:gd name="T62" fmla="*/ 13 w 595"/>
                <a:gd name="T63" fmla="*/ 392 h 608"/>
                <a:gd name="T64" fmla="*/ 4 w 595"/>
                <a:gd name="T65" fmla="*/ 350 h 608"/>
                <a:gd name="T66" fmla="*/ 0 w 595"/>
                <a:gd name="T67" fmla="*/ 305 h 608"/>
                <a:gd name="T68" fmla="*/ 4 w 595"/>
                <a:gd name="T69" fmla="*/ 260 h 608"/>
                <a:gd name="T70" fmla="*/ 13 w 595"/>
                <a:gd name="T71" fmla="*/ 217 h 608"/>
                <a:gd name="T72" fmla="*/ 28 w 595"/>
                <a:gd name="T73" fmla="*/ 177 h 608"/>
                <a:gd name="T74" fmla="*/ 48 w 595"/>
                <a:gd name="T75" fmla="*/ 139 h 608"/>
                <a:gd name="T76" fmla="*/ 73 w 595"/>
                <a:gd name="T77" fmla="*/ 105 h 608"/>
                <a:gd name="T78" fmla="*/ 103 w 595"/>
                <a:gd name="T79" fmla="*/ 76 h 608"/>
                <a:gd name="T80" fmla="*/ 136 w 595"/>
                <a:gd name="T81" fmla="*/ 50 h 608"/>
                <a:gd name="T82" fmla="*/ 172 w 595"/>
                <a:gd name="T83" fmla="*/ 29 h 608"/>
                <a:gd name="T84" fmla="*/ 212 w 595"/>
                <a:gd name="T85" fmla="*/ 14 h 608"/>
                <a:gd name="T86" fmla="*/ 254 w 595"/>
                <a:gd name="T87" fmla="*/ 4 h 608"/>
                <a:gd name="T88" fmla="*/ 298 w 595"/>
                <a:gd name="T8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5" h="608">
                  <a:moveTo>
                    <a:pt x="298" y="0"/>
                  </a:moveTo>
                  <a:lnTo>
                    <a:pt x="342" y="4"/>
                  </a:lnTo>
                  <a:lnTo>
                    <a:pt x="383" y="14"/>
                  </a:lnTo>
                  <a:lnTo>
                    <a:pt x="423" y="29"/>
                  </a:lnTo>
                  <a:lnTo>
                    <a:pt x="459" y="50"/>
                  </a:lnTo>
                  <a:lnTo>
                    <a:pt x="492" y="76"/>
                  </a:lnTo>
                  <a:lnTo>
                    <a:pt x="522" y="105"/>
                  </a:lnTo>
                  <a:lnTo>
                    <a:pt x="547" y="139"/>
                  </a:lnTo>
                  <a:lnTo>
                    <a:pt x="567" y="177"/>
                  </a:lnTo>
                  <a:lnTo>
                    <a:pt x="583" y="217"/>
                  </a:lnTo>
                  <a:lnTo>
                    <a:pt x="592" y="260"/>
                  </a:lnTo>
                  <a:lnTo>
                    <a:pt x="595" y="305"/>
                  </a:lnTo>
                  <a:lnTo>
                    <a:pt x="592" y="350"/>
                  </a:lnTo>
                  <a:lnTo>
                    <a:pt x="583" y="392"/>
                  </a:lnTo>
                  <a:lnTo>
                    <a:pt x="567" y="433"/>
                  </a:lnTo>
                  <a:lnTo>
                    <a:pt x="547" y="470"/>
                  </a:lnTo>
                  <a:lnTo>
                    <a:pt x="522" y="503"/>
                  </a:lnTo>
                  <a:lnTo>
                    <a:pt x="492" y="534"/>
                  </a:lnTo>
                  <a:lnTo>
                    <a:pt x="459" y="559"/>
                  </a:lnTo>
                  <a:lnTo>
                    <a:pt x="423" y="580"/>
                  </a:lnTo>
                  <a:lnTo>
                    <a:pt x="383" y="595"/>
                  </a:lnTo>
                  <a:lnTo>
                    <a:pt x="342" y="604"/>
                  </a:lnTo>
                  <a:lnTo>
                    <a:pt x="298" y="608"/>
                  </a:lnTo>
                  <a:lnTo>
                    <a:pt x="254" y="604"/>
                  </a:lnTo>
                  <a:lnTo>
                    <a:pt x="212" y="595"/>
                  </a:lnTo>
                  <a:lnTo>
                    <a:pt x="172" y="580"/>
                  </a:lnTo>
                  <a:lnTo>
                    <a:pt x="136" y="559"/>
                  </a:lnTo>
                  <a:lnTo>
                    <a:pt x="103" y="534"/>
                  </a:lnTo>
                  <a:lnTo>
                    <a:pt x="73" y="503"/>
                  </a:lnTo>
                  <a:lnTo>
                    <a:pt x="48" y="470"/>
                  </a:lnTo>
                  <a:lnTo>
                    <a:pt x="28" y="433"/>
                  </a:lnTo>
                  <a:lnTo>
                    <a:pt x="13" y="392"/>
                  </a:lnTo>
                  <a:lnTo>
                    <a:pt x="4" y="350"/>
                  </a:lnTo>
                  <a:lnTo>
                    <a:pt x="0" y="305"/>
                  </a:lnTo>
                  <a:lnTo>
                    <a:pt x="4" y="260"/>
                  </a:lnTo>
                  <a:lnTo>
                    <a:pt x="13" y="217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3" y="105"/>
                  </a:lnTo>
                  <a:lnTo>
                    <a:pt x="103" y="76"/>
                  </a:lnTo>
                  <a:lnTo>
                    <a:pt x="136" y="50"/>
                  </a:lnTo>
                  <a:lnTo>
                    <a:pt x="172" y="29"/>
                  </a:lnTo>
                  <a:lnTo>
                    <a:pt x="212" y="14"/>
                  </a:lnTo>
                  <a:lnTo>
                    <a:pt x="254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29" name="Freeform 7"/>
            <p:cNvSpPr/>
            <p:nvPr/>
          </p:nvSpPr>
          <p:spPr bwMode="auto">
            <a:xfrm>
              <a:off x="3949700" y="1701800"/>
              <a:ext cx="1185863" cy="2273300"/>
            </a:xfrm>
            <a:custGeom>
              <a:avLst/>
              <a:gdLst>
                <a:gd name="T0" fmla="*/ 844 w 1493"/>
                <a:gd name="T1" fmla="*/ 10 h 2865"/>
                <a:gd name="T2" fmla="*/ 1017 w 1493"/>
                <a:gd name="T3" fmla="*/ 48 h 2865"/>
                <a:gd name="T4" fmla="*/ 1160 w 1493"/>
                <a:gd name="T5" fmla="*/ 125 h 2865"/>
                <a:gd name="T6" fmla="*/ 1275 w 1493"/>
                <a:gd name="T7" fmla="*/ 236 h 2865"/>
                <a:gd name="T8" fmla="*/ 1364 w 1493"/>
                <a:gd name="T9" fmla="*/ 374 h 2865"/>
                <a:gd name="T10" fmla="*/ 1429 w 1493"/>
                <a:gd name="T11" fmla="*/ 532 h 2865"/>
                <a:gd name="T12" fmla="*/ 1471 w 1493"/>
                <a:gd name="T13" fmla="*/ 702 h 2865"/>
                <a:gd name="T14" fmla="*/ 1491 w 1493"/>
                <a:gd name="T15" fmla="*/ 876 h 2865"/>
                <a:gd name="T16" fmla="*/ 1491 w 1493"/>
                <a:gd name="T17" fmla="*/ 1046 h 2865"/>
                <a:gd name="T18" fmla="*/ 1471 w 1493"/>
                <a:gd name="T19" fmla="*/ 1156 h 2865"/>
                <a:gd name="T20" fmla="*/ 1424 w 1493"/>
                <a:gd name="T21" fmla="*/ 1214 h 2865"/>
                <a:gd name="T22" fmla="*/ 1358 w 1493"/>
                <a:gd name="T23" fmla="*/ 1243 h 2865"/>
                <a:gd name="T24" fmla="*/ 1287 w 1493"/>
                <a:gd name="T25" fmla="*/ 1243 h 2865"/>
                <a:gd name="T26" fmla="*/ 1228 w 1493"/>
                <a:gd name="T27" fmla="*/ 1215 h 2865"/>
                <a:gd name="T28" fmla="*/ 1192 w 1493"/>
                <a:gd name="T29" fmla="*/ 1156 h 2865"/>
                <a:gd name="T30" fmla="*/ 1193 w 1493"/>
                <a:gd name="T31" fmla="*/ 1057 h 2865"/>
                <a:gd name="T32" fmla="*/ 1195 w 1493"/>
                <a:gd name="T33" fmla="*/ 905 h 2865"/>
                <a:gd name="T34" fmla="*/ 1180 w 1493"/>
                <a:gd name="T35" fmla="*/ 740 h 2865"/>
                <a:gd name="T36" fmla="*/ 1139 w 1493"/>
                <a:gd name="T37" fmla="*/ 582 h 2865"/>
                <a:gd name="T38" fmla="*/ 1096 w 1493"/>
                <a:gd name="T39" fmla="*/ 706 h 2865"/>
                <a:gd name="T40" fmla="*/ 1106 w 1493"/>
                <a:gd name="T41" fmla="*/ 1164 h 2865"/>
                <a:gd name="T42" fmla="*/ 1110 w 1493"/>
                <a:gd name="T43" fmla="*/ 1942 h 2865"/>
                <a:gd name="T44" fmla="*/ 1127 w 1493"/>
                <a:gd name="T45" fmla="*/ 2729 h 2865"/>
                <a:gd name="T46" fmla="*/ 1097 w 1493"/>
                <a:gd name="T47" fmla="*/ 2804 h 2865"/>
                <a:gd name="T48" fmla="*/ 1039 w 1493"/>
                <a:gd name="T49" fmla="*/ 2850 h 2865"/>
                <a:gd name="T50" fmla="*/ 965 w 1493"/>
                <a:gd name="T51" fmla="*/ 2865 h 2865"/>
                <a:gd name="T52" fmla="*/ 890 w 1493"/>
                <a:gd name="T53" fmla="*/ 2849 h 2865"/>
                <a:gd name="T54" fmla="*/ 827 w 1493"/>
                <a:gd name="T55" fmla="*/ 2804 h 2865"/>
                <a:gd name="T56" fmla="*/ 792 w 1493"/>
                <a:gd name="T57" fmla="*/ 2729 h 2865"/>
                <a:gd name="T58" fmla="*/ 769 w 1493"/>
                <a:gd name="T59" fmla="*/ 1909 h 2865"/>
                <a:gd name="T60" fmla="*/ 716 w 1493"/>
                <a:gd name="T61" fmla="*/ 1909 h 2865"/>
                <a:gd name="T62" fmla="*/ 694 w 1493"/>
                <a:gd name="T63" fmla="*/ 2729 h 2865"/>
                <a:gd name="T64" fmla="*/ 658 w 1493"/>
                <a:gd name="T65" fmla="*/ 2804 h 2865"/>
                <a:gd name="T66" fmla="*/ 596 w 1493"/>
                <a:gd name="T67" fmla="*/ 2849 h 2865"/>
                <a:gd name="T68" fmla="*/ 522 w 1493"/>
                <a:gd name="T69" fmla="*/ 2865 h 2865"/>
                <a:gd name="T70" fmla="*/ 448 w 1493"/>
                <a:gd name="T71" fmla="*/ 2850 h 2865"/>
                <a:gd name="T72" fmla="*/ 388 w 1493"/>
                <a:gd name="T73" fmla="*/ 2804 h 2865"/>
                <a:gd name="T74" fmla="*/ 359 w 1493"/>
                <a:gd name="T75" fmla="*/ 2729 h 2865"/>
                <a:gd name="T76" fmla="*/ 376 w 1493"/>
                <a:gd name="T77" fmla="*/ 1942 h 2865"/>
                <a:gd name="T78" fmla="*/ 380 w 1493"/>
                <a:gd name="T79" fmla="*/ 1182 h 2865"/>
                <a:gd name="T80" fmla="*/ 380 w 1493"/>
                <a:gd name="T81" fmla="*/ 520 h 2865"/>
                <a:gd name="T82" fmla="*/ 327 w 1493"/>
                <a:gd name="T83" fmla="*/ 676 h 2865"/>
                <a:gd name="T84" fmla="*/ 301 w 1493"/>
                <a:gd name="T85" fmla="*/ 844 h 2865"/>
                <a:gd name="T86" fmla="*/ 298 w 1493"/>
                <a:gd name="T87" fmla="*/ 1006 h 2865"/>
                <a:gd name="T88" fmla="*/ 305 w 1493"/>
                <a:gd name="T89" fmla="*/ 1131 h 2865"/>
                <a:gd name="T90" fmla="*/ 281 w 1493"/>
                <a:gd name="T91" fmla="*/ 1199 h 2865"/>
                <a:gd name="T92" fmla="*/ 227 w 1493"/>
                <a:gd name="T93" fmla="*/ 1237 h 2865"/>
                <a:gd name="T94" fmla="*/ 158 w 1493"/>
                <a:gd name="T95" fmla="*/ 1246 h 2865"/>
                <a:gd name="T96" fmla="*/ 90 w 1493"/>
                <a:gd name="T97" fmla="*/ 1227 h 2865"/>
                <a:gd name="T98" fmla="*/ 34 w 1493"/>
                <a:gd name="T99" fmla="*/ 1179 h 2865"/>
                <a:gd name="T100" fmla="*/ 7 w 1493"/>
                <a:gd name="T101" fmla="*/ 1101 h 2865"/>
                <a:gd name="T102" fmla="*/ 0 w 1493"/>
                <a:gd name="T103" fmla="*/ 936 h 2865"/>
                <a:gd name="T104" fmla="*/ 11 w 1493"/>
                <a:gd name="T105" fmla="*/ 767 h 2865"/>
                <a:gd name="T106" fmla="*/ 44 w 1493"/>
                <a:gd name="T107" fmla="*/ 599 h 2865"/>
                <a:gd name="T108" fmla="*/ 98 w 1493"/>
                <a:gd name="T109" fmla="*/ 438 h 2865"/>
                <a:gd name="T110" fmla="*/ 175 w 1493"/>
                <a:gd name="T111" fmla="*/ 294 h 2865"/>
                <a:gd name="T112" fmla="*/ 277 w 1493"/>
                <a:gd name="T113" fmla="*/ 172 h 2865"/>
                <a:gd name="T114" fmla="*/ 405 w 1493"/>
                <a:gd name="T115" fmla="*/ 79 h 2865"/>
                <a:gd name="T116" fmla="*/ 559 w 1493"/>
                <a:gd name="T117" fmla="*/ 23 h 2865"/>
                <a:gd name="T118" fmla="*/ 708 w 1493"/>
                <a:gd name="T119" fmla="*/ 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3" h="2865">
                  <a:moveTo>
                    <a:pt x="754" y="0"/>
                  </a:moveTo>
                  <a:lnTo>
                    <a:pt x="799" y="4"/>
                  </a:lnTo>
                  <a:lnTo>
                    <a:pt x="844" y="10"/>
                  </a:lnTo>
                  <a:lnTo>
                    <a:pt x="904" y="17"/>
                  </a:lnTo>
                  <a:lnTo>
                    <a:pt x="963" y="30"/>
                  </a:lnTo>
                  <a:lnTo>
                    <a:pt x="1017" y="48"/>
                  </a:lnTo>
                  <a:lnTo>
                    <a:pt x="1067" y="69"/>
                  </a:lnTo>
                  <a:lnTo>
                    <a:pt x="1115" y="95"/>
                  </a:lnTo>
                  <a:lnTo>
                    <a:pt x="1160" y="125"/>
                  </a:lnTo>
                  <a:lnTo>
                    <a:pt x="1202" y="159"/>
                  </a:lnTo>
                  <a:lnTo>
                    <a:pt x="1240" y="196"/>
                  </a:lnTo>
                  <a:lnTo>
                    <a:pt x="1275" y="236"/>
                  </a:lnTo>
                  <a:lnTo>
                    <a:pt x="1308" y="280"/>
                  </a:lnTo>
                  <a:lnTo>
                    <a:pt x="1338" y="326"/>
                  </a:lnTo>
                  <a:lnTo>
                    <a:pt x="1364" y="374"/>
                  </a:lnTo>
                  <a:lnTo>
                    <a:pt x="1390" y="426"/>
                  </a:lnTo>
                  <a:lnTo>
                    <a:pt x="1411" y="477"/>
                  </a:lnTo>
                  <a:lnTo>
                    <a:pt x="1429" y="532"/>
                  </a:lnTo>
                  <a:lnTo>
                    <a:pt x="1446" y="587"/>
                  </a:lnTo>
                  <a:lnTo>
                    <a:pt x="1460" y="645"/>
                  </a:lnTo>
                  <a:lnTo>
                    <a:pt x="1471" y="702"/>
                  </a:lnTo>
                  <a:lnTo>
                    <a:pt x="1480" y="759"/>
                  </a:lnTo>
                  <a:lnTo>
                    <a:pt x="1487" y="818"/>
                  </a:lnTo>
                  <a:lnTo>
                    <a:pt x="1491" y="876"/>
                  </a:lnTo>
                  <a:lnTo>
                    <a:pt x="1493" y="933"/>
                  </a:lnTo>
                  <a:lnTo>
                    <a:pt x="1493" y="990"/>
                  </a:lnTo>
                  <a:lnTo>
                    <a:pt x="1491" y="1046"/>
                  </a:lnTo>
                  <a:lnTo>
                    <a:pt x="1485" y="1101"/>
                  </a:lnTo>
                  <a:lnTo>
                    <a:pt x="1481" y="1131"/>
                  </a:lnTo>
                  <a:lnTo>
                    <a:pt x="1471" y="1156"/>
                  </a:lnTo>
                  <a:lnTo>
                    <a:pt x="1458" y="1179"/>
                  </a:lnTo>
                  <a:lnTo>
                    <a:pt x="1443" y="1198"/>
                  </a:lnTo>
                  <a:lnTo>
                    <a:pt x="1424" y="1214"/>
                  </a:lnTo>
                  <a:lnTo>
                    <a:pt x="1403" y="1227"/>
                  </a:lnTo>
                  <a:lnTo>
                    <a:pt x="1381" y="1236"/>
                  </a:lnTo>
                  <a:lnTo>
                    <a:pt x="1358" y="1243"/>
                  </a:lnTo>
                  <a:lnTo>
                    <a:pt x="1334" y="1246"/>
                  </a:lnTo>
                  <a:lnTo>
                    <a:pt x="1311" y="1246"/>
                  </a:lnTo>
                  <a:lnTo>
                    <a:pt x="1287" y="1243"/>
                  </a:lnTo>
                  <a:lnTo>
                    <a:pt x="1267" y="1237"/>
                  </a:lnTo>
                  <a:lnTo>
                    <a:pt x="1246" y="1227"/>
                  </a:lnTo>
                  <a:lnTo>
                    <a:pt x="1228" y="1215"/>
                  </a:lnTo>
                  <a:lnTo>
                    <a:pt x="1213" y="1199"/>
                  </a:lnTo>
                  <a:lnTo>
                    <a:pt x="1200" y="1179"/>
                  </a:lnTo>
                  <a:lnTo>
                    <a:pt x="1192" y="1156"/>
                  </a:lnTo>
                  <a:lnTo>
                    <a:pt x="1188" y="1131"/>
                  </a:lnTo>
                  <a:lnTo>
                    <a:pt x="1188" y="1101"/>
                  </a:lnTo>
                  <a:lnTo>
                    <a:pt x="1193" y="1057"/>
                  </a:lnTo>
                  <a:lnTo>
                    <a:pt x="1195" y="1008"/>
                  </a:lnTo>
                  <a:lnTo>
                    <a:pt x="1196" y="958"/>
                  </a:lnTo>
                  <a:lnTo>
                    <a:pt x="1195" y="905"/>
                  </a:lnTo>
                  <a:lnTo>
                    <a:pt x="1192" y="850"/>
                  </a:lnTo>
                  <a:lnTo>
                    <a:pt x="1186" y="795"/>
                  </a:lnTo>
                  <a:lnTo>
                    <a:pt x="1180" y="740"/>
                  </a:lnTo>
                  <a:lnTo>
                    <a:pt x="1169" y="686"/>
                  </a:lnTo>
                  <a:lnTo>
                    <a:pt x="1155" y="632"/>
                  </a:lnTo>
                  <a:lnTo>
                    <a:pt x="1139" y="582"/>
                  </a:lnTo>
                  <a:lnTo>
                    <a:pt x="1119" y="532"/>
                  </a:lnTo>
                  <a:lnTo>
                    <a:pt x="1096" y="488"/>
                  </a:lnTo>
                  <a:lnTo>
                    <a:pt x="1096" y="706"/>
                  </a:lnTo>
                  <a:lnTo>
                    <a:pt x="1099" y="924"/>
                  </a:lnTo>
                  <a:lnTo>
                    <a:pt x="1101" y="1143"/>
                  </a:lnTo>
                  <a:lnTo>
                    <a:pt x="1106" y="1164"/>
                  </a:lnTo>
                  <a:lnTo>
                    <a:pt x="1107" y="1187"/>
                  </a:lnTo>
                  <a:lnTo>
                    <a:pt x="1108" y="1565"/>
                  </a:lnTo>
                  <a:lnTo>
                    <a:pt x="1110" y="1942"/>
                  </a:lnTo>
                  <a:lnTo>
                    <a:pt x="1116" y="2319"/>
                  </a:lnTo>
                  <a:lnTo>
                    <a:pt x="1128" y="2698"/>
                  </a:lnTo>
                  <a:lnTo>
                    <a:pt x="1127" y="2729"/>
                  </a:lnTo>
                  <a:lnTo>
                    <a:pt x="1121" y="2758"/>
                  </a:lnTo>
                  <a:lnTo>
                    <a:pt x="1111" y="2783"/>
                  </a:lnTo>
                  <a:lnTo>
                    <a:pt x="1097" y="2804"/>
                  </a:lnTo>
                  <a:lnTo>
                    <a:pt x="1081" y="2823"/>
                  </a:lnTo>
                  <a:lnTo>
                    <a:pt x="1061" y="2838"/>
                  </a:lnTo>
                  <a:lnTo>
                    <a:pt x="1039" y="2850"/>
                  </a:lnTo>
                  <a:lnTo>
                    <a:pt x="1015" y="2858"/>
                  </a:lnTo>
                  <a:lnTo>
                    <a:pt x="990" y="2864"/>
                  </a:lnTo>
                  <a:lnTo>
                    <a:pt x="965" y="2865"/>
                  </a:lnTo>
                  <a:lnTo>
                    <a:pt x="940" y="2863"/>
                  </a:lnTo>
                  <a:lnTo>
                    <a:pt x="914" y="2858"/>
                  </a:lnTo>
                  <a:lnTo>
                    <a:pt x="890" y="2849"/>
                  </a:lnTo>
                  <a:lnTo>
                    <a:pt x="867" y="2838"/>
                  </a:lnTo>
                  <a:lnTo>
                    <a:pt x="846" y="2823"/>
                  </a:lnTo>
                  <a:lnTo>
                    <a:pt x="827" y="2804"/>
                  </a:lnTo>
                  <a:lnTo>
                    <a:pt x="812" y="2783"/>
                  </a:lnTo>
                  <a:lnTo>
                    <a:pt x="800" y="2757"/>
                  </a:lnTo>
                  <a:lnTo>
                    <a:pt x="792" y="2729"/>
                  </a:lnTo>
                  <a:lnTo>
                    <a:pt x="788" y="2698"/>
                  </a:lnTo>
                  <a:lnTo>
                    <a:pt x="776" y="2302"/>
                  </a:lnTo>
                  <a:lnTo>
                    <a:pt x="769" y="1909"/>
                  </a:lnTo>
                  <a:lnTo>
                    <a:pt x="767" y="1513"/>
                  </a:lnTo>
                  <a:lnTo>
                    <a:pt x="719" y="1513"/>
                  </a:lnTo>
                  <a:lnTo>
                    <a:pt x="716" y="1909"/>
                  </a:lnTo>
                  <a:lnTo>
                    <a:pt x="711" y="2302"/>
                  </a:lnTo>
                  <a:lnTo>
                    <a:pt x="698" y="2698"/>
                  </a:lnTo>
                  <a:lnTo>
                    <a:pt x="694" y="2729"/>
                  </a:lnTo>
                  <a:lnTo>
                    <a:pt x="686" y="2757"/>
                  </a:lnTo>
                  <a:lnTo>
                    <a:pt x="673" y="2783"/>
                  </a:lnTo>
                  <a:lnTo>
                    <a:pt x="658" y="2804"/>
                  </a:lnTo>
                  <a:lnTo>
                    <a:pt x="639" y="2823"/>
                  </a:lnTo>
                  <a:lnTo>
                    <a:pt x="618" y="2838"/>
                  </a:lnTo>
                  <a:lnTo>
                    <a:pt x="596" y="2849"/>
                  </a:lnTo>
                  <a:lnTo>
                    <a:pt x="572" y="2858"/>
                  </a:lnTo>
                  <a:lnTo>
                    <a:pt x="547" y="2863"/>
                  </a:lnTo>
                  <a:lnTo>
                    <a:pt x="522" y="2865"/>
                  </a:lnTo>
                  <a:lnTo>
                    <a:pt x="496" y="2864"/>
                  </a:lnTo>
                  <a:lnTo>
                    <a:pt x="471" y="2858"/>
                  </a:lnTo>
                  <a:lnTo>
                    <a:pt x="448" y="2850"/>
                  </a:lnTo>
                  <a:lnTo>
                    <a:pt x="426" y="2838"/>
                  </a:lnTo>
                  <a:lnTo>
                    <a:pt x="406" y="2823"/>
                  </a:lnTo>
                  <a:lnTo>
                    <a:pt x="388" y="2804"/>
                  </a:lnTo>
                  <a:lnTo>
                    <a:pt x="375" y="2783"/>
                  </a:lnTo>
                  <a:lnTo>
                    <a:pt x="365" y="2758"/>
                  </a:lnTo>
                  <a:lnTo>
                    <a:pt x="359" y="2729"/>
                  </a:lnTo>
                  <a:lnTo>
                    <a:pt x="358" y="2698"/>
                  </a:lnTo>
                  <a:lnTo>
                    <a:pt x="370" y="2319"/>
                  </a:lnTo>
                  <a:lnTo>
                    <a:pt x="376" y="1942"/>
                  </a:lnTo>
                  <a:lnTo>
                    <a:pt x="379" y="1565"/>
                  </a:lnTo>
                  <a:lnTo>
                    <a:pt x="380" y="1187"/>
                  </a:lnTo>
                  <a:lnTo>
                    <a:pt x="380" y="1182"/>
                  </a:lnTo>
                  <a:lnTo>
                    <a:pt x="380" y="1177"/>
                  </a:lnTo>
                  <a:lnTo>
                    <a:pt x="380" y="1155"/>
                  </a:lnTo>
                  <a:lnTo>
                    <a:pt x="380" y="520"/>
                  </a:lnTo>
                  <a:lnTo>
                    <a:pt x="358" y="569"/>
                  </a:lnTo>
                  <a:lnTo>
                    <a:pt x="340" y="622"/>
                  </a:lnTo>
                  <a:lnTo>
                    <a:pt x="327" y="676"/>
                  </a:lnTo>
                  <a:lnTo>
                    <a:pt x="315" y="731"/>
                  </a:lnTo>
                  <a:lnTo>
                    <a:pt x="307" y="787"/>
                  </a:lnTo>
                  <a:lnTo>
                    <a:pt x="301" y="844"/>
                  </a:lnTo>
                  <a:lnTo>
                    <a:pt x="298" y="899"/>
                  </a:lnTo>
                  <a:lnTo>
                    <a:pt x="297" y="954"/>
                  </a:lnTo>
                  <a:lnTo>
                    <a:pt x="298" y="1006"/>
                  </a:lnTo>
                  <a:lnTo>
                    <a:pt x="300" y="1055"/>
                  </a:lnTo>
                  <a:lnTo>
                    <a:pt x="304" y="1101"/>
                  </a:lnTo>
                  <a:lnTo>
                    <a:pt x="305" y="1131"/>
                  </a:lnTo>
                  <a:lnTo>
                    <a:pt x="300" y="1156"/>
                  </a:lnTo>
                  <a:lnTo>
                    <a:pt x="292" y="1179"/>
                  </a:lnTo>
                  <a:lnTo>
                    <a:pt x="281" y="1199"/>
                  </a:lnTo>
                  <a:lnTo>
                    <a:pt x="265" y="1215"/>
                  </a:lnTo>
                  <a:lnTo>
                    <a:pt x="246" y="1227"/>
                  </a:lnTo>
                  <a:lnTo>
                    <a:pt x="227" y="1237"/>
                  </a:lnTo>
                  <a:lnTo>
                    <a:pt x="205" y="1244"/>
                  </a:lnTo>
                  <a:lnTo>
                    <a:pt x="182" y="1247"/>
                  </a:lnTo>
                  <a:lnTo>
                    <a:pt x="158" y="1246"/>
                  </a:lnTo>
                  <a:lnTo>
                    <a:pt x="135" y="1244"/>
                  </a:lnTo>
                  <a:lnTo>
                    <a:pt x="112" y="1237"/>
                  </a:lnTo>
                  <a:lnTo>
                    <a:pt x="90" y="1227"/>
                  </a:lnTo>
                  <a:lnTo>
                    <a:pt x="69" y="1215"/>
                  </a:lnTo>
                  <a:lnTo>
                    <a:pt x="51" y="1198"/>
                  </a:lnTo>
                  <a:lnTo>
                    <a:pt x="34" y="1179"/>
                  </a:lnTo>
                  <a:lnTo>
                    <a:pt x="22" y="1156"/>
                  </a:lnTo>
                  <a:lnTo>
                    <a:pt x="12" y="1131"/>
                  </a:lnTo>
                  <a:lnTo>
                    <a:pt x="7" y="1101"/>
                  </a:lnTo>
                  <a:lnTo>
                    <a:pt x="2" y="1048"/>
                  </a:lnTo>
                  <a:lnTo>
                    <a:pt x="0" y="993"/>
                  </a:lnTo>
                  <a:lnTo>
                    <a:pt x="0" y="936"/>
                  </a:lnTo>
                  <a:lnTo>
                    <a:pt x="1" y="880"/>
                  </a:lnTo>
                  <a:lnTo>
                    <a:pt x="6" y="823"/>
                  </a:lnTo>
                  <a:lnTo>
                    <a:pt x="11" y="767"/>
                  </a:lnTo>
                  <a:lnTo>
                    <a:pt x="20" y="710"/>
                  </a:lnTo>
                  <a:lnTo>
                    <a:pt x="31" y="654"/>
                  </a:lnTo>
                  <a:lnTo>
                    <a:pt x="44" y="599"/>
                  </a:lnTo>
                  <a:lnTo>
                    <a:pt x="59" y="544"/>
                  </a:lnTo>
                  <a:lnTo>
                    <a:pt x="77" y="490"/>
                  </a:lnTo>
                  <a:lnTo>
                    <a:pt x="98" y="438"/>
                  </a:lnTo>
                  <a:lnTo>
                    <a:pt x="121" y="388"/>
                  </a:lnTo>
                  <a:lnTo>
                    <a:pt x="146" y="339"/>
                  </a:lnTo>
                  <a:lnTo>
                    <a:pt x="175" y="294"/>
                  </a:lnTo>
                  <a:lnTo>
                    <a:pt x="207" y="251"/>
                  </a:lnTo>
                  <a:lnTo>
                    <a:pt x="240" y="210"/>
                  </a:lnTo>
                  <a:lnTo>
                    <a:pt x="277" y="172"/>
                  </a:lnTo>
                  <a:lnTo>
                    <a:pt x="317" y="137"/>
                  </a:lnTo>
                  <a:lnTo>
                    <a:pt x="359" y="107"/>
                  </a:lnTo>
                  <a:lnTo>
                    <a:pt x="405" y="79"/>
                  </a:lnTo>
                  <a:lnTo>
                    <a:pt x="453" y="57"/>
                  </a:lnTo>
                  <a:lnTo>
                    <a:pt x="504" y="37"/>
                  </a:lnTo>
                  <a:lnTo>
                    <a:pt x="559" y="23"/>
                  </a:lnTo>
                  <a:lnTo>
                    <a:pt x="617" y="14"/>
                  </a:lnTo>
                  <a:lnTo>
                    <a:pt x="661" y="5"/>
                  </a:lnTo>
                  <a:lnTo>
                    <a:pt x="708" y="0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" name="Group 70"/>
          <p:cNvGrpSpPr/>
          <p:nvPr/>
        </p:nvGrpSpPr>
        <p:grpSpPr>
          <a:xfrm>
            <a:off x="7086841" y="3548337"/>
            <a:ext cx="1213615" cy="2929243"/>
            <a:chOff x="3949700" y="1112838"/>
            <a:chExt cx="1185863" cy="2862262"/>
          </a:xfrm>
          <a:solidFill>
            <a:srgbClr val="FFAA43"/>
          </a:solidFill>
        </p:grpSpPr>
        <p:sp>
          <p:nvSpPr>
            <p:cNvPr id="1048630" name="Freeform 6"/>
            <p:cNvSpPr/>
            <p:nvPr/>
          </p:nvSpPr>
          <p:spPr bwMode="auto">
            <a:xfrm>
              <a:off x="4302125" y="1112838"/>
              <a:ext cx="471488" cy="481013"/>
            </a:xfrm>
            <a:custGeom>
              <a:avLst/>
              <a:gdLst>
                <a:gd name="T0" fmla="*/ 298 w 595"/>
                <a:gd name="T1" fmla="*/ 0 h 608"/>
                <a:gd name="T2" fmla="*/ 342 w 595"/>
                <a:gd name="T3" fmla="*/ 4 h 608"/>
                <a:gd name="T4" fmla="*/ 383 w 595"/>
                <a:gd name="T5" fmla="*/ 14 h 608"/>
                <a:gd name="T6" fmla="*/ 423 w 595"/>
                <a:gd name="T7" fmla="*/ 29 h 608"/>
                <a:gd name="T8" fmla="*/ 459 w 595"/>
                <a:gd name="T9" fmla="*/ 50 h 608"/>
                <a:gd name="T10" fmla="*/ 492 w 595"/>
                <a:gd name="T11" fmla="*/ 76 h 608"/>
                <a:gd name="T12" fmla="*/ 522 w 595"/>
                <a:gd name="T13" fmla="*/ 105 h 608"/>
                <a:gd name="T14" fmla="*/ 547 w 595"/>
                <a:gd name="T15" fmla="*/ 139 h 608"/>
                <a:gd name="T16" fmla="*/ 567 w 595"/>
                <a:gd name="T17" fmla="*/ 177 h 608"/>
                <a:gd name="T18" fmla="*/ 583 w 595"/>
                <a:gd name="T19" fmla="*/ 217 h 608"/>
                <a:gd name="T20" fmla="*/ 592 w 595"/>
                <a:gd name="T21" fmla="*/ 260 h 608"/>
                <a:gd name="T22" fmla="*/ 595 w 595"/>
                <a:gd name="T23" fmla="*/ 305 h 608"/>
                <a:gd name="T24" fmla="*/ 592 w 595"/>
                <a:gd name="T25" fmla="*/ 350 h 608"/>
                <a:gd name="T26" fmla="*/ 583 w 595"/>
                <a:gd name="T27" fmla="*/ 392 h 608"/>
                <a:gd name="T28" fmla="*/ 567 w 595"/>
                <a:gd name="T29" fmla="*/ 433 h 608"/>
                <a:gd name="T30" fmla="*/ 547 w 595"/>
                <a:gd name="T31" fmla="*/ 470 h 608"/>
                <a:gd name="T32" fmla="*/ 522 w 595"/>
                <a:gd name="T33" fmla="*/ 503 h 608"/>
                <a:gd name="T34" fmla="*/ 492 w 595"/>
                <a:gd name="T35" fmla="*/ 534 h 608"/>
                <a:gd name="T36" fmla="*/ 459 w 595"/>
                <a:gd name="T37" fmla="*/ 559 h 608"/>
                <a:gd name="T38" fmla="*/ 423 w 595"/>
                <a:gd name="T39" fmla="*/ 580 h 608"/>
                <a:gd name="T40" fmla="*/ 383 w 595"/>
                <a:gd name="T41" fmla="*/ 595 h 608"/>
                <a:gd name="T42" fmla="*/ 342 w 595"/>
                <a:gd name="T43" fmla="*/ 604 h 608"/>
                <a:gd name="T44" fmla="*/ 298 w 595"/>
                <a:gd name="T45" fmla="*/ 608 h 608"/>
                <a:gd name="T46" fmla="*/ 254 w 595"/>
                <a:gd name="T47" fmla="*/ 604 h 608"/>
                <a:gd name="T48" fmla="*/ 212 w 595"/>
                <a:gd name="T49" fmla="*/ 595 h 608"/>
                <a:gd name="T50" fmla="*/ 172 w 595"/>
                <a:gd name="T51" fmla="*/ 580 h 608"/>
                <a:gd name="T52" fmla="*/ 136 w 595"/>
                <a:gd name="T53" fmla="*/ 559 h 608"/>
                <a:gd name="T54" fmla="*/ 103 w 595"/>
                <a:gd name="T55" fmla="*/ 534 h 608"/>
                <a:gd name="T56" fmla="*/ 73 w 595"/>
                <a:gd name="T57" fmla="*/ 503 h 608"/>
                <a:gd name="T58" fmla="*/ 48 w 595"/>
                <a:gd name="T59" fmla="*/ 470 h 608"/>
                <a:gd name="T60" fmla="*/ 28 w 595"/>
                <a:gd name="T61" fmla="*/ 433 h 608"/>
                <a:gd name="T62" fmla="*/ 13 w 595"/>
                <a:gd name="T63" fmla="*/ 392 h 608"/>
                <a:gd name="T64" fmla="*/ 4 w 595"/>
                <a:gd name="T65" fmla="*/ 350 h 608"/>
                <a:gd name="T66" fmla="*/ 0 w 595"/>
                <a:gd name="T67" fmla="*/ 305 h 608"/>
                <a:gd name="T68" fmla="*/ 4 w 595"/>
                <a:gd name="T69" fmla="*/ 260 h 608"/>
                <a:gd name="T70" fmla="*/ 13 w 595"/>
                <a:gd name="T71" fmla="*/ 217 h 608"/>
                <a:gd name="T72" fmla="*/ 28 w 595"/>
                <a:gd name="T73" fmla="*/ 177 h 608"/>
                <a:gd name="T74" fmla="*/ 48 w 595"/>
                <a:gd name="T75" fmla="*/ 139 h 608"/>
                <a:gd name="T76" fmla="*/ 73 w 595"/>
                <a:gd name="T77" fmla="*/ 105 h 608"/>
                <a:gd name="T78" fmla="*/ 103 w 595"/>
                <a:gd name="T79" fmla="*/ 76 h 608"/>
                <a:gd name="T80" fmla="*/ 136 w 595"/>
                <a:gd name="T81" fmla="*/ 50 h 608"/>
                <a:gd name="T82" fmla="*/ 172 w 595"/>
                <a:gd name="T83" fmla="*/ 29 h 608"/>
                <a:gd name="T84" fmla="*/ 212 w 595"/>
                <a:gd name="T85" fmla="*/ 14 h 608"/>
                <a:gd name="T86" fmla="*/ 254 w 595"/>
                <a:gd name="T87" fmla="*/ 4 h 608"/>
                <a:gd name="T88" fmla="*/ 298 w 595"/>
                <a:gd name="T8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5" h="608">
                  <a:moveTo>
                    <a:pt x="298" y="0"/>
                  </a:moveTo>
                  <a:lnTo>
                    <a:pt x="342" y="4"/>
                  </a:lnTo>
                  <a:lnTo>
                    <a:pt x="383" y="14"/>
                  </a:lnTo>
                  <a:lnTo>
                    <a:pt x="423" y="29"/>
                  </a:lnTo>
                  <a:lnTo>
                    <a:pt x="459" y="50"/>
                  </a:lnTo>
                  <a:lnTo>
                    <a:pt x="492" y="76"/>
                  </a:lnTo>
                  <a:lnTo>
                    <a:pt x="522" y="105"/>
                  </a:lnTo>
                  <a:lnTo>
                    <a:pt x="547" y="139"/>
                  </a:lnTo>
                  <a:lnTo>
                    <a:pt x="567" y="177"/>
                  </a:lnTo>
                  <a:lnTo>
                    <a:pt x="583" y="217"/>
                  </a:lnTo>
                  <a:lnTo>
                    <a:pt x="592" y="260"/>
                  </a:lnTo>
                  <a:lnTo>
                    <a:pt x="595" y="305"/>
                  </a:lnTo>
                  <a:lnTo>
                    <a:pt x="592" y="350"/>
                  </a:lnTo>
                  <a:lnTo>
                    <a:pt x="583" y="392"/>
                  </a:lnTo>
                  <a:lnTo>
                    <a:pt x="567" y="433"/>
                  </a:lnTo>
                  <a:lnTo>
                    <a:pt x="547" y="470"/>
                  </a:lnTo>
                  <a:lnTo>
                    <a:pt x="522" y="503"/>
                  </a:lnTo>
                  <a:lnTo>
                    <a:pt x="492" y="534"/>
                  </a:lnTo>
                  <a:lnTo>
                    <a:pt x="459" y="559"/>
                  </a:lnTo>
                  <a:lnTo>
                    <a:pt x="423" y="580"/>
                  </a:lnTo>
                  <a:lnTo>
                    <a:pt x="383" y="595"/>
                  </a:lnTo>
                  <a:lnTo>
                    <a:pt x="342" y="604"/>
                  </a:lnTo>
                  <a:lnTo>
                    <a:pt x="298" y="608"/>
                  </a:lnTo>
                  <a:lnTo>
                    <a:pt x="254" y="604"/>
                  </a:lnTo>
                  <a:lnTo>
                    <a:pt x="212" y="595"/>
                  </a:lnTo>
                  <a:lnTo>
                    <a:pt x="172" y="580"/>
                  </a:lnTo>
                  <a:lnTo>
                    <a:pt x="136" y="559"/>
                  </a:lnTo>
                  <a:lnTo>
                    <a:pt x="103" y="534"/>
                  </a:lnTo>
                  <a:lnTo>
                    <a:pt x="73" y="503"/>
                  </a:lnTo>
                  <a:lnTo>
                    <a:pt x="48" y="470"/>
                  </a:lnTo>
                  <a:lnTo>
                    <a:pt x="28" y="433"/>
                  </a:lnTo>
                  <a:lnTo>
                    <a:pt x="13" y="392"/>
                  </a:lnTo>
                  <a:lnTo>
                    <a:pt x="4" y="350"/>
                  </a:lnTo>
                  <a:lnTo>
                    <a:pt x="0" y="305"/>
                  </a:lnTo>
                  <a:lnTo>
                    <a:pt x="4" y="260"/>
                  </a:lnTo>
                  <a:lnTo>
                    <a:pt x="13" y="217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3" y="105"/>
                  </a:lnTo>
                  <a:lnTo>
                    <a:pt x="103" y="76"/>
                  </a:lnTo>
                  <a:lnTo>
                    <a:pt x="136" y="50"/>
                  </a:lnTo>
                  <a:lnTo>
                    <a:pt x="172" y="29"/>
                  </a:lnTo>
                  <a:lnTo>
                    <a:pt x="212" y="14"/>
                  </a:lnTo>
                  <a:lnTo>
                    <a:pt x="254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1" name="Freeform 7"/>
            <p:cNvSpPr/>
            <p:nvPr/>
          </p:nvSpPr>
          <p:spPr bwMode="auto">
            <a:xfrm>
              <a:off x="3949700" y="1701800"/>
              <a:ext cx="1185863" cy="2273300"/>
            </a:xfrm>
            <a:custGeom>
              <a:avLst/>
              <a:gdLst>
                <a:gd name="T0" fmla="*/ 844 w 1493"/>
                <a:gd name="T1" fmla="*/ 10 h 2865"/>
                <a:gd name="T2" fmla="*/ 1017 w 1493"/>
                <a:gd name="T3" fmla="*/ 48 h 2865"/>
                <a:gd name="T4" fmla="*/ 1160 w 1493"/>
                <a:gd name="T5" fmla="*/ 125 h 2865"/>
                <a:gd name="T6" fmla="*/ 1275 w 1493"/>
                <a:gd name="T7" fmla="*/ 236 h 2865"/>
                <a:gd name="T8" fmla="*/ 1364 w 1493"/>
                <a:gd name="T9" fmla="*/ 374 h 2865"/>
                <a:gd name="T10" fmla="*/ 1429 w 1493"/>
                <a:gd name="T11" fmla="*/ 532 h 2865"/>
                <a:gd name="T12" fmla="*/ 1471 w 1493"/>
                <a:gd name="T13" fmla="*/ 702 h 2865"/>
                <a:gd name="T14" fmla="*/ 1491 w 1493"/>
                <a:gd name="T15" fmla="*/ 876 h 2865"/>
                <a:gd name="T16" fmla="*/ 1491 w 1493"/>
                <a:gd name="T17" fmla="*/ 1046 h 2865"/>
                <a:gd name="T18" fmla="*/ 1471 w 1493"/>
                <a:gd name="T19" fmla="*/ 1156 h 2865"/>
                <a:gd name="T20" fmla="*/ 1424 w 1493"/>
                <a:gd name="T21" fmla="*/ 1214 h 2865"/>
                <a:gd name="T22" fmla="*/ 1358 w 1493"/>
                <a:gd name="T23" fmla="*/ 1243 h 2865"/>
                <a:gd name="T24" fmla="*/ 1287 w 1493"/>
                <a:gd name="T25" fmla="*/ 1243 h 2865"/>
                <a:gd name="T26" fmla="*/ 1228 w 1493"/>
                <a:gd name="T27" fmla="*/ 1215 h 2865"/>
                <a:gd name="T28" fmla="*/ 1192 w 1493"/>
                <a:gd name="T29" fmla="*/ 1156 h 2865"/>
                <a:gd name="T30" fmla="*/ 1193 w 1493"/>
                <a:gd name="T31" fmla="*/ 1057 h 2865"/>
                <a:gd name="T32" fmla="*/ 1195 w 1493"/>
                <a:gd name="T33" fmla="*/ 905 h 2865"/>
                <a:gd name="T34" fmla="*/ 1180 w 1493"/>
                <a:gd name="T35" fmla="*/ 740 h 2865"/>
                <a:gd name="T36" fmla="*/ 1139 w 1493"/>
                <a:gd name="T37" fmla="*/ 582 h 2865"/>
                <a:gd name="T38" fmla="*/ 1096 w 1493"/>
                <a:gd name="T39" fmla="*/ 706 h 2865"/>
                <a:gd name="T40" fmla="*/ 1106 w 1493"/>
                <a:gd name="T41" fmla="*/ 1164 h 2865"/>
                <a:gd name="T42" fmla="*/ 1110 w 1493"/>
                <a:gd name="T43" fmla="*/ 1942 h 2865"/>
                <a:gd name="T44" fmla="*/ 1127 w 1493"/>
                <a:gd name="T45" fmla="*/ 2729 h 2865"/>
                <a:gd name="T46" fmla="*/ 1097 w 1493"/>
                <a:gd name="T47" fmla="*/ 2804 h 2865"/>
                <a:gd name="T48" fmla="*/ 1039 w 1493"/>
                <a:gd name="T49" fmla="*/ 2850 h 2865"/>
                <a:gd name="T50" fmla="*/ 965 w 1493"/>
                <a:gd name="T51" fmla="*/ 2865 h 2865"/>
                <a:gd name="T52" fmla="*/ 890 w 1493"/>
                <a:gd name="T53" fmla="*/ 2849 h 2865"/>
                <a:gd name="T54" fmla="*/ 827 w 1493"/>
                <a:gd name="T55" fmla="*/ 2804 h 2865"/>
                <a:gd name="T56" fmla="*/ 792 w 1493"/>
                <a:gd name="T57" fmla="*/ 2729 h 2865"/>
                <a:gd name="T58" fmla="*/ 769 w 1493"/>
                <a:gd name="T59" fmla="*/ 1909 h 2865"/>
                <a:gd name="T60" fmla="*/ 716 w 1493"/>
                <a:gd name="T61" fmla="*/ 1909 h 2865"/>
                <a:gd name="T62" fmla="*/ 694 w 1493"/>
                <a:gd name="T63" fmla="*/ 2729 h 2865"/>
                <a:gd name="T64" fmla="*/ 658 w 1493"/>
                <a:gd name="T65" fmla="*/ 2804 h 2865"/>
                <a:gd name="T66" fmla="*/ 596 w 1493"/>
                <a:gd name="T67" fmla="*/ 2849 h 2865"/>
                <a:gd name="T68" fmla="*/ 522 w 1493"/>
                <a:gd name="T69" fmla="*/ 2865 h 2865"/>
                <a:gd name="T70" fmla="*/ 448 w 1493"/>
                <a:gd name="T71" fmla="*/ 2850 h 2865"/>
                <a:gd name="T72" fmla="*/ 388 w 1493"/>
                <a:gd name="T73" fmla="*/ 2804 h 2865"/>
                <a:gd name="T74" fmla="*/ 359 w 1493"/>
                <a:gd name="T75" fmla="*/ 2729 h 2865"/>
                <a:gd name="T76" fmla="*/ 376 w 1493"/>
                <a:gd name="T77" fmla="*/ 1942 h 2865"/>
                <a:gd name="T78" fmla="*/ 380 w 1493"/>
                <a:gd name="T79" fmla="*/ 1182 h 2865"/>
                <a:gd name="T80" fmla="*/ 380 w 1493"/>
                <a:gd name="T81" fmla="*/ 520 h 2865"/>
                <a:gd name="T82" fmla="*/ 327 w 1493"/>
                <a:gd name="T83" fmla="*/ 676 h 2865"/>
                <a:gd name="T84" fmla="*/ 301 w 1493"/>
                <a:gd name="T85" fmla="*/ 844 h 2865"/>
                <a:gd name="T86" fmla="*/ 298 w 1493"/>
                <a:gd name="T87" fmla="*/ 1006 h 2865"/>
                <a:gd name="T88" fmla="*/ 305 w 1493"/>
                <a:gd name="T89" fmla="*/ 1131 h 2865"/>
                <a:gd name="T90" fmla="*/ 281 w 1493"/>
                <a:gd name="T91" fmla="*/ 1199 h 2865"/>
                <a:gd name="T92" fmla="*/ 227 w 1493"/>
                <a:gd name="T93" fmla="*/ 1237 h 2865"/>
                <a:gd name="T94" fmla="*/ 158 w 1493"/>
                <a:gd name="T95" fmla="*/ 1246 h 2865"/>
                <a:gd name="T96" fmla="*/ 90 w 1493"/>
                <a:gd name="T97" fmla="*/ 1227 h 2865"/>
                <a:gd name="T98" fmla="*/ 34 w 1493"/>
                <a:gd name="T99" fmla="*/ 1179 h 2865"/>
                <a:gd name="T100" fmla="*/ 7 w 1493"/>
                <a:gd name="T101" fmla="*/ 1101 h 2865"/>
                <a:gd name="T102" fmla="*/ 0 w 1493"/>
                <a:gd name="T103" fmla="*/ 936 h 2865"/>
                <a:gd name="T104" fmla="*/ 11 w 1493"/>
                <a:gd name="T105" fmla="*/ 767 h 2865"/>
                <a:gd name="T106" fmla="*/ 44 w 1493"/>
                <a:gd name="T107" fmla="*/ 599 h 2865"/>
                <a:gd name="T108" fmla="*/ 98 w 1493"/>
                <a:gd name="T109" fmla="*/ 438 h 2865"/>
                <a:gd name="T110" fmla="*/ 175 w 1493"/>
                <a:gd name="T111" fmla="*/ 294 h 2865"/>
                <a:gd name="T112" fmla="*/ 277 w 1493"/>
                <a:gd name="T113" fmla="*/ 172 h 2865"/>
                <a:gd name="T114" fmla="*/ 405 w 1493"/>
                <a:gd name="T115" fmla="*/ 79 h 2865"/>
                <a:gd name="T116" fmla="*/ 559 w 1493"/>
                <a:gd name="T117" fmla="*/ 23 h 2865"/>
                <a:gd name="T118" fmla="*/ 708 w 1493"/>
                <a:gd name="T119" fmla="*/ 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3" h="2865">
                  <a:moveTo>
                    <a:pt x="754" y="0"/>
                  </a:moveTo>
                  <a:lnTo>
                    <a:pt x="799" y="4"/>
                  </a:lnTo>
                  <a:lnTo>
                    <a:pt x="844" y="10"/>
                  </a:lnTo>
                  <a:lnTo>
                    <a:pt x="904" y="17"/>
                  </a:lnTo>
                  <a:lnTo>
                    <a:pt x="963" y="30"/>
                  </a:lnTo>
                  <a:lnTo>
                    <a:pt x="1017" y="48"/>
                  </a:lnTo>
                  <a:lnTo>
                    <a:pt x="1067" y="69"/>
                  </a:lnTo>
                  <a:lnTo>
                    <a:pt x="1115" y="95"/>
                  </a:lnTo>
                  <a:lnTo>
                    <a:pt x="1160" y="125"/>
                  </a:lnTo>
                  <a:lnTo>
                    <a:pt x="1202" y="159"/>
                  </a:lnTo>
                  <a:lnTo>
                    <a:pt x="1240" y="196"/>
                  </a:lnTo>
                  <a:lnTo>
                    <a:pt x="1275" y="236"/>
                  </a:lnTo>
                  <a:lnTo>
                    <a:pt x="1308" y="280"/>
                  </a:lnTo>
                  <a:lnTo>
                    <a:pt x="1338" y="326"/>
                  </a:lnTo>
                  <a:lnTo>
                    <a:pt x="1364" y="374"/>
                  </a:lnTo>
                  <a:lnTo>
                    <a:pt x="1390" y="426"/>
                  </a:lnTo>
                  <a:lnTo>
                    <a:pt x="1411" y="477"/>
                  </a:lnTo>
                  <a:lnTo>
                    <a:pt x="1429" y="532"/>
                  </a:lnTo>
                  <a:lnTo>
                    <a:pt x="1446" y="587"/>
                  </a:lnTo>
                  <a:lnTo>
                    <a:pt x="1460" y="645"/>
                  </a:lnTo>
                  <a:lnTo>
                    <a:pt x="1471" y="702"/>
                  </a:lnTo>
                  <a:lnTo>
                    <a:pt x="1480" y="759"/>
                  </a:lnTo>
                  <a:lnTo>
                    <a:pt x="1487" y="818"/>
                  </a:lnTo>
                  <a:lnTo>
                    <a:pt x="1491" y="876"/>
                  </a:lnTo>
                  <a:lnTo>
                    <a:pt x="1493" y="933"/>
                  </a:lnTo>
                  <a:lnTo>
                    <a:pt x="1493" y="990"/>
                  </a:lnTo>
                  <a:lnTo>
                    <a:pt x="1491" y="1046"/>
                  </a:lnTo>
                  <a:lnTo>
                    <a:pt x="1485" y="1101"/>
                  </a:lnTo>
                  <a:lnTo>
                    <a:pt x="1481" y="1131"/>
                  </a:lnTo>
                  <a:lnTo>
                    <a:pt x="1471" y="1156"/>
                  </a:lnTo>
                  <a:lnTo>
                    <a:pt x="1458" y="1179"/>
                  </a:lnTo>
                  <a:lnTo>
                    <a:pt x="1443" y="1198"/>
                  </a:lnTo>
                  <a:lnTo>
                    <a:pt x="1424" y="1214"/>
                  </a:lnTo>
                  <a:lnTo>
                    <a:pt x="1403" y="1227"/>
                  </a:lnTo>
                  <a:lnTo>
                    <a:pt x="1381" y="1236"/>
                  </a:lnTo>
                  <a:lnTo>
                    <a:pt x="1358" y="1243"/>
                  </a:lnTo>
                  <a:lnTo>
                    <a:pt x="1334" y="1246"/>
                  </a:lnTo>
                  <a:lnTo>
                    <a:pt x="1311" y="1246"/>
                  </a:lnTo>
                  <a:lnTo>
                    <a:pt x="1287" y="1243"/>
                  </a:lnTo>
                  <a:lnTo>
                    <a:pt x="1267" y="1237"/>
                  </a:lnTo>
                  <a:lnTo>
                    <a:pt x="1246" y="1227"/>
                  </a:lnTo>
                  <a:lnTo>
                    <a:pt x="1228" y="1215"/>
                  </a:lnTo>
                  <a:lnTo>
                    <a:pt x="1213" y="1199"/>
                  </a:lnTo>
                  <a:lnTo>
                    <a:pt x="1200" y="1179"/>
                  </a:lnTo>
                  <a:lnTo>
                    <a:pt x="1192" y="1156"/>
                  </a:lnTo>
                  <a:lnTo>
                    <a:pt x="1188" y="1131"/>
                  </a:lnTo>
                  <a:lnTo>
                    <a:pt x="1188" y="1101"/>
                  </a:lnTo>
                  <a:lnTo>
                    <a:pt x="1193" y="1057"/>
                  </a:lnTo>
                  <a:lnTo>
                    <a:pt x="1195" y="1008"/>
                  </a:lnTo>
                  <a:lnTo>
                    <a:pt x="1196" y="958"/>
                  </a:lnTo>
                  <a:lnTo>
                    <a:pt x="1195" y="905"/>
                  </a:lnTo>
                  <a:lnTo>
                    <a:pt x="1192" y="850"/>
                  </a:lnTo>
                  <a:lnTo>
                    <a:pt x="1186" y="795"/>
                  </a:lnTo>
                  <a:lnTo>
                    <a:pt x="1180" y="740"/>
                  </a:lnTo>
                  <a:lnTo>
                    <a:pt x="1169" y="686"/>
                  </a:lnTo>
                  <a:lnTo>
                    <a:pt x="1155" y="632"/>
                  </a:lnTo>
                  <a:lnTo>
                    <a:pt x="1139" y="582"/>
                  </a:lnTo>
                  <a:lnTo>
                    <a:pt x="1119" y="532"/>
                  </a:lnTo>
                  <a:lnTo>
                    <a:pt x="1096" y="488"/>
                  </a:lnTo>
                  <a:lnTo>
                    <a:pt x="1096" y="706"/>
                  </a:lnTo>
                  <a:lnTo>
                    <a:pt x="1099" y="924"/>
                  </a:lnTo>
                  <a:lnTo>
                    <a:pt x="1101" y="1143"/>
                  </a:lnTo>
                  <a:lnTo>
                    <a:pt x="1106" y="1164"/>
                  </a:lnTo>
                  <a:lnTo>
                    <a:pt x="1107" y="1187"/>
                  </a:lnTo>
                  <a:lnTo>
                    <a:pt x="1108" y="1565"/>
                  </a:lnTo>
                  <a:lnTo>
                    <a:pt x="1110" y="1942"/>
                  </a:lnTo>
                  <a:lnTo>
                    <a:pt x="1116" y="2319"/>
                  </a:lnTo>
                  <a:lnTo>
                    <a:pt x="1128" y="2698"/>
                  </a:lnTo>
                  <a:lnTo>
                    <a:pt x="1127" y="2729"/>
                  </a:lnTo>
                  <a:lnTo>
                    <a:pt x="1121" y="2758"/>
                  </a:lnTo>
                  <a:lnTo>
                    <a:pt x="1111" y="2783"/>
                  </a:lnTo>
                  <a:lnTo>
                    <a:pt x="1097" y="2804"/>
                  </a:lnTo>
                  <a:lnTo>
                    <a:pt x="1081" y="2823"/>
                  </a:lnTo>
                  <a:lnTo>
                    <a:pt x="1061" y="2838"/>
                  </a:lnTo>
                  <a:lnTo>
                    <a:pt x="1039" y="2850"/>
                  </a:lnTo>
                  <a:lnTo>
                    <a:pt x="1015" y="2858"/>
                  </a:lnTo>
                  <a:lnTo>
                    <a:pt x="990" y="2864"/>
                  </a:lnTo>
                  <a:lnTo>
                    <a:pt x="965" y="2865"/>
                  </a:lnTo>
                  <a:lnTo>
                    <a:pt x="940" y="2863"/>
                  </a:lnTo>
                  <a:lnTo>
                    <a:pt x="914" y="2858"/>
                  </a:lnTo>
                  <a:lnTo>
                    <a:pt x="890" y="2849"/>
                  </a:lnTo>
                  <a:lnTo>
                    <a:pt x="867" y="2838"/>
                  </a:lnTo>
                  <a:lnTo>
                    <a:pt x="846" y="2823"/>
                  </a:lnTo>
                  <a:lnTo>
                    <a:pt x="827" y="2804"/>
                  </a:lnTo>
                  <a:lnTo>
                    <a:pt x="812" y="2783"/>
                  </a:lnTo>
                  <a:lnTo>
                    <a:pt x="800" y="2757"/>
                  </a:lnTo>
                  <a:lnTo>
                    <a:pt x="792" y="2729"/>
                  </a:lnTo>
                  <a:lnTo>
                    <a:pt x="788" y="2698"/>
                  </a:lnTo>
                  <a:lnTo>
                    <a:pt x="776" y="2302"/>
                  </a:lnTo>
                  <a:lnTo>
                    <a:pt x="769" y="1909"/>
                  </a:lnTo>
                  <a:lnTo>
                    <a:pt x="767" y="1513"/>
                  </a:lnTo>
                  <a:lnTo>
                    <a:pt x="719" y="1513"/>
                  </a:lnTo>
                  <a:lnTo>
                    <a:pt x="716" y="1909"/>
                  </a:lnTo>
                  <a:lnTo>
                    <a:pt x="711" y="2302"/>
                  </a:lnTo>
                  <a:lnTo>
                    <a:pt x="698" y="2698"/>
                  </a:lnTo>
                  <a:lnTo>
                    <a:pt x="694" y="2729"/>
                  </a:lnTo>
                  <a:lnTo>
                    <a:pt x="686" y="2757"/>
                  </a:lnTo>
                  <a:lnTo>
                    <a:pt x="673" y="2783"/>
                  </a:lnTo>
                  <a:lnTo>
                    <a:pt x="658" y="2804"/>
                  </a:lnTo>
                  <a:lnTo>
                    <a:pt x="639" y="2823"/>
                  </a:lnTo>
                  <a:lnTo>
                    <a:pt x="618" y="2838"/>
                  </a:lnTo>
                  <a:lnTo>
                    <a:pt x="596" y="2849"/>
                  </a:lnTo>
                  <a:lnTo>
                    <a:pt x="572" y="2858"/>
                  </a:lnTo>
                  <a:lnTo>
                    <a:pt x="547" y="2863"/>
                  </a:lnTo>
                  <a:lnTo>
                    <a:pt x="522" y="2865"/>
                  </a:lnTo>
                  <a:lnTo>
                    <a:pt x="496" y="2864"/>
                  </a:lnTo>
                  <a:lnTo>
                    <a:pt x="471" y="2858"/>
                  </a:lnTo>
                  <a:lnTo>
                    <a:pt x="448" y="2850"/>
                  </a:lnTo>
                  <a:lnTo>
                    <a:pt x="426" y="2838"/>
                  </a:lnTo>
                  <a:lnTo>
                    <a:pt x="406" y="2823"/>
                  </a:lnTo>
                  <a:lnTo>
                    <a:pt x="388" y="2804"/>
                  </a:lnTo>
                  <a:lnTo>
                    <a:pt x="375" y="2783"/>
                  </a:lnTo>
                  <a:lnTo>
                    <a:pt x="365" y="2758"/>
                  </a:lnTo>
                  <a:lnTo>
                    <a:pt x="359" y="2729"/>
                  </a:lnTo>
                  <a:lnTo>
                    <a:pt x="358" y="2698"/>
                  </a:lnTo>
                  <a:lnTo>
                    <a:pt x="370" y="2319"/>
                  </a:lnTo>
                  <a:lnTo>
                    <a:pt x="376" y="1942"/>
                  </a:lnTo>
                  <a:lnTo>
                    <a:pt x="379" y="1565"/>
                  </a:lnTo>
                  <a:lnTo>
                    <a:pt x="380" y="1187"/>
                  </a:lnTo>
                  <a:lnTo>
                    <a:pt x="380" y="1182"/>
                  </a:lnTo>
                  <a:lnTo>
                    <a:pt x="380" y="1177"/>
                  </a:lnTo>
                  <a:lnTo>
                    <a:pt x="380" y="1155"/>
                  </a:lnTo>
                  <a:lnTo>
                    <a:pt x="380" y="520"/>
                  </a:lnTo>
                  <a:lnTo>
                    <a:pt x="358" y="569"/>
                  </a:lnTo>
                  <a:lnTo>
                    <a:pt x="340" y="622"/>
                  </a:lnTo>
                  <a:lnTo>
                    <a:pt x="327" y="676"/>
                  </a:lnTo>
                  <a:lnTo>
                    <a:pt x="315" y="731"/>
                  </a:lnTo>
                  <a:lnTo>
                    <a:pt x="307" y="787"/>
                  </a:lnTo>
                  <a:lnTo>
                    <a:pt x="301" y="844"/>
                  </a:lnTo>
                  <a:lnTo>
                    <a:pt x="298" y="899"/>
                  </a:lnTo>
                  <a:lnTo>
                    <a:pt x="297" y="954"/>
                  </a:lnTo>
                  <a:lnTo>
                    <a:pt x="298" y="1006"/>
                  </a:lnTo>
                  <a:lnTo>
                    <a:pt x="300" y="1055"/>
                  </a:lnTo>
                  <a:lnTo>
                    <a:pt x="304" y="1101"/>
                  </a:lnTo>
                  <a:lnTo>
                    <a:pt x="305" y="1131"/>
                  </a:lnTo>
                  <a:lnTo>
                    <a:pt x="300" y="1156"/>
                  </a:lnTo>
                  <a:lnTo>
                    <a:pt x="292" y="1179"/>
                  </a:lnTo>
                  <a:lnTo>
                    <a:pt x="281" y="1199"/>
                  </a:lnTo>
                  <a:lnTo>
                    <a:pt x="265" y="1215"/>
                  </a:lnTo>
                  <a:lnTo>
                    <a:pt x="246" y="1227"/>
                  </a:lnTo>
                  <a:lnTo>
                    <a:pt x="227" y="1237"/>
                  </a:lnTo>
                  <a:lnTo>
                    <a:pt x="205" y="1244"/>
                  </a:lnTo>
                  <a:lnTo>
                    <a:pt x="182" y="1247"/>
                  </a:lnTo>
                  <a:lnTo>
                    <a:pt x="158" y="1246"/>
                  </a:lnTo>
                  <a:lnTo>
                    <a:pt x="135" y="1244"/>
                  </a:lnTo>
                  <a:lnTo>
                    <a:pt x="112" y="1237"/>
                  </a:lnTo>
                  <a:lnTo>
                    <a:pt x="90" y="1227"/>
                  </a:lnTo>
                  <a:lnTo>
                    <a:pt x="69" y="1215"/>
                  </a:lnTo>
                  <a:lnTo>
                    <a:pt x="51" y="1198"/>
                  </a:lnTo>
                  <a:lnTo>
                    <a:pt x="34" y="1179"/>
                  </a:lnTo>
                  <a:lnTo>
                    <a:pt x="22" y="1156"/>
                  </a:lnTo>
                  <a:lnTo>
                    <a:pt x="12" y="1131"/>
                  </a:lnTo>
                  <a:lnTo>
                    <a:pt x="7" y="1101"/>
                  </a:lnTo>
                  <a:lnTo>
                    <a:pt x="2" y="1048"/>
                  </a:lnTo>
                  <a:lnTo>
                    <a:pt x="0" y="993"/>
                  </a:lnTo>
                  <a:lnTo>
                    <a:pt x="0" y="936"/>
                  </a:lnTo>
                  <a:lnTo>
                    <a:pt x="1" y="880"/>
                  </a:lnTo>
                  <a:lnTo>
                    <a:pt x="6" y="823"/>
                  </a:lnTo>
                  <a:lnTo>
                    <a:pt x="11" y="767"/>
                  </a:lnTo>
                  <a:lnTo>
                    <a:pt x="20" y="710"/>
                  </a:lnTo>
                  <a:lnTo>
                    <a:pt x="31" y="654"/>
                  </a:lnTo>
                  <a:lnTo>
                    <a:pt x="44" y="599"/>
                  </a:lnTo>
                  <a:lnTo>
                    <a:pt x="59" y="544"/>
                  </a:lnTo>
                  <a:lnTo>
                    <a:pt x="77" y="490"/>
                  </a:lnTo>
                  <a:lnTo>
                    <a:pt x="98" y="438"/>
                  </a:lnTo>
                  <a:lnTo>
                    <a:pt x="121" y="388"/>
                  </a:lnTo>
                  <a:lnTo>
                    <a:pt x="146" y="339"/>
                  </a:lnTo>
                  <a:lnTo>
                    <a:pt x="175" y="294"/>
                  </a:lnTo>
                  <a:lnTo>
                    <a:pt x="207" y="251"/>
                  </a:lnTo>
                  <a:lnTo>
                    <a:pt x="240" y="210"/>
                  </a:lnTo>
                  <a:lnTo>
                    <a:pt x="277" y="172"/>
                  </a:lnTo>
                  <a:lnTo>
                    <a:pt x="317" y="137"/>
                  </a:lnTo>
                  <a:lnTo>
                    <a:pt x="359" y="107"/>
                  </a:lnTo>
                  <a:lnTo>
                    <a:pt x="405" y="79"/>
                  </a:lnTo>
                  <a:lnTo>
                    <a:pt x="453" y="57"/>
                  </a:lnTo>
                  <a:lnTo>
                    <a:pt x="504" y="37"/>
                  </a:lnTo>
                  <a:lnTo>
                    <a:pt x="559" y="23"/>
                  </a:lnTo>
                  <a:lnTo>
                    <a:pt x="617" y="14"/>
                  </a:lnTo>
                  <a:lnTo>
                    <a:pt x="661" y="5"/>
                  </a:lnTo>
                  <a:lnTo>
                    <a:pt x="708" y="0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Group 73"/>
          <p:cNvGrpSpPr/>
          <p:nvPr/>
        </p:nvGrpSpPr>
        <p:grpSpPr>
          <a:xfrm>
            <a:off x="9931624" y="3548338"/>
            <a:ext cx="1213615" cy="2929243"/>
            <a:chOff x="3949700" y="1112838"/>
            <a:chExt cx="1185863" cy="2862262"/>
          </a:xfrm>
          <a:solidFill>
            <a:srgbClr val="FFAA43"/>
          </a:solidFill>
        </p:grpSpPr>
        <p:sp>
          <p:nvSpPr>
            <p:cNvPr id="1048632" name="Freeform 6"/>
            <p:cNvSpPr/>
            <p:nvPr/>
          </p:nvSpPr>
          <p:spPr bwMode="auto">
            <a:xfrm>
              <a:off x="4302125" y="1112838"/>
              <a:ext cx="471488" cy="481013"/>
            </a:xfrm>
            <a:custGeom>
              <a:avLst/>
              <a:gdLst>
                <a:gd name="T0" fmla="*/ 298 w 595"/>
                <a:gd name="T1" fmla="*/ 0 h 608"/>
                <a:gd name="T2" fmla="*/ 342 w 595"/>
                <a:gd name="T3" fmla="*/ 4 h 608"/>
                <a:gd name="T4" fmla="*/ 383 w 595"/>
                <a:gd name="T5" fmla="*/ 14 h 608"/>
                <a:gd name="T6" fmla="*/ 423 w 595"/>
                <a:gd name="T7" fmla="*/ 29 h 608"/>
                <a:gd name="T8" fmla="*/ 459 w 595"/>
                <a:gd name="T9" fmla="*/ 50 h 608"/>
                <a:gd name="T10" fmla="*/ 492 w 595"/>
                <a:gd name="T11" fmla="*/ 76 h 608"/>
                <a:gd name="T12" fmla="*/ 522 w 595"/>
                <a:gd name="T13" fmla="*/ 105 h 608"/>
                <a:gd name="T14" fmla="*/ 547 w 595"/>
                <a:gd name="T15" fmla="*/ 139 h 608"/>
                <a:gd name="T16" fmla="*/ 567 w 595"/>
                <a:gd name="T17" fmla="*/ 177 h 608"/>
                <a:gd name="T18" fmla="*/ 583 w 595"/>
                <a:gd name="T19" fmla="*/ 217 h 608"/>
                <a:gd name="T20" fmla="*/ 592 w 595"/>
                <a:gd name="T21" fmla="*/ 260 h 608"/>
                <a:gd name="T22" fmla="*/ 595 w 595"/>
                <a:gd name="T23" fmla="*/ 305 h 608"/>
                <a:gd name="T24" fmla="*/ 592 w 595"/>
                <a:gd name="T25" fmla="*/ 350 h 608"/>
                <a:gd name="T26" fmla="*/ 583 w 595"/>
                <a:gd name="T27" fmla="*/ 392 h 608"/>
                <a:gd name="T28" fmla="*/ 567 w 595"/>
                <a:gd name="T29" fmla="*/ 433 h 608"/>
                <a:gd name="T30" fmla="*/ 547 w 595"/>
                <a:gd name="T31" fmla="*/ 470 h 608"/>
                <a:gd name="T32" fmla="*/ 522 w 595"/>
                <a:gd name="T33" fmla="*/ 503 h 608"/>
                <a:gd name="T34" fmla="*/ 492 w 595"/>
                <a:gd name="T35" fmla="*/ 534 h 608"/>
                <a:gd name="T36" fmla="*/ 459 w 595"/>
                <a:gd name="T37" fmla="*/ 559 h 608"/>
                <a:gd name="T38" fmla="*/ 423 w 595"/>
                <a:gd name="T39" fmla="*/ 580 h 608"/>
                <a:gd name="T40" fmla="*/ 383 w 595"/>
                <a:gd name="T41" fmla="*/ 595 h 608"/>
                <a:gd name="T42" fmla="*/ 342 w 595"/>
                <a:gd name="T43" fmla="*/ 604 h 608"/>
                <a:gd name="T44" fmla="*/ 298 w 595"/>
                <a:gd name="T45" fmla="*/ 608 h 608"/>
                <a:gd name="T46" fmla="*/ 254 w 595"/>
                <a:gd name="T47" fmla="*/ 604 h 608"/>
                <a:gd name="T48" fmla="*/ 212 w 595"/>
                <a:gd name="T49" fmla="*/ 595 h 608"/>
                <a:gd name="T50" fmla="*/ 172 w 595"/>
                <a:gd name="T51" fmla="*/ 580 h 608"/>
                <a:gd name="T52" fmla="*/ 136 w 595"/>
                <a:gd name="T53" fmla="*/ 559 h 608"/>
                <a:gd name="T54" fmla="*/ 103 w 595"/>
                <a:gd name="T55" fmla="*/ 534 h 608"/>
                <a:gd name="T56" fmla="*/ 73 w 595"/>
                <a:gd name="T57" fmla="*/ 503 h 608"/>
                <a:gd name="T58" fmla="*/ 48 w 595"/>
                <a:gd name="T59" fmla="*/ 470 h 608"/>
                <a:gd name="T60" fmla="*/ 28 w 595"/>
                <a:gd name="T61" fmla="*/ 433 h 608"/>
                <a:gd name="T62" fmla="*/ 13 w 595"/>
                <a:gd name="T63" fmla="*/ 392 h 608"/>
                <a:gd name="T64" fmla="*/ 4 w 595"/>
                <a:gd name="T65" fmla="*/ 350 h 608"/>
                <a:gd name="T66" fmla="*/ 0 w 595"/>
                <a:gd name="T67" fmla="*/ 305 h 608"/>
                <a:gd name="T68" fmla="*/ 4 w 595"/>
                <a:gd name="T69" fmla="*/ 260 h 608"/>
                <a:gd name="T70" fmla="*/ 13 w 595"/>
                <a:gd name="T71" fmla="*/ 217 h 608"/>
                <a:gd name="T72" fmla="*/ 28 w 595"/>
                <a:gd name="T73" fmla="*/ 177 h 608"/>
                <a:gd name="T74" fmla="*/ 48 w 595"/>
                <a:gd name="T75" fmla="*/ 139 h 608"/>
                <a:gd name="T76" fmla="*/ 73 w 595"/>
                <a:gd name="T77" fmla="*/ 105 h 608"/>
                <a:gd name="T78" fmla="*/ 103 w 595"/>
                <a:gd name="T79" fmla="*/ 76 h 608"/>
                <a:gd name="T80" fmla="*/ 136 w 595"/>
                <a:gd name="T81" fmla="*/ 50 h 608"/>
                <a:gd name="T82" fmla="*/ 172 w 595"/>
                <a:gd name="T83" fmla="*/ 29 h 608"/>
                <a:gd name="T84" fmla="*/ 212 w 595"/>
                <a:gd name="T85" fmla="*/ 14 h 608"/>
                <a:gd name="T86" fmla="*/ 254 w 595"/>
                <a:gd name="T87" fmla="*/ 4 h 608"/>
                <a:gd name="T88" fmla="*/ 298 w 595"/>
                <a:gd name="T8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5" h="608">
                  <a:moveTo>
                    <a:pt x="298" y="0"/>
                  </a:moveTo>
                  <a:lnTo>
                    <a:pt x="342" y="4"/>
                  </a:lnTo>
                  <a:lnTo>
                    <a:pt x="383" y="14"/>
                  </a:lnTo>
                  <a:lnTo>
                    <a:pt x="423" y="29"/>
                  </a:lnTo>
                  <a:lnTo>
                    <a:pt x="459" y="50"/>
                  </a:lnTo>
                  <a:lnTo>
                    <a:pt x="492" y="76"/>
                  </a:lnTo>
                  <a:lnTo>
                    <a:pt x="522" y="105"/>
                  </a:lnTo>
                  <a:lnTo>
                    <a:pt x="547" y="139"/>
                  </a:lnTo>
                  <a:lnTo>
                    <a:pt x="567" y="177"/>
                  </a:lnTo>
                  <a:lnTo>
                    <a:pt x="583" y="217"/>
                  </a:lnTo>
                  <a:lnTo>
                    <a:pt x="592" y="260"/>
                  </a:lnTo>
                  <a:lnTo>
                    <a:pt x="595" y="305"/>
                  </a:lnTo>
                  <a:lnTo>
                    <a:pt x="592" y="350"/>
                  </a:lnTo>
                  <a:lnTo>
                    <a:pt x="583" y="392"/>
                  </a:lnTo>
                  <a:lnTo>
                    <a:pt x="567" y="433"/>
                  </a:lnTo>
                  <a:lnTo>
                    <a:pt x="547" y="470"/>
                  </a:lnTo>
                  <a:lnTo>
                    <a:pt x="522" y="503"/>
                  </a:lnTo>
                  <a:lnTo>
                    <a:pt x="492" y="534"/>
                  </a:lnTo>
                  <a:lnTo>
                    <a:pt x="459" y="559"/>
                  </a:lnTo>
                  <a:lnTo>
                    <a:pt x="423" y="580"/>
                  </a:lnTo>
                  <a:lnTo>
                    <a:pt x="383" y="595"/>
                  </a:lnTo>
                  <a:lnTo>
                    <a:pt x="342" y="604"/>
                  </a:lnTo>
                  <a:lnTo>
                    <a:pt x="298" y="608"/>
                  </a:lnTo>
                  <a:lnTo>
                    <a:pt x="254" y="604"/>
                  </a:lnTo>
                  <a:lnTo>
                    <a:pt x="212" y="595"/>
                  </a:lnTo>
                  <a:lnTo>
                    <a:pt x="172" y="580"/>
                  </a:lnTo>
                  <a:lnTo>
                    <a:pt x="136" y="559"/>
                  </a:lnTo>
                  <a:lnTo>
                    <a:pt x="103" y="534"/>
                  </a:lnTo>
                  <a:lnTo>
                    <a:pt x="73" y="503"/>
                  </a:lnTo>
                  <a:lnTo>
                    <a:pt x="48" y="470"/>
                  </a:lnTo>
                  <a:lnTo>
                    <a:pt x="28" y="433"/>
                  </a:lnTo>
                  <a:lnTo>
                    <a:pt x="13" y="392"/>
                  </a:lnTo>
                  <a:lnTo>
                    <a:pt x="4" y="350"/>
                  </a:lnTo>
                  <a:lnTo>
                    <a:pt x="0" y="305"/>
                  </a:lnTo>
                  <a:lnTo>
                    <a:pt x="4" y="260"/>
                  </a:lnTo>
                  <a:lnTo>
                    <a:pt x="13" y="217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3" y="105"/>
                  </a:lnTo>
                  <a:lnTo>
                    <a:pt x="103" y="76"/>
                  </a:lnTo>
                  <a:lnTo>
                    <a:pt x="136" y="50"/>
                  </a:lnTo>
                  <a:lnTo>
                    <a:pt x="172" y="29"/>
                  </a:lnTo>
                  <a:lnTo>
                    <a:pt x="212" y="14"/>
                  </a:lnTo>
                  <a:lnTo>
                    <a:pt x="254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33" name="Freeform 7"/>
            <p:cNvSpPr/>
            <p:nvPr/>
          </p:nvSpPr>
          <p:spPr bwMode="auto">
            <a:xfrm>
              <a:off x="3949700" y="1701800"/>
              <a:ext cx="1185863" cy="2273300"/>
            </a:xfrm>
            <a:custGeom>
              <a:avLst/>
              <a:gdLst>
                <a:gd name="T0" fmla="*/ 844 w 1493"/>
                <a:gd name="T1" fmla="*/ 10 h 2865"/>
                <a:gd name="T2" fmla="*/ 1017 w 1493"/>
                <a:gd name="T3" fmla="*/ 48 h 2865"/>
                <a:gd name="T4" fmla="*/ 1160 w 1493"/>
                <a:gd name="T5" fmla="*/ 125 h 2865"/>
                <a:gd name="T6" fmla="*/ 1275 w 1493"/>
                <a:gd name="T7" fmla="*/ 236 h 2865"/>
                <a:gd name="T8" fmla="*/ 1364 w 1493"/>
                <a:gd name="T9" fmla="*/ 374 h 2865"/>
                <a:gd name="T10" fmla="*/ 1429 w 1493"/>
                <a:gd name="T11" fmla="*/ 532 h 2865"/>
                <a:gd name="T12" fmla="*/ 1471 w 1493"/>
                <a:gd name="T13" fmla="*/ 702 h 2865"/>
                <a:gd name="T14" fmla="*/ 1491 w 1493"/>
                <a:gd name="T15" fmla="*/ 876 h 2865"/>
                <a:gd name="T16" fmla="*/ 1491 w 1493"/>
                <a:gd name="T17" fmla="*/ 1046 h 2865"/>
                <a:gd name="T18" fmla="*/ 1471 w 1493"/>
                <a:gd name="T19" fmla="*/ 1156 h 2865"/>
                <a:gd name="T20" fmla="*/ 1424 w 1493"/>
                <a:gd name="T21" fmla="*/ 1214 h 2865"/>
                <a:gd name="T22" fmla="*/ 1358 w 1493"/>
                <a:gd name="T23" fmla="*/ 1243 h 2865"/>
                <a:gd name="T24" fmla="*/ 1287 w 1493"/>
                <a:gd name="T25" fmla="*/ 1243 h 2865"/>
                <a:gd name="T26" fmla="*/ 1228 w 1493"/>
                <a:gd name="T27" fmla="*/ 1215 h 2865"/>
                <a:gd name="T28" fmla="*/ 1192 w 1493"/>
                <a:gd name="T29" fmla="*/ 1156 h 2865"/>
                <a:gd name="T30" fmla="*/ 1193 w 1493"/>
                <a:gd name="T31" fmla="*/ 1057 h 2865"/>
                <a:gd name="T32" fmla="*/ 1195 w 1493"/>
                <a:gd name="T33" fmla="*/ 905 h 2865"/>
                <a:gd name="T34" fmla="*/ 1180 w 1493"/>
                <a:gd name="T35" fmla="*/ 740 h 2865"/>
                <a:gd name="T36" fmla="*/ 1139 w 1493"/>
                <a:gd name="T37" fmla="*/ 582 h 2865"/>
                <a:gd name="T38" fmla="*/ 1096 w 1493"/>
                <a:gd name="T39" fmla="*/ 706 h 2865"/>
                <a:gd name="T40" fmla="*/ 1106 w 1493"/>
                <a:gd name="T41" fmla="*/ 1164 h 2865"/>
                <a:gd name="T42" fmla="*/ 1110 w 1493"/>
                <a:gd name="T43" fmla="*/ 1942 h 2865"/>
                <a:gd name="T44" fmla="*/ 1127 w 1493"/>
                <a:gd name="T45" fmla="*/ 2729 h 2865"/>
                <a:gd name="T46" fmla="*/ 1097 w 1493"/>
                <a:gd name="T47" fmla="*/ 2804 h 2865"/>
                <a:gd name="T48" fmla="*/ 1039 w 1493"/>
                <a:gd name="T49" fmla="*/ 2850 h 2865"/>
                <a:gd name="T50" fmla="*/ 965 w 1493"/>
                <a:gd name="T51" fmla="*/ 2865 h 2865"/>
                <a:gd name="T52" fmla="*/ 890 w 1493"/>
                <a:gd name="T53" fmla="*/ 2849 h 2865"/>
                <a:gd name="T54" fmla="*/ 827 w 1493"/>
                <a:gd name="T55" fmla="*/ 2804 h 2865"/>
                <a:gd name="T56" fmla="*/ 792 w 1493"/>
                <a:gd name="T57" fmla="*/ 2729 h 2865"/>
                <a:gd name="T58" fmla="*/ 769 w 1493"/>
                <a:gd name="T59" fmla="*/ 1909 h 2865"/>
                <a:gd name="T60" fmla="*/ 716 w 1493"/>
                <a:gd name="T61" fmla="*/ 1909 h 2865"/>
                <a:gd name="T62" fmla="*/ 694 w 1493"/>
                <a:gd name="T63" fmla="*/ 2729 h 2865"/>
                <a:gd name="T64" fmla="*/ 658 w 1493"/>
                <a:gd name="T65" fmla="*/ 2804 h 2865"/>
                <a:gd name="T66" fmla="*/ 596 w 1493"/>
                <a:gd name="T67" fmla="*/ 2849 h 2865"/>
                <a:gd name="T68" fmla="*/ 522 w 1493"/>
                <a:gd name="T69" fmla="*/ 2865 h 2865"/>
                <a:gd name="T70" fmla="*/ 448 w 1493"/>
                <a:gd name="T71" fmla="*/ 2850 h 2865"/>
                <a:gd name="T72" fmla="*/ 388 w 1493"/>
                <a:gd name="T73" fmla="*/ 2804 h 2865"/>
                <a:gd name="T74" fmla="*/ 359 w 1493"/>
                <a:gd name="T75" fmla="*/ 2729 h 2865"/>
                <a:gd name="T76" fmla="*/ 376 w 1493"/>
                <a:gd name="T77" fmla="*/ 1942 h 2865"/>
                <a:gd name="T78" fmla="*/ 380 w 1493"/>
                <a:gd name="T79" fmla="*/ 1182 h 2865"/>
                <a:gd name="T80" fmla="*/ 380 w 1493"/>
                <a:gd name="T81" fmla="*/ 520 h 2865"/>
                <a:gd name="T82" fmla="*/ 327 w 1493"/>
                <a:gd name="T83" fmla="*/ 676 h 2865"/>
                <a:gd name="T84" fmla="*/ 301 w 1493"/>
                <a:gd name="T85" fmla="*/ 844 h 2865"/>
                <a:gd name="T86" fmla="*/ 298 w 1493"/>
                <a:gd name="T87" fmla="*/ 1006 h 2865"/>
                <a:gd name="T88" fmla="*/ 305 w 1493"/>
                <a:gd name="T89" fmla="*/ 1131 h 2865"/>
                <a:gd name="T90" fmla="*/ 281 w 1493"/>
                <a:gd name="T91" fmla="*/ 1199 h 2865"/>
                <a:gd name="T92" fmla="*/ 227 w 1493"/>
                <a:gd name="T93" fmla="*/ 1237 h 2865"/>
                <a:gd name="T94" fmla="*/ 158 w 1493"/>
                <a:gd name="T95" fmla="*/ 1246 h 2865"/>
                <a:gd name="T96" fmla="*/ 90 w 1493"/>
                <a:gd name="T97" fmla="*/ 1227 h 2865"/>
                <a:gd name="T98" fmla="*/ 34 w 1493"/>
                <a:gd name="T99" fmla="*/ 1179 h 2865"/>
                <a:gd name="T100" fmla="*/ 7 w 1493"/>
                <a:gd name="T101" fmla="*/ 1101 h 2865"/>
                <a:gd name="T102" fmla="*/ 0 w 1493"/>
                <a:gd name="T103" fmla="*/ 936 h 2865"/>
                <a:gd name="T104" fmla="*/ 11 w 1493"/>
                <a:gd name="T105" fmla="*/ 767 h 2865"/>
                <a:gd name="T106" fmla="*/ 44 w 1493"/>
                <a:gd name="T107" fmla="*/ 599 h 2865"/>
                <a:gd name="T108" fmla="*/ 98 w 1493"/>
                <a:gd name="T109" fmla="*/ 438 h 2865"/>
                <a:gd name="T110" fmla="*/ 175 w 1493"/>
                <a:gd name="T111" fmla="*/ 294 h 2865"/>
                <a:gd name="T112" fmla="*/ 277 w 1493"/>
                <a:gd name="T113" fmla="*/ 172 h 2865"/>
                <a:gd name="T114" fmla="*/ 405 w 1493"/>
                <a:gd name="T115" fmla="*/ 79 h 2865"/>
                <a:gd name="T116" fmla="*/ 559 w 1493"/>
                <a:gd name="T117" fmla="*/ 23 h 2865"/>
                <a:gd name="T118" fmla="*/ 708 w 1493"/>
                <a:gd name="T119" fmla="*/ 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3" h="2865">
                  <a:moveTo>
                    <a:pt x="754" y="0"/>
                  </a:moveTo>
                  <a:lnTo>
                    <a:pt x="799" y="4"/>
                  </a:lnTo>
                  <a:lnTo>
                    <a:pt x="844" y="10"/>
                  </a:lnTo>
                  <a:lnTo>
                    <a:pt x="904" y="17"/>
                  </a:lnTo>
                  <a:lnTo>
                    <a:pt x="963" y="30"/>
                  </a:lnTo>
                  <a:lnTo>
                    <a:pt x="1017" y="48"/>
                  </a:lnTo>
                  <a:lnTo>
                    <a:pt x="1067" y="69"/>
                  </a:lnTo>
                  <a:lnTo>
                    <a:pt x="1115" y="95"/>
                  </a:lnTo>
                  <a:lnTo>
                    <a:pt x="1160" y="125"/>
                  </a:lnTo>
                  <a:lnTo>
                    <a:pt x="1202" y="159"/>
                  </a:lnTo>
                  <a:lnTo>
                    <a:pt x="1240" y="196"/>
                  </a:lnTo>
                  <a:lnTo>
                    <a:pt x="1275" y="236"/>
                  </a:lnTo>
                  <a:lnTo>
                    <a:pt x="1308" y="280"/>
                  </a:lnTo>
                  <a:lnTo>
                    <a:pt x="1338" y="326"/>
                  </a:lnTo>
                  <a:lnTo>
                    <a:pt x="1364" y="374"/>
                  </a:lnTo>
                  <a:lnTo>
                    <a:pt x="1390" y="426"/>
                  </a:lnTo>
                  <a:lnTo>
                    <a:pt x="1411" y="477"/>
                  </a:lnTo>
                  <a:lnTo>
                    <a:pt x="1429" y="532"/>
                  </a:lnTo>
                  <a:lnTo>
                    <a:pt x="1446" y="587"/>
                  </a:lnTo>
                  <a:lnTo>
                    <a:pt x="1460" y="645"/>
                  </a:lnTo>
                  <a:lnTo>
                    <a:pt x="1471" y="702"/>
                  </a:lnTo>
                  <a:lnTo>
                    <a:pt x="1480" y="759"/>
                  </a:lnTo>
                  <a:lnTo>
                    <a:pt x="1487" y="818"/>
                  </a:lnTo>
                  <a:lnTo>
                    <a:pt x="1491" y="876"/>
                  </a:lnTo>
                  <a:lnTo>
                    <a:pt x="1493" y="933"/>
                  </a:lnTo>
                  <a:lnTo>
                    <a:pt x="1493" y="990"/>
                  </a:lnTo>
                  <a:lnTo>
                    <a:pt x="1491" y="1046"/>
                  </a:lnTo>
                  <a:lnTo>
                    <a:pt x="1485" y="1101"/>
                  </a:lnTo>
                  <a:lnTo>
                    <a:pt x="1481" y="1131"/>
                  </a:lnTo>
                  <a:lnTo>
                    <a:pt x="1471" y="1156"/>
                  </a:lnTo>
                  <a:lnTo>
                    <a:pt x="1458" y="1179"/>
                  </a:lnTo>
                  <a:lnTo>
                    <a:pt x="1443" y="1198"/>
                  </a:lnTo>
                  <a:lnTo>
                    <a:pt x="1424" y="1214"/>
                  </a:lnTo>
                  <a:lnTo>
                    <a:pt x="1403" y="1227"/>
                  </a:lnTo>
                  <a:lnTo>
                    <a:pt x="1381" y="1236"/>
                  </a:lnTo>
                  <a:lnTo>
                    <a:pt x="1358" y="1243"/>
                  </a:lnTo>
                  <a:lnTo>
                    <a:pt x="1334" y="1246"/>
                  </a:lnTo>
                  <a:lnTo>
                    <a:pt x="1311" y="1246"/>
                  </a:lnTo>
                  <a:lnTo>
                    <a:pt x="1287" y="1243"/>
                  </a:lnTo>
                  <a:lnTo>
                    <a:pt x="1267" y="1237"/>
                  </a:lnTo>
                  <a:lnTo>
                    <a:pt x="1246" y="1227"/>
                  </a:lnTo>
                  <a:lnTo>
                    <a:pt x="1228" y="1215"/>
                  </a:lnTo>
                  <a:lnTo>
                    <a:pt x="1213" y="1199"/>
                  </a:lnTo>
                  <a:lnTo>
                    <a:pt x="1200" y="1179"/>
                  </a:lnTo>
                  <a:lnTo>
                    <a:pt x="1192" y="1156"/>
                  </a:lnTo>
                  <a:lnTo>
                    <a:pt x="1188" y="1131"/>
                  </a:lnTo>
                  <a:lnTo>
                    <a:pt x="1188" y="1101"/>
                  </a:lnTo>
                  <a:lnTo>
                    <a:pt x="1193" y="1057"/>
                  </a:lnTo>
                  <a:lnTo>
                    <a:pt x="1195" y="1008"/>
                  </a:lnTo>
                  <a:lnTo>
                    <a:pt x="1196" y="958"/>
                  </a:lnTo>
                  <a:lnTo>
                    <a:pt x="1195" y="905"/>
                  </a:lnTo>
                  <a:lnTo>
                    <a:pt x="1192" y="850"/>
                  </a:lnTo>
                  <a:lnTo>
                    <a:pt x="1186" y="795"/>
                  </a:lnTo>
                  <a:lnTo>
                    <a:pt x="1180" y="740"/>
                  </a:lnTo>
                  <a:lnTo>
                    <a:pt x="1169" y="686"/>
                  </a:lnTo>
                  <a:lnTo>
                    <a:pt x="1155" y="632"/>
                  </a:lnTo>
                  <a:lnTo>
                    <a:pt x="1139" y="582"/>
                  </a:lnTo>
                  <a:lnTo>
                    <a:pt x="1119" y="532"/>
                  </a:lnTo>
                  <a:lnTo>
                    <a:pt x="1096" y="488"/>
                  </a:lnTo>
                  <a:lnTo>
                    <a:pt x="1096" y="706"/>
                  </a:lnTo>
                  <a:lnTo>
                    <a:pt x="1099" y="924"/>
                  </a:lnTo>
                  <a:lnTo>
                    <a:pt x="1101" y="1143"/>
                  </a:lnTo>
                  <a:lnTo>
                    <a:pt x="1106" y="1164"/>
                  </a:lnTo>
                  <a:lnTo>
                    <a:pt x="1107" y="1187"/>
                  </a:lnTo>
                  <a:lnTo>
                    <a:pt x="1108" y="1565"/>
                  </a:lnTo>
                  <a:lnTo>
                    <a:pt x="1110" y="1942"/>
                  </a:lnTo>
                  <a:lnTo>
                    <a:pt x="1116" y="2319"/>
                  </a:lnTo>
                  <a:lnTo>
                    <a:pt x="1128" y="2698"/>
                  </a:lnTo>
                  <a:lnTo>
                    <a:pt x="1127" y="2729"/>
                  </a:lnTo>
                  <a:lnTo>
                    <a:pt x="1121" y="2758"/>
                  </a:lnTo>
                  <a:lnTo>
                    <a:pt x="1111" y="2783"/>
                  </a:lnTo>
                  <a:lnTo>
                    <a:pt x="1097" y="2804"/>
                  </a:lnTo>
                  <a:lnTo>
                    <a:pt x="1081" y="2823"/>
                  </a:lnTo>
                  <a:lnTo>
                    <a:pt x="1061" y="2838"/>
                  </a:lnTo>
                  <a:lnTo>
                    <a:pt x="1039" y="2850"/>
                  </a:lnTo>
                  <a:lnTo>
                    <a:pt x="1015" y="2858"/>
                  </a:lnTo>
                  <a:lnTo>
                    <a:pt x="990" y="2864"/>
                  </a:lnTo>
                  <a:lnTo>
                    <a:pt x="965" y="2865"/>
                  </a:lnTo>
                  <a:lnTo>
                    <a:pt x="940" y="2863"/>
                  </a:lnTo>
                  <a:lnTo>
                    <a:pt x="914" y="2858"/>
                  </a:lnTo>
                  <a:lnTo>
                    <a:pt x="890" y="2849"/>
                  </a:lnTo>
                  <a:lnTo>
                    <a:pt x="867" y="2838"/>
                  </a:lnTo>
                  <a:lnTo>
                    <a:pt x="846" y="2823"/>
                  </a:lnTo>
                  <a:lnTo>
                    <a:pt x="827" y="2804"/>
                  </a:lnTo>
                  <a:lnTo>
                    <a:pt x="812" y="2783"/>
                  </a:lnTo>
                  <a:lnTo>
                    <a:pt x="800" y="2757"/>
                  </a:lnTo>
                  <a:lnTo>
                    <a:pt x="792" y="2729"/>
                  </a:lnTo>
                  <a:lnTo>
                    <a:pt x="788" y="2698"/>
                  </a:lnTo>
                  <a:lnTo>
                    <a:pt x="776" y="2302"/>
                  </a:lnTo>
                  <a:lnTo>
                    <a:pt x="769" y="1909"/>
                  </a:lnTo>
                  <a:lnTo>
                    <a:pt x="767" y="1513"/>
                  </a:lnTo>
                  <a:lnTo>
                    <a:pt x="719" y="1513"/>
                  </a:lnTo>
                  <a:lnTo>
                    <a:pt x="716" y="1909"/>
                  </a:lnTo>
                  <a:lnTo>
                    <a:pt x="711" y="2302"/>
                  </a:lnTo>
                  <a:lnTo>
                    <a:pt x="698" y="2698"/>
                  </a:lnTo>
                  <a:lnTo>
                    <a:pt x="694" y="2729"/>
                  </a:lnTo>
                  <a:lnTo>
                    <a:pt x="686" y="2757"/>
                  </a:lnTo>
                  <a:lnTo>
                    <a:pt x="673" y="2783"/>
                  </a:lnTo>
                  <a:lnTo>
                    <a:pt x="658" y="2804"/>
                  </a:lnTo>
                  <a:lnTo>
                    <a:pt x="639" y="2823"/>
                  </a:lnTo>
                  <a:lnTo>
                    <a:pt x="618" y="2838"/>
                  </a:lnTo>
                  <a:lnTo>
                    <a:pt x="596" y="2849"/>
                  </a:lnTo>
                  <a:lnTo>
                    <a:pt x="572" y="2858"/>
                  </a:lnTo>
                  <a:lnTo>
                    <a:pt x="547" y="2863"/>
                  </a:lnTo>
                  <a:lnTo>
                    <a:pt x="522" y="2865"/>
                  </a:lnTo>
                  <a:lnTo>
                    <a:pt x="496" y="2864"/>
                  </a:lnTo>
                  <a:lnTo>
                    <a:pt x="471" y="2858"/>
                  </a:lnTo>
                  <a:lnTo>
                    <a:pt x="448" y="2850"/>
                  </a:lnTo>
                  <a:lnTo>
                    <a:pt x="426" y="2838"/>
                  </a:lnTo>
                  <a:lnTo>
                    <a:pt x="406" y="2823"/>
                  </a:lnTo>
                  <a:lnTo>
                    <a:pt x="388" y="2804"/>
                  </a:lnTo>
                  <a:lnTo>
                    <a:pt x="375" y="2783"/>
                  </a:lnTo>
                  <a:lnTo>
                    <a:pt x="365" y="2758"/>
                  </a:lnTo>
                  <a:lnTo>
                    <a:pt x="359" y="2729"/>
                  </a:lnTo>
                  <a:lnTo>
                    <a:pt x="358" y="2698"/>
                  </a:lnTo>
                  <a:lnTo>
                    <a:pt x="370" y="2319"/>
                  </a:lnTo>
                  <a:lnTo>
                    <a:pt x="376" y="1942"/>
                  </a:lnTo>
                  <a:lnTo>
                    <a:pt x="379" y="1565"/>
                  </a:lnTo>
                  <a:lnTo>
                    <a:pt x="380" y="1187"/>
                  </a:lnTo>
                  <a:lnTo>
                    <a:pt x="380" y="1182"/>
                  </a:lnTo>
                  <a:lnTo>
                    <a:pt x="380" y="1177"/>
                  </a:lnTo>
                  <a:lnTo>
                    <a:pt x="380" y="1155"/>
                  </a:lnTo>
                  <a:lnTo>
                    <a:pt x="380" y="520"/>
                  </a:lnTo>
                  <a:lnTo>
                    <a:pt x="358" y="569"/>
                  </a:lnTo>
                  <a:lnTo>
                    <a:pt x="340" y="622"/>
                  </a:lnTo>
                  <a:lnTo>
                    <a:pt x="327" y="676"/>
                  </a:lnTo>
                  <a:lnTo>
                    <a:pt x="315" y="731"/>
                  </a:lnTo>
                  <a:lnTo>
                    <a:pt x="307" y="787"/>
                  </a:lnTo>
                  <a:lnTo>
                    <a:pt x="301" y="844"/>
                  </a:lnTo>
                  <a:lnTo>
                    <a:pt x="298" y="899"/>
                  </a:lnTo>
                  <a:lnTo>
                    <a:pt x="297" y="954"/>
                  </a:lnTo>
                  <a:lnTo>
                    <a:pt x="298" y="1006"/>
                  </a:lnTo>
                  <a:lnTo>
                    <a:pt x="300" y="1055"/>
                  </a:lnTo>
                  <a:lnTo>
                    <a:pt x="304" y="1101"/>
                  </a:lnTo>
                  <a:lnTo>
                    <a:pt x="305" y="1131"/>
                  </a:lnTo>
                  <a:lnTo>
                    <a:pt x="300" y="1156"/>
                  </a:lnTo>
                  <a:lnTo>
                    <a:pt x="292" y="1179"/>
                  </a:lnTo>
                  <a:lnTo>
                    <a:pt x="281" y="1199"/>
                  </a:lnTo>
                  <a:lnTo>
                    <a:pt x="265" y="1215"/>
                  </a:lnTo>
                  <a:lnTo>
                    <a:pt x="246" y="1227"/>
                  </a:lnTo>
                  <a:lnTo>
                    <a:pt x="227" y="1237"/>
                  </a:lnTo>
                  <a:lnTo>
                    <a:pt x="205" y="1244"/>
                  </a:lnTo>
                  <a:lnTo>
                    <a:pt x="182" y="1247"/>
                  </a:lnTo>
                  <a:lnTo>
                    <a:pt x="158" y="1246"/>
                  </a:lnTo>
                  <a:lnTo>
                    <a:pt x="135" y="1244"/>
                  </a:lnTo>
                  <a:lnTo>
                    <a:pt x="112" y="1237"/>
                  </a:lnTo>
                  <a:lnTo>
                    <a:pt x="90" y="1227"/>
                  </a:lnTo>
                  <a:lnTo>
                    <a:pt x="69" y="1215"/>
                  </a:lnTo>
                  <a:lnTo>
                    <a:pt x="51" y="1198"/>
                  </a:lnTo>
                  <a:lnTo>
                    <a:pt x="34" y="1179"/>
                  </a:lnTo>
                  <a:lnTo>
                    <a:pt x="22" y="1156"/>
                  </a:lnTo>
                  <a:lnTo>
                    <a:pt x="12" y="1131"/>
                  </a:lnTo>
                  <a:lnTo>
                    <a:pt x="7" y="1101"/>
                  </a:lnTo>
                  <a:lnTo>
                    <a:pt x="2" y="1048"/>
                  </a:lnTo>
                  <a:lnTo>
                    <a:pt x="0" y="993"/>
                  </a:lnTo>
                  <a:lnTo>
                    <a:pt x="0" y="936"/>
                  </a:lnTo>
                  <a:lnTo>
                    <a:pt x="1" y="880"/>
                  </a:lnTo>
                  <a:lnTo>
                    <a:pt x="6" y="823"/>
                  </a:lnTo>
                  <a:lnTo>
                    <a:pt x="11" y="767"/>
                  </a:lnTo>
                  <a:lnTo>
                    <a:pt x="20" y="710"/>
                  </a:lnTo>
                  <a:lnTo>
                    <a:pt x="31" y="654"/>
                  </a:lnTo>
                  <a:lnTo>
                    <a:pt x="44" y="599"/>
                  </a:lnTo>
                  <a:lnTo>
                    <a:pt x="59" y="544"/>
                  </a:lnTo>
                  <a:lnTo>
                    <a:pt x="77" y="490"/>
                  </a:lnTo>
                  <a:lnTo>
                    <a:pt x="98" y="438"/>
                  </a:lnTo>
                  <a:lnTo>
                    <a:pt x="121" y="388"/>
                  </a:lnTo>
                  <a:lnTo>
                    <a:pt x="146" y="339"/>
                  </a:lnTo>
                  <a:lnTo>
                    <a:pt x="175" y="294"/>
                  </a:lnTo>
                  <a:lnTo>
                    <a:pt x="207" y="251"/>
                  </a:lnTo>
                  <a:lnTo>
                    <a:pt x="240" y="210"/>
                  </a:lnTo>
                  <a:lnTo>
                    <a:pt x="277" y="172"/>
                  </a:lnTo>
                  <a:lnTo>
                    <a:pt x="317" y="137"/>
                  </a:lnTo>
                  <a:lnTo>
                    <a:pt x="359" y="107"/>
                  </a:lnTo>
                  <a:lnTo>
                    <a:pt x="405" y="79"/>
                  </a:lnTo>
                  <a:lnTo>
                    <a:pt x="453" y="57"/>
                  </a:lnTo>
                  <a:lnTo>
                    <a:pt x="504" y="37"/>
                  </a:lnTo>
                  <a:lnTo>
                    <a:pt x="559" y="23"/>
                  </a:lnTo>
                  <a:lnTo>
                    <a:pt x="617" y="14"/>
                  </a:lnTo>
                  <a:lnTo>
                    <a:pt x="661" y="5"/>
                  </a:lnTo>
                  <a:lnTo>
                    <a:pt x="708" y="0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8634" name="Oval Callout 13"/>
          <p:cNvSpPr/>
          <p:nvPr/>
        </p:nvSpPr>
        <p:spPr>
          <a:xfrm>
            <a:off x="8149330" y="976796"/>
            <a:ext cx="1649085" cy="1659527"/>
          </a:xfrm>
          <a:prstGeom prst="wedgeEllipseCallout">
            <a:avLst>
              <a:gd name="adj1" fmla="val -9281"/>
              <a:gd name="adj2" fmla="val 66326"/>
            </a:avLst>
          </a:prstGeom>
          <a:solidFill>
            <a:srgbClr val="F33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5" name="Rectangle 14"/>
          <p:cNvSpPr/>
          <p:nvPr/>
        </p:nvSpPr>
        <p:spPr>
          <a:xfrm>
            <a:off x="6428207" y="1912046"/>
            <a:ext cx="2103921" cy="701041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b="1"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6" name="Oval Callout 78"/>
          <p:cNvSpPr/>
          <p:nvPr/>
        </p:nvSpPr>
        <p:spPr>
          <a:xfrm>
            <a:off x="10860904" y="1991757"/>
            <a:ext cx="1649085" cy="1659527"/>
          </a:xfrm>
          <a:prstGeom prst="wedgeEllipseCallout">
            <a:avLst>
              <a:gd name="adj1" fmla="val -63960"/>
              <a:gd name="adj2" fmla="val 34185"/>
            </a:avLst>
          </a:prstGeom>
          <a:solidFill>
            <a:srgbClr val="F33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7" name="Rectangle 79"/>
          <p:cNvSpPr/>
          <p:nvPr/>
        </p:nvSpPr>
        <p:spPr>
          <a:xfrm>
            <a:off x="11000494" y="2376427"/>
            <a:ext cx="1419941" cy="701040"/>
          </a:xfrm>
          <a:prstGeom prst="rect"/>
        </p:spPr>
        <p:txBody>
          <a:bodyPr wrap="square">
            <a:spAutoFit/>
          </a:bodyPr>
          <a:p>
            <a:pPr algn="ctr"/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endParaRPr dirty="0" sz="18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8" name="Oval Callout 80"/>
          <p:cNvSpPr/>
          <p:nvPr/>
        </p:nvSpPr>
        <p:spPr>
          <a:xfrm flipH="1">
            <a:off x="5437756" y="2247704"/>
            <a:ext cx="1649085" cy="1659527"/>
          </a:xfrm>
          <a:prstGeom prst="wedgeEllipseCallout">
            <a:avLst>
              <a:gd name="adj1" fmla="val -63960"/>
              <a:gd name="adj2" fmla="val 34185"/>
            </a:avLst>
          </a:prstGeom>
          <a:solidFill>
            <a:srgbClr val="F33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9" name="Rectangle 81"/>
          <p:cNvSpPr/>
          <p:nvPr/>
        </p:nvSpPr>
        <p:spPr>
          <a:xfrm>
            <a:off x="5552327" y="2841247"/>
            <a:ext cx="1419941" cy="472440"/>
          </a:xfrm>
          <a:prstGeom prst="rect"/>
        </p:spPr>
        <p:txBody>
          <a:bodyPr wrap="square">
            <a:spAutoFit/>
          </a:bodyPr>
          <a:p>
            <a:pPr algn="ctr"/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40" name="Oval Callout 82"/>
          <p:cNvSpPr/>
          <p:nvPr/>
        </p:nvSpPr>
        <p:spPr>
          <a:xfrm flipH="1">
            <a:off x="6745957" y="1394827"/>
            <a:ext cx="1468421" cy="1477717"/>
          </a:xfrm>
          <a:prstGeom prst="wedgeEllipseCallout">
            <a:avLst>
              <a:gd name="adj1" fmla="val -39744"/>
              <a:gd name="adj2" fmla="val 55671"/>
            </a:avLst>
          </a:prstGeom>
          <a:solidFill>
            <a:srgbClr val="FFAA43"/>
          </a:solidFill>
          <a:ln>
            <a:solidFill>
              <a:srgbClr val="006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41" name="Rectangle 83"/>
          <p:cNvSpPr/>
          <p:nvPr/>
        </p:nvSpPr>
        <p:spPr>
          <a:xfrm>
            <a:off x="6824494" y="1607247"/>
            <a:ext cx="1388365" cy="1005840"/>
          </a:xfrm>
          <a:prstGeom prst="rect"/>
        </p:spPr>
        <p:txBody>
          <a:bodyPr wrap="square">
            <a:spAutoFit/>
          </a:bodyPr>
          <a:p>
            <a:pPr algn="ctr"/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42" name="Oval Callout 84"/>
          <p:cNvSpPr/>
          <p:nvPr/>
        </p:nvSpPr>
        <p:spPr>
          <a:xfrm flipH="1">
            <a:off x="9727721" y="1394827"/>
            <a:ext cx="1468421" cy="1477717"/>
          </a:xfrm>
          <a:prstGeom prst="wedgeEllipseCallout">
            <a:avLst>
              <a:gd name="adj1" fmla="val 43283"/>
              <a:gd name="adj2" fmla="val 57390"/>
            </a:avLst>
          </a:prstGeom>
          <a:solidFill>
            <a:srgbClr val="FFAA43"/>
          </a:solidFill>
          <a:ln>
            <a:solidFill>
              <a:srgbClr val="006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43" name="Rectangle 85"/>
          <p:cNvSpPr/>
          <p:nvPr/>
        </p:nvSpPr>
        <p:spPr>
          <a:xfrm>
            <a:off x="9714433" y="1903987"/>
            <a:ext cx="1481709" cy="472440"/>
          </a:xfrm>
          <a:prstGeom prst="rect"/>
        </p:spPr>
        <p:txBody>
          <a:bodyPr wrap="square">
            <a:spAutoFit/>
          </a:bodyPr>
          <a:p>
            <a:pPr algn="ctr"/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44" name="文本框 26"/>
          <p:cNvSpPr txBox="1"/>
          <p:nvPr/>
        </p:nvSpPr>
        <p:spPr>
          <a:xfrm>
            <a:off x="165471" y="214068"/>
            <a:ext cx="5386855" cy="482601"/>
          </a:xfrm>
          <a:prstGeom prst="rect"/>
          <a:noFill/>
        </p:spPr>
        <p:txBody>
          <a:bodyPr anchor="ctr" rtlCol="0" wrap="square">
            <a:spAutoFit/>
          </a:bodyPr>
          <a:p>
            <a:pPr>
              <a:lnSpc>
                <a:spcPct val="110000"/>
              </a:lnSpc>
            </a:pP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?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altLang="en-US" b="1" dirty="0" sz="2755" kumimoji="1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45" name="文本框 26"/>
          <p:cNvSpPr txBox="1"/>
          <p:nvPr/>
        </p:nvSpPr>
        <p:spPr>
          <a:xfrm>
            <a:off x="165470" y="880367"/>
            <a:ext cx="5386855" cy="4394201"/>
          </a:xfrm>
          <a:prstGeom prst="rect"/>
          <a:noFill/>
        </p:spPr>
        <p:txBody>
          <a:bodyPr anchor="ctr"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Ragam sosial dapat didefinisikan sebagai ragam bahasa yang sebagian norma dan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kaidahnya didasarkan atas kesepakatan bersama dalam lingkungan sosial yang lebih kecil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dalam masyarakat.</a:t>
            </a:r>
            <a:endParaRPr altLang="en-US" b="0" dirty="0" sz="2000" kumimoji="1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Ragam fungsio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l, sering juga disebut ragam professional merupakan ragam bahasa yang d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</a:t>
            </a:r>
            <a:r>
              <a:rPr altLang="en-US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dengan profesi, lembaga, lingkungan kerja, atau kegiatan tertentu lainnya.</a:t>
            </a:r>
            <a:endParaRPr altLang="en-US" b="0" dirty="0" sz="2755" kumimoji="1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60000" fill="hold" id="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7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8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"/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1500"/>
                            </p:stCondLst>
                            <p:childTnLst>
                              <p:par>
                                <p:cTn accel="60000" fill="hold" id="21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23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24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5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3000"/>
                            </p:stCondLst>
                            <p:childTnLst>
                              <p:par>
                                <p:cTn accel="60000" fill="hold" id="37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39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4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4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5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47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1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">
                            <p:stCondLst>
                              <p:cond delay="4500"/>
                            </p:stCondLst>
                            <p:childTnLst>
                              <p:par>
                                <p:cTn accel="60000" fill="hold" id="53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55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56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5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9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1"/>
                                        <p:tgtEl>
                                          <p:spTgt spid="104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2">
                            <p:stCondLst>
                              <p:cond delay="5500"/>
                            </p:stCondLst>
                            <p:childTnLst>
                              <p:par>
                                <p:cTn fill="hold" grpId="0" id="63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5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6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7"/>
                                        <p:tgtEl>
                                          <p:spTgt spid="10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8">
                            <p:stCondLst>
                              <p:cond delay="6000"/>
                            </p:stCondLst>
                            <p:childTnLst>
                              <p:par>
                                <p:cTn accel="60000" fill="hold" id="69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7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72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73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5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6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77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8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79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81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2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83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4" grpId="0" animBg="1"/>
      <p:bldP spid="1048635" grpId="0"/>
      <p:bldP spid="1048636" grpId="0" animBg="1"/>
      <p:bldP spid="1048637" grpId="0"/>
      <p:bldP spid="1048638" grpId="0" animBg="1"/>
      <p:bldP spid="1048639" grpId="0"/>
      <p:bldP spid="1048640" grpId="0" animBg="1"/>
      <p:bldP spid="1048641" grpId="0"/>
      <p:bldP spid="1048642" grpId="0" animBg="1"/>
      <p:bldP spid="10486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24639" t="18942" r="-464" b="24608"/>
          <a:stretch>
            <a:fillRect/>
          </a:stretch>
        </p:blipFill>
        <p:spPr>
          <a:xfrm rot="0">
            <a:off x="7815520" y="0"/>
            <a:ext cx="4376480" cy="6851766"/>
          </a:xfrm>
          <a:prstGeom prst="rect"/>
        </p:spPr>
      </p:pic>
      <p:sp>
        <p:nvSpPr>
          <p:cNvPr id="1048608" name="矩形 70"/>
          <p:cNvSpPr>
            <a:spLocks noChangeArrowheads="1"/>
          </p:cNvSpPr>
          <p:nvPr/>
        </p:nvSpPr>
        <p:spPr bwMode="auto">
          <a:xfrm>
            <a:off x="110876" y="2254796"/>
            <a:ext cx="9395516" cy="1767840"/>
          </a:xfrm>
          <a:prstGeom prst="rect"/>
          <a:noFill/>
          <a:ln>
            <a:noFill/>
          </a:ln>
        </p:spPr>
        <p:txBody>
          <a:bodyPr vert="horz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 lvl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 dari media atau sarana yang digunakan untuk menghasilkan bahasa, ragam Bahasa terdiri dar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altLang="en-US" dirty="0" sz="3200" lang="zh-CN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 lvl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1) Ragam bahasa lisan</a:t>
            </a: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altLang="en-US" dirty="0" sz="3200" lang="zh-CN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 lvl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en-US" dirty="0" sz="2800" lang="en-US">
                <a:ea typeface="Calibri" panose="020F0502020204030204" pitchFamily="34" charset="0"/>
                <a:cs typeface="Calibri" panose="020F0502020204030204" pitchFamily="34" charset="0"/>
              </a:rPr>
              <a:t>(2) Ragam bahasa tulis</a:t>
            </a:r>
            <a:endParaRPr altLang="en-US" dirty="0" sz="2800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9" name="文本框 18"/>
          <p:cNvSpPr txBox="1">
            <a:spLocks noChangeArrowheads="1"/>
          </p:cNvSpPr>
          <p:nvPr/>
        </p:nvSpPr>
        <p:spPr bwMode="auto">
          <a:xfrm>
            <a:off x="110877" y="162271"/>
            <a:ext cx="9750922" cy="1869441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endParaRPr altLang="zh-CN" b="1" dirty="0" sz="8000" kumimoji="1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altLang="zh-CN" b="0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Ragam Bahasa adalah variasi bahasa menurut pemakaian, yang berbeda-beda menuruttopik yang dibicarakan, menurut hubungan pembicara, kawan bicara, orang yang dibicarakan,serta menurut medium pembicara. </a:t>
            </a:r>
            <a:endParaRPr altLang="zh-CN" b="1" dirty="0" sz="8000" kumimoji="1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0" name=""/>
          <p:cNvSpPr txBox="1"/>
          <p:nvPr/>
        </p:nvSpPr>
        <p:spPr>
          <a:xfrm>
            <a:off x="1873335" y="4251960"/>
            <a:ext cx="8130424" cy="2606040"/>
          </a:xfrm>
          <a:prstGeom prst="rect"/>
        </p:spPr>
        <p:txBody>
          <a:bodyPr rtlCol="0" wrap="square">
            <a:spAutoFit/>
          </a:bodyPr>
          <a:p>
            <a:r>
              <a:rPr b="0" sz="2800" lang="en-US">
                <a:solidFill>
                  <a:srgbClr val="000000"/>
                </a:solidFill>
              </a:rPr>
              <a:t>Ragam bahasa juga memiliki beberapa jenis, yaitu</a:t>
            </a:r>
            <a:endParaRPr b="0" sz="3200" lang="en-US">
              <a:solidFill>
                <a:srgbClr val="000000"/>
              </a:solidFill>
            </a:endParaRPr>
          </a:p>
          <a:p>
            <a:r>
              <a:rPr b="0" sz="2800" lang="en-US">
                <a:solidFill>
                  <a:srgbClr val="000000"/>
                </a:solidFill>
              </a:rPr>
              <a:t>A. Ragam dialek</a:t>
            </a:r>
            <a:endParaRPr b="0" sz="3200" lang="en-US">
              <a:solidFill>
                <a:srgbClr val="000000"/>
              </a:solidFill>
            </a:endParaRPr>
          </a:p>
          <a:p>
            <a:r>
              <a:rPr b="0" sz="2800" lang="en-US">
                <a:solidFill>
                  <a:srgbClr val="000000"/>
                </a:solidFill>
              </a:rPr>
              <a:t>B. Ragam terpelajar</a:t>
            </a:r>
            <a:endParaRPr b="0" sz="3200" lang="en-US">
              <a:solidFill>
                <a:srgbClr val="000000"/>
              </a:solidFill>
            </a:endParaRPr>
          </a:p>
          <a:p>
            <a:r>
              <a:rPr b="0" sz="2800" lang="en-US">
                <a:solidFill>
                  <a:srgbClr val="000000"/>
                </a:solidFill>
              </a:rPr>
              <a:t>C. Ragam resmi</a:t>
            </a:r>
            <a:endParaRPr b="0" sz="3200" lang="en-US">
              <a:solidFill>
                <a:srgbClr val="000000"/>
              </a:solidFill>
            </a:endParaRPr>
          </a:p>
          <a:p>
            <a:r>
              <a:rPr b="0" sz="2800" lang="en-US">
                <a:solidFill>
                  <a:srgbClr val="000000"/>
                </a:solidFill>
              </a:rPr>
              <a:t>D. Ragam tidak resmi</a:t>
            </a:r>
            <a:endParaRPr b="0" sz="3200" lang="en-US">
              <a:solidFill>
                <a:srgbClr val="000000"/>
              </a:solidFill>
            </a:endParaRPr>
          </a:p>
          <a:p>
            <a:endParaRPr b="0" sz="2800" lang="en-US">
              <a:solidFill>
                <a:srgbClr val="000000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4"/>
          <p:cNvGrpSpPr/>
          <p:nvPr/>
        </p:nvGrpSpPr>
        <p:grpSpPr>
          <a:xfrm>
            <a:off x="9171335" y="3548338"/>
            <a:ext cx="1213615" cy="2929243"/>
            <a:chOff x="3949700" y="1112838"/>
            <a:chExt cx="1185863" cy="2862262"/>
          </a:xfrm>
          <a:solidFill>
            <a:srgbClr val="F33F0C"/>
          </a:solidFill>
        </p:grpSpPr>
        <p:sp>
          <p:nvSpPr>
            <p:cNvPr id="1048587" name="Freeform 6"/>
            <p:cNvSpPr/>
            <p:nvPr/>
          </p:nvSpPr>
          <p:spPr bwMode="auto">
            <a:xfrm>
              <a:off x="4302125" y="1112838"/>
              <a:ext cx="471488" cy="481013"/>
            </a:xfrm>
            <a:custGeom>
              <a:avLst/>
              <a:gdLst>
                <a:gd name="T0" fmla="*/ 298 w 595"/>
                <a:gd name="T1" fmla="*/ 0 h 608"/>
                <a:gd name="T2" fmla="*/ 342 w 595"/>
                <a:gd name="T3" fmla="*/ 4 h 608"/>
                <a:gd name="T4" fmla="*/ 383 w 595"/>
                <a:gd name="T5" fmla="*/ 14 h 608"/>
                <a:gd name="T6" fmla="*/ 423 w 595"/>
                <a:gd name="T7" fmla="*/ 29 h 608"/>
                <a:gd name="T8" fmla="*/ 459 w 595"/>
                <a:gd name="T9" fmla="*/ 50 h 608"/>
                <a:gd name="T10" fmla="*/ 492 w 595"/>
                <a:gd name="T11" fmla="*/ 76 h 608"/>
                <a:gd name="T12" fmla="*/ 522 w 595"/>
                <a:gd name="T13" fmla="*/ 105 h 608"/>
                <a:gd name="T14" fmla="*/ 547 w 595"/>
                <a:gd name="T15" fmla="*/ 139 h 608"/>
                <a:gd name="T16" fmla="*/ 567 w 595"/>
                <a:gd name="T17" fmla="*/ 177 h 608"/>
                <a:gd name="T18" fmla="*/ 583 w 595"/>
                <a:gd name="T19" fmla="*/ 217 h 608"/>
                <a:gd name="T20" fmla="*/ 592 w 595"/>
                <a:gd name="T21" fmla="*/ 260 h 608"/>
                <a:gd name="T22" fmla="*/ 595 w 595"/>
                <a:gd name="T23" fmla="*/ 305 h 608"/>
                <a:gd name="T24" fmla="*/ 592 w 595"/>
                <a:gd name="T25" fmla="*/ 350 h 608"/>
                <a:gd name="T26" fmla="*/ 583 w 595"/>
                <a:gd name="T27" fmla="*/ 392 h 608"/>
                <a:gd name="T28" fmla="*/ 567 w 595"/>
                <a:gd name="T29" fmla="*/ 433 h 608"/>
                <a:gd name="T30" fmla="*/ 547 w 595"/>
                <a:gd name="T31" fmla="*/ 470 h 608"/>
                <a:gd name="T32" fmla="*/ 522 w 595"/>
                <a:gd name="T33" fmla="*/ 503 h 608"/>
                <a:gd name="T34" fmla="*/ 492 w 595"/>
                <a:gd name="T35" fmla="*/ 534 h 608"/>
                <a:gd name="T36" fmla="*/ 459 w 595"/>
                <a:gd name="T37" fmla="*/ 559 h 608"/>
                <a:gd name="T38" fmla="*/ 423 w 595"/>
                <a:gd name="T39" fmla="*/ 580 h 608"/>
                <a:gd name="T40" fmla="*/ 383 w 595"/>
                <a:gd name="T41" fmla="*/ 595 h 608"/>
                <a:gd name="T42" fmla="*/ 342 w 595"/>
                <a:gd name="T43" fmla="*/ 604 h 608"/>
                <a:gd name="T44" fmla="*/ 298 w 595"/>
                <a:gd name="T45" fmla="*/ 608 h 608"/>
                <a:gd name="T46" fmla="*/ 254 w 595"/>
                <a:gd name="T47" fmla="*/ 604 h 608"/>
                <a:gd name="T48" fmla="*/ 212 w 595"/>
                <a:gd name="T49" fmla="*/ 595 h 608"/>
                <a:gd name="T50" fmla="*/ 172 w 595"/>
                <a:gd name="T51" fmla="*/ 580 h 608"/>
                <a:gd name="T52" fmla="*/ 136 w 595"/>
                <a:gd name="T53" fmla="*/ 559 h 608"/>
                <a:gd name="T54" fmla="*/ 103 w 595"/>
                <a:gd name="T55" fmla="*/ 534 h 608"/>
                <a:gd name="T56" fmla="*/ 73 w 595"/>
                <a:gd name="T57" fmla="*/ 503 h 608"/>
                <a:gd name="T58" fmla="*/ 48 w 595"/>
                <a:gd name="T59" fmla="*/ 470 h 608"/>
                <a:gd name="T60" fmla="*/ 28 w 595"/>
                <a:gd name="T61" fmla="*/ 433 h 608"/>
                <a:gd name="T62" fmla="*/ 13 w 595"/>
                <a:gd name="T63" fmla="*/ 392 h 608"/>
                <a:gd name="T64" fmla="*/ 4 w 595"/>
                <a:gd name="T65" fmla="*/ 350 h 608"/>
                <a:gd name="T66" fmla="*/ 0 w 595"/>
                <a:gd name="T67" fmla="*/ 305 h 608"/>
                <a:gd name="T68" fmla="*/ 4 w 595"/>
                <a:gd name="T69" fmla="*/ 260 h 608"/>
                <a:gd name="T70" fmla="*/ 13 w 595"/>
                <a:gd name="T71" fmla="*/ 217 h 608"/>
                <a:gd name="T72" fmla="*/ 28 w 595"/>
                <a:gd name="T73" fmla="*/ 177 h 608"/>
                <a:gd name="T74" fmla="*/ 48 w 595"/>
                <a:gd name="T75" fmla="*/ 139 h 608"/>
                <a:gd name="T76" fmla="*/ 73 w 595"/>
                <a:gd name="T77" fmla="*/ 105 h 608"/>
                <a:gd name="T78" fmla="*/ 103 w 595"/>
                <a:gd name="T79" fmla="*/ 76 h 608"/>
                <a:gd name="T80" fmla="*/ 136 w 595"/>
                <a:gd name="T81" fmla="*/ 50 h 608"/>
                <a:gd name="T82" fmla="*/ 172 w 595"/>
                <a:gd name="T83" fmla="*/ 29 h 608"/>
                <a:gd name="T84" fmla="*/ 212 w 595"/>
                <a:gd name="T85" fmla="*/ 14 h 608"/>
                <a:gd name="T86" fmla="*/ 254 w 595"/>
                <a:gd name="T87" fmla="*/ 4 h 608"/>
                <a:gd name="T88" fmla="*/ 298 w 595"/>
                <a:gd name="T8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5" h="608">
                  <a:moveTo>
                    <a:pt x="298" y="0"/>
                  </a:moveTo>
                  <a:lnTo>
                    <a:pt x="342" y="4"/>
                  </a:lnTo>
                  <a:lnTo>
                    <a:pt x="383" y="14"/>
                  </a:lnTo>
                  <a:lnTo>
                    <a:pt x="423" y="29"/>
                  </a:lnTo>
                  <a:lnTo>
                    <a:pt x="459" y="50"/>
                  </a:lnTo>
                  <a:lnTo>
                    <a:pt x="492" y="76"/>
                  </a:lnTo>
                  <a:lnTo>
                    <a:pt x="522" y="105"/>
                  </a:lnTo>
                  <a:lnTo>
                    <a:pt x="547" y="139"/>
                  </a:lnTo>
                  <a:lnTo>
                    <a:pt x="567" y="177"/>
                  </a:lnTo>
                  <a:lnTo>
                    <a:pt x="583" y="217"/>
                  </a:lnTo>
                  <a:lnTo>
                    <a:pt x="592" y="260"/>
                  </a:lnTo>
                  <a:lnTo>
                    <a:pt x="595" y="305"/>
                  </a:lnTo>
                  <a:lnTo>
                    <a:pt x="592" y="350"/>
                  </a:lnTo>
                  <a:lnTo>
                    <a:pt x="583" y="392"/>
                  </a:lnTo>
                  <a:lnTo>
                    <a:pt x="567" y="433"/>
                  </a:lnTo>
                  <a:lnTo>
                    <a:pt x="547" y="470"/>
                  </a:lnTo>
                  <a:lnTo>
                    <a:pt x="522" y="503"/>
                  </a:lnTo>
                  <a:lnTo>
                    <a:pt x="492" y="534"/>
                  </a:lnTo>
                  <a:lnTo>
                    <a:pt x="459" y="559"/>
                  </a:lnTo>
                  <a:lnTo>
                    <a:pt x="423" y="580"/>
                  </a:lnTo>
                  <a:lnTo>
                    <a:pt x="383" y="595"/>
                  </a:lnTo>
                  <a:lnTo>
                    <a:pt x="342" y="604"/>
                  </a:lnTo>
                  <a:lnTo>
                    <a:pt x="298" y="608"/>
                  </a:lnTo>
                  <a:lnTo>
                    <a:pt x="254" y="604"/>
                  </a:lnTo>
                  <a:lnTo>
                    <a:pt x="212" y="595"/>
                  </a:lnTo>
                  <a:lnTo>
                    <a:pt x="172" y="580"/>
                  </a:lnTo>
                  <a:lnTo>
                    <a:pt x="136" y="559"/>
                  </a:lnTo>
                  <a:lnTo>
                    <a:pt x="103" y="534"/>
                  </a:lnTo>
                  <a:lnTo>
                    <a:pt x="73" y="503"/>
                  </a:lnTo>
                  <a:lnTo>
                    <a:pt x="48" y="470"/>
                  </a:lnTo>
                  <a:lnTo>
                    <a:pt x="28" y="433"/>
                  </a:lnTo>
                  <a:lnTo>
                    <a:pt x="13" y="392"/>
                  </a:lnTo>
                  <a:lnTo>
                    <a:pt x="4" y="350"/>
                  </a:lnTo>
                  <a:lnTo>
                    <a:pt x="0" y="305"/>
                  </a:lnTo>
                  <a:lnTo>
                    <a:pt x="4" y="260"/>
                  </a:lnTo>
                  <a:lnTo>
                    <a:pt x="13" y="217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3" y="105"/>
                  </a:lnTo>
                  <a:lnTo>
                    <a:pt x="103" y="76"/>
                  </a:lnTo>
                  <a:lnTo>
                    <a:pt x="136" y="50"/>
                  </a:lnTo>
                  <a:lnTo>
                    <a:pt x="172" y="29"/>
                  </a:lnTo>
                  <a:lnTo>
                    <a:pt x="212" y="14"/>
                  </a:lnTo>
                  <a:lnTo>
                    <a:pt x="254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88" name="Freeform 7"/>
            <p:cNvSpPr/>
            <p:nvPr/>
          </p:nvSpPr>
          <p:spPr bwMode="auto">
            <a:xfrm>
              <a:off x="3949700" y="1701800"/>
              <a:ext cx="1185863" cy="2273300"/>
            </a:xfrm>
            <a:custGeom>
              <a:avLst/>
              <a:gdLst>
                <a:gd name="T0" fmla="*/ 844 w 1493"/>
                <a:gd name="T1" fmla="*/ 10 h 2865"/>
                <a:gd name="T2" fmla="*/ 1017 w 1493"/>
                <a:gd name="T3" fmla="*/ 48 h 2865"/>
                <a:gd name="T4" fmla="*/ 1160 w 1493"/>
                <a:gd name="T5" fmla="*/ 125 h 2865"/>
                <a:gd name="T6" fmla="*/ 1275 w 1493"/>
                <a:gd name="T7" fmla="*/ 236 h 2865"/>
                <a:gd name="T8" fmla="*/ 1364 w 1493"/>
                <a:gd name="T9" fmla="*/ 374 h 2865"/>
                <a:gd name="T10" fmla="*/ 1429 w 1493"/>
                <a:gd name="T11" fmla="*/ 532 h 2865"/>
                <a:gd name="T12" fmla="*/ 1471 w 1493"/>
                <a:gd name="T13" fmla="*/ 702 h 2865"/>
                <a:gd name="T14" fmla="*/ 1491 w 1493"/>
                <a:gd name="T15" fmla="*/ 876 h 2865"/>
                <a:gd name="T16" fmla="*/ 1491 w 1493"/>
                <a:gd name="T17" fmla="*/ 1046 h 2865"/>
                <a:gd name="T18" fmla="*/ 1471 w 1493"/>
                <a:gd name="T19" fmla="*/ 1156 h 2865"/>
                <a:gd name="T20" fmla="*/ 1424 w 1493"/>
                <a:gd name="T21" fmla="*/ 1214 h 2865"/>
                <a:gd name="T22" fmla="*/ 1358 w 1493"/>
                <a:gd name="T23" fmla="*/ 1243 h 2865"/>
                <a:gd name="T24" fmla="*/ 1287 w 1493"/>
                <a:gd name="T25" fmla="*/ 1243 h 2865"/>
                <a:gd name="T26" fmla="*/ 1228 w 1493"/>
                <a:gd name="T27" fmla="*/ 1215 h 2865"/>
                <a:gd name="T28" fmla="*/ 1192 w 1493"/>
                <a:gd name="T29" fmla="*/ 1156 h 2865"/>
                <a:gd name="T30" fmla="*/ 1193 w 1493"/>
                <a:gd name="T31" fmla="*/ 1057 h 2865"/>
                <a:gd name="T32" fmla="*/ 1195 w 1493"/>
                <a:gd name="T33" fmla="*/ 905 h 2865"/>
                <a:gd name="T34" fmla="*/ 1180 w 1493"/>
                <a:gd name="T35" fmla="*/ 740 h 2865"/>
                <a:gd name="T36" fmla="*/ 1139 w 1493"/>
                <a:gd name="T37" fmla="*/ 582 h 2865"/>
                <a:gd name="T38" fmla="*/ 1096 w 1493"/>
                <a:gd name="T39" fmla="*/ 706 h 2865"/>
                <a:gd name="T40" fmla="*/ 1106 w 1493"/>
                <a:gd name="T41" fmla="*/ 1164 h 2865"/>
                <a:gd name="T42" fmla="*/ 1110 w 1493"/>
                <a:gd name="T43" fmla="*/ 1942 h 2865"/>
                <a:gd name="T44" fmla="*/ 1127 w 1493"/>
                <a:gd name="T45" fmla="*/ 2729 h 2865"/>
                <a:gd name="T46" fmla="*/ 1097 w 1493"/>
                <a:gd name="T47" fmla="*/ 2804 h 2865"/>
                <a:gd name="T48" fmla="*/ 1039 w 1493"/>
                <a:gd name="T49" fmla="*/ 2850 h 2865"/>
                <a:gd name="T50" fmla="*/ 965 w 1493"/>
                <a:gd name="T51" fmla="*/ 2865 h 2865"/>
                <a:gd name="T52" fmla="*/ 890 w 1493"/>
                <a:gd name="T53" fmla="*/ 2849 h 2865"/>
                <a:gd name="T54" fmla="*/ 827 w 1493"/>
                <a:gd name="T55" fmla="*/ 2804 h 2865"/>
                <a:gd name="T56" fmla="*/ 792 w 1493"/>
                <a:gd name="T57" fmla="*/ 2729 h 2865"/>
                <a:gd name="T58" fmla="*/ 769 w 1493"/>
                <a:gd name="T59" fmla="*/ 1909 h 2865"/>
                <a:gd name="T60" fmla="*/ 716 w 1493"/>
                <a:gd name="T61" fmla="*/ 1909 h 2865"/>
                <a:gd name="T62" fmla="*/ 694 w 1493"/>
                <a:gd name="T63" fmla="*/ 2729 h 2865"/>
                <a:gd name="T64" fmla="*/ 658 w 1493"/>
                <a:gd name="T65" fmla="*/ 2804 h 2865"/>
                <a:gd name="T66" fmla="*/ 596 w 1493"/>
                <a:gd name="T67" fmla="*/ 2849 h 2865"/>
                <a:gd name="T68" fmla="*/ 522 w 1493"/>
                <a:gd name="T69" fmla="*/ 2865 h 2865"/>
                <a:gd name="T70" fmla="*/ 448 w 1493"/>
                <a:gd name="T71" fmla="*/ 2850 h 2865"/>
                <a:gd name="T72" fmla="*/ 388 w 1493"/>
                <a:gd name="T73" fmla="*/ 2804 h 2865"/>
                <a:gd name="T74" fmla="*/ 359 w 1493"/>
                <a:gd name="T75" fmla="*/ 2729 h 2865"/>
                <a:gd name="T76" fmla="*/ 376 w 1493"/>
                <a:gd name="T77" fmla="*/ 1942 h 2865"/>
                <a:gd name="T78" fmla="*/ 380 w 1493"/>
                <a:gd name="T79" fmla="*/ 1182 h 2865"/>
                <a:gd name="T80" fmla="*/ 380 w 1493"/>
                <a:gd name="T81" fmla="*/ 520 h 2865"/>
                <a:gd name="T82" fmla="*/ 327 w 1493"/>
                <a:gd name="T83" fmla="*/ 676 h 2865"/>
                <a:gd name="T84" fmla="*/ 301 w 1493"/>
                <a:gd name="T85" fmla="*/ 844 h 2865"/>
                <a:gd name="T86" fmla="*/ 298 w 1493"/>
                <a:gd name="T87" fmla="*/ 1006 h 2865"/>
                <a:gd name="T88" fmla="*/ 305 w 1493"/>
                <a:gd name="T89" fmla="*/ 1131 h 2865"/>
                <a:gd name="T90" fmla="*/ 281 w 1493"/>
                <a:gd name="T91" fmla="*/ 1199 h 2865"/>
                <a:gd name="T92" fmla="*/ 227 w 1493"/>
                <a:gd name="T93" fmla="*/ 1237 h 2865"/>
                <a:gd name="T94" fmla="*/ 158 w 1493"/>
                <a:gd name="T95" fmla="*/ 1246 h 2865"/>
                <a:gd name="T96" fmla="*/ 90 w 1493"/>
                <a:gd name="T97" fmla="*/ 1227 h 2865"/>
                <a:gd name="T98" fmla="*/ 34 w 1493"/>
                <a:gd name="T99" fmla="*/ 1179 h 2865"/>
                <a:gd name="T100" fmla="*/ 7 w 1493"/>
                <a:gd name="T101" fmla="*/ 1101 h 2865"/>
                <a:gd name="T102" fmla="*/ 0 w 1493"/>
                <a:gd name="T103" fmla="*/ 936 h 2865"/>
                <a:gd name="T104" fmla="*/ 11 w 1493"/>
                <a:gd name="T105" fmla="*/ 767 h 2865"/>
                <a:gd name="T106" fmla="*/ 44 w 1493"/>
                <a:gd name="T107" fmla="*/ 599 h 2865"/>
                <a:gd name="T108" fmla="*/ 98 w 1493"/>
                <a:gd name="T109" fmla="*/ 438 h 2865"/>
                <a:gd name="T110" fmla="*/ 175 w 1493"/>
                <a:gd name="T111" fmla="*/ 294 h 2865"/>
                <a:gd name="T112" fmla="*/ 277 w 1493"/>
                <a:gd name="T113" fmla="*/ 172 h 2865"/>
                <a:gd name="T114" fmla="*/ 405 w 1493"/>
                <a:gd name="T115" fmla="*/ 79 h 2865"/>
                <a:gd name="T116" fmla="*/ 559 w 1493"/>
                <a:gd name="T117" fmla="*/ 23 h 2865"/>
                <a:gd name="T118" fmla="*/ 708 w 1493"/>
                <a:gd name="T119" fmla="*/ 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3" h="2865">
                  <a:moveTo>
                    <a:pt x="754" y="0"/>
                  </a:moveTo>
                  <a:lnTo>
                    <a:pt x="799" y="4"/>
                  </a:lnTo>
                  <a:lnTo>
                    <a:pt x="844" y="10"/>
                  </a:lnTo>
                  <a:lnTo>
                    <a:pt x="904" y="17"/>
                  </a:lnTo>
                  <a:lnTo>
                    <a:pt x="963" y="30"/>
                  </a:lnTo>
                  <a:lnTo>
                    <a:pt x="1017" y="48"/>
                  </a:lnTo>
                  <a:lnTo>
                    <a:pt x="1067" y="69"/>
                  </a:lnTo>
                  <a:lnTo>
                    <a:pt x="1115" y="95"/>
                  </a:lnTo>
                  <a:lnTo>
                    <a:pt x="1160" y="125"/>
                  </a:lnTo>
                  <a:lnTo>
                    <a:pt x="1202" y="159"/>
                  </a:lnTo>
                  <a:lnTo>
                    <a:pt x="1240" y="196"/>
                  </a:lnTo>
                  <a:lnTo>
                    <a:pt x="1275" y="236"/>
                  </a:lnTo>
                  <a:lnTo>
                    <a:pt x="1308" y="280"/>
                  </a:lnTo>
                  <a:lnTo>
                    <a:pt x="1338" y="326"/>
                  </a:lnTo>
                  <a:lnTo>
                    <a:pt x="1364" y="374"/>
                  </a:lnTo>
                  <a:lnTo>
                    <a:pt x="1390" y="426"/>
                  </a:lnTo>
                  <a:lnTo>
                    <a:pt x="1411" y="477"/>
                  </a:lnTo>
                  <a:lnTo>
                    <a:pt x="1429" y="532"/>
                  </a:lnTo>
                  <a:lnTo>
                    <a:pt x="1446" y="587"/>
                  </a:lnTo>
                  <a:lnTo>
                    <a:pt x="1460" y="645"/>
                  </a:lnTo>
                  <a:lnTo>
                    <a:pt x="1471" y="702"/>
                  </a:lnTo>
                  <a:lnTo>
                    <a:pt x="1480" y="759"/>
                  </a:lnTo>
                  <a:lnTo>
                    <a:pt x="1487" y="818"/>
                  </a:lnTo>
                  <a:lnTo>
                    <a:pt x="1491" y="876"/>
                  </a:lnTo>
                  <a:lnTo>
                    <a:pt x="1493" y="933"/>
                  </a:lnTo>
                  <a:lnTo>
                    <a:pt x="1493" y="990"/>
                  </a:lnTo>
                  <a:lnTo>
                    <a:pt x="1491" y="1046"/>
                  </a:lnTo>
                  <a:lnTo>
                    <a:pt x="1485" y="1101"/>
                  </a:lnTo>
                  <a:lnTo>
                    <a:pt x="1481" y="1131"/>
                  </a:lnTo>
                  <a:lnTo>
                    <a:pt x="1471" y="1156"/>
                  </a:lnTo>
                  <a:lnTo>
                    <a:pt x="1458" y="1179"/>
                  </a:lnTo>
                  <a:lnTo>
                    <a:pt x="1443" y="1198"/>
                  </a:lnTo>
                  <a:lnTo>
                    <a:pt x="1424" y="1214"/>
                  </a:lnTo>
                  <a:lnTo>
                    <a:pt x="1403" y="1227"/>
                  </a:lnTo>
                  <a:lnTo>
                    <a:pt x="1381" y="1236"/>
                  </a:lnTo>
                  <a:lnTo>
                    <a:pt x="1358" y="1243"/>
                  </a:lnTo>
                  <a:lnTo>
                    <a:pt x="1334" y="1246"/>
                  </a:lnTo>
                  <a:lnTo>
                    <a:pt x="1311" y="1246"/>
                  </a:lnTo>
                  <a:lnTo>
                    <a:pt x="1287" y="1243"/>
                  </a:lnTo>
                  <a:lnTo>
                    <a:pt x="1267" y="1237"/>
                  </a:lnTo>
                  <a:lnTo>
                    <a:pt x="1246" y="1227"/>
                  </a:lnTo>
                  <a:lnTo>
                    <a:pt x="1228" y="1215"/>
                  </a:lnTo>
                  <a:lnTo>
                    <a:pt x="1213" y="1199"/>
                  </a:lnTo>
                  <a:lnTo>
                    <a:pt x="1200" y="1179"/>
                  </a:lnTo>
                  <a:lnTo>
                    <a:pt x="1192" y="1156"/>
                  </a:lnTo>
                  <a:lnTo>
                    <a:pt x="1188" y="1131"/>
                  </a:lnTo>
                  <a:lnTo>
                    <a:pt x="1188" y="1101"/>
                  </a:lnTo>
                  <a:lnTo>
                    <a:pt x="1193" y="1057"/>
                  </a:lnTo>
                  <a:lnTo>
                    <a:pt x="1195" y="1008"/>
                  </a:lnTo>
                  <a:lnTo>
                    <a:pt x="1196" y="958"/>
                  </a:lnTo>
                  <a:lnTo>
                    <a:pt x="1195" y="905"/>
                  </a:lnTo>
                  <a:lnTo>
                    <a:pt x="1192" y="850"/>
                  </a:lnTo>
                  <a:lnTo>
                    <a:pt x="1186" y="795"/>
                  </a:lnTo>
                  <a:lnTo>
                    <a:pt x="1180" y="740"/>
                  </a:lnTo>
                  <a:lnTo>
                    <a:pt x="1169" y="686"/>
                  </a:lnTo>
                  <a:lnTo>
                    <a:pt x="1155" y="632"/>
                  </a:lnTo>
                  <a:lnTo>
                    <a:pt x="1139" y="582"/>
                  </a:lnTo>
                  <a:lnTo>
                    <a:pt x="1119" y="532"/>
                  </a:lnTo>
                  <a:lnTo>
                    <a:pt x="1096" y="488"/>
                  </a:lnTo>
                  <a:lnTo>
                    <a:pt x="1096" y="706"/>
                  </a:lnTo>
                  <a:lnTo>
                    <a:pt x="1099" y="924"/>
                  </a:lnTo>
                  <a:lnTo>
                    <a:pt x="1101" y="1143"/>
                  </a:lnTo>
                  <a:lnTo>
                    <a:pt x="1106" y="1164"/>
                  </a:lnTo>
                  <a:lnTo>
                    <a:pt x="1107" y="1187"/>
                  </a:lnTo>
                  <a:lnTo>
                    <a:pt x="1108" y="1565"/>
                  </a:lnTo>
                  <a:lnTo>
                    <a:pt x="1110" y="1942"/>
                  </a:lnTo>
                  <a:lnTo>
                    <a:pt x="1116" y="2319"/>
                  </a:lnTo>
                  <a:lnTo>
                    <a:pt x="1128" y="2698"/>
                  </a:lnTo>
                  <a:lnTo>
                    <a:pt x="1127" y="2729"/>
                  </a:lnTo>
                  <a:lnTo>
                    <a:pt x="1121" y="2758"/>
                  </a:lnTo>
                  <a:lnTo>
                    <a:pt x="1111" y="2783"/>
                  </a:lnTo>
                  <a:lnTo>
                    <a:pt x="1097" y="2804"/>
                  </a:lnTo>
                  <a:lnTo>
                    <a:pt x="1081" y="2823"/>
                  </a:lnTo>
                  <a:lnTo>
                    <a:pt x="1061" y="2838"/>
                  </a:lnTo>
                  <a:lnTo>
                    <a:pt x="1039" y="2850"/>
                  </a:lnTo>
                  <a:lnTo>
                    <a:pt x="1015" y="2858"/>
                  </a:lnTo>
                  <a:lnTo>
                    <a:pt x="990" y="2864"/>
                  </a:lnTo>
                  <a:lnTo>
                    <a:pt x="965" y="2865"/>
                  </a:lnTo>
                  <a:lnTo>
                    <a:pt x="940" y="2863"/>
                  </a:lnTo>
                  <a:lnTo>
                    <a:pt x="914" y="2858"/>
                  </a:lnTo>
                  <a:lnTo>
                    <a:pt x="890" y="2849"/>
                  </a:lnTo>
                  <a:lnTo>
                    <a:pt x="867" y="2838"/>
                  </a:lnTo>
                  <a:lnTo>
                    <a:pt x="846" y="2823"/>
                  </a:lnTo>
                  <a:lnTo>
                    <a:pt x="827" y="2804"/>
                  </a:lnTo>
                  <a:lnTo>
                    <a:pt x="812" y="2783"/>
                  </a:lnTo>
                  <a:lnTo>
                    <a:pt x="800" y="2757"/>
                  </a:lnTo>
                  <a:lnTo>
                    <a:pt x="792" y="2729"/>
                  </a:lnTo>
                  <a:lnTo>
                    <a:pt x="788" y="2698"/>
                  </a:lnTo>
                  <a:lnTo>
                    <a:pt x="776" y="2302"/>
                  </a:lnTo>
                  <a:lnTo>
                    <a:pt x="769" y="1909"/>
                  </a:lnTo>
                  <a:lnTo>
                    <a:pt x="767" y="1513"/>
                  </a:lnTo>
                  <a:lnTo>
                    <a:pt x="719" y="1513"/>
                  </a:lnTo>
                  <a:lnTo>
                    <a:pt x="716" y="1909"/>
                  </a:lnTo>
                  <a:lnTo>
                    <a:pt x="711" y="2302"/>
                  </a:lnTo>
                  <a:lnTo>
                    <a:pt x="698" y="2698"/>
                  </a:lnTo>
                  <a:lnTo>
                    <a:pt x="694" y="2729"/>
                  </a:lnTo>
                  <a:lnTo>
                    <a:pt x="686" y="2757"/>
                  </a:lnTo>
                  <a:lnTo>
                    <a:pt x="673" y="2783"/>
                  </a:lnTo>
                  <a:lnTo>
                    <a:pt x="658" y="2804"/>
                  </a:lnTo>
                  <a:lnTo>
                    <a:pt x="639" y="2823"/>
                  </a:lnTo>
                  <a:lnTo>
                    <a:pt x="618" y="2838"/>
                  </a:lnTo>
                  <a:lnTo>
                    <a:pt x="596" y="2849"/>
                  </a:lnTo>
                  <a:lnTo>
                    <a:pt x="572" y="2858"/>
                  </a:lnTo>
                  <a:lnTo>
                    <a:pt x="547" y="2863"/>
                  </a:lnTo>
                  <a:lnTo>
                    <a:pt x="522" y="2865"/>
                  </a:lnTo>
                  <a:lnTo>
                    <a:pt x="496" y="2864"/>
                  </a:lnTo>
                  <a:lnTo>
                    <a:pt x="471" y="2858"/>
                  </a:lnTo>
                  <a:lnTo>
                    <a:pt x="448" y="2850"/>
                  </a:lnTo>
                  <a:lnTo>
                    <a:pt x="426" y="2838"/>
                  </a:lnTo>
                  <a:lnTo>
                    <a:pt x="406" y="2823"/>
                  </a:lnTo>
                  <a:lnTo>
                    <a:pt x="388" y="2804"/>
                  </a:lnTo>
                  <a:lnTo>
                    <a:pt x="375" y="2783"/>
                  </a:lnTo>
                  <a:lnTo>
                    <a:pt x="365" y="2758"/>
                  </a:lnTo>
                  <a:lnTo>
                    <a:pt x="359" y="2729"/>
                  </a:lnTo>
                  <a:lnTo>
                    <a:pt x="358" y="2698"/>
                  </a:lnTo>
                  <a:lnTo>
                    <a:pt x="370" y="2319"/>
                  </a:lnTo>
                  <a:lnTo>
                    <a:pt x="376" y="1942"/>
                  </a:lnTo>
                  <a:lnTo>
                    <a:pt x="379" y="1565"/>
                  </a:lnTo>
                  <a:lnTo>
                    <a:pt x="380" y="1187"/>
                  </a:lnTo>
                  <a:lnTo>
                    <a:pt x="380" y="1182"/>
                  </a:lnTo>
                  <a:lnTo>
                    <a:pt x="380" y="1177"/>
                  </a:lnTo>
                  <a:lnTo>
                    <a:pt x="380" y="1155"/>
                  </a:lnTo>
                  <a:lnTo>
                    <a:pt x="380" y="520"/>
                  </a:lnTo>
                  <a:lnTo>
                    <a:pt x="358" y="569"/>
                  </a:lnTo>
                  <a:lnTo>
                    <a:pt x="340" y="622"/>
                  </a:lnTo>
                  <a:lnTo>
                    <a:pt x="327" y="676"/>
                  </a:lnTo>
                  <a:lnTo>
                    <a:pt x="315" y="731"/>
                  </a:lnTo>
                  <a:lnTo>
                    <a:pt x="307" y="787"/>
                  </a:lnTo>
                  <a:lnTo>
                    <a:pt x="301" y="844"/>
                  </a:lnTo>
                  <a:lnTo>
                    <a:pt x="298" y="899"/>
                  </a:lnTo>
                  <a:lnTo>
                    <a:pt x="297" y="954"/>
                  </a:lnTo>
                  <a:lnTo>
                    <a:pt x="298" y="1006"/>
                  </a:lnTo>
                  <a:lnTo>
                    <a:pt x="300" y="1055"/>
                  </a:lnTo>
                  <a:lnTo>
                    <a:pt x="304" y="1101"/>
                  </a:lnTo>
                  <a:lnTo>
                    <a:pt x="305" y="1131"/>
                  </a:lnTo>
                  <a:lnTo>
                    <a:pt x="300" y="1156"/>
                  </a:lnTo>
                  <a:lnTo>
                    <a:pt x="292" y="1179"/>
                  </a:lnTo>
                  <a:lnTo>
                    <a:pt x="281" y="1199"/>
                  </a:lnTo>
                  <a:lnTo>
                    <a:pt x="265" y="1215"/>
                  </a:lnTo>
                  <a:lnTo>
                    <a:pt x="246" y="1227"/>
                  </a:lnTo>
                  <a:lnTo>
                    <a:pt x="227" y="1237"/>
                  </a:lnTo>
                  <a:lnTo>
                    <a:pt x="205" y="1244"/>
                  </a:lnTo>
                  <a:lnTo>
                    <a:pt x="182" y="1247"/>
                  </a:lnTo>
                  <a:lnTo>
                    <a:pt x="158" y="1246"/>
                  </a:lnTo>
                  <a:lnTo>
                    <a:pt x="135" y="1244"/>
                  </a:lnTo>
                  <a:lnTo>
                    <a:pt x="112" y="1237"/>
                  </a:lnTo>
                  <a:lnTo>
                    <a:pt x="90" y="1227"/>
                  </a:lnTo>
                  <a:lnTo>
                    <a:pt x="69" y="1215"/>
                  </a:lnTo>
                  <a:lnTo>
                    <a:pt x="51" y="1198"/>
                  </a:lnTo>
                  <a:lnTo>
                    <a:pt x="34" y="1179"/>
                  </a:lnTo>
                  <a:lnTo>
                    <a:pt x="22" y="1156"/>
                  </a:lnTo>
                  <a:lnTo>
                    <a:pt x="12" y="1131"/>
                  </a:lnTo>
                  <a:lnTo>
                    <a:pt x="7" y="1101"/>
                  </a:lnTo>
                  <a:lnTo>
                    <a:pt x="2" y="1048"/>
                  </a:lnTo>
                  <a:lnTo>
                    <a:pt x="0" y="993"/>
                  </a:lnTo>
                  <a:lnTo>
                    <a:pt x="0" y="936"/>
                  </a:lnTo>
                  <a:lnTo>
                    <a:pt x="1" y="880"/>
                  </a:lnTo>
                  <a:lnTo>
                    <a:pt x="6" y="823"/>
                  </a:lnTo>
                  <a:lnTo>
                    <a:pt x="11" y="767"/>
                  </a:lnTo>
                  <a:lnTo>
                    <a:pt x="20" y="710"/>
                  </a:lnTo>
                  <a:lnTo>
                    <a:pt x="31" y="654"/>
                  </a:lnTo>
                  <a:lnTo>
                    <a:pt x="44" y="599"/>
                  </a:lnTo>
                  <a:lnTo>
                    <a:pt x="59" y="544"/>
                  </a:lnTo>
                  <a:lnTo>
                    <a:pt x="77" y="490"/>
                  </a:lnTo>
                  <a:lnTo>
                    <a:pt x="98" y="438"/>
                  </a:lnTo>
                  <a:lnTo>
                    <a:pt x="121" y="388"/>
                  </a:lnTo>
                  <a:lnTo>
                    <a:pt x="146" y="339"/>
                  </a:lnTo>
                  <a:lnTo>
                    <a:pt x="175" y="294"/>
                  </a:lnTo>
                  <a:lnTo>
                    <a:pt x="207" y="251"/>
                  </a:lnTo>
                  <a:lnTo>
                    <a:pt x="240" y="210"/>
                  </a:lnTo>
                  <a:lnTo>
                    <a:pt x="277" y="172"/>
                  </a:lnTo>
                  <a:lnTo>
                    <a:pt x="317" y="137"/>
                  </a:lnTo>
                  <a:lnTo>
                    <a:pt x="359" y="107"/>
                  </a:lnTo>
                  <a:lnTo>
                    <a:pt x="405" y="79"/>
                  </a:lnTo>
                  <a:lnTo>
                    <a:pt x="453" y="57"/>
                  </a:lnTo>
                  <a:lnTo>
                    <a:pt x="504" y="37"/>
                  </a:lnTo>
                  <a:lnTo>
                    <a:pt x="559" y="23"/>
                  </a:lnTo>
                  <a:lnTo>
                    <a:pt x="617" y="14"/>
                  </a:lnTo>
                  <a:lnTo>
                    <a:pt x="661" y="5"/>
                  </a:lnTo>
                  <a:lnTo>
                    <a:pt x="708" y="0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67"/>
          <p:cNvGrpSpPr/>
          <p:nvPr/>
        </p:nvGrpSpPr>
        <p:grpSpPr>
          <a:xfrm>
            <a:off x="7852188" y="3548338"/>
            <a:ext cx="1213615" cy="2929243"/>
            <a:chOff x="3949700" y="1112838"/>
            <a:chExt cx="1185863" cy="2862262"/>
          </a:xfrm>
          <a:solidFill>
            <a:srgbClr val="F33F0C"/>
          </a:solidFill>
        </p:grpSpPr>
        <p:sp>
          <p:nvSpPr>
            <p:cNvPr id="1048589" name="Freeform 6"/>
            <p:cNvSpPr/>
            <p:nvPr/>
          </p:nvSpPr>
          <p:spPr bwMode="auto">
            <a:xfrm>
              <a:off x="4302125" y="1112838"/>
              <a:ext cx="471488" cy="481013"/>
            </a:xfrm>
            <a:custGeom>
              <a:avLst/>
              <a:gdLst>
                <a:gd name="T0" fmla="*/ 298 w 595"/>
                <a:gd name="T1" fmla="*/ 0 h 608"/>
                <a:gd name="T2" fmla="*/ 342 w 595"/>
                <a:gd name="T3" fmla="*/ 4 h 608"/>
                <a:gd name="T4" fmla="*/ 383 w 595"/>
                <a:gd name="T5" fmla="*/ 14 h 608"/>
                <a:gd name="T6" fmla="*/ 423 w 595"/>
                <a:gd name="T7" fmla="*/ 29 h 608"/>
                <a:gd name="T8" fmla="*/ 459 w 595"/>
                <a:gd name="T9" fmla="*/ 50 h 608"/>
                <a:gd name="T10" fmla="*/ 492 w 595"/>
                <a:gd name="T11" fmla="*/ 76 h 608"/>
                <a:gd name="T12" fmla="*/ 522 w 595"/>
                <a:gd name="T13" fmla="*/ 105 h 608"/>
                <a:gd name="T14" fmla="*/ 547 w 595"/>
                <a:gd name="T15" fmla="*/ 139 h 608"/>
                <a:gd name="T16" fmla="*/ 567 w 595"/>
                <a:gd name="T17" fmla="*/ 177 h 608"/>
                <a:gd name="T18" fmla="*/ 583 w 595"/>
                <a:gd name="T19" fmla="*/ 217 h 608"/>
                <a:gd name="T20" fmla="*/ 592 w 595"/>
                <a:gd name="T21" fmla="*/ 260 h 608"/>
                <a:gd name="T22" fmla="*/ 595 w 595"/>
                <a:gd name="T23" fmla="*/ 305 h 608"/>
                <a:gd name="T24" fmla="*/ 592 w 595"/>
                <a:gd name="T25" fmla="*/ 350 h 608"/>
                <a:gd name="T26" fmla="*/ 583 w 595"/>
                <a:gd name="T27" fmla="*/ 392 h 608"/>
                <a:gd name="T28" fmla="*/ 567 w 595"/>
                <a:gd name="T29" fmla="*/ 433 h 608"/>
                <a:gd name="T30" fmla="*/ 547 w 595"/>
                <a:gd name="T31" fmla="*/ 470 h 608"/>
                <a:gd name="T32" fmla="*/ 522 w 595"/>
                <a:gd name="T33" fmla="*/ 503 h 608"/>
                <a:gd name="T34" fmla="*/ 492 w 595"/>
                <a:gd name="T35" fmla="*/ 534 h 608"/>
                <a:gd name="T36" fmla="*/ 459 w 595"/>
                <a:gd name="T37" fmla="*/ 559 h 608"/>
                <a:gd name="T38" fmla="*/ 423 w 595"/>
                <a:gd name="T39" fmla="*/ 580 h 608"/>
                <a:gd name="T40" fmla="*/ 383 w 595"/>
                <a:gd name="T41" fmla="*/ 595 h 608"/>
                <a:gd name="T42" fmla="*/ 342 w 595"/>
                <a:gd name="T43" fmla="*/ 604 h 608"/>
                <a:gd name="T44" fmla="*/ 298 w 595"/>
                <a:gd name="T45" fmla="*/ 608 h 608"/>
                <a:gd name="T46" fmla="*/ 254 w 595"/>
                <a:gd name="T47" fmla="*/ 604 h 608"/>
                <a:gd name="T48" fmla="*/ 212 w 595"/>
                <a:gd name="T49" fmla="*/ 595 h 608"/>
                <a:gd name="T50" fmla="*/ 172 w 595"/>
                <a:gd name="T51" fmla="*/ 580 h 608"/>
                <a:gd name="T52" fmla="*/ 136 w 595"/>
                <a:gd name="T53" fmla="*/ 559 h 608"/>
                <a:gd name="T54" fmla="*/ 103 w 595"/>
                <a:gd name="T55" fmla="*/ 534 h 608"/>
                <a:gd name="T56" fmla="*/ 73 w 595"/>
                <a:gd name="T57" fmla="*/ 503 h 608"/>
                <a:gd name="T58" fmla="*/ 48 w 595"/>
                <a:gd name="T59" fmla="*/ 470 h 608"/>
                <a:gd name="T60" fmla="*/ 28 w 595"/>
                <a:gd name="T61" fmla="*/ 433 h 608"/>
                <a:gd name="T62" fmla="*/ 13 w 595"/>
                <a:gd name="T63" fmla="*/ 392 h 608"/>
                <a:gd name="T64" fmla="*/ 4 w 595"/>
                <a:gd name="T65" fmla="*/ 350 h 608"/>
                <a:gd name="T66" fmla="*/ 0 w 595"/>
                <a:gd name="T67" fmla="*/ 305 h 608"/>
                <a:gd name="T68" fmla="*/ 4 w 595"/>
                <a:gd name="T69" fmla="*/ 260 h 608"/>
                <a:gd name="T70" fmla="*/ 13 w 595"/>
                <a:gd name="T71" fmla="*/ 217 h 608"/>
                <a:gd name="T72" fmla="*/ 28 w 595"/>
                <a:gd name="T73" fmla="*/ 177 h 608"/>
                <a:gd name="T74" fmla="*/ 48 w 595"/>
                <a:gd name="T75" fmla="*/ 139 h 608"/>
                <a:gd name="T76" fmla="*/ 73 w 595"/>
                <a:gd name="T77" fmla="*/ 105 h 608"/>
                <a:gd name="T78" fmla="*/ 103 w 595"/>
                <a:gd name="T79" fmla="*/ 76 h 608"/>
                <a:gd name="T80" fmla="*/ 136 w 595"/>
                <a:gd name="T81" fmla="*/ 50 h 608"/>
                <a:gd name="T82" fmla="*/ 172 w 595"/>
                <a:gd name="T83" fmla="*/ 29 h 608"/>
                <a:gd name="T84" fmla="*/ 212 w 595"/>
                <a:gd name="T85" fmla="*/ 14 h 608"/>
                <a:gd name="T86" fmla="*/ 254 w 595"/>
                <a:gd name="T87" fmla="*/ 4 h 608"/>
                <a:gd name="T88" fmla="*/ 298 w 595"/>
                <a:gd name="T8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5" h="608">
                  <a:moveTo>
                    <a:pt x="298" y="0"/>
                  </a:moveTo>
                  <a:lnTo>
                    <a:pt x="342" y="4"/>
                  </a:lnTo>
                  <a:lnTo>
                    <a:pt x="383" y="14"/>
                  </a:lnTo>
                  <a:lnTo>
                    <a:pt x="423" y="29"/>
                  </a:lnTo>
                  <a:lnTo>
                    <a:pt x="459" y="50"/>
                  </a:lnTo>
                  <a:lnTo>
                    <a:pt x="492" y="76"/>
                  </a:lnTo>
                  <a:lnTo>
                    <a:pt x="522" y="105"/>
                  </a:lnTo>
                  <a:lnTo>
                    <a:pt x="547" y="139"/>
                  </a:lnTo>
                  <a:lnTo>
                    <a:pt x="567" y="177"/>
                  </a:lnTo>
                  <a:lnTo>
                    <a:pt x="583" y="217"/>
                  </a:lnTo>
                  <a:lnTo>
                    <a:pt x="592" y="260"/>
                  </a:lnTo>
                  <a:lnTo>
                    <a:pt x="595" y="305"/>
                  </a:lnTo>
                  <a:lnTo>
                    <a:pt x="592" y="350"/>
                  </a:lnTo>
                  <a:lnTo>
                    <a:pt x="583" y="392"/>
                  </a:lnTo>
                  <a:lnTo>
                    <a:pt x="567" y="433"/>
                  </a:lnTo>
                  <a:lnTo>
                    <a:pt x="547" y="470"/>
                  </a:lnTo>
                  <a:lnTo>
                    <a:pt x="522" y="503"/>
                  </a:lnTo>
                  <a:lnTo>
                    <a:pt x="492" y="534"/>
                  </a:lnTo>
                  <a:lnTo>
                    <a:pt x="459" y="559"/>
                  </a:lnTo>
                  <a:lnTo>
                    <a:pt x="423" y="580"/>
                  </a:lnTo>
                  <a:lnTo>
                    <a:pt x="383" y="595"/>
                  </a:lnTo>
                  <a:lnTo>
                    <a:pt x="342" y="604"/>
                  </a:lnTo>
                  <a:lnTo>
                    <a:pt x="298" y="608"/>
                  </a:lnTo>
                  <a:lnTo>
                    <a:pt x="254" y="604"/>
                  </a:lnTo>
                  <a:lnTo>
                    <a:pt x="212" y="595"/>
                  </a:lnTo>
                  <a:lnTo>
                    <a:pt x="172" y="580"/>
                  </a:lnTo>
                  <a:lnTo>
                    <a:pt x="136" y="559"/>
                  </a:lnTo>
                  <a:lnTo>
                    <a:pt x="103" y="534"/>
                  </a:lnTo>
                  <a:lnTo>
                    <a:pt x="73" y="503"/>
                  </a:lnTo>
                  <a:lnTo>
                    <a:pt x="48" y="470"/>
                  </a:lnTo>
                  <a:lnTo>
                    <a:pt x="28" y="433"/>
                  </a:lnTo>
                  <a:lnTo>
                    <a:pt x="13" y="392"/>
                  </a:lnTo>
                  <a:lnTo>
                    <a:pt x="4" y="350"/>
                  </a:lnTo>
                  <a:lnTo>
                    <a:pt x="0" y="305"/>
                  </a:lnTo>
                  <a:lnTo>
                    <a:pt x="4" y="260"/>
                  </a:lnTo>
                  <a:lnTo>
                    <a:pt x="13" y="217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3" y="105"/>
                  </a:lnTo>
                  <a:lnTo>
                    <a:pt x="103" y="76"/>
                  </a:lnTo>
                  <a:lnTo>
                    <a:pt x="136" y="50"/>
                  </a:lnTo>
                  <a:lnTo>
                    <a:pt x="172" y="29"/>
                  </a:lnTo>
                  <a:lnTo>
                    <a:pt x="212" y="14"/>
                  </a:lnTo>
                  <a:lnTo>
                    <a:pt x="254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0" name="Freeform 7"/>
            <p:cNvSpPr/>
            <p:nvPr/>
          </p:nvSpPr>
          <p:spPr bwMode="auto">
            <a:xfrm>
              <a:off x="3949700" y="1701800"/>
              <a:ext cx="1185863" cy="2273300"/>
            </a:xfrm>
            <a:custGeom>
              <a:avLst/>
              <a:gdLst>
                <a:gd name="T0" fmla="*/ 844 w 1493"/>
                <a:gd name="T1" fmla="*/ 10 h 2865"/>
                <a:gd name="T2" fmla="*/ 1017 w 1493"/>
                <a:gd name="T3" fmla="*/ 48 h 2865"/>
                <a:gd name="T4" fmla="*/ 1160 w 1493"/>
                <a:gd name="T5" fmla="*/ 125 h 2865"/>
                <a:gd name="T6" fmla="*/ 1275 w 1493"/>
                <a:gd name="T7" fmla="*/ 236 h 2865"/>
                <a:gd name="T8" fmla="*/ 1364 w 1493"/>
                <a:gd name="T9" fmla="*/ 374 h 2865"/>
                <a:gd name="T10" fmla="*/ 1429 w 1493"/>
                <a:gd name="T11" fmla="*/ 532 h 2865"/>
                <a:gd name="T12" fmla="*/ 1471 w 1493"/>
                <a:gd name="T13" fmla="*/ 702 h 2865"/>
                <a:gd name="T14" fmla="*/ 1491 w 1493"/>
                <a:gd name="T15" fmla="*/ 876 h 2865"/>
                <a:gd name="T16" fmla="*/ 1491 w 1493"/>
                <a:gd name="T17" fmla="*/ 1046 h 2865"/>
                <a:gd name="T18" fmla="*/ 1471 w 1493"/>
                <a:gd name="T19" fmla="*/ 1156 h 2865"/>
                <a:gd name="T20" fmla="*/ 1424 w 1493"/>
                <a:gd name="T21" fmla="*/ 1214 h 2865"/>
                <a:gd name="T22" fmla="*/ 1358 w 1493"/>
                <a:gd name="T23" fmla="*/ 1243 h 2865"/>
                <a:gd name="T24" fmla="*/ 1287 w 1493"/>
                <a:gd name="T25" fmla="*/ 1243 h 2865"/>
                <a:gd name="T26" fmla="*/ 1228 w 1493"/>
                <a:gd name="T27" fmla="*/ 1215 h 2865"/>
                <a:gd name="T28" fmla="*/ 1192 w 1493"/>
                <a:gd name="T29" fmla="*/ 1156 h 2865"/>
                <a:gd name="T30" fmla="*/ 1193 w 1493"/>
                <a:gd name="T31" fmla="*/ 1057 h 2865"/>
                <a:gd name="T32" fmla="*/ 1195 w 1493"/>
                <a:gd name="T33" fmla="*/ 905 h 2865"/>
                <a:gd name="T34" fmla="*/ 1180 w 1493"/>
                <a:gd name="T35" fmla="*/ 740 h 2865"/>
                <a:gd name="T36" fmla="*/ 1139 w 1493"/>
                <a:gd name="T37" fmla="*/ 582 h 2865"/>
                <a:gd name="T38" fmla="*/ 1096 w 1493"/>
                <a:gd name="T39" fmla="*/ 706 h 2865"/>
                <a:gd name="T40" fmla="*/ 1106 w 1493"/>
                <a:gd name="T41" fmla="*/ 1164 h 2865"/>
                <a:gd name="T42" fmla="*/ 1110 w 1493"/>
                <a:gd name="T43" fmla="*/ 1942 h 2865"/>
                <a:gd name="T44" fmla="*/ 1127 w 1493"/>
                <a:gd name="T45" fmla="*/ 2729 h 2865"/>
                <a:gd name="T46" fmla="*/ 1097 w 1493"/>
                <a:gd name="T47" fmla="*/ 2804 h 2865"/>
                <a:gd name="T48" fmla="*/ 1039 w 1493"/>
                <a:gd name="T49" fmla="*/ 2850 h 2865"/>
                <a:gd name="T50" fmla="*/ 965 w 1493"/>
                <a:gd name="T51" fmla="*/ 2865 h 2865"/>
                <a:gd name="T52" fmla="*/ 890 w 1493"/>
                <a:gd name="T53" fmla="*/ 2849 h 2865"/>
                <a:gd name="T54" fmla="*/ 827 w 1493"/>
                <a:gd name="T55" fmla="*/ 2804 h 2865"/>
                <a:gd name="T56" fmla="*/ 792 w 1493"/>
                <a:gd name="T57" fmla="*/ 2729 h 2865"/>
                <a:gd name="T58" fmla="*/ 769 w 1493"/>
                <a:gd name="T59" fmla="*/ 1909 h 2865"/>
                <a:gd name="T60" fmla="*/ 716 w 1493"/>
                <a:gd name="T61" fmla="*/ 1909 h 2865"/>
                <a:gd name="T62" fmla="*/ 694 w 1493"/>
                <a:gd name="T63" fmla="*/ 2729 h 2865"/>
                <a:gd name="T64" fmla="*/ 658 w 1493"/>
                <a:gd name="T65" fmla="*/ 2804 h 2865"/>
                <a:gd name="T66" fmla="*/ 596 w 1493"/>
                <a:gd name="T67" fmla="*/ 2849 h 2865"/>
                <a:gd name="T68" fmla="*/ 522 w 1493"/>
                <a:gd name="T69" fmla="*/ 2865 h 2865"/>
                <a:gd name="T70" fmla="*/ 448 w 1493"/>
                <a:gd name="T71" fmla="*/ 2850 h 2865"/>
                <a:gd name="T72" fmla="*/ 388 w 1493"/>
                <a:gd name="T73" fmla="*/ 2804 h 2865"/>
                <a:gd name="T74" fmla="*/ 359 w 1493"/>
                <a:gd name="T75" fmla="*/ 2729 h 2865"/>
                <a:gd name="T76" fmla="*/ 376 w 1493"/>
                <a:gd name="T77" fmla="*/ 1942 h 2865"/>
                <a:gd name="T78" fmla="*/ 380 w 1493"/>
                <a:gd name="T79" fmla="*/ 1182 h 2865"/>
                <a:gd name="T80" fmla="*/ 380 w 1493"/>
                <a:gd name="T81" fmla="*/ 520 h 2865"/>
                <a:gd name="T82" fmla="*/ 327 w 1493"/>
                <a:gd name="T83" fmla="*/ 676 h 2865"/>
                <a:gd name="T84" fmla="*/ 301 w 1493"/>
                <a:gd name="T85" fmla="*/ 844 h 2865"/>
                <a:gd name="T86" fmla="*/ 298 w 1493"/>
                <a:gd name="T87" fmla="*/ 1006 h 2865"/>
                <a:gd name="T88" fmla="*/ 305 w 1493"/>
                <a:gd name="T89" fmla="*/ 1131 h 2865"/>
                <a:gd name="T90" fmla="*/ 281 w 1493"/>
                <a:gd name="T91" fmla="*/ 1199 h 2865"/>
                <a:gd name="T92" fmla="*/ 227 w 1493"/>
                <a:gd name="T93" fmla="*/ 1237 h 2865"/>
                <a:gd name="T94" fmla="*/ 158 w 1493"/>
                <a:gd name="T95" fmla="*/ 1246 h 2865"/>
                <a:gd name="T96" fmla="*/ 90 w 1493"/>
                <a:gd name="T97" fmla="*/ 1227 h 2865"/>
                <a:gd name="T98" fmla="*/ 34 w 1493"/>
                <a:gd name="T99" fmla="*/ 1179 h 2865"/>
                <a:gd name="T100" fmla="*/ 7 w 1493"/>
                <a:gd name="T101" fmla="*/ 1101 h 2865"/>
                <a:gd name="T102" fmla="*/ 0 w 1493"/>
                <a:gd name="T103" fmla="*/ 936 h 2865"/>
                <a:gd name="T104" fmla="*/ 11 w 1493"/>
                <a:gd name="T105" fmla="*/ 767 h 2865"/>
                <a:gd name="T106" fmla="*/ 44 w 1493"/>
                <a:gd name="T107" fmla="*/ 599 h 2865"/>
                <a:gd name="T108" fmla="*/ 98 w 1493"/>
                <a:gd name="T109" fmla="*/ 438 h 2865"/>
                <a:gd name="T110" fmla="*/ 175 w 1493"/>
                <a:gd name="T111" fmla="*/ 294 h 2865"/>
                <a:gd name="T112" fmla="*/ 277 w 1493"/>
                <a:gd name="T113" fmla="*/ 172 h 2865"/>
                <a:gd name="T114" fmla="*/ 405 w 1493"/>
                <a:gd name="T115" fmla="*/ 79 h 2865"/>
                <a:gd name="T116" fmla="*/ 559 w 1493"/>
                <a:gd name="T117" fmla="*/ 23 h 2865"/>
                <a:gd name="T118" fmla="*/ 708 w 1493"/>
                <a:gd name="T119" fmla="*/ 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3" h="2865">
                  <a:moveTo>
                    <a:pt x="754" y="0"/>
                  </a:moveTo>
                  <a:lnTo>
                    <a:pt x="799" y="4"/>
                  </a:lnTo>
                  <a:lnTo>
                    <a:pt x="844" y="10"/>
                  </a:lnTo>
                  <a:lnTo>
                    <a:pt x="904" y="17"/>
                  </a:lnTo>
                  <a:lnTo>
                    <a:pt x="963" y="30"/>
                  </a:lnTo>
                  <a:lnTo>
                    <a:pt x="1017" y="48"/>
                  </a:lnTo>
                  <a:lnTo>
                    <a:pt x="1067" y="69"/>
                  </a:lnTo>
                  <a:lnTo>
                    <a:pt x="1115" y="95"/>
                  </a:lnTo>
                  <a:lnTo>
                    <a:pt x="1160" y="125"/>
                  </a:lnTo>
                  <a:lnTo>
                    <a:pt x="1202" y="159"/>
                  </a:lnTo>
                  <a:lnTo>
                    <a:pt x="1240" y="196"/>
                  </a:lnTo>
                  <a:lnTo>
                    <a:pt x="1275" y="236"/>
                  </a:lnTo>
                  <a:lnTo>
                    <a:pt x="1308" y="280"/>
                  </a:lnTo>
                  <a:lnTo>
                    <a:pt x="1338" y="326"/>
                  </a:lnTo>
                  <a:lnTo>
                    <a:pt x="1364" y="374"/>
                  </a:lnTo>
                  <a:lnTo>
                    <a:pt x="1390" y="426"/>
                  </a:lnTo>
                  <a:lnTo>
                    <a:pt x="1411" y="477"/>
                  </a:lnTo>
                  <a:lnTo>
                    <a:pt x="1429" y="532"/>
                  </a:lnTo>
                  <a:lnTo>
                    <a:pt x="1446" y="587"/>
                  </a:lnTo>
                  <a:lnTo>
                    <a:pt x="1460" y="645"/>
                  </a:lnTo>
                  <a:lnTo>
                    <a:pt x="1471" y="702"/>
                  </a:lnTo>
                  <a:lnTo>
                    <a:pt x="1480" y="759"/>
                  </a:lnTo>
                  <a:lnTo>
                    <a:pt x="1487" y="818"/>
                  </a:lnTo>
                  <a:lnTo>
                    <a:pt x="1491" y="876"/>
                  </a:lnTo>
                  <a:lnTo>
                    <a:pt x="1493" y="933"/>
                  </a:lnTo>
                  <a:lnTo>
                    <a:pt x="1493" y="990"/>
                  </a:lnTo>
                  <a:lnTo>
                    <a:pt x="1491" y="1046"/>
                  </a:lnTo>
                  <a:lnTo>
                    <a:pt x="1485" y="1101"/>
                  </a:lnTo>
                  <a:lnTo>
                    <a:pt x="1481" y="1131"/>
                  </a:lnTo>
                  <a:lnTo>
                    <a:pt x="1471" y="1156"/>
                  </a:lnTo>
                  <a:lnTo>
                    <a:pt x="1458" y="1179"/>
                  </a:lnTo>
                  <a:lnTo>
                    <a:pt x="1443" y="1198"/>
                  </a:lnTo>
                  <a:lnTo>
                    <a:pt x="1424" y="1214"/>
                  </a:lnTo>
                  <a:lnTo>
                    <a:pt x="1403" y="1227"/>
                  </a:lnTo>
                  <a:lnTo>
                    <a:pt x="1381" y="1236"/>
                  </a:lnTo>
                  <a:lnTo>
                    <a:pt x="1358" y="1243"/>
                  </a:lnTo>
                  <a:lnTo>
                    <a:pt x="1334" y="1246"/>
                  </a:lnTo>
                  <a:lnTo>
                    <a:pt x="1311" y="1246"/>
                  </a:lnTo>
                  <a:lnTo>
                    <a:pt x="1287" y="1243"/>
                  </a:lnTo>
                  <a:lnTo>
                    <a:pt x="1267" y="1237"/>
                  </a:lnTo>
                  <a:lnTo>
                    <a:pt x="1246" y="1227"/>
                  </a:lnTo>
                  <a:lnTo>
                    <a:pt x="1228" y="1215"/>
                  </a:lnTo>
                  <a:lnTo>
                    <a:pt x="1213" y="1199"/>
                  </a:lnTo>
                  <a:lnTo>
                    <a:pt x="1200" y="1179"/>
                  </a:lnTo>
                  <a:lnTo>
                    <a:pt x="1192" y="1156"/>
                  </a:lnTo>
                  <a:lnTo>
                    <a:pt x="1188" y="1131"/>
                  </a:lnTo>
                  <a:lnTo>
                    <a:pt x="1188" y="1101"/>
                  </a:lnTo>
                  <a:lnTo>
                    <a:pt x="1193" y="1057"/>
                  </a:lnTo>
                  <a:lnTo>
                    <a:pt x="1195" y="1008"/>
                  </a:lnTo>
                  <a:lnTo>
                    <a:pt x="1196" y="958"/>
                  </a:lnTo>
                  <a:lnTo>
                    <a:pt x="1195" y="905"/>
                  </a:lnTo>
                  <a:lnTo>
                    <a:pt x="1192" y="850"/>
                  </a:lnTo>
                  <a:lnTo>
                    <a:pt x="1186" y="795"/>
                  </a:lnTo>
                  <a:lnTo>
                    <a:pt x="1180" y="740"/>
                  </a:lnTo>
                  <a:lnTo>
                    <a:pt x="1169" y="686"/>
                  </a:lnTo>
                  <a:lnTo>
                    <a:pt x="1155" y="632"/>
                  </a:lnTo>
                  <a:lnTo>
                    <a:pt x="1139" y="582"/>
                  </a:lnTo>
                  <a:lnTo>
                    <a:pt x="1119" y="532"/>
                  </a:lnTo>
                  <a:lnTo>
                    <a:pt x="1096" y="488"/>
                  </a:lnTo>
                  <a:lnTo>
                    <a:pt x="1096" y="706"/>
                  </a:lnTo>
                  <a:lnTo>
                    <a:pt x="1099" y="924"/>
                  </a:lnTo>
                  <a:lnTo>
                    <a:pt x="1101" y="1143"/>
                  </a:lnTo>
                  <a:lnTo>
                    <a:pt x="1106" y="1164"/>
                  </a:lnTo>
                  <a:lnTo>
                    <a:pt x="1107" y="1187"/>
                  </a:lnTo>
                  <a:lnTo>
                    <a:pt x="1108" y="1565"/>
                  </a:lnTo>
                  <a:lnTo>
                    <a:pt x="1110" y="1942"/>
                  </a:lnTo>
                  <a:lnTo>
                    <a:pt x="1116" y="2319"/>
                  </a:lnTo>
                  <a:lnTo>
                    <a:pt x="1128" y="2698"/>
                  </a:lnTo>
                  <a:lnTo>
                    <a:pt x="1127" y="2729"/>
                  </a:lnTo>
                  <a:lnTo>
                    <a:pt x="1121" y="2758"/>
                  </a:lnTo>
                  <a:lnTo>
                    <a:pt x="1111" y="2783"/>
                  </a:lnTo>
                  <a:lnTo>
                    <a:pt x="1097" y="2804"/>
                  </a:lnTo>
                  <a:lnTo>
                    <a:pt x="1081" y="2823"/>
                  </a:lnTo>
                  <a:lnTo>
                    <a:pt x="1061" y="2838"/>
                  </a:lnTo>
                  <a:lnTo>
                    <a:pt x="1039" y="2850"/>
                  </a:lnTo>
                  <a:lnTo>
                    <a:pt x="1015" y="2858"/>
                  </a:lnTo>
                  <a:lnTo>
                    <a:pt x="990" y="2864"/>
                  </a:lnTo>
                  <a:lnTo>
                    <a:pt x="965" y="2865"/>
                  </a:lnTo>
                  <a:lnTo>
                    <a:pt x="940" y="2863"/>
                  </a:lnTo>
                  <a:lnTo>
                    <a:pt x="914" y="2858"/>
                  </a:lnTo>
                  <a:lnTo>
                    <a:pt x="890" y="2849"/>
                  </a:lnTo>
                  <a:lnTo>
                    <a:pt x="867" y="2838"/>
                  </a:lnTo>
                  <a:lnTo>
                    <a:pt x="846" y="2823"/>
                  </a:lnTo>
                  <a:lnTo>
                    <a:pt x="827" y="2804"/>
                  </a:lnTo>
                  <a:lnTo>
                    <a:pt x="812" y="2783"/>
                  </a:lnTo>
                  <a:lnTo>
                    <a:pt x="800" y="2757"/>
                  </a:lnTo>
                  <a:lnTo>
                    <a:pt x="792" y="2729"/>
                  </a:lnTo>
                  <a:lnTo>
                    <a:pt x="788" y="2698"/>
                  </a:lnTo>
                  <a:lnTo>
                    <a:pt x="776" y="2302"/>
                  </a:lnTo>
                  <a:lnTo>
                    <a:pt x="769" y="1909"/>
                  </a:lnTo>
                  <a:lnTo>
                    <a:pt x="767" y="1513"/>
                  </a:lnTo>
                  <a:lnTo>
                    <a:pt x="719" y="1513"/>
                  </a:lnTo>
                  <a:lnTo>
                    <a:pt x="716" y="1909"/>
                  </a:lnTo>
                  <a:lnTo>
                    <a:pt x="711" y="2302"/>
                  </a:lnTo>
                  <a:lnTo>
                    <a:pt x="698" y="2698"/>
                  </a:lnTo>
                  <a:lnTo>
                    <a:pt x="694" y="2729"/>
                  </a:lnTo>
                  <a:lnTo>
                    <a:pt x="686" y="2757"/>
                  </a:lnTo>
                  <a:lnTo>
                    <a:pt x="673" y="2783"/>
                  </a:lnTo>
                  <a:lnTo>
                    <a:pt x="658" y="2804"/>
                  </a:lnTo>
                  <a:lnTo>
                    <a:pt x="639" y="2823"/>
                  </a:lnTo>
                  <a:lnTo>
                    <a:pt x="618" y="2838"/>
                  </a:lnTo>
                  <a:lnTo>
                    <a:pt x="596" y="2849"/>
                  </a:lnTo>
                  <a:lnTo>
                    <a:pt x="572" y="2858"/>
                  </a:lnTo>
                  <a:lnTo>
                    <a:pt x="547" y="2863"/>
                  </a:lnTo>
                  <a:lnTo>
                    <a:pt x="522" y="2865"/>
                  </a:lnTo>
                  <a:lnTo>
                    <a:pt x="496" y="2864"/>
                  </a:lnTo>
                  <a:lnTo>
                    <a:pt x="471" y="2858"/>
                  </a:lnTo>
                  <a:lnTo>
                    <a:pt x="448" y="2850"/>
                  </a:lnTo>
                  <a:lnTo>
                    <a:pt x="426" y="2838"/>
                  </a:lnTo>
                  <a:lnTo>
                    <a:pt x="406" y="2823"/>
                  </a:lnTo>
                  <a:lnTo>
                    <a:pt x="388" y="2804"/>
                  </a:lnTo>
                  <a:lnTo>
                    <a:pt x="375" y="2783"/>
                  </a:lnTo>
                  <a:lnTo>
                    <a:pt x="365" y="2758"/>
                  </a:lnTo>
                  <a:lnTo>
                    <a:pt x="359" y="2729"/>
                  </a:lnTo>
                  <a:lnTo>
                    <a:pt x="358" y="2698"/>
                  </a:lnTo>
                  <a:lnTo>
                    <a:pt x="370" y="2319"/>
                  </a:lnTo>
                  <a:lnTo>
                    <a:pt x="376" y="1942"/>
                  </a:lnTo>
                  <a:lnTo>
                    <a:pt x="379" y="1565"/>
                  </a:lnTo>
                  <a:lnTo>
                    <a:pt x="380" y="1187"/>
                  </a:lnTo>
                  <a:lnTo>
                    <a:pt x="380" y="1182"/>
                  </a:lnTo>
                  <a:lnTo>
                    <a:pt x="380" y="1177"/>
                  </a:lnTo>
                  <a:lnTo>
                    <a:pt x="380" y="1155"/>
                  </a:lnTo>
                  <a:lnTo>
                    <a:pt x="380" y="520"/>
                  </a:lnTo>
                  <a:lnTo>
                    <a:pt x="358" y="569"/>
                  </a:lnTo>
                  <a:lnTo>
                    <a:pt x="340" y="622"/>
                  </a:lnTo>
                  <a:lnTo>
                    <a:pt x="327" y="676"/>
                  </a:lnTo>
                  <a:lnTo>
                    <a:pt x="315" y="731"/>
                  </a:lnTo>
                  <a:lnTo>
                    <a:pt x="307" y="787"/>
                  </a:lnTo>
                  <a:lnTo>
                    <a:pt x="301" y="844"/>
                  </a:lnTo>
                  <a:lnTo>
                    <a:pt x="298" y="899"/>
                  </a:lnTo>
                  <a:lnTo>
                    <a:pt x="297" y="954"/>
                  </a:lnTo>
                  <a:lnTo>
                    <a:pt x="298" y="1006"/>
                  </a:lnTo>
                  <a:lnTo>
                    <a:pt x="300" y="1055"/>
                  </a:lnTo>
                  <a:lnTo>
                    <a:pt x="304" y="1101"/>
                  </a:lnTo>
                  <a:lnTo>
                    <a:pt x="305" y="1131"/>
                  </a:lnTo>
                  <a:lnTo>
                    <a:pt x="300" y="1156"/>
                  </a:lnTo>
                  <a:lnTo>
                    <a:pt x="292" y="1179"/>
                  </a:lnTo>
                  <a:lnTo>
                    <a:pt x="281" y="1199"/>
                  </a:lnTo>
                  <a:lnTo>
                    <a:pt x="265" y="1215"/>
                  </a:lnTo>
                  <a:lnTo>
                    <a:pt x="246" y="1227"/>
                  </a:lnTo>
                  <a:lnTo>
                    <a:pt x="227" y="1237"/>
                  </a:lnTo>
                  <a:lnTo>
                    <a:pt x="205" y="1244"/>
                  </a:lnTo>
                  <a:lnTo>
                    <a:pt x="182" y="1247"/>
                  </a:lnTo>
                  <a:lnTo>
                    <a:pt x="158" y="1246"/>
                  </a:lnTo>
                  <a:lnTo>
                    <a:pt x="135" y="1244"/>
                  </a:lnTo>
                  <a:lnTo>
                    <a:pt x="112" y="1237"/>
                  </a:lnTo>
                  <a:lnTo>
                    <a:pt x="90" y="1227"/>
                  </a:lnTo>
                  <a:lnTo>
                    <a:pt x="69" y="1215"/>
                  </a:lnTo>
                  <a:lnTo>
                    <a:pt x="51" y="1198"/>
                  </a:lnTo>
                  <a:lnTo>
                    <a:pt x="34" y="1179"/>
                  </a:lnTo>
                  <a:lnTo>
                    <a:pt x="22" y="1156"/>
                  </a:lnTo>
                  <a:lnTo>
                    <a:pt x="12" y="1131"/>
                  </a:lnTo>
                  <a:lnTo>
                    <a:pt x="7" y="1101"/>
                  </a:lnTo>
                  <a:lnTo>
                    <a:pt x="2" y="1048"/>
                  </a:lnTo>
                  <a:lnTo>
                    <a:pt x="0" y="993"/>
                  </a:lnTo>
                  <a:lnTo>
                    <a:pt x="0" y="936"/>
                  </a:lnTo>
                  <a:lnTo>
                    <a:pt x="1" y="880"/>
                  </a:lnTo>
                  <a:lnTo>
                    <a:pt x="6" y="823"/>
                  </a:lnTo>
                  <a:lnTo>
                    <a:pt x="11" y="767"/>
                  </a:lnTo>
                  <a:lnTo>
                    <a:pt x="20" y="710"/>
                  </a:lnTo>
                  <a:lnTo>
                    <a:pt x="31" y="654"/>
                  </a:lnTo>
                  <a:lnTo>
                    <a:pt x="44" y="599"/>
                  </a:lnTo>
                  <a:lnTo>
                    <a:pt x="59" y="544"/>
                  </a:lnTo>
                  <a:lnTo>
                    <a:pt x="77" y="490"/>
                  </a:lnTo>
                  <a:lnTo>
                    <a:pt x="98" y="438"/>
                  </a:lnTo>
                  <a:lnTo>
                    <a:pt x="121" y="388"/>
                  </a:lnTo>
                  <a:lnTo>
                    <a:pt x="146" y="339"/>
                  </a:lnTo>
                  <a:lnTo>
                    <a:pt x="175" y="294"/>
                  </a:lnTo>
                  <a:lnTo>
                    <a:pt x="207" y="251"/>
                  </a:lnTo>
                  <a:lnTo>
                    <a:pt x="240" y="210"/>
                  </a:lnTo>
                  <a:lnTo>
                    <a:pt x="277" y="172"/>
                  </a:lnTo>
                  <a:lnTo>
                    <a:pt x="317" y="137"/>
                  </a:lnTo>
                  <a:lnTo>
                    <a:pt x="359" y="107"/>
                  </a:lnTo>
                  <a:lnTo>
                    <a:pt x="405" y="79"/>
                  </a:lnTo>
                  <a:lnTo>
                    <a:pt x="453" y="57"/>
                  </a:lnTo>
                  <a:lnTo>
                    <a:pt x="504" y="37"/>
                  </a:lnTo>
                  <a:lnTo>
                    <a:pt x="559" y="23"/>
                  </a:lnTo>
                  <a:lnTo>
                    <a:pt x="617" y="14"/>
                  </a:lnTo>
                  <a:lnTo>
                    <a:pt x="661" y="5"/>
                  </a:lnTo>
                  <a:lnTo>
                    <a:pt x="708" y="0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" name="Group 10"/>
          <p:cNvGrpSpPr/>
          <p:nvPr/>
        </p:nvGrpSpPr>
        <p:grpSpPr>
          <a:xfrm>
            <a:off x="8514106" y="3548337"/>
            <a:ext cx="1213615" cy="2929243"/>
            <a:chOff x="3949700" y="1112838"/>
            <a:chExt cx="1185863" cy="2862262"/>
          </a:xfrm>
          <a:solidFill>
            <a:srgbClr val="FFAA43"/>
          </a:solidFill>
        </p:grpSpPr>
        <p:sp>
          <p:nvSpPr>
            <p:cNvPr id="1048591" name="Freeform 6"/>
            <p:cNvSpPr/>
            <p:nvPr/>
          </p:nvSpPr>
          <p:spPr bwMode="auto">
            <a:xfrm>
              <a:off x="4302125" y="1112838"/>
              <a:ext cx="471488" cy="481013"/>
            </a:xfrm>
            <a:custGeom>
              <a:avLst/>
              <a:gdLst>
                <a:gd name="T0" fmla="*/ 298 w 595"/>
                <a:gd name="T1" fmla="*/ 0 h 608"/>
                <a:gd name="T2" fmla="*/ 342 w 595"/>
                <a:gd name="T3" fmla="*/ 4 h 608"/>
                <a:gd name="T4" fmla="*/ 383 w 595"/>
                <a:gd name="T5" fmla="*/ 14 h 608"/>
                <a:gd name="T6" fmla="*/ 423 w 595"/>
                <a:gd name="T7" fmla="*/ 29 h 608"/>
                <a:gd name="T8" fmla="*/ 459 w 595"/>
                <a:gd name="T9" fmla="*/ 50 h 608"/>
                <a:gd name="T10" fmla="*/ 492 w 595"/>
                <a:gd name="T11" fmla="*/ 76 h 608"/>
                <a:gd name="T12" fmla="*/ 522 w 595"/>
                <a:gd name="T13" fmla="*/ 105 h 608"/>
                <a:gd name="T14" fmla="*/ 547 w 595"/>
                <a:gd name="T15" fmla="*/ 139 h 608"/>
                <a:gd name="T16" fmla="*/ 567 w 595"/>
                <a:gd name="T17" fmla="*/ 177 h 608"/>
                <a:gd name="T18" fmla="*/ 583 w 595"/>
                <a:gd name="T19" fmla="*/ 217 h 608"/>
                <a:gd name="T20" fmla="*/ 592 w 595"/>
                <a:gd name="T21" fmla="*/ 260 h 608"/>
                <a:gd name="T22" fmla="*/ 595 w 595"/>
                <a:gd name="T23" fmla="*/ 305 h 608"/>
                <a:gd name="T24" fmla="*/ 592 w 595"/>
                <a:gd name="T25" fmla="*/ 350 h 608"/>
                <a:gd name="T26" fmla="*/ 583 w 595"/>
                <a:gd name="T27" fmla="*/ 392 h 608"/>
                <a:gd name="T28" fmla="*/ 567 w 595"/>
                <a:gd name="T29" fmla="*/ 433 h 608"/>
                <a:gd name="T30" fmla="*/ 547 w 595"/>
                <a:gd name="T31" fmla="*/ 470 h 608"/>
                <a:gd name="T32" fmla="*/ 522 w 595"/>
                <a:gd name="T33" fmla="*/ 503 h 608"/>
                <a:gd name="T34" fmla="*/ 492 w 595"/>
                <a:gd name="T35" fmla="*/ 534 h 608"/>
                <a:gd name="T36" fmla="*/ 459 w 595"/>
                <a:gd name="T37" fmla="*/ 559 h 608"/>
                <a:gd name="T38" fmla="*/ 423 w 595"/>
                <a:gd name="T39" fmla="*/ 580 h 608"/>
                <a:gd name="T40" fmla="*/ 383 w 595"/>
                <a:gd name="T41" fmla="*/ 595 h 608"/>
                <a:gd name="T42" fmla="*/ 342 w 595"/>
                <a:gd name="T43" fmla="*/ 604 h 608"/>
                <a:gd name="T44" fmla="*/ 298 w 595"/>
                <a:gd name="T45" fmla="*/ 608 h 608"/>
                <a:gd name="T46" fmla="*/ 254 w 595"/>
                <a:gd name="T47" fmla="*/ 604 h 608"/>
                <a:gd name="T48" fmla="*/ 212 w 595"/>
                <a:gd name="T49" fmla="*/ 595 h 608"/>
                <a:gd name="T50" fmla="*/ 172 w 595"/>
                <a:gd name="T51" fmla="*/ 580 h 608"/>
                <a:gd name="T52" fmla="*/ 136 w 595"/>
                <a:gd name="T53" fmla="*/ 559 h 608"/>
                <a:gd name="T54" fmla="*/ 103 w 595"/>
                <a:gd name="T55" fmla="*/ 534 h 608"/>
                <a:gd name="T56" fmla="*/ 73 w 595"/>
                <a:gd name="T57" fmla="*/ 503 h 608"/>
                <a:gd name="T58" fmla="*/ 48 w 595"/>
                <a:gd name="T59" fmla="*/ 470 h 608"/>
                <a:gd name="T60" fmla="*/ 28 w 595"/>
                <a:gd name="T61" fmla="*/ 433 h 608"/>
                <a:gd name="T62" fmla="*/ 13 w 595"/>
                <a:gd name="T63" fmla="*/ 392 h 608"/>
                <a:gd name="T64" fmla="*/ 4 w 595"/>
                <a:gd name="T65" fmla="*/ 350 h 608"/>
                <a:gd name="T66" fmla="*/ 0 w 595"/>
                <a:gd name="T67" fmla="*/ 305 h 608"/>
                <a:gd name="T68" fmla="*/ 4 w 595"/>
                <a:gd name="T69" fmla="*/ 260 h 608"/>
                <a:gd name="T70" fmla="*/ 13 w 595"/>
                <a:gd name="T71" fmla="*/ 217 h 608"/>
                <a:gd name="T72" fmla="*/ 28 w 595"/>
                <a:gd name="T73" fmla="*/ 177 h 608"/>
                <a:gd name="T74" fmla="*/ 48 w 595"/>
                <a:gd name="T75" fmla="*/ 139 h 608"/>
                <a:gd name="T76" fmla="*/ 73 w 595"/>
                <a:gd name="T77" fmla="*/ 105 h 608"/>
                <a:gd name="T78" fmla="*/ 103 w 595"/>
                <a:gd name="T79" fmla="*/ 76 h 608"/>
                <a:gd name="T80" fmla="*/ 136 w 595"/>
                <a:gd name="T81" fmla="*/ 50 h 608"/>
                <a:gd name="T82" fmla="*/ 172 w 595"/>
                <a:gd name="T83" fmla="*/ 29 h 608"/>
                <a:gd name="T84" fmla="*/ 212 w 595"/>
                <a:gd name="T85" fmla="*/ 14 h 608"/>
                <a:gd name="T86" fmla="*/ 254 w 595"/>
                <a:gd name="T87" fmla="*/ 4 h 608"/>
                <a:gd name="T88" fmla="*/ 298 w 595"/>
                <a:gd name="T8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5" h="608">
                  <a:moveTo>
                    <a:pt x="298" y="0"/>
                  </a:moveTo>
                  <a:lnTo>
                    <a:pt x="342" y="4"/>
                  </a:lnTo>
                  <a:lnTo>
                    <a:pt x="383" y="14"/>
                  </a:lnTo>
                  <a:lnTo>
                    <a:pt x="423" y="29"/>
                  </a:lnTo>
                  <a:lnTo>
                    <a:pt x="459" y="50"/>
                  </a:lnTo>
                  <a:lnTo>
                    <a:pt x="492" y="76"/>
                  </a:lnTo>
                  <a:lnTo>
                    <a:pt x="522" y="105"/>
                  </a:lnTo>
                  <a:lnTo>
                    <a:pt x="547" y="139"/>
                  </a:lnTo>
                  <a:lnTo>
                    <a:pt x="567" y="177"/>
                  </a:lnTo>
                  <a:lnTo>
                    <a:pt x="583" y="217"/>
                  </a:lnTo>
                  <a:lnTo>
                    <a:pt x="592" y="260"/>
                  </a:lnTo>
                  <a:lnTo>
                    <a:pt x="595" y="305"/>
                  </a:lnTo>
                  <a:lnTo>
                    <a:pt x="592" y="350"/>
                  </a:lnTo>
                  <a:lnTo>
                    <a:pt x="583" y="392"/>
                  </a:lnTo>
                  <a:lnTo>
                    <a:pt x="567" y="433"/>
                  </a:lnTo>
                  <a:lnTo>
                    <a:pt x="547" y="470"/>
                  </a:lnTo>
                  <a:lnTo>
                    <a:pt x="522" y="503"/>
                  </a:lnTo>
                  <a:lnTo>
                    <a:pt x="492" y="534"/>
                  </a:lnTo>
                  <a:lnTo>
                    <a:pt x="459" y="559"/>
                  </a:lnTo>
                  <a:lnTo>
                    <a:pt x="423" y="580"/>
                  </a:lnTo>
                  <a:lnTo>
                    <a:pt x="383" y="595"/>
                  </a:lnTo>
                  <a:lnTo>
                    <a:pt x="342" y="604"/>
                  </a:lnTo>
                  <a:lnTo>
                    <a:pt x="298" y="608"/>
                  </a:lnTo>
                  <a:lnTo>
                    <a:pt x="254" y="604"/>
                  </a:lnTo>
                  <a:lnTo>
                    <a:pt x="212" y="595"/>
                  </a:lnTo>
                  <a:lnTo>
                    <a:pt x="172" y="580"/>
                  </a:lnTo>
                  <a:lnTo>
                    <a:pt x="136" y="559"/>
                  </a:lnTo>
                  <a:lnTo>
                    <a:pt x="103" y="534"/>
                  </a:lnTo>
                  <a:lnTo>
                    <a:pt x="73" y="503"/>
                  </a:lnTo>
                  <a:lnTo>
                    <a:pt x="48" y="470"/>
                  </a:lnTo>
                  <a:lnTo>
                    <a:pt x="28" y="433"/>
                  </a:lnTo>
                  <a:lnTo>
                    <a:pt x="13" y="392"/>
                  </a:lnTo>
                  <a:lnTo>
                    <a:pt x="4" y="350"/>
                  </a:lnTo>
                  <a:lnTo>
                    <a:pt x="0" y="305"/>
                  </a:lnTo>
                  <a:lnTo>
                    <a:pt x="4" y="260"/>
                  </a:lnTo>
                  <a:lnTo>
                    <a:pt x="13" y="217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3" y="105"/>
                  </a:lnTo>
                  <a:lnTo>
                    <a:pt x="103" y="76"/>
                  </a:lnTo>
                  <a:lnTo>
                    <a:pt x="136" y="50"/>
                  </a:lnTo>
                  <a:lnTo>
                    <a:pt x="172" y="29"/>
                  </a:lnTo>
                  <a:lnTo>
                    <a:pt x="212" y="14"/>
                  </a:lnTo>
                  <a:lnTo>
                    <a:pt x="254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2" name="Freeform 7"/>
            <p:cNvSpPr/>
            <p:nvPr/>
          </p:nvSpPr>
          <p:spPr bwMode="auto">
            <a:xfrm>
              <a:off x="3949700" y="1701800"/>
              <a:ext cx="1185863" cy="2273300"/>
            </a:xfrm>
            <a:custGeom>
              <a:avLst/>
              <a:gdLst>
                <a:gd name="T0" fmla="*/ 844 w 1493"/>
                <a:gd name="T1" fmla="*/ 10 h 2865"/>
                <a:gd name="T2" fmla="*/ 1017 w 1493"/>
                <a:gd name="T3" fmla="*/ 48 h 2865"/>
                <a:gd name="T4" fmla="*/ 1160 w 1493"/>
                <a:gd name="T5" fmla="*/ 125 h 2865"/>
                <a:gd name="T6" fmla="*/ 1275 w 1493"/>
                <a:gd name="T7" fmla="*/ 236 h 2865"/>
                <a:gd name="T8" fmla="*/ 1364 w 1493"/>
                <a:gd name="T9" fmla="*/ 374 h 2865"/>
                <a:gd name="T10" fmla="*/ 1429 w 1493"/>
                <a:gd name="T11" fmla="*/ 532 h 2865"/>
                <a:gd name="T12" fmla="*/ 1471 w 1493"/>
                <a:gd name="T13" fmla="*/ 702 h 2865"/>
                <a:gd name="T14" fmla="*/ 1491 w 1493"/>
                <a:gd name="T15" fmla="*/ 876 h 2865"/>
                <a:gd name="T16" fmla="*/ 1491 w 1493"/>
                <a:gd name="T17" fmla="*/ 1046 h 2865"/>
                <a:gd name="T18" fmla="*/ 1471 w 1493"/>
                <a:gd name="T19" fmla="*/ 1156 h 2865"/>
                <a:gd name="T20" fmla="*/ 1424 w 1493"/>
                <a:gd name="T21" fmla="*/ 1214 h 2865"/>
                <a:gd name="T22" fmla="*/ 1358 w 1493"/>
                <a:gd name="T23" fmla="*/ 1243 h 2865"/>
                <a:gd name="T24" fmla="*/ 1287 w 1493"/>
                <a:gd name="T25" fmla="*/ 1243 h 2865"/>
                <a:gd name="T26" fmla="*/ 1228 w 1493"/>
                <a:gd name="T27" fmla="*/ 1215 h 2865"/>
                <a:gd name="T28" fmla="*/ 1192 w 1493"/>
                <a:gd name="T29" fmla="*/ 1156 h 2865"/>
                <a:gd name="T30" fmla="*/ 1193 w 1493"/>
                <a:gd name="T31" fmla="*/ 1057 h 2865"/>
                <a:gd name="T32" fmla="*/ 1195 w 1493"/>
                <a:gd name="T33" fmla="*/ 905 h 2865"/>
                <a:gd name="T34" fmla="*/ 1180 w 1493"/>
                <a:gd name="T35" fmla="*/ 740 h 2865"/>
                <a:gd name="T36" fmla="*/ 1139 w 1493"/>
                <a:gd name="T37" fmla="*/ 582 h 2865"/>
                <a:gd name="T38" fmla="*/ 1096 w 1493"/>
                <a:gd name="T39" fmla="*/ 706 h 2865"/>
                <a:gd name="T40" fmla="*/ 1106 w 1493"/>
                <a:gd name="T41" fmla="*/ 1164 h 2865"/>
                <a:gd name="T42" fmla="*/ 1110 w 1493"/>
                <a:gd name="T43" fmla="*/ 1942 h 2865"/>
                <a:gd name="T44" fmla="*/ 1127 w 1493"/>
                <a:gd name="T45" fmla="*/ 2729 h 2865"/>
                <a:gd name="T46" fmla="*/ 1097 w 1493"/>
                <a:gd name="T47" fmla="*/ 2804 h 2865"/>
                <a:gd name="T48" fmla="*/ 1039 w 1493"/>
                <a:gd name="T49" fmla="*/ 2850 h 2865"/>
                <a:gd name="T50" fmla="*/ 965 w 1493"/>
                <a:gd name="T51" fmla="*/ 2865 h 2865"/>
                <a:gd name="T52" fmla="*/ 890 w 1493"/>
                <a:gd name="T53" fmla="*/ 2849 h 2865"/>
                <a:gd name="T54" fmla="*/ 827 w 1493"/>
                <a:gd name="T55" fmla="*/ 2804 h 2865"/>
                <a:gd name="T56" fmla="*/ 792 w 1493"/>
                <a:gd name="T57" fmla="*/ 2729 h 2865"/>
                <a:gd name="T58" fmla="*/ 769 w 1493"/>
                <a:gd name="T59" fmla="*/ 1909 h 2865"/>
                <a:gd name="T60" fmla="*/ 716 w 1493"/>
                <a:gd name="T61" fmla="*/ 1909 h 2865"/>
                <a:gd name="T62" fmla="*/ 694 w 1493"/>
                <a:gd name="T63" fmla="*/ 2729 h 2865"/>
                <a:gd name="T64" fmla="*/ 658 w 1493"/>
                <a:gd name="T65" fmla="*/ 2804 h 2865"/>
                <a:gd name="T66" fmla="*/ 596 w 1493"/>
                <a:gd name="T67" fmla="*/ 2849 h 2865"/>
                <a:gd name="T68" fmla="*/ 522 w 1493"/>
                <a:gd name="T69" fmla="*/ 2865 h 2865"/>
                <a:gd name="T70" fmla="*/ 448 w 1493"/>
                <a:gd name="T71" fmla="*/ 2850 h 2865"/>
                <a:gd name="T72" fmla="*/ 388 w 1493"/>
                <a:gd name="T73" fmla="*/ 2804 h 2865"/>
                <a:gd name="T74" fmla="*/ 359 w 1493"/>
                <a:gd name="T75" fmla="*/ 2729 h 2865"/>
                <a:gd name="T76" fmla="*/ 376 w 1493"/>
                <a:gd name="T77" fmla="*/ 1942 h 2865"/>
                <a:gd name="T78" fmla="*/ 380 w 1493"/>
                <a:gd name="T79" fmla="*/ 1182 h 2865"/>
                <a:gd name="T80" fmla="*/ 380 w 1493"/>
                <a:gd name="T81" fmla="*/ 520 h 2865"/>
                <a:gd name="T82" fmla="*/ 327 w 1493"/>
                <a:gd name="T83" fmla="*/ 676 h 2865"/>
                <a:gd name="T84" fmla="*/ 301 w 1493"/>
                <a:gd name="T85" fmla="*/ 844 h 2865"/>
                <a:gd name="T86" fmla="*/ 298 w 1493"/>
                <a:gd name="T87" fmla="*/ 1006 h 2865"/>
                <a:gd name="T88" fmla="*/ 305 w 1493"/>
                <a:gd name="T89" fmla="*/ 1131 h 2865"/>
                <a:gd name="T90" fmla="*/ 281 w 1493"/>
                <a:gd name="T91" fmla="*/ 1199 h 2865"/>
                <a:gd name="T92" fmla="*/ 227 w 1493"/>
                <a:gd name="T93" fmla="*/ 1237 h 2865"/>
                <a:gd name="T94" fmla="*/ 158 w 1493"/>
                <a:gd name="T95" fmla="*/ 1246 h 2865"/>
                <a:gd name="T96" fmla="*/ 90 w 1493"/>
                <a:gd name="T97" fmla="*/ 1227 h 2865"/>
                <a:gd name="T98" fmla="*/ 34 w 1493"/>
                <a:gd name="T99" fmla="*/ 1179 h 2865"/>
                <a:gd name="T100" fmla="*/ 7 w 1493"/>
                <a:gd name="T101" fmla="*/ 1101 h 2865"/>
                <a:gd name="T102" fmla="*/ 0 w 1493"/>
                <a:gd name="T103" fmla="*/ 936 h 2865"/>
                <a:gd name="T104" fmla="*/ 11 w 1493"/>
                <a:gd name="T105" fmla="*/ 767 h 2865"/>
                <a:gd name="T106" fmla="*/ 44 w 1493"/>
                <a:gd name="T107" fmla="*/ 599 h 2865"/>
                <a:gd name="T108" fmla="*/ 98 w 1493"/>
                <a:gd name="T109" fmla="*/ 438 h 2865"/>
                <a:gd name="T110" fmla="*/ 175 w 1493"/>
                <a:gd name="T111" fmla="*/ 294 h 2865"/>
                <a:gd name="T112" fmla="*/ 277 w 1493"/>
                <a:gd name="T113" fmla="*/ 172 h 2865"/>
                <a:gd name="T114" fmla="*/ 405 w 1493"/>
                <a:gd name="T115" fmla="*/ 79 h 2865"/>
                <a:gd name="T116" fmla="*/ 559 w 1493"/>
                <a:gd name="T117" fmla="*/ 23 h 2865"/>
                <a:gd name="T118" fmla="*/ 708 w 1493"/>
                <a:gd name="T119" fmla="*/ 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3" h="2865">
                  <a:moveTo>
                    <a:pt x="754" y="0"/>
                  </a:moveTo>
                  <a:lnTo>
                    <a:pt x="799" y="4"/>
                  </a:lnTo>
                  <a:lnTo>
                    <a:pt x="844" y="10"/>
                  </a:lnTo>
                  <a:lnTo>
                    <a:pt x="904" y="17"/>
                  </a:lnTo>
                  <a:lnTo>
                    <a:pt x="963" y="30"/>
                  </a:lnTo>
                  <a:lnTo>
                    <a:pt x="1017" y="48"/>
                  </a:lnTo>
                  <a:lnTo>
                    <a:pt x="1067" y="69"/>
                  </a:lnTo>
                  <a:lnTo>
                    <a:pt x="1115" y="95"/>
                  </a:lnTo>
                  <a:lnTo>
                    <a:pt x="1160" y="125"/>
                  </a:lnTo>
                  <a:lnTo>
                    <a:pt x="1202" y="159"/>
                  </a:lnTo>
                  <a:lnTo>
                    <a:pt x="1240" y="196"/>
                  </a:lnTo>
                  <a:lnTo>
                    <a:pt x="1275" y="236"/>
                  </a:lnTo>
                  <a:lnTo>
                    <a:pt x="1308" y="280"/>
                  </a:lnTo>
                  <a:lnTo>
                    <a:pt x="1338" y="326"/>
                  </a:lnTo>
                  <a:lnTo>
                    <a:pt x="1364" y="374"/>
                  </a:lnTo>
                  <a:lnTo>
                    <a:pt x="1390" y="426"/>
                  </a:lnTo>
                  <a:lnTo>
                    <a:pt x="1411" y="477"/>
                  </a:lnTo>
                  <a:lnTo>
                    <a:pt x="1429" y="532"/>
                  </a:lnTo>
                  <a:lnTo>
                    <a:pt x="1446" y="587"/>
                  </a:lnTo>
                  <a:lnTo>
                    <a:pt x="1460" y="645"/>
                  </a:lnTo>
                  <a:lnTo>
                    <a:pt x="1471" y="702"/>
                  </a:lnTo>
                  <a:lnTo>
                    <a:pt x="1480" y="759"/>
                  </a:lnTo>
                  <a:lnTo>
                    <a:pt x="1487" y="818"/>
                  </a:lnTo>
                  <a:lnTo>
                    <a:pt x="1491" y="876"/>
                  </a:lnTo>
                  <a:lnTo>
                    <a:pt x="1493" y="933"/>
                  </a:lnTo>
                  <a:lnTo>
                    <a:pt x="1493" y="990"/>
                  </a:lnTo>
                  <a:lnTo>
                    <a:pt x="1491" y="1046"/>
                  </a:lnTo>
                  <a:lnTo>
                    <a:pt x="1485" y="1101"/>
                  </a:lnTo>
                  <a:lnTo>
                    <a:pt x="1481" y="1131"/>
                  </a:lnTo>
                  <a:lnTo>
                    <a:pt x="1471" y="1156"/>
                  </a:lnTo>
                  <a:lnTo>
                    <a:pt x="1458" y="1179"/>
                  </a:lnTo>
                  <a:lnTo>
                    <a:pt x="1443" y="1198"/>
                  </a:lnTo>
                  <a:lnTo>
                    <a:pt x="1424" y="1214"/>
                  </a:lnTo>
                  <a:lnTo>
                    <a:pt x="1403" y="1227"/>
                  </a:lnTo>
                  <a:lnTo>
                    <a:pt x="1381" y="1236"/>
                  </a:lnTo>
                  <a:lnTo>
                    <a:pt x="1358" y="1243"/>
                  </a:lnTo>
                  <a:lnTo>
                    <a:pt x="1334" y="1246"/>
                  </a:lnTo>
                  <a:lnTo>
                    <a:pt x="1311" y="1246"/>
                  </a:lnTo>
                  <a:lnTo>
                    <a:pt x="1287" y="1243"/>
                  </a:lnTo>
                  <a:lnTo>
                    <a:pt x="1267" y="1237"/>
                  </a:lnTo>
                  <a:lnTo>
                    <a:pt x="1246" y="1227"/>
                  </a:lnTo>
                  <a:lnTo>
                    <a:pt x="1228" y="1215"/>
                  </a:lnTo>
                  <a:lnTo>
                    <a:pt x="1213" y="1199"/>
                  </a:lnTo>
                  <a:lnTo>
                    <a:pt x="1200" y="1179"/>
                  </a:lnTo>
                  <a:lnTo>
                    <a:pt x="1192" y="1156"/>
                  </a:lnTo>
                  <a:lnTo>
                    <a:pt x="1188" y="1131"/>
                  </a:lnTo>
                  <a:lnTo>
                    <a:pt x="1188" y="1101"/>
                  </a:lnTo>
                  <a:lnTo>
                    <a:pt x="1193" y="1057"/>
                  </a:lnTo>
                  <a:lnTo>
                    <a:pt x="1195" y="1008"/>
                  </a:lnTo>
                  <a:lnTo>
                    <a:pt x="1196" y="958"/>
                  </a:lnTo>
                  <a:lnTo>
                    <a:pt x="1195" y="905"/>
                  </a:lnTo>
                  <a:lnTo>
                    <a:pt x="1192" y="850"/>
                  </a:lnTo>
                  <a:lnTo>
                    <a:pt x="1186" y="795"/>
                  </a:lnTo>
                  <a:lnTo>
                    <a:pt x="1180" y="740"/>
                  </a:lnTo>
                  <a:lnTo>
                    <a:pt x="1169" y="686"/>
                  </a:lnTo>
                  <a:lnTo>
                    <a:pt x="1155" y="632"/>
                  </a:lnTo>
                  <a:lnTo>
                    <a:pt x="1139" y="582"/>
                  </a:lnTo>
                  <a:lnTo>
                    <a:pt x="1119" y="532"/>
                  </a:lnTo>
                  <a:lnTo>
                    <a:pt x="1096" y="488"/>
                  </a:lnTo>
                  <a:lnTo>
                    <a:pt x="1096" y="706"/>
                  </a:lnTo>
                  <a:lnTo>
                    <a:pt x="1099" y="924"/>
                  </a:lnTo>
                  <a:lnTo>
                    <a:pt x="1101" y="1143"/>
                  </a:lnTo>
                  <a:lnTo>
                    <a:pt x="1106" y="1164"/>
                  </a:lnTo>
                  <a:lnTo>
                    <a:pt x="1107" y="1187"/>
                  </a:lnTo>
                  <a:lnTo>
                    <a:pt x="1108" y="1565"/>
                  </a:lnTo>
                  <a:lnTo>
                    <a:pt x="1110" y="1942"/>
                  </a:lnTo>
                  <a:lnTo>
                    <a:pt x="1116" y="2319"/>
                  </a:lnTo>
                  <a:lnTo>
                    <a:pt x="1128" y="2698"/>
                  </a:lnTo>
                  <a:lnTo>
                    <a:pt x="1127" y="2729"/>
                  </a:lnTo>
                  <a:lnTo>
                    <a:pt x="1121" y="2758"/>
                  </a:lnTo>
                  <a:lnTo>
                    <a:pt x="1111" y="2783"/>
                  </a:lnTo>
                  <a:lnTo>
                    <a:pt x="1097" y="2804"/>
                  </a:lnTo>
                  <a:lnTo>
                    <a:pt x="1081" y="2823"/>
                  </a:lnTo>
                  <a:lnTo>
                    <a:pt x="1061" y="2838"/>
                  </a:lnTo>
                  <a:lnTo>
                    <a:pt x="1039" y="2850"/>
                  </a:lnTo>
                  <a:lnTo>
                    <a:pt x="1015" y="2858"/>
                  </a:lnTo>
                  <a:lnTo>
                    <a:pt x="990" y="2864"/>
                  </a:lnTo>
                  <a:lnTo>
                    <a:pt x="965" y="2865"/>
                  </a:lnTo>
                  <a:lnTo>
                    <a:pt x="940" y="2863"/>
                  </a:lnTo>
                  <a:lnTo>
                    <a:pt x="914" y="2858"/>
                  </a:lnTo>
                  <a:lnTo>
                    <a:pt x="890" y="2849"/>
                  </a:lnTo>
                  <a:lnTo>
                    <a:pt x="867" y="2838"/>
                  </a:lnTo>
                  <a:lnTo>
                    <a:pt x="846" y="2823"/>
                  </a:lnTo>
                  <a:lnTo>
                    <a:pt x="827" y="2804"/>
                  </a:lnTo>
                  <a:lnTo>
                    <a:pt x="812" y="2783"/>
                  </a:lnTo>
                  <a:lnTo>
                    <a:pt x="800" y="2757"/>
                  </a:lnTo>
                  <a:lnTo>
                    <a:pt x="792" y="2729"/>
                  </a:lnTo>
                  <a:lnTo>
                    <a:pt x="788" y="2698"/>
                  </a:lnTo>
                  <a:lnTo>
                    <a:pt x="776" y="2302"/>
                  </a:lnTo>
                  <a:lnTo>
                    <a:pt x="769" y="1909"/>
                  </a:lnTo>
                  <a:lnTo>
                    <a:pt x="767" y="1513"/>
                  </a:lnTo>
                  <a:lnTo>
                    <a:pt x="719" y="1513"/>
                  </a:lnTo>
                  <a:lnTo>
                    <a:pt x="716" y="1909"/>
                  </a:lnTo>
                  <a:lnTo>
                    <a:pt x="711" y="2302"/>
                  </a:lnTo>
                  <a:lnTo>
                    <a:pt x="698" y="2698"/>
                  </a:lnTo>
                  <a:lnTo>
                    <a:pt x="694" y="2729"/>
                  </a:lnTo>
                  <a:lnTo>
                    <a:pt x="686" y="2757"/>
                  </a:lnTo>
                  <a:lnTo>
                    <a:pt x="673" y="2783"/>
                  </a:lnTo>
                  <a:lnTo>
                    <a:pt x="658" y="2804"/>
                  </a:lnTo>
                  <a:lnTo>
                    <a:pt x="639" y="2823"/>
                  </a:lnTo>
                  <a:lnTo>
                    <a:pt x="618" y="2838"/>
                  </a:lnTo>
                  <a:lnTo>
                    <a:pt x="596" y="2849"/>
                  </a:lnTo>
                  <a:lnTo>
                    <a:pt x="572" y="2858"/>
                  </a:lnTo>
                  <a:lnTo>
                    <a:pt x="547" y="2863"/>
                  </a:lnTo>
                  <a:lnTo>
                    <a:pt x="522" y="2865"/>
                  </a:lnTo>
                  <a:lnTo>
                    <a:pt x="496" y="2864"/>
                  </a:lnTo>
                  <a:lnTo>
                    <a:pt x="471" y="2858"/>
                  </a:lnTo>
                  <a:lnTo>
                    <a:pt x="448" y="2850"/>
                  </a:lnTo>
                  <a:lnTo>
                    <a:pt x="426" y="2838"/>
                  </a:lnTo>
                  <a:lnTo>
                    <a:pt x="406" y="2823"/>
                  </a:lnTo>
                  <a:lnTo>
                    <a:pt x="388" y="2804"/>
                  </a:lnTo>
                  <a:lnTo>
                    <a:pt x="375" y="2783"/>
                  </a:lnTo>
                  <a:lnTo>
                    <a:pt x="365" y="2758"/>
                  </a:lnTo>
                  <a:lnTo>
                    <a:pt x="359" y="2729"/>
                  </a:lnTo>
                  <a:lnTo>
                    <a:pt x="358" y="2698"/>
                  </a:lnTo>
                  <a:lnTo>
                    <a:pt x="370" y="2319"/>
                  </a:lnTo>
                  <a:lnTo>
                    <a:pt x="376" y="1942"/>
                  </a:lnTo>
                  <a:lnTo>
                    <a:pt x="379" y="1565"/>
                  </a:lnTo>
                  <a:lnTo>
                    <a:pt x="380" y="1187"/>
                  </a:lnTo>
                  <a:lnTo>
                    <a:pt x="380" y="1182"/>
                  </a:lnTo>
                  <a:lnTo>
                    <a:pt x="380" y="1177"/>
                  </a:lnTo>
                  <a:lnTo>
                    <a:pt x="380" y="1155"/>
                  </a:lnTo>
                  <a:lnTo>
                    <a:pt x="380" y="520"/>
                  </a:lnTo>
                  <a:lnTo>
                    <a:pt x="358" y="569"/>
                  </a:lnTo>
                  <a:lnTo>
                    <a:pt x="340" y="622"/>
                  </a:lnTo>
                  <a:lnTo>
                    <a:pt x="327" y="676"/>
                  </a:lnTo>
                  <a:lnTo>
                    <a:pt x="315" y="731"/>
                  </a:lnTo>
                  <a:lnTo>
                    <a:pt x="307" y="787"/>
                  </a:lnTo>
                  <a:lnTo>
                    <a:pt x="301" y="844"/>
                  </a:lnTo>
                  <a:lnTo>
                    <a:pt x="298" y="899"/>
                  </a:lnTo>
                  <a:lnTo>
                    <a:pt x="297" y="954"/>
                  </a:lnTo>
                  <a:lnTo>
                    <a:pt x="298" y="1006"/>
                  </a:lnTo>
                  <a:lnTo>
                    <a:pt x="300" y="1055"/>
                  </a:lnTo>
                  <a:lnTo>
                    <a:pt x="304" y="1101"/>
                  </a:lnTo>
                  <a:lnTo>
                    <a:pt x="305" y="1131"/>
                  </a:lnTo>
                  <a:lnTo>
                    <a:pt x="300" y="1156"/>
                  </a:lnTo>
                  <a:lnTo>
                    <a:pt x="292" y="1179"/>
                  </a:lnTo>
                  <a:lnTo>
                    <a:pt x="281" y="1199"/>
                  </a:lnTo>
                  <a:lnTo>
                    <a:pt x="265" y="1215"/>
                  </a:lnTo>
                  <a:lnTo>
                    <a:pt x="246" y="1227"/>
                  </a:lnTo>
                  <a:lnTo>
                    <a:pt x="227" y="1237"/>
                  </a:lnTo>
                  <a:lnTo>
                    <a:pt x="205" y="1244"/>
                  </a:lnTo>
                  <a:lnTo>
                    <a:pt x="182" y="1247"/>
                  </a:lnTo>
                  <a:lnTo>
                    <a:pt x="158" y="1246"/>
                  </a:lnTo>
                  <a:lnTo>
                    <a:pt x="135" y="1244"/>
                  </a:lnTo>
                  <a:lnTo>
                    <a:pt x="112" y="1237"/>
                  </a:lnTo>
                  <a:lnTo>
                    <a:pt x="90" y="1227"/>
                  </a:lnTo>
                  <a:lnTo>
                    <a:pt x="69" y="1215"/>
                  </a:lnTo>
                  <a:lnTo>
                    <a:pt x="51" y="1198"/>
                  </a:lnTo>
                  <a:lnTo>
                    <a:pt x="34" y="1179"/>
                  </a:lnTo>
                  <a:lnTo>
                    <a:pt x="22" y="1156"/>
                  </a:lnTo>
                  <a:lnTo>
                    <a:pt x="12" y="1131"/>
                  </a:lnTo>
                  <a:lnTo>
                    <a:pt x="7" y="1101"/>
                  </a:lnTo>
                  <a:lnTo>
                    <a:pt x="2" y="1048"/>
                  </a:lnTo>
                  <a:lnTo>
                    <a:pt x="0" y="993"/>
                  </a:lnTo>
                  <a:lnTo>
                    <a:pt x="0" y="936"/>
                  </a:lnTo>
                  <a:lnTo>
                    <a:pt x="1" y="880"/>
                  </a:lnTo>
                  <a:lnTo>
                    <a:pt x="6" y="823"/>
                  </a:lnTo>
                  <a:lnTo>
                    <a:pt x="11" y="767"/>
                  </a:lnTo>
                  <a:lnTo>
                    <a:pt x="20" y="710"/>
                  </a:lnTo>
                  <a:lnTo>
                    <a:pt x="31" y="654"/>
                  </a:lnTo>
                  <a:lnTo>
                    <a:pt x="44" y="599"/>
                  </a:lnTo>
                  <a:lnTo>
                    <a:pt x="59" y="544"/>
                  </a:lnTo>
                  <a:lnTo>
                    <a:pt x="77" y="490"/>
                  </a:lnTo>
                  <a:lnTo>
                    <a:pt x="98" y="438"/>
                  </a:lnTo>
                  <a:lnTo>
                    <a:pt x="121" y="388"/>
                  </a:lnTo>
                  <a:lnTo>
                    <a:pt x="146" y="339"/>
                  </a:lnTo>
                  <a:lnTo>
                    <a:pt x="175" y="294"/>
                  </a:lnTo>
                  <a:lnTo>
                    <a:pt x="207" y="251"/>
                  </a:lnTo>
                  <a:lnTo>
                    <a:pt x="240" y="210"/>
                  </a:lnTo>
                  <a:lnTo>
                    <a:pt x="277" y="172"/>
                  </a:lnTo>
                  <a:lnTo>
                    <a:pt x="317" y="137"/>
                  </a:lnTo>
                  <a:lnTo>
                    <a:pt x="359" y="107"/>
                  </a:lnTo>
                  <a:lnTo>
                    <a:pt x="405" y="79"/>
                  </a:lnTo>
                  <a:lnTo>
                    <a:pt x="453" y="57"/>
                  </a:lnTo>
                  <a:lnTo>
                    <a:pt x="504" y="37"/>
                  </a:lnTo>
                  <a:lnTo>
                    <a:pt x="559" y="23"/>
                  </a:lnTo>
                  <a:lnTo>
                    <a:pt x="617" y="14"/>
                  </a:lnTo>
                  <a:lnTo>
                    <a:pt x="661" y="5"/>
                  </a:lnTo>
                  <a:lnTo>
                    <a:pt x="708" y="0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" name="Group 70"/>
          <p:cNvGrpSpPr/>
          <p:nvPr/>
        </p:nvGrpSpPr>
        <p:grpSpPr>
          <a:xfrm>
            <a:off x="7086841" y="3548337"/>
            <a:ext cx="1213615" cy="2929243"/>
            <a:chOff x="3949700" y="1112838"/>
            <a:chExt cx="1185863" cy="2862262"/>
          </a:xfrm>
          <a:solidFill>
            <a:srgbClr val="FFAA43"/>
          </a:solidFill>
        </p:grpSpPr>
        <p:sp>
          <p:nvSpPr>
            <p:cNvPr id="1048593" name="Freeform 6"/>
            <p:cNvSpPr/>
            <p:nvPr/>
          </p:nvSpPr>
          <p:spPr bwMode="auto">
            <a:xfrm>
              <a:off x="4302125" y="1112838"/>
              <a:ext cx="471488" cy="481013"/>
            </a:xfrm>
            <a:custGeom>
              <a:avLst/>
              <a:gdLst>
                <a:gd name="T0" fmla="*/ 298 w 595"/>
                <a:gd name="T1" fmla="*/ 0 h 608"/>
                <a:gd name="T2" fmla="*/ 342 w 595"/>
                <a:gd name="T3" fmla="*/ 4 h 608"/>
                <a:gd name="T4" fmla="*/ 383 w 595"/>
                <a:gd name="T5" fmla="*/ 14 h 608"/>
                <a:gd name="T6" fmla="*/ 423 w 595"/>
                <a:gd name="T7" fmla="*/ 29 h 608"/>
                <a:gd name="T8" fmla="*/ 459 w 595"/>
                <a:gd name="T9" fmla="*/ 50 h 608"/>
                <a:gd name="T10" fmla="*/ 492 w 595"/>
                <a:gd name="T11" fmla="*/ 76 h 608"/>
                <a:gd name="T12" fmla="*/ 522 w 595"/>
                <a:gd name="T13" fmla="*/ 105 h 608"/>
                <a:gd name="T14" fmla="*/ 547 w 595"/>
                <a:gd name="T15" fmla="*/ 139 h 608"/>
                <a:gd name="T16" fmla="*/ 567 w 595"/>
                <a:gd name="T17" fmla="*/ 177 h 608"/>
                <a:gd name="T18" fmla="*/ 583 w 595"/>
                <a:gd name="T19" fmla="*/ 217 h 608"/>
                <a:gd name="T20" fmla="*/ 592 w 595"/>
                <a:gd name="T21" fmla="*/ 260 h 608"/>
                <a:gd name="T22" fmla="*/ 595 w 595"/>
                <a:gd name="T23" fmla="*/ 305 h 608"/>
                <a:gd name="T24" fmla="*/ 592 w 595"/>
                <a:gd name="T25" fmla="*/ 350 h 608"/>
                <a:gd name="T26" fmla="*/ 583 w 595"/>
                <a:gd name="T27" fmla="*/ 392 h 608"/>
                <a:gd name="T28" fmla="*/ 567 w 595"/>
                <a:gd name="T29" fmla="*/ 433 h 608"/>
                <a:gd name="T30" fmla="*/ 547 w 595"/>
                <a:gd name="T31" fmla="*/ 470 h 608"/>
                <a:gd name="T32" fmla="*/ 522 w 595"/>
                <a:gd name="T33" fmla="*/ 503 h 608"/>
                <a:gd name="T34" fmla="*/ 492 w 595"/>
                <a:gd name="T35" fmla="*/ 534 h 608"/>
                <a:gd name="T36" fmla="*/ 459 w 595"/>
                <a:gd name="T37" fmla="*/ 559 h 608"/>
                <a:gd name="T38" fmla="*/ 423 w 595"/>
                <a:gd name="T39" fmla="*/ 580 h 608"/>
                <a:gd name="T40" fmla="*/ 383 w 595"/>
                <a:gd name="T41" fmla="*/ 595 h 608"/>
                <a:gd name="T42" fmla="*/ 342 w 595"/>
                <a:gd name="T43" fmla="*/ 604 h 608"/>
                <a:gd name="T44" fmla="*/ 298 w 595"/>
                <a:gd name="T45" fmla="*/ 608 h 608"/>
                <a:gd name="T46" fmla="*/ 254 w 595"/>
                <a:gd name="T47" fmla="*/ 604 h 608"/>
                <a:gd name="T48" fmla="*/ 212 w 595"/>
                <a:gd name="T49" fmla="*/ 595 h 608"/>
                <a:gd name="T50" fmla="*/ 172 w 595"/>
                <a:gd name="T51" fmla="*/ 580 h 608"/>
                <a:gd name="T52" fmla="*/ 136 w 595"/>
                <a:gd name="T53" fmla="*/ 559 h 608"/>
                <a:gd name="T54" fmla="*/ 103 w 595"/>
                <a:gd name="T55" fmla="*/ 534 h 608"/>
                <a:gd name="T56" fmla="*/ 73 w 595"/>
                <a:gd name="T57" fmla="*/ 503 h 608"/>
                <a:gd name="T58" fmla="*/ 48 w 595"/>
                <a:gd name="T59" fmla="*/ 470 h 608"/>
                <a:gd name="T60" fmla="*/ 28 w 595"/>
                <a:gd name="T61" fmla="*/ 433 h 608"/>
                <a:gd name="T62" fmla="*/ 13 w 595"/>
                <a:gd name="T63" fmla="*/ 392 h 608"/>
                <a:gd name="T64" fmla="*/ 4 w 595"/>
                <a:gd name="T65" fmla="*/ 350 h 608"/>
                <a:gd name="T66" fmla="*/ 0 w 595"/>
                <a:gd name="T67" fmla="*/ 305 h 608"/>
                <a:gd name="T68" fmla="*/ 4 w 595"/>
                <a:gd name="T69" fmla="*/ 260 h 608"/>
                <a:gd name="T70" fmla="*/ 13 w 595"/>
                <a:gd name="T71" fmla="*/ 217 h 608"/>
                <a:gd name="T72" fmla="*/ 28 w 595"/>
                <a:gd name="T73" fmla="*/ 177 h 608"/>
                <a:gd name="T74" fmla="*/ 48 w 595"/>
                <a:gd name="T75" fmla="*/ 139 h 608"/>
                <a:gd name="T76" fmla="*/ 73 w 595"/>
                <a:gd name="T77" fmla="*/ 105 h 608"/>
                <a:gd name="T78" fmla="*/ 103 w 595"/>
                <a:gd name="T79" fmla="*/ 76 h 608"/>
                <a:gd name="T80" fmla="*/ 136 w 595"/>
                <a:gd name="T81" fmla="*/ 50 h 608"/>
                <a:gd name="T82" fmla="*/ 172 w 595"/>
                <a:gd name="T83" fmla="*/ 29 h 608"/>
                <a:gd name="T84" fmla="*/ 212 w 595"/>
                <a:gd name="T85" fmla="*/ 14 h 608"/>
                <a:gd name="T86" fmla="*/ 254 w 595"/>
                <a:gd name="T87" fmla="*/ 4 h 608"/>
                <a:gd name="T88" fmla="*/ 298 w 595"/>
                <a:gd name="T8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5" h="608">
                  <a:moveTo>
                    <a:pt x="298" y="0"/>
                  </a:moveTo>
                  <a:lnTo>
                    <a:pt x="342" y="4"/>
                  </a:lnTo>
                  <a:lnTo>
                    <a:pt x="383" y="14"/>
                  </a:lnTo>
                  <a:lnTo>
                    <a:pt x="423" y="29"/>
                  </a:lnTo>
                  <a:lnTo>
                    <a:pt x="459" y="50"/>
                  </a:lnTo>
                  <a:lnTo>
                    <a:pt x="492" y="76"/>
                  </a:lnTo>
                  <a:lnTo>
                    <a:pt x="522" y="105"/>
                  </a:lnTo>
                  <a:lnTo>
                    <a:pt x="547" y="139"/>
                  </a:lnTo>
                  <a:lnTo>
                    <a:pt x="567" y="177"/>
                  </a:lnTo>
                  <a:lnTo>
                    <a:pt x="583" y="217"/>
                  </a:lnTo>
                  <a:lnTo>
                    <a:pt x="592" y="260"/>
                  </a:lnTo>
                  <a:lnTo>
                    <a:pt x="595" y="305"/>
                  </a:lnTo>
                  <a:lnTo>
                    <a:pt x="592" y="350"/>
                  </a:lnTo>
                  <a:lnTo>
                    <a:pt x="583" y="392"/>
                  </a:lnTo>
                  <a:lnTo>
                    <a:pt x="567" y="433"/>
                  </a:lnTo>
                  <a:lnTo>
                    <a:pt x="547" y="470"/>
                  </a:lnTo>
                  <a:lnTo>
                    <a:pt x="522" y="503"/>
                  </a:lnTo>
                  <a:lnTo>
                    <a:pt x="492" y="534"/>
                  </a:lnTo>
                  <a:lnTo>
                    <a:pt x="459" y="559"/>
                  </a:lnTo>
                  <a:lnTo>
                    <a:pt x="423" y="580"/>
                  </a:lnTo>
                  <a:lnTo>
                    <a:pt x="383" y="595"/>
                  </a:lnTo>
                  <a:lnTo>
                    <a:pt x="342" y="604"/>
                  </a:lnTo>
                  <a:lnTo>
                    <a:pt x="298" y="608"/>
                  </a:lnTo>
                  <a:lnTo>
                    <a:pt x="254" y="604"/>
                  </a:lnTo>
                  <a:lnTo>
                    <a:pt x="212" y="595"/>
                  </a:lnTo>
                  <a:lnTo>
                    <a:pt x="172" y="580"/>
                  </a:lnTo>
                  <a:lnTo>
                    <a:pt x="136" y="559"/>
                  </a:lnTo>
                  <a:lnTo>
                    <a:pt x="103" y="534"/>
                  </a:lnTo>
                  <a:lnTo>
                    <a:pt x="73" y="503"/>
                  </a:lnTo>
                  <a:lnTo>
                    <a:pt x="48" y="470"/>
                  </a:lnTo>
                  <a:lnTo>
                    <a:pt x="28" y="433"/>
                  </a:lnTo>
                  <a:lnTo>
                    <a:pt x="13" y="392"/>
                  </a:lnTo>
                  <a:lnTo>
                    <a:pt x="4" y="350"/>
                  </a:lnTo>
                  <a:lnTo>
                    <a:pt x="0" y="305"/>
                  </a:lnTo>
                  <a:lnTo>
                    <a:pt x="4" y="260"/>
                  </a:lnTo>
                  <a:lnTo>
                    <a:pt x="13" y="217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3" y="105"/>
                  </a:lnTo>
                  <a:lnTo>
                    <a:pt x="103" y="76"/>
                  </a:lnTo>
                  <a:lnTo>
                    <a:pt x="136" y="50"/>
                  </a:lnTo>
                  <a:lnTo>
                    <a:pt x="172" y="29"/>
                  </a:lnTo>
                  <a:lnTo>
                    <a:pt x="212" y="14"/>
                  </a:lnTo>
                  <a:lnTo>
                    <a:pt x="254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4" name="Freeform 7"/>
            <p:cNvSpPr/>
            <p:nvPr/>
          </p:nvSpPr>
          <p:spPr bwMode="auto">
            <a:xfrm>
              <a:off x="3949700" y="1701800"/>
              <a:ext cx="1185863" cy="2273300"/>
            </a:xfrm>
            <a:custGeom>
              <a:avLst/>
              <a:gdLst>
                <a:gd name="T0" fmla="*/ 844 w 1493"/>
                <a:gd name="T1" fmla="*/ 10 h 2865"/>
                <a:gd name="T2" fmla="*/ 1017 w 1493"/>
                <a:gd name="T3" fmla="*/ 48 h 2865"/>
                <a:gd name="T4" fmla="*/ 1160 w 1493"/>
                <a:gd name="T5" fmla="*/ 125 h 2865"/>
                <a:gd name="T6" fmla="*/ 1275 w 1493"/>
                <a:gd name="T7" fmla="*/ 236 h 2865"/>
                <a:gd name="T8" fmla="*/ 1364 w 1493"/>
                <a:gd name="T9" fmla="*/ 374 h 2865"/>
                <a:gd name="T10" fmla="*/ 1429 w 1493"/>
                <a:gd name="T11" fmla="*/ 532 h 2865"/>
                <a:gd name="T12" fmla="*/ 1471 w 1493"/>
                <a:gd name="T13" fmla="*/ 702 h 2865"/>
                <a:gd name="T14" fmla="*/ 1491 w 1493"/>
                <a:gd name="T15" fmla="*/ 876 h 2865"/>
                <a:gd name="T16" fmla="*/ 1491 w 1493"/>
                <a:gd name="T17" fmla="*/ 1046 h 2865"/>
                <a:gd name="T18" fmla="*/ 1471 w 1493"/>
                <a:gd name="T19" fmla="*/ 1156 h 2865"/>
                <a:gd name="T20" fmla="*/ 1424 w 1493"/>
                <a:gd name="T21" fmla="*/ 1214 h 2865"/>
                <a:gd name="T22" fmla="*/ 1358 w 1493"/>
                <a:gd name="T23" fmla="*/ 1243 h 2865"/>
                <a:gd name="T24" fmla="*/ 1287 w 1493"/>
                <a:gd name="T25" fmla="*/ 1243 h 2865"/>
                <a:gd name="T26" fmla="*/ 1228 w 1493"/>
                <a:gd name="T27" fmla="*/ 1215 h 2865"/>
                <a:gd name="T28" fmla="*/ 1192 w 1493"/>
                <a:gd name="T29" fmla="*/ 1156 h 2865"/>
                <a:gd name="T30" fmla="*/ 1193 w 1493"/>
                <a:gd name="T31" fmla="*/ 1057 h 2865"/>
                <a:gd name="T32" fmla="*/ 1195 w 1493"/>
                <a:gd name="T33" fmla="*/ 905 h 2865"/>
                <a:gd name="T34" fmla="*/ 1180 w 1493"/>
                <a:gd name="T35" fmla="*/ 740 h 2865"/>
                <a:gd name="T36" fmla="*/ 1139 w 1493"/>
                <a:gd name="T37" fmla="*/ 582 h 2865"/>
                <a:gd name="T38" fmla="*/ 1096 w 1493"/>
                <a:gd name="T39" fmla="*/ 706 h 2865"/>
                <a:gd name="T40" fmla="*/ 1106 w 1493"/>
                <a:gd name="T41" fmla="*/ 1164 h 2865"/>
                <a:gd name="T42" fmla="*/ 1110 w 1493"/>
                <a:gd name="T43" fmla="*/ 1942 h 2865"/>
                <a:gd name="T44" fmla="*/ 1127 w 1493"/>
                <a:gd name="T45" fmla="*/ 2729 h 2865"/>
                <a:gd name="T46" fmla="*/ 1097 w 1493"/>
                <a:gd name="T47" fmla="*/ 2804 h 2865"/>
                <a:gd name="T48" fmla="*/ 1039 w 1493"/>
                <a:gd name="T49" fmla="*/ 2850 h 2865"/>
                <a:gd name="T50" fmla="*/ 965 w 1493"/>
                <a:gd name="T51" fmla="*/ 2865 h 2865"/>
                <a:gd name="T52" fmla="*/ 890 w 1493"/>
                <a:gd name="T53" fmla="*/ 2849 h 2865"/>
                <a:gd name="T54" fmla="*/ 827 w 1493"/>
                <a:gd name="T55" fmla="*/ 2804 h 2865"/>
                <a:gd name="T56" fmla="*/ 792 w 1493"/>
                <a:gd name="T57" fmla="*/ 2729 h 2865"/>
                <a:gd name="T58" fmla="*/ 769 w 1493"/>
                <a:gd name="T59" fmla="*/ 1909 h 2865"/>
                <a:gd name="T60" fmla="*/ 716 w 1493"/>
                <a:gd name="T61" fmla="*/ 1909 h 2865"/>
                <a:gd name="T62" fmla="*/ 694 w 1493"/>
                <a:gd name="T63" fmla="*/ 2729 h 2865"/>
                <a:gd name="T64" fmla="*/ 658 w 1493"/>
                <a:gd name="T65" fmla="*/ 2804 h 2865"/>
                <a:gd name="T66" fmla="*/ 596 w 1493"/>
                <a:gd name="T67" fmla="*/ 2849 h 2865"/>
                <a:gd name="T68" fmla="*/ 522 w 1493"/>
                <a:gd name="T69" fmla="*/ 2865 h 2865"/>
                <a:gd name="T70" fmla="*/ 448 w 1493"/>
                <a:gd name="T71" fmla="*/ 2850 h 2865"/>
                <a:gd name="T72" fmla="*/ 388 w 1493"/>
                <a:gd name="T73" fmla="*/ 2804 h 2865"/>
                <a:gd name="T74" fmla="*/ 359 w 1493"/>
                <a:gd name="T75" fmla="*/ 2729 h 2865"/>
                <a:gd name="T76" fmla="*/ 376 w 1493"/>
                <a:gd name="T77" fmla="*/ 1942 h 2865"/>
                <a:gd name="T78" fmla="*/ 380 w 1493"/>
                <a:gd name="T79" fmla="*/ 1182 h 2865"/>
                <a:gd name="T80" fmla="*/ 380 w 1493"/>
                <a:gd name="T81" fmla="*/ 520 h 2865"/>
                <a:gd name="T82" fmla="*/ 327 w 1493"/>
                <a:gd name="T83" fmla="*/ 676 h 2865"/>
                <a:gd name="T84" fmla="*/ 301 w 1493"/>
                <a:gd name="T85" fmla="*/ 844 h 2865"/>
                <a:gd name="T86" fmla="*/ 298 w 1493"/>
                <a:gd name="T87" fmla="*/ 1006 h 2865"/>
                <a:gd name="T88" fmla="*/ 305 w 1493"/>
                <a:gd name="T89" fmla="*/ 1131 h 2865"/>
                <a:gd name="T90" fmla="*/ 281 w 1493"/>
                <a:gd name="T91" fmla="*/ 1199 h 2865"/>
                <a:gd name="T92" fmla="*/ 227 w 1493"/>
                <a:gd name="T93" fmla="*/ 1237 h 2865"/>
                <a:gd name="T94" fmla="*/ 158 w 1493"/>
                <a:gd name="T95" fmla="*/ 1246 h 2865"/>
                <a:gd name="T96" fmla="*/ 90 w 1493"/>
                <a:gd name="T97" fmla="*/ 1227 h 2865"/>
                <a:gd name="T98" fmla="*/ 34 w 1493"/>
                <a:gd name="T99" fmla="*/ 1179 h 2865"/>
                <a:gd name="T100" fmla="*/ 7 w 1493"/>
                <a:gd name="T101" fmla="*/ 1101 h 2865"/>
                <a:gd name="T102" fmla="*/ 0 w 1493"/>
                <a:gd name="T103" fmla="*/ 936 h 2865"/>
                <a:gd name="T104" fmla="*/ 11 w 1493"/>
                <a:gd name="T105" fmla="*/ 767 h 2865"/>
                <a:gd name="T106" fmla="*/ 44 w 1493"/>
                <a:gd name="T107" fmla="*/ 599 h 2865"/>
                <a:gd name="T108" fmla="*/ 98 w 1493"/>
                <a:gd name="T109" fmla="*/ 438 h 2865"/>
                <a:gd name="T110" fmla="*/ 175 w 1493"/>
                <a:gd name="T111" fmla="*/ 294 h 2865"/>
                <a:gd name="T112" fmla="*/ 277 w 1493"/>
                <a:gd name="T113" fmla="*/ 172 h 2865"/>
                <a:gd name="T114" fmla="*/ 405 w 1493"/>
                <a:gd name="T115" fmla="*/ 79 h 2865"/>
                <a:gd name="T116" fmla="*/ 559 w 1493"/>
                <a:gd name="T117" fmla="*/ 23 h 2865"/>
                <a:gd name="T118" fmla="*/ 708 w 1493"/>
                <a:gd name="T119" fmla="*/ 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3" h="2865">
                  <a:moveTo>
                    <a:pt x="754" y="0"/>
                  </a:moveTo>
                  <a:lnTo>
                    <a:pt x="799" y="4"/>
                  </a:lnTo>
                  <a:lnTo>
                    <a:pt x="844" y="10"/>
                  </a:lnTo>
                  <a:lnTo>
                    <a:pt x="904" y="17"/>
                  </a:lnTo>
                  <a:lnTo>
                    <a:pt x="963" y="30"/>
                  </a:lnTo>
                  <a:lnTo>
                    <a:pt x="1017" y="48"/>
                  </a:lnTo>
                  <a:lnTo>
                    <a:pt x="1067" y="69"/>
                  </a:lnTo>
                  <a:lnTo>
                    <a:pt x="1115" y="95"/>
                  </a:lnTo>
                  <a:lnTo>
                    <a:pt x="1160" y="125"/>
                  </a:lnTo>
                  <a:lnTo>
                    <a:pt x="1202" y="159"/>
                  </a:lnTo>
                  <a:lnTo>
                    <a:pt x="1240" y="196"/>
                  </a:lnTo>
                  <a:lnTo>
                    <a:pt x="1275" y="236"/>
                  </a:lnTo>
                  <a:lnTo>
                    <a:pt x="1308" y="280"/>
                  </a:lnTo>
                  <a:lnTo>
                    <a:pt x="1338" y="326"/>
                  </a:lnTo>
                  <a:lnTo>
                    <a:pt x="1364" y="374"/>
                  </a:lnTo>
                  <a:lnTo>
                    <a:pt x="1390" y="426"/>
                  </a:lnTo>
                  <a:lnTo>
                    <a:pt x="1411" y="477"/>
                  </a:lnTo>
                  <a:lnTo>
                    <a:pt x="1429" y="532"/>
                  </a:lnTo>
                  <a:lnTo>
                    <a:pt x="1446" y="587"/>
                  </a:lnTo>
                  <a:lnTo>
                    <a:pt x="1460" y="645"/>
                  </a:lnTo>
                  <a:lnTo>
                    <a:pt x="1471" y="702"/>
                  </a:lnTo>
                  <a:lnTo>
                    <a:pt x="1480" y="759"/>
                  </a:lnTo>
                  <a:lnTo>
                    <a:pt x="1487" y="818"/>
                  </a:lnTo>
                  <a:lnTo>
                    <a:pt x="1491" y="876"/>
                  </a:lnTo>
                  <a:lnTo>
                    <a:pt x="1493" y="933"/>
                  </a:lnTo>
                  <a:lnTo>
                    <a:pt x="1493" y="990"/>
                  </a:lnTo>
                  <a:lnTo>
                    <a:pt x="1491" y="1046"/>
                  </a:lnTo>
                  <a:lnTo>
                    <a:pt x="1485" y="1101"/>
                  </a:lnTo>
                  <a:lnTo>
                    <a:pt x="1481" y="1131"/>
                  </a:lnTo>
                  <a:lnTo>
                    <a:pt x="1471" y="1156"/>
                  </a:lnTo>
                  <a:lnTo>
                    <a:pt x="1458" y="1179"/>
                  </a:lnTo>
                  <a:lnTo>
                    <a:pt x="1443" y="1198"/>
                  </a:lnTo>
                  <a:lnTo>
                    <a:pt x="1424" y="1214"/>
                  </a:lnTo>
                  <a:lnTo>
                    <a:pt x="1403" y="1227"/>
                  </a:lnTo>
                  <a:lnTo>
                    <a:pt x="1381" y="1236"/>
                  </a:lnTo>
                  <a:lnTo>
                    <a:pt x="1358" y="1243"/>
                  </a:lnTo>
                  <a:lnTo>
                    <a:pt x="1334" y="1246"/>
                  </a:lnTo>
                  <a:lnTo>
                    <a:pt x="1311" y="1246"/>
                  </a:lnTo>
                  <a:lnTo>
                    <a:pt x="1287" y="1243"/>
                  </a:lnTo>
                  <a:lnTo>
                    <a:pt x="1267" y="1237"/>
                  </a:lnTo>
                  <a:lnTo>
                    <a:pt x="1246" y="1227"/>
                  </a:lnTo>
                  <a:lnTo>
                    <a:pt x="1228" y="1215"/>
                  </a:lnTo>
                  <a:lnTo>
                    <a:pt x="1213" y="1199"/>
                  </a:lnTo>
                  <a:lnTo>
                    <a:pt x="1200" y="1179"/>
                  </a:lnTo>
                  <a:lnTo>
                    <a:pt x="1192" y="1156"/>
                  </a:lnTo>
                  <a:lnTo>
                    <a:pt x="1188" y="1131"/>
                  </a:lnTo>
                  <a:lnTo>
                    <a:pt x="1188" y="1101"/>
                  </a:lnTo>
                  <a:lnTo>
                    <a:pt x="1193" y="1057"/>
                  </a:lnTo>
                  <a:lnTo>
                    <a:pt x="1195" y="1008"/>
                  </a:lnTo>
                  <a:lnTo>
                    <a:pt x="1196" y="958"/>
                  </a:lnTo>
                  <a:lnTo>
                    <a:pt x="1195" y="905"/>
                  </a:lnTo>
                  <a:lnTo>
                    <a:pt x="1192" y="850"/>
                  </a:lnTo>
                  <a:lnTo>
                    <a:pt x="1186" y="795"/>
                  </a:lnTo>
                  <a:lnTo>
                    <a:pt x="1180" y="740"/>
                  </a:lnTo>
                  <a:lnTo>
                    <a:pt x="1169" y="686"/>
                  </a:lnTo>
                  <a:lnTo>
                    <a:pt x="1155" y="632"/>
                  </a:lnTo>
                  <a:lnTo>
                    <a:pt x="1139" y="582"/>
                  </a:lnTo>
                  <a:lnTo>
                    <a:pt x="1119" y="532"/>
                  </a:lnTo>
                  <a:lnTo>
                    <a:pt x="1096" y="488"/>
                  </a:lnTo>
                  <a:lnTo>
                    <a:pt x="1096" y="706"/>
                  </a:lnTo>
                  <a:lnTo>
                    <a:pt x="1099" y="924"/>
                  </a:lnTo>
                  <a:lnTo>
                    <a:pt x="1101" y="1143"/>
                  </a:lnTo>
                  <a:lnTo>
                    <a:pt x="1106" y="1164"/>
                  </a:lnTo>
                  <a:lnTo>
                    <a:pt x="1107" y="1187"/>
                  </a:lnTo>
                  <a:lnTo>
                    <a:pt x="1108" y="1565"/>
                  </a:lnTo>
                  <a:lnTo>
                    <a:pt x="1110" y="1942"/>
                  </a:lnTo>
                  <a:lnTo>
                    <a:pt x="1116" y="2319"/>
                  </a:lnTo>
                  <a:lnTo>
                    <a:pt x="1128" y="2698"/>
                  </a:lnTo>
                  <a:lnTo>
                    <a:pt x="1127" y="2729"/>
                  </a:lnTo>
                  <a:lnTo>
                    <a:pt x="1121" y="2758"/>
                  </a:lnTo>
                  <a:lnTo>
                    <a:pt x="1111" y="2783"/>
                  </a:lnTo>
                  <a:lnTo>
                    <a:pt x="1097" y="2804"/>
                  </a:lnTo>
                  <a:lnTo>
                    <a:pt x="1081" y="2823"/>
                  </a:lnTo>
                  <a:lnTo>
                    <a:pt x="1061" y="2838"/>
                  </a:lnTo>
                  <a:lnTo>
                    <a:pt x="1039" y="2850"/>
                  </a:lnTo>
                  <a:lnTo>
                    <a:pt x="1015" y="2858"/>
                  </a:lnTo>
                  <a:lnTo>
                    <a:pt x="990" y="2864"/>
                  </a:lnTo>
                  <a:lnTo>
                    <a:pt x="965" y="2865"/>
                  </a:lnTo>
                  <a:lnTo>
                    <a:pt x="940" y="2863"/>
                  </a:lnTo>
                  <a:lnTo>
                    <a:pt x="914" y="2858"/>
                  </a:lnTo>
                  <a:lnTo>
                    <a:pt x="890" y="2849"/>
                  </a:lnTo>
                  <a:lnTo>
                    <a:pt x="867" y="2838"/>
                  </a:lnTo>
                  <a:lnTo>
                    <a:pt x="846" y="2823"/>
                  </a:lnTo>
                  <a:lnTo>
                    <a:pt x="827" y="2804"/>
                  </a:lnTo>
                  <a:lnTo>
                    <a:pt x="812" y="2783"/>
                  </a:lnTo>
                  <a:lnTo>
                    <a:pt x="800" y="2757"/>
                  </a:lnTo>
                  <a:lnTo>
                    <a:pt x="792" y="2729"/>
                  </a:lnTo>
                  <a:lnTo>
                    <a:pt x="788" y="2698"/>
                  </a:lnTo>
                  <a:lnTo>
                    <a:pt x="776" y="2302"/>
                  </a:lnTo>
                  <a:lnTo>
                    <a:pt x="769" y="1909"/>
                  </a:lnTo>
                  <a:lnTo>
                    <a:pt x="767" y="1513"/>
                  </a:lnTo>
                  <a:lnTo>
                    <a:pt x="719" y="1513"/>
                  </a:lnTo>
                  <a:lnTo>
                    <a:pt x="716" y="1909"/>
                  </a:lnTo>
                  <a:lnTo>
                    <a:pt x="711" y="2302"/>
                  </a:lnTo>
                  <a:lnTo>
                    <a:pt x="698" y="2698"/>
                  </a:lnTo>
                  <a:lnTo>
                    <a:pt x="694" y="2729"/>
                  </a:lnTo>
                  <a:lnTo>
                    <a:pt x="686" y="2757"/>
                  </a:lnTo>
                  <a:lnTo>
                    <a:pt x="673" y="2783"/>
                  </a:lnTo>
                  <a:lnTo>
                    <a:pt x="658" y="2804"/>
                  </a:lnTo>
                  <a:lnTo>
                    <a:pt x="639" y="2823"/>
                  </a:lnTo>
                  <a:lnTo>
                    <a:pt x="618" y="2838"/>
                  </a:lnTo>
                  <a:lnTo>
                    <a:pt x="596" y="2849"/>
                  </a:lnTo>
                  <a:lnTo>
                    <a:pt x="572" y="2858"/>
                  </a:lnTo>
                  <a:lnTo>
                    <a:pt x="547" y="2863"/>
                  </a:lnTo>
                  <a:lnTo>
                    <a:pt x="522" y="2865"/>
                  </a:lnTo>
                  <a:lnTo>
                    <a:pt x="496" y="2864"/>
                  </a:lnTo>
                  <a:lnTo>
                    <a:pt x="471" y="2858"/>
                  </a:lnTo>
                  <a:lnTo>
                    <a:pt x="448" y="2850"/>
                  </a:lnTo>
                  <a:lnTo>
                    <a:pt x="426" y="2838"/>
                  </a:lnTo>
                  <a:lnTo>
                    <a:pt x="406" y="2823"/>
                  </a:lnTo>
                  <a:lnTo>
                    <a:pt x="388" y="2804"/>
                  </a:lnTo>
                  <a:lnTo>
                    <a:pt x="375" y="2783"/>
                  </a:lnTo>
                  <a:lnTo>
                    <a:pt x="365" y="2758"/>
                  </a:lnTo>
                  <a:lnTo>
                    <a:pt x="359" y="2729"/>
                  </a:lnTo>
                  <a:lnTo>
                    <a:pt x="358" y="2698"/>
                  </a:lnTo>
                  <a:lnTo>
                    <a:pt x="370" y="2319"/>
                  </a:lnTo>
                  <a:lnTo>
                    <a:pt x="376" y="1942"/>
                  </a:lnTo>
                  <a:lnTo>
                    <a:pt x="379" y="1565"/>
                  </a:lnTo>
                  <a:lnTo>
                    <a:pt x="380" y="1187"/>
                  </a:lnTo>
                  <a:lnTo>
                    <a:pt x="380" y="1182"/>
                  </a:lnTo>
                  <a:lnTo>
                    <a:pt x="380" y="1177"/>
                  </a:lnTo>
                  <a:lnTo>
                    <a:pt x="380" y="1155"/>
                  </a:lnTo>
                  <a:lnTo>
                    <a:pt x="380" y="520"/>
                  </a:lnTo>
                  <a:lnTo>
                    <a:pt x="358" y="569"/>
                  </a:lnTo>
                  <a:lnTo>
                    <a:pt x="340" y="622"/>
                  </a:lnTo>
                  <a:lnTo>
                    <a:pt x="327" y="676"/>
                  </a:lnTo>
                  <a:lnTo>
                    <a:pt x="315" y="731"/>
                  </a:lnTo>
                  <a:lnTo>
                    <a:pt x="307" y="787"/>
                  </a:lnTo>
                  <a:lnTo>
                    <a:pt x="301" y="844"/>
                  </a:lnTo>
                  <a:lnTo>
                    <a:pt x="298" y="899"/>
                  </a:lnTo>
                  <a:lnTo>
                    <a:pt x="297" y="954"/>
                  </a:lnTo>
                  <a:lnTo>
                    <a:pt x="298" y="1006"/>
                  </a:lnTo>
                  <a:lnTo>
                    <a:pt x="300" y="1055"/>
                  </a:lnTo>
                  <a:lnTo>
                    <a:pt x="304" y="1101"/>
                  </a:lnTo>
                  <a:lnTo>
                    <a:pt x="305" y="1131"/>
                  </a:lnTo>
                  <a:lnTo>
                    <a:pt x="300" y="1156"/>
                  </a:lnTo>
                  <a:lnTo>
                    <a:pt x="292" y="1179"/>
                  </a:lnTo>
                  <a:lnTo>
                    <a:pt x="281" y="1199"/>
                  </a:lnTo>
                  <a:lnTo>
                    <a:pt x="265" y="1215"/>
                  </a:lnTo>
                  <a:lnTo>
                    <a:pt x="246" y="1227"/>
                  </a:lnTo>
                  <a:lnTo>
                    <a:pt x="227" y="1237"/>
                  </a:lnTo>
                  <a:lnTo>
                    <a:pt x="205" y="1244"/>
                  </a:lnTo>
                  <a:lnTo>
                    <a:pt x="182" y="1247"/>
                  </a:lnTo>
                  <a:lnTo>
                    <a:pt x="158" y="1246"/>
                  </a:lnTo>
                  <a:lnTo>
                    <a:pt x="135" y="1244"/>
                  </a:lnTo>
                  <a:lnTo>
                    <a:pt x="112" y="1237"/>
                  </a:lnTo>
                  <a:lnTo>
                    <a:pt x="90" y="1227"/>
                  </a:lnTo>
                  <a:lnTo>
                    <a:pt x="69" y="1215"/>
                  </a:lnTo>
                  <a:lnTo>
                    <a:pt x="51" y="1198"/>
                  </a:lnTo>
                  <a:lnTo>
                    <a:pt x="34" y="1179"/>
                  </a:lnTo>
                  <a:lnTo>
                    <a:pt x="22" y="1156"/>
                  </a:lnTo>
                  <a:lnTo>
                    <a:pt x="12" y="1131"/>
                  </a:lnTo>
                  <a:lnTo>
                    <a:pt x="7" y="1101"/>
                  </a:lnTo>
                  <a:lnTo>
                    <a:pt x="2" y="1048"/>
                  </a:lnTo>
                  <a:lnTo>
                    <a:pt x="0" y="993"/>
                  </a:lnTo>
                  <a:lnTo>
                    <a:pt x="0" y="936"/>
                  </a:lnTo>
                  <a:lnTo>
                    <a:pt x="1" y="880"/>
                  </a:lnTo>
                  <a:lnTo>
                    <a:pt x="6" y="823"/>
                  </a:lnTo>
                  <a:lnTo>
                    <a:pt x="11" y="767"/>
                  </a:lnTo>
                  <a:lnTo>
                    <a:pt x="20" y="710"/>
                  </a:lnTo>
                  <a:lnTo>
                    <a:pt x="31" y="654"/>
                  </a:lnTo>
                  <a:lnTo>
                    <a:pt x="44" y="599"/>
                  </a:lnTo>
                  <a:lnTo>
                    <a:pt x="59" y="544"/>
                  </a:lnTo>
                  <a:lnTo>
                    <a:pt x="77" y="490"/>
                  </a:lnTo>
                  <a:lnTo>
                    <a:pt x="98" y="438"/>
                  </a:lnTo>
                  <a:lnTo>
                    <a:pt x="121" y="388"/>
                  </a:lnTo>
                  <a:lnTo>
                    <a:pt x="146" y="339"/>
                  </a:lnTo>
                  <a:lnTo>
                    <a:pt x="175" y="294"/>
                  </a:lnTo>
                  <a:lnTo>
                    <a:pt x="207" y="251"/>
                  </a:lnTo>
                  <a:lnTo>
                    <a:pt x="240" y="210"/>
                  </a:lnTo>
                  <a:lnTo>
                    <a:pt x="277" y="172"/>
                  </a:lnTo>
                  <a:lnTo>
                    <a:pt x="317" y="137"/>
                  </a:lnTo>
                  <a:lnTo>
                    <a:pt x="359" y="107"/>
                  </a:lnTo>
                  <a:lnTo>
                    <a:pt x="405" y="79"/>
                  </a:lnTo>
                  <a:lnTo>
                    <a:pt x="453" y="57"/>
                  </a:lnTo>
                  <a:lnTo>
                    <a:pt x="504" y="37"/>
                  </a:lnTo>
                  <a:lnTo>
                    <a:pt x="559" y="23"/>
                  </a:lnTo>
                  <a:lnTo>
                    <a:pt x="617" y="14"/>
                  </a:lnTo>
                  <a:lnTo>
                    <a:pt x="661" y="5"/>
                  </a:lnTo>
                  <a:lnTo>
                    <a:pt x="708" y="0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73"/>
          <p:cNvGrpSpPr/>
          <p:nvPr/>
        </p:nvGrpSpPr>
        <p:grpSpPr>
          <a:xfrm>
            <a:off x="9931624" y="3548338"/>
            <a:ext cx="1213615" cy="2929243"/>
            <a:chOff x="3949700" y="1112838"/>
            <a:chExt cx="1185863" cy="2862262"/>
          </a:xfrm>
          <a:solidFill>
            <a:srgbClr val="FFAA43"/>
          </a:solidFill>
        </p:grpSpPr>
        <p:sp>
          <p:nvSpPr>
            <p:cNvPr id="1048595" name="Freeform 6"/>
            <p:cNvSpPr/>
            <p:nvPr/>
          </p:nvSpPr>
          <p:spPr bwMode="auto">
            <a:xfrm>
              <a:off x="4302125" y="1112838"/>
              <a:ext cx="471488" cy="481013"/>
            </a:xfrm>
            <a:custGeom>
              <a:avLst/>
              <a:gdLst>
                <a:gd name="T0" fmla="*/ 298 w 595"/>
                <a:gd name="T1" fmla="*/ 0 h 608"/>
                <a:gd name="T2" fmla="*/ 342 w 595"/>
                <a:gd name="T3" fmla="*/ 4 h 608"/>
                <a:gd name="T4" fmla="*/ 383 w 595"/>
                <a:gd name="T5" fmla="*/ 14 h 608"/>
                <a:gd name="T6" fmla="*/ 423 w 595"/>
                <a:gd name="T7" fmla="*/ 29 h 608"/>
                <a:gd name="T8" fmla="*/ 459 w 595"/>
                <a:gd name="T9" fmla="*/ 50 h 608"/>
                <a:gd name="T10" fmla="*/ 492 w 595"/>
                <a:gd name="T11" fmla="*/ 76 h 608"/>
                <a:gd name="T12" fmla="*/ 522 w 595"/>
                <a:gd name="T13" fmla="*/ 105 h 608"/>
                <a:gd name="T14" fmla="*/ 547 w 595"/>
                <a:gd name="T15" fmla="*/ 139 h 608"/>
                <a:gd name="T16" fmla="*/ 567 w 595"/>
                <a:gd name="T17" fmla="*/ 177 h 608"/>
                <a:gd name="T18" fmla="*/ 583 w 595"/>
                <a:gd name="T19" fmla="*/ 217 h 608"/>
                <a:gd name="T20" fmla="*/ 592 w 595"/>
                <a:gd name="T21" fmla="*/ 260 h 608"/>
                <a:gd name="T22" fmla="*/ 595 w 595"/>
                <a:gd name="T23" fmla="*/ 305 h 608"/>
                <a:gd name="T24" fmla="*/ 592 w 595"/>
                <a:gd name="T25" fmla="*/ 350 h 608"/>
                <a:gd name="T26" fmla="*/ 583 w 595"/>
                <a:gd name="T27" fmla="*/ 392 h 608"/>
                <a:gd name="T28" fmla="*/ 567 w 595"/>
                <a:gd name="T29" fmla="*/ 433 h 608"/>
                <a:gd name="T30" fmla="*/ 547 w 595"/>
                <a:gd name="T31" fmla="*/ 470 h 608"/>
                <a:gd name="T32" fmla="*/ 522 w 595"/>
                <a:gd name="T33" fmla="*/ 503 h 608"/>
                <a:gd name="T34" fmla="*/ 492 w 595"/>
                <a:gd name="T35" fmla="*/ 534 h 608"/>
                <a:gd name="T36" fmla="*/ 459 w 595"/>
                <a:gd name="T37" fmla="*/ 559 h 608"/>
                <a:gd name="T38" fmla="*/ 423 w 595"/>
                <a:gd name="T39" fmla="*/ 580 h 608"/>
                <a:gd name="T40" fmla="*/ 383 w 595"/>
                <a:gd name="T41" fmla="*/ 595 h 608"/>
                <a:gd name="T42" fmla="*/ 342 w 595"/>
                <a:gd name="T43" fmla="*/ 604 h 608"/>
                <a:gd name="T44" fmla="*/ 298 w 595"/>
                <a:gd name="T45" fmla="*/ 608 h 608"/>
                <a:gd name="T46" fmla="*/ 254 w 595"/>
                <a:gd name="T47" fmla="*/ 604 h 608"/>
                <a:gd name="T48" fmla="*/ 212 w 595"/>
                <a:gd name="T49" fmla="*/ 595 h 608"/>
                <a:gd name="T50" fmla="*/ 172 w 595"/>
                <a:gd name="T51" fmla="*/ 580 h 608"/>
                <a:gd name="T52" fmla="*/ 136 w 595"/>
                <a:gd name="T53" fmla="*/ 559 h 608"/>
                <a:gd name="T54" fmla="*/ 103 w 595"/>
                <a:gd name="T55" fmla="*/ 534 h 608"/>
                <a:gd name="T56" fmla="*/ 73 w 595"/>
                <a:gd name="T57" fmla="*/ 503 h 608"/>
                <a:gd name="T58" fmla="*/ 48 w 595"/>
                <a:gd name="T59" fmla="*/ 470 h 608"/>
                <a:gd name="T60" fmla="*/ 28 w 595"/>
                <a:gd name="T61" fmla="*/ 433 h 608"/>
                <a:gd name="T62" fmla="*/ 13 w 595"/>
                <a:gd name="T63" fmla="*/ 392 h 608"/>
                <a:gd name="T64" fmla="*/ 4 w 595"/>
                <a:gd name="T65" fmla="*/ 350 h 608"/>
                <a:gd name="T66" fmla="*/ 0 w 595"/>
                <a:gd name="T67" fmla="*/ 305 h 608"/>
                <a:gd name="T68" fmla="*/ 4 w 595"/>
                <a:gd name="T69" fmla="*/ 260 h 608"/>
                <a:gd name="T70" fmla="*/ 13 w 595"/>
                <a:gd name="T71" fmla="*/ 217 h 608"/>
                <a:gd name="T72" fmla="*/ 28 w 595"/>
                <a:gd name="T73" fmla="*/ 177 h 608"/>
                <a:gd name="T74" fmla="*/ 48 w 595"/>
                <a:gd name="T75" fmla="*/ 139 h 608"/>
                <a:gd name="T76" fmla="*/ 73 w 595"/>
                <a:gd name="T77" fmla="*/ 105 h 608"/>
                <a:gd name="T78" fmla="*/ 103 w 595"/>
                <a:gd name="T79" fmla="*/ 76 h 608"/>
                <a:gd name="T80" fmla="*/ 136 w 595"/>
                <a:gd name="T81" fmla="*/ 50 h 608"/>
                <a:gd name="T82" fmla="*/ 172 w 595"/>
                <a:gd name="T83" fmla="*/ 29 h 608"/>
                <a:gd name="T84" fmla="*/ 212 w 595"/>
                <a:gd name="T85" fmla="*/ 14 h 608"/>
                <a:gd name="T86" fmla="*/ 254 w 595"/>
                <a:gd name="T87" fmla="*/ 4 h 608"/>
                <a:gd name="T88" fmla="*/ 298 w 595"/>
                <a:gd name="T8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5" h="608">
                  <a:moveTo>
                    <a:pt x="298" y="0"/>
                  </a:moveTo>
                  <a:lnTo>
                    <a:pt x="342" y="4"/>
                  </a:lnTo>
                  <a:lnTo>
                    <a:pt x="383" y="14"/>
                  </a:lnTo>
                  <a:lnTo>
                    <a:pt x="423" y="29"/>
                  </a:lnTo>
                  <a:lnTo>
                    <a:pt x="459" y="50"/>
                  </a:lnTo>
                  <a:lnTo>
                    <a:pt x="492" y="76"/>
                  </a:lnTo>
                  <a:lnTo>
                    <a:pt x="522" y="105"/>
                  </a:lnTo>
                  <a:lnTo>
                    <a:pt x="547" y="139"/>
                  </a:lnTo>
                  <a:lnTo>
                    <a:pt x="567" y="177"/>
                  </a:lnTo>
                  <a:lnTo>
                    <a:pt x="583" y="217"/>
                  </a:lnTo>
                  <a:lnTo>
                    <a:pt x="592" y="260"/>
                  </a:lnTo>
                  <a:lnTo>
                    <a:pt x="595" y="305"/>
                  </a:lnTo>
                  <a:lnTo>
                    <a:pt x="592" y="350"/>
                  </a:lnTo>
                  <a:lnTo>
                    <a:pt x="583" y="392"/>
                  </a:lnTo>
                  <a:lnTo>
                    <a:pt x="567" y="433"/>
                  </a:lnTo>
                  <a:lnTo>
                    <a:pt x="547" y="470"/>
                  </a:lnTo>
                  <a:lnTo>
                    <a:pt x="522" y="503"/>
                  </a:lnTo>
                  <a:lnTo>
                    <a:pt x="492" y="534"/>
                  </a:lnTo>
                  <a:lnTo>
                    <a:pt x="459" y="559"/>
                  </a:lnTo>
                  <a:lnTo>
                    <a:pt x="423" y="580"/>
                  </a:lnTo>
                  <a:lnTo>
                    <a:pt x="383" y="595"/>
                  </a:lnTo>
                  <a:lnTo>
                    <a:pt x="342" y="604"/>
                  </a:lnTo>
                  <a:lnTo>
                    <a:pt x="298" y="608"/>
                  </a:lnTo>
                  <a:lnTo>
                    <a:pt x="254" y="604"/>
                  </a:lnTo>
                  <a:lnTo>
                    <a:pt x="212" y="595"/>
                  </a:lnTo>
                  <a:lnTo>
                    <a:pt x="172" y="580"/>
                  </a:lnTo>
                  <a:lnTo>
                    <a:pt x="136" y="559"/>
                  </a:lnTo>
                  <a:lnTo>
                    <a:pt x="103" y="534"/>
                  </a:lnTo>
                  <a:lnTo>
                    <a:pt x="73" y="503"/>
                  </a:lnTo>
                  <a:lnTo>
                    <a:pt x="48" y="470"/>
                  </a:lnTo>
                  <a:lnTo>
                    <a:pt x="28" y="433"/>
                  </a:lnTo>
                  <a:lnTo>
                    <a:pt x="13" y="392"/>
                  </a:lnTo>
                  <a:lnTo>
                    <a:pt x="4" y="350"/>
                  </a:lnTo>
                  <a:lnTo>
                    <a:pt x="0" y="305"/>
                  </a:lnTo>
                  <a:lnTo>
                    <a:pt x="4" y="260"/>
                  </a:lnTo>
                  <a:lnTo>
                    <a:pt x="13" y="217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3" y="105"/>
                  </a:lnTo>
                  <a:lnTo>
                    <a:pt x="103" y="76"/>
                  </a:lnTo>
                  <a:lnTo>
                    <a:pt x="136" y="50"/>
                  </a:lnTo>
                  <a:lnTo>
                    <a:pt x="172" y="29"/>
                  </a:lnTo>
                  <a:lnTo>
                    <a:pt x="212" y="14"/>
                  </a:lnTo>
                  <a:lnTo>
                    <a:pt x="254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6" name="Freeform 7"/>
            <p:cNvSpPr/>
            <p:nvPr/>
          </p:nvSpPr>
          <p:spPr bwMode="auto">
            <a:xfrm>
              <a:off x="3949700" y="1701800"/>
              <a:ext cx="1185863" cy="2273300"/>
            </a:xfrm>
            <a:custGeom>
              <a:avLst/>
              <a:gdLst>
                <a:gd name="T0" fmla="*/ 844 w 1493"/>
                <a:gd name="T1" fmla="*/ 10 h 2865"/>
                <a:gd name="T2" fmla="*/ 1017 w 1493"/>
                <a:gd name="T3" fmla="*/ 48 h 2865"/>
                <a:gd name="T4" fmla="*/ 1160 w 1493"/>
                <a:gd name="T5" fmla="*/ 125 h 2865"/>
                <a:gd name="T6" fmla="*/ 1275 w 1493"/>
                <a:gd name="T7" fmla="*/ 236 h 2865"/>
                <a:gd name="T8" fmla="*/ 1364 w 1493"/>
                <a:gd name="T9" fmla="*/ 374 h 2865"/>
                <a:gd name="T10" fmla="*/ 1429 w 1493"/>
                <a:gd name="T11" fmla="*/ 532 h 2865"/>
                <a:gd name="T12" fmla="*/ 1471 w 1493"/>
                <a:gd name="T13" fmla="*/ 702 h 2865"/>
                <a:gd name="T14" fmla="*/ 1491 w 1493"/>
                <a:gd name="T15" fmla="*/ 876 h 2865"/>
                <a:gd name="T16" fmla="*/ 1491 w 1493"/>
                <a:gd name="T17" fmla="*/ 1046 h 2865"/>
                <a:gd name="T18" fmla="*/ 1471 w 1493"/>
                <a:gd name="T19" fmla="*/ 1156 h 2865"/>
                <a:gd name="T20" fmla="*/ 1424 w 1493"/>
                <a:gd name="T21" fmla="*/ 1214 h 2865"/>
                <a:gd name="T22" fmla="*/ 1358 w 1493"/>
                <a:gd name="T23" fmla="*/ 1243 h 2865"/>
                <a:gd name="T24" fmla="*/ 1287 w 1493"/>
                <a:gd name="T25" fmla="*/ 1243 h 2865"/>
                <a:gd name="T26" fmla="*/ 1228 w 1493"/>
                <a:gd name="T27" fmla="*/ 1215 h 2865"/>
                <a:gd name="T28" fmla="*/ 1192 w 1493"/>
                <a:gd name="T29" fmla="*/ 1156 h 2865"/>
                <a:gd name="T30" fmla="*/ 1193 w 1493"/>
                <a:gd name="T31" fmla="*/ 1057 h 2865"/>
                <a:gd name="T32" fmla="*/ 1195 w 1493"/>
                <a:gd name="T33" fmla="*/ 905 h 2865"/>
                <a:gd name="T34" fmla="*/ 1180 w 1493"/>
                <a:gd name="T35" fmla="*/ 740 h 2865"/>
                <a:gd name="T36" fmla="*/ 1139 w 1493"/>
                <a:gd name="T37" fmla="*/ 582 h 2865"/>
                <a:gd name="T38" fmla="*/ 1096 w 1493"/>
                <a:gd name="T39" fmla="*/ 706 h 2865"/>
                <a:gd name="T40" fmla="*/ 1106 w 1493"/>
                <a:gd name="T41" fmla="*/ 1164 h 2865"/>
                <a:gd name="T42" fmla="*/ 1110 w 1493"/>
                <a:gd name="T43" fmla="*/ 1942 h 2865"/>
                <a:gd name="T44" fmla="*/ 1127 w 1493"/>
                <a:gd name="T45" fmla="*/ 2729 h 2865"/>
                <a:gd name="T46" fmla="*/ 1097 w 1493"/>
                <a:gd name="T47" fmla="*/ 2804 h 2865"/>
                <a:gd name="T48" fmla="*/ 1039 w 1493"/>
                <a:gd name="T49" fmla="*/ 2850 h 2865"/>
                <a:gd name="T50" fmla="*/ 965 w 1493"/>
                <a:gd name="T51" fmla="*/ 2865 h 2865"/>
                <a:gd name="T52" fmla="*/ 890 w 1493"/>
                <a:gd name="T53" fmla="*/ 2849 h 2865"/>
                <a:gd name="T54" fmla="*/ 827 w 1493"/>
                <a:gd name="T55" fmla="*/ 2804 h 2865"/>
                <a:gd name="T56" fmla="*/ 792 w 1493"/>
                <a:gd name="T57" fmla="*/ 2729 h 2865"/>
                <a:gd name="T58" fmla="*/ 769 w 1493"/>
                <a:gd name="T59" fmla="*/ 1909 h 2865"/>
                <a:gd name="T60" fmla="*/ 716 w 1493"/>
                <a:gd name="T61" fmla="*/ 1909 h 2865"/>
                <a:gd name="T62" fmla="*/ 694 w 1493"/>
                <a:gd name="T63" fmla="*/ 2729 h 2865"/>
                <a:gd name="T64" fmla="*/ 658 w 1493"/>
                <a:gd name="T65" fmla="*/ 2804 h 2865"/>
                <a:gd name="T66" fmla="*/ 596 w 1493"/>
                <a:gd name="T67" fmla="*/ 2849 h 2865"/>
                <a:gd name="T68" fmla="*/ 522 w 1493"/>
                <a:gd name="T69" fmla="*/ 2865 h 2865"/>
                <a:gd name="T70" fmla="*/ 448 w 1493"/>
                <a:gd name="T71" fmla="*/ 2850 h 2865"/>
                <a:gd name="T72" fmla="*/ 388 w 1493"/>
                <a:gd name="T73" fmla="*/ 2804 h 2865"/>
                <a:gd name="T74" fmla="*/ 359 w 1493"/>
                <a:gd name="T75" fmla="*/ 2729 h 2865"/>
                <a:gd name="T76" fmla="*/ 376 w 1493"/>
                <a:gd name="T77" fmla="*/ 1942 h 2865"/>
                <a:gd name="T78" fmla="*/ 380 w 1493"/>
                <a:gd name="T79" fmla="*/ 1182 h 2865"/>
                <a:gd name="T80" fmla="*/ 380 w 1493"/>
                <a:gd name="T81" fmla="*/ 520 h 2865"/>
                <a:gd name="T82" fmla="*/ 327 w 1493"/>
                <a:gd name="T83" fmla="*/ 676 h 2865"/>
                <a:gd name="T84" fmla="*/ 301 w 1493"/>
                <a:gd name="T85" fmla="*/ 844 h 2865"/>
                <a:gd name="T86" fmla="*/ 298 w 1493"/>
                <a:gd name="T87" fmla="*/ 1006 h 2865"/>
                <a:gd name="T88" fmla="*/ 305 w 1493"/>
                <a:gd name="T89" fmla="*/ 1131 h 2865"/>
                <a:gd name="T90" fmla="*/ 281 w 1493"/>
                <a:gd name="T91" fmla="*/ 1199 h 2865"/>
                <a:gd name="T92" fmla="*/ 227 w 1493"/>
                <a:gd name="T93" fmla="*/ 1237 h 2865"/>
                <a:gd name="T94" fmla="*/ 158 w 1493"/>
                <a:gd name="T95" fmla="*/ 1246 h 2865"/>
                <a:gd name="T96" fmla="*/ 90 w 1493"/>
                <a:gd name="T97" fmla="*/ 1227 h 2865"/>
                <a:gd name="T98" fmla="*/ 34 w 1493"/>
                <a:gd name="T99" fmla="*/ 1179 h 2865"/>
                <a:gd name="T100" fmla="*/ 7 w 1493"/>
                <a:gd name="T101" fmla="*/ 1101 h 2865"/>
                <a:gd name="T102" fmla="*/ 0 w 1493"/>
                <a:gd name="T103" fmla="*/ 936 h 2865"/>
                <a:gd name="T104" fmla="*/ 11 w 1493"/>
                <a:gd name="T105" fmla="*/ 767 h 2865"/>
                <a:gd name="T106" fmla="*/ 44 w 1493"/>
                <a:gd name="T107" fmla="*/ 599 h 2865"/>
                <a:gd name="T108" fmla="*/ 98 w 1493"/>
                <a:gd name="T109" fmla="*/ 438 h 2865"/>
                <a:gd name="T110" fmla="*/ 175 w 1493"/>
                <a:gd name="T111" fmla="*/ 294 h 2865"/>
                <a:gd name="T112" fmla="*/ 277 w 1493"/>
                <a:gd name="T113" fmla="*/ 172 h 2865"/>
                <a:gd name="T114" fmla="*/ 405 w 1493"/>
                <a:gd name="T115" fmla="*/ 79 h 2865"/>
                <a:gd name="T116" fmla="*/ 559 w 1493"/>
                <a:gd name="T117" fmla="*/ 23 h 2865"/>
                <a:gd name="T118" fmla="*/ 708 w 1493"/>
                <a:gd name="T119" fmla="*/ 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3" h="2865">
                  <a:moveTo>
                    <a:pt x="754" y="0"/>
                  </a:moveTo>
                  <a:lnTo>
                    <a:pt x="799" y="4"/>
                  </a:lnTo>
                  <a:lnTo>
                    <a:pt x="844" y="10"/>
                  </a:lnTo>
                  <a:lnTo>
                    <a:pt x="904" y="17"/>
                  </a:lnTo>
                  <a:lnTo>
                    <a:pt x="963" y="30"/>
                  </a:lnTo>
                  <a:lnTo>
                    <a:pt x="1017" y="48"/>
                  </a:lnTo>
                  <a:lnTo>
                    <a:pt x="1067" y="69"/>
                  </a:lnTo>
                  <a:lnTo>
                    <a:pt x="1115" y="95"/>
                  </a:lnTo>
                  <a:lnTo>
                    <a:pt x="1160" y="125"/>
                  </a:lnTo>
                  <a:lnTo>
                    <a:pt x="1202" y="159"/>
                  </a:lnTo>
                  <a:lnTo>
                    <a:pt x="1240" y="196"/>
                  </a:lnTo>
                  <a:lnTo>
                    <a:pt x="1275" y="236"/>
                  </a:lnTo>
                  <a:lnTo>
                    <a:pt x="1308" y="280"/>
                  </a:lnTo>
                  <a:lnTo>
                    <a:pt x="1338" y="326"/>
                  </a:lnTo>
                  <a:lnTo>
                    <a:pt x="1364" y="374"/>
                  </a:lnTo>
                  <a:lnTo>
                    <a:pt x="1390" y="426"/>
                  </a:lnTo>
                  <a:lnTo>
                    <a:pt x="1411" y="477"/>
                  </a:lnTo>
                  <a:lnTo>
                    <a:pt x="1429" y="532"/>
                  </a:lnTo>
                  <a:lnTo>
                    <a:pt x="1446" y="587"/>
                  </a:lnTo>
                  <a:lnTo>
                    <a:pt x="1460" y="645"/>
                  </a:lnTo>
                  <a:lnTo>
                    <a:pt x="1471" y="702"/>
                  </a:lnTo>
                  <a:lnTo>
                    <a:pt x="1480" y="759"/>
                  </a:lnTo>
                  <a:lnTo>
                    <a:pt x="1487" y="818"/>
                  </a:lnTo>
                  <a:lnTo>
                    <a:pt x="1491" y="876"/>
                  </a:lnTo>
                  <a:lnTo>
                    <a:pt x="1493" y="933"/>
                  </a:lnTo>
                  <a:lnTo>
                    <a:pt x="1493" y="990"/>
                  </a:lnTo>
                  <a:lnTo>
                    <a:pt x="1491" y="1046"/>
                  </a:lnTo>
                  <a:lnTo>
                    <a:pt x="1485" y="1101"/>
                  </a:lnTo>
                  <a:lnTo>
                    <a:pt x="1481" y="1131"/>
                  </a:lnTo>
                  <a:lnTo>
                    <a:pt x="1471" y="1156"/>
                  </a:lnTo>
                  <a:lnTo>
                    <a:pt x="1458" y="1179"/>
                  </a:lnTo>
                  <a:lnTo>
                    <a:pt x="1443" y="1198"/>
                  </a:lnTo>
                  <a:lnTo>
                    <a:pt x="1424" y="1214"/>
                  </a:lnTo>
                  <a:lnTo>
                    <a:pt x="1403" y="1227"/>
                  </a:lnTo>
                  <a:lnTo>
                    <a:pt x="1381" y="1236"/>
                  </a:lnTo>
                  <a:lnTo>
                    <a:pt x="1358" y="1243"/>
                  </a:lnTo>
                  <a:lnTo>
                    <a:pt x="1334" y="1246"/>
                  </a:lnTo>
                  <a:lnTo>
                    <a:pt x="1311" y="1246"/>
                  </a:lnTo>
                  <a:lnTo>
                    <a:pt x="1287" y="1243"/>
                  </a:lnTo>
                  <a:lnTo>
                    <a:pt x="1267" y="1237"/>
                  </a:lnTo>
                  <a:lnTo>
                    <a:pt x="1246" y="1227"/>
                  </a:lnTo>
                  <a:lnTo>
                    <a:pt x="1228" y="1215"/>
                  </a:lnTo>
                  <a:lnTo>
                    <a:pt x="1213" y="1199"/>
                  </a:lnTo>
                  <a:lnTo>
                    <a:pt x="1200" y="1179"/>
                  </a:lnTo>
                  <a:lnTo>
                    <a:pt x="1192" y="1156"/>
                  </a:lnTo>
                  <a:lnTo>
                    <a:pt x="1188" y="1131"/>
                  </a:lnTo>
                  <a:lnTo>
                    <a:pt x="1188" y="1101"/>
                  </a:lnTo>
                  <a:lnTo>
                    <a:pt x="1193" y="1057"/>
                  </a:lnTo>
                  <a:lnTo>
                    <a:pt x="1195" y="1008"/>
                  </a:lnTo>
                  <a:lnTo>
                    <a:pt x="1196" y="958"/>
                  </a:lnTo>
                  <a:lnTo>
                    <a:pt x="1195" y="905"/>
                  </a:lnTo>
                  <a:lnTo>
                    <a:pt x="1192" y="850"/>
                  </a:lnTo>
                  <a:lnTo>
                    <a:pt x="1186" y="795"/>
                  </a:lnTo>
                  <a:lnTo>
                    <a:pt x="1180" y="740"/>
                  </a:lnTo>
                  <a:lnTo>
                    <a:pt x="1169" y="686"/>
                  </a:lnTo>
                  <a:lnTo>
                    <a:pt x="1155" y="632"/>
                  </a:lnTo>
                  <a:lnTo>
                    <a:pt x="1139" y="582"/>
                  </a:lnTo>
                  <a:lnTo>
                    <a:pt x="1119" y="532"/>
                  </a:lnTo>
                  <a:lnTo>
                    <a:pt x="1096" y="488"/>
                  </a:lnTo>
                  <a:lnTo>
                    <a:pt x="1096" y="706"/>
                  </a:lnTo>
                  <a:lnTo>
                    <a:pt x="1099" y="924"/>
                  </a:lnTo>
                  <a:lnTo>
                    <a:pt x="1101" y="1143"/>
                  </a:lnTo>
                  <a:lnTo>
                    <a:pt x="1106" y="1164"/>
                  </a:lnTo>
                  <a:lnTo>
                    <a:pt x="1107" y="1187"/>
                  </a:lnTo>
                  <a:lnTo>
                    <a:pt x="1108" y="1565"/>
                  </a:lnTo>
                  <a:lnTo>
                    <a:pt x="1110" y="1942"/>
                  </a:lnTo>
                  <a:lnTo>
                    <a:pt x="1116" y="2319"/>
                  </a:lnTo>
                  <a:lnTo>
                    <a:pt x="1128" y="2698"/>
                  </a:lnTo>
                  <a:lnTo>
                    <a:pt x="1127" y="2729"/>
                  </a:lnTo>
                  <a:lnTo>
                    <a:pt x="1121" y="2758"/>
                  </a:lnTo>
                  <a:lnTo>
                    <a:pt x="1111" y="2783"/>
                  </a:lnTo>
                  <a:lnTo>
                    <a:pt x="1097" y="2804"/>
                  </a:lnTo>
                  <a:lnTo>
                    <a:pt x="1081" y="2823"/>
                  </a:lnTo>
                  <a:lnTo>
                    <a:pt x="1061" y="2838"/>
                  </a:lnTo>
                  <a:lnTo>
                    <a:pt x="1039" y="2850"/>
                  </a:lnTo>
                  <a:lnTo>
                    <a:pt x="1015" y="2858"/>
                  </a:lnTo>
                  <a:lnTo>
                    <a:pt x="990" y="2864"/>
                  </a:lnTo>
                  <a:lnTo>
                    <a:pt x="965" y="2865"/>
                  </a:lnTo>
                  <a:lnTo>
                    <a:pt x="940" y="2863"/>
                  </a:lnTo>
                  <a:lnTo>
                    <a:pt x="914" y="2858"/>
                  </a:lnTo>
                  <a:lnTo>
                    <a:pt x="890" y="2849"/>
                  </a:lnTo>
                  <a:lnTo>
                    <a:pt x="867" y="2838"/>
                  </a:lnTo>
                  <a:lnTo>
                    <a:pt x="846" y="2823"/>
                  </a:lnTo>
                  <a:lnTo>
                    <a:pt x="827" y="2804"/>
                  </a:lnTo>
                  <a:lnTo>
                    <a:pt x="812" y="2783"/>
                  </a:lnTo>
                  <a:lnTo>
                    <a:pt x="800" y="2757"/>
                  </a:lnTo>
                  <a:lnTo>
                    <a:pt x="792" y="2729"/>
                  </a:lnTo>
                  <a:lnTo>
                    <a:pt x="788" y="2698"/>
                  </a:lnTo>
                  <a:lnTo>
                    <a:pt x="776" y="2302"/>
                  </a:lnTo>
                  <a:lnTo>
                    <a:pt x="769" y="1909"/>
                  </a:lnTo>
                  <a:lnTo>
                    <a:pt x="767" y="1513"/>
                  </a:lnTo>
                  <a:lnTo>
                    <a:pt x="719" y="1513"/>
                  </a:lnTo>
                  <a:lnTo>
                    <a:pt x="716" y="1909"/>
                  </a:lnTo>
                  <a:lnTo>
                    <a:pt x="711" y="2302"/>
                  </a:lnTo>
                  <a:lnTo>
                    <a:pt x="698" y="2698"/>
                  </a:lnTo>
                  <a:lnTo>
                    <a:pt x="694" y="2729"/>
                  </a:lnTo>
                  <a:lnTo>
                    <a:pt x="686" y="2757"/>
                  </a:lnTo>
                  <a:lnTo>
                    <a:pt x="673" y="2783"/>
                  </a:lnTo>
                  <a:lnTo>
                    <a:pt x="658" y="2804"/>
                  </a:lnTo>
                  <a:lnTo>
                    <a:pt x="639" y="2823"/>
                  </a:lnTo>
                  <a:lnTo>
                    <a:pt x="618" y="2838"/>
                  </a:lnTo>
                  <a:lnTo>
                    <a:pt x="596" y="2849"/>
                  </a:lnTo>
                  <a:lnTo>
                    <a:pt x="572" y="2858"/>
                  </a:lnTo>
                  <a:lnTo>
                    <a:pt x="547" y="2863"/>
                  </a:lnTo>
                  <a:lnTo>
                    <a:pt x="522" y="2865"/>
                  </a:lnTo>
                  <a:lnTo>
                    <a:pt x="496" y="2864"/>
                  </a:lnTo>
                  <a:lnTo>
                    <a:pt x="471" y="2858"/>
                  </a:lnTo>
                  <a:lnTo>
                    <a:pt x="448" y="2850"/>
                  </a:lnTo>
                  <a:lnTo>
                    <a:pt x="426" y="2838"/>
                  </a:lnTo>
                  <a:lnTo>
                    <a:pt x="406" y="2823"/>
                  </a:lnTo>
                  <a:lnTo>
                    <a:pt x="388" y="2804"/>
                  </a:lnTo>
                  <a:lnTo>
                    <a:pt x="375" y="2783"/>
                  </a:lnTo>
                  <a:lnTo>
                    <a:pt x="365" y="2758"/>
                  </a:lnTo>
                  <a:lnTo>
                    <a:pt x="359" y="2729"/>
                  </a:lnTo>
                  <a:lnTo>
                    <a:pt x="358" y="2698"/>
                  </a:lnTo>
                  <a:lnTo>
                    <a:pt x="370" y="2319"/>
                  </a:lnTo>
                  <a:lnTo>
                    <a:pt x="376" y="1942"/>
                  </a:lnTo>
                  <a:lnTo>
                    <a:pt x="379" y="1565"/>
                  </a:lnTo>
                  <a:lnTo>
                    <a:pt x="380" y="1187"/>
                  </a:lnTo>
                  <a:lnTo>
                    <a:pt x="380" y="1182"/>
                  </a:lnTo>
                  <a:lnTo>
                    <a:pt x="380" y="1177"/>
                  </a:lnTo>
                  <a:lnTo>
                    <a:pt x="380" y="1155"/>
                  </a:lnTo>
                  <a:lnTo>
                    <a:pt x="380" y="520"/>
                  </a:lnTo>
                  <a:lnTo>
                    <a:pt x="358" y="569"/>
                  </a:lnTo>
                  <a:lnTo>
                    <a:pt x="340" y="622"/>
                  </a:lnTo>
                  <a:lnTo>
                    <a:pt x="327" y="676"/>
                  </a:lnTo>
                  <a:lnTo>
                    <a:pt x="315" y="731"/>
                  </a:lnTo>
                  <a:lnTo>
                    <a:pt x="307" y="787"/>
                  </a:lnTo>
                  <a:lnTo>
                    <a:pt x="301" y="844"/>
                  </a:lnTo>
                  <a:lnTo>
                    <a:pt x="298" y="899"/>
                  </a:lnTo>
                  <a:lnTo>
                    <a:pt x="297" y="954"/>
                  </a:lnTo>
                  <a:lnTo>
                    <a:pt x="298" y="1006"/>
                  </a:lnTo>
                  <a:lnTo>
                    <a:pt x="300" y="1055"/>
                  </a:lnTo>
                  <a:lnTo>
                    <a:pt x="304" y="1101"/>
                  </a:lnTo>
                  <a:lnTo>
                    <a:pt x="305" y="1131"/>
                  </a:lnTo>
                  <a:lnTo>
                    <a:pt x="300" y="1156"/>
                  </a:lnTo>
                  <a:lnTo>
                    <a:pt x="292" y="1179"/>
                  </a:lnTo>
                  <a:lnTo>
                    <a:pt x="281" y="1199"/>
                  </a:lnTo>
                  <a:lnTo>
                    <a:pt x="265" y="1215"/>
                  </a:lnTo>
                  <a:lnTo>
                    <a:pt x="246" y="1227"/>
                  </a:lnTo>
                  <a:lnTo>
                    <a:pt x="227" y="1237"/>
                  </a:lnTo>
                  <a:lnTo>
                    <a:pt x="205" y="1244"/>
                  </a:lnTo>
                  <a:lnTo>
                    <a:pt x="182" y="1247"/>
                  </a:lnTo>
                  <a:lnTo>
                    <a:pt x="158" y="1246"/>
                  </a:lnTo>
                  <a:lnTo>
                    <a:pt x="135" y="1244"/>
                  </a:lnTo>
                  <a:lnTo>
                    <a:pt x="112" y="1237"/>
                  </a:lnTo>
                  <a:lnTo>
                    <a:pt x="90" y="1227"/>
                  </a:lnTo>
                  <a:lnTo>
                    <a:pt x="69" y="1215"/>
                  </a:lnTo>
                  <a:lnTo>
                    <a:pt x="51" y="1198"/>
                  </a:lnTo>
                  <a:lnTo>
                    <a:pt x="34" y="1179"/>
                  </a:lnTo>
                  <a:lnTo>
                    <a:pt x="22" y="1156"/>
                  </a:lnTo>
                  <a:lnTo>
                    <a:pt x="12" y="1131"/>
                  </a:lnTo>
                  <a:lnTo>
                    <a:pt x="7" y="1101"/>
                  </a:lnTo>
                  <a:lnTo>
                    <a:pt x="2" y="1048"/>
                  </a:lnTo>
                  <a:lnTo>
                    <a:pt x="0" y="993"/>
                  </a:lnTo>
                  <a:lnTo>
                    <a:pt x="0" y="936"/>
                  </a:lnTo>
                  <a:lnTo>
                    <a:pt x="1" y="880"/>
                  </a:lnTo>
                  <a:lnTo>
                    <a:pt x="6" y="823"/>
                  </a:lnTo>
                  <a:lnTo>
                    <a:pt x="11" y="767"/>
                  </a:lnTo>
                  <a:lnTo>
                    <a:pt x="20" y="710"/>
                  </a:lnTo>
                  <a:lnTo>
                    <a:pt x="31" y="654"/>
                  </a:lnTo>
                  <a:lnTo>
                    <a:pt x="44" y="599"/>
                  </a:lnTo>
                  <a:lnTo>
                    <a:pt x="59" y="544"/>
                  </a:lnTo>
                  <a:lnTo>
                    <a:pt x="77" y="490"/>
                  </a:lnTo>
                  <a:lnTo>
                    <a:pt x="98" y="438"/>
                  </a:lnTo>
                  <a:lnTo>
                    <a:pt x="121" y="388"/>
                  </a:lnTo>
                  <a:lnTo>
                    <a:pt x="146" y="339"/>
                  </a:lnTo>
                  <a:lnTo>
                    <a:pt x="175" y="294"/>
                  </a:lnTo>
                  <a:lnTo>
                    <a:pt x="207" y="251"/>
                  </a:lnTo>
                  <a:lnTo>
                    <a:pt x="240" y="210"/>
                  </a:lnTo>
                  <a:lnTo>
                    <a:pt x="277" y="172"/>
                  </a:lnTo>
                  <a:lnTo>
                    <a:pt x="317" y="137"/>
                  </a:lnTo>
                  <a:lnTo>
                    <a:pt x="359" y="107"/>
                  </a:lnTo>
                  <a:lnTo>
                    <a:pt x="405" y="79"/>
                  </a:lnTo>
                  <a:lnTo>
                    <a:pt x="453" y="57"/>
                  </a:lnTo>
                  <a:lnTo>
                    <a:pt x="504" y="37"/>
                  </a:lnTo>
                  <a:lnTo>
                    <a:pt x="559" y="23"/>
                  </a:lnTo>
                  <a:lnTo>
                    <a:pt x="617" y="14"/>
                  </a:lnTo>
                  <a:lnTo>
                    <a:pt x="661" y="5"/>
                  </a:lnTo>
                  <a:lnTo>
                    <a:pt x="708" y="0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solidFill>
                <a:srgbClr val="006299"/>
              </a:solidFill>
              <a:prstDash val="solid"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8597" name="Oval Callout 13"/>
          <p:cNvSpPr/>
          <p:nvPr/>
        </p:nvSpPr>
        <p:spPr>
          <a:xfrm>
            <a:off x="8149330" y="976796"/>
            <a:ext cx="1649085" cy="1659527"/>
          </a:xfrm>
          <a:prstGeom prst="wedgeEllipseCallout">
            <a:avLst>
              <a:gd name="adj1" fmla="val -9281"/>
              <a:gd name="adj2" fmla="val 66326"/>
            </a:avLst>
          </a:prstGeom>
          <a:solidFill>
            <a:srgbClr val="F33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dirty="0" sz="14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dirty="0" sz="16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598" name="Rectangle 14"/>
          <p:cNvSpPr/>
          <p:nvPr/>
        </p:nvSpPr>
        <p:spPr>
          <a:xfrm>
            <a:off x="6428207" y="1912046"/>
            <a:ext cx="2103921" cy="701041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b="1"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599" name="Oval Callout 78"/>
          <p:cNvSpPr/>
          <p:nvPr/>
        </p:nvSpPr>
        <p:spPr>
          <a:xfrm>
            <a:off x="10860904" y="1991757"/>
            <a:ext cx="1649085" cy="1659527"/>
          </a:xfrm>
          <a:prstGeom prst="wedgeEllipseCallout">
            <a:avLst>
              <a:gd name="adj1" fmla="val -63960"/>
              <a:gd name="adj2" fmla="val 34185"/>
            </a:avLst>
          </a:prstGeom>
          <a:solidFill>
            <a:srgbClr val="F33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0" name="Rectangle 79"/>
          <p:cNvSpPr/>
          <p:nvPr/>
        </p:nvSpPr>
        <p:spPr>
          <a:xfrm>
            <a:off x="11000494" y="2376427"/>
            <a:ext cx="1419941" cy="701040"/>
          </a:xfrm>
          <a:prstGeom prst="rect"/>
        </p:spPr>
        <p:txBody>
          <a:bodyPr wrap="square">
            <a:spAutoFit/>
          </a:bodyPr>
          <a:p>
            <a:pPr algn="ctr"/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endParaRPr dirty="0" sz="18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1" name="Oval Callout 80"/>
          <p:cNvSpPr/>
          <p:nvPr/>
        </p:nvSpPr>
        <p:spPr>
          <a:xfrm flipH="1">
            <a:off x="5437756" y="2247704"/>
            <a:ext cx="1649085" cy="1659527"/>
          </a:xfrm>
          <a:prstGeom prst="wedgeEllipseCallout">
            <a:avLst>
              <a:gd name="adj1" fmla="val -63960"/>
              <a:gd name="adj2" fmla="val 34185"/>
            </a:avLst>
          </a:prstGeom>
          <a:solidFill>
            <a:srgbClr val="F33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2" name="Rectangle 81"/>
          <p:cNvSpPr/>
          <p:nvPr/>
        </p:nvSpPr>
        <p:spPr>
          <a:xfrm>
            <a:off x="5552327" y="2841247"/>
            <a:ext cx="1419941" cy="472440"/>
          </a:xfrm>
          <a:prstGeom prst="rect"/>
        </p:spPr>
        <p:txBody>
          <a:bodyPr wrap="square">
            <a:spAutoFit/>
          </a:bodyPr>
          <a:p>
            <a:pPr algn="ctr"/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3" name="Oval Callout 82"/>
          <p:cNvSpPr/>
          <p:nvPr/>
        </p:nvSpPr>
        <p:spPr>
          <a:xfrm flipH="1">
            <a:off x="6745957" y="1394827"/>
            <a:ext cx="1468421" cy="1477717"/>
          </a:xfrm>
          <a:prstGeom prst="wedgeEllipseCallout">
            <a:avLst>
              <a:gd name="adj1" fmla="val -39744"/>
              <a:gd name="adj2" fmla="val 55671"/>
            </a:avLst>
          </a:prstGeom>
          <a:solidFill>
            <a:srgbClr val="FFAA43"/>
          </a:solidFill>
          <a:ln>
            <a:solidFill>
              <a:srgbClr val="006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4" name="Rectangle 83"/>
          <p:cNvSpPr/>
          <p:nvPr/>
        </p:nvSpPr>
        <p:spPr>
          <a:xfrm>
            <a:off x="6824494" y="1607247"/>
            <a:ext cx="1388365" cy="1005840"/>
          </a:xfrm>
          <a:prstGeom prst="rect"/>
        </p:spPr>
        <p:txBody>
          <a:bodyPr wrap="square">
            <a:spAutoFit/>
          </a:bodyPr>
          <a:p>
            <a:pPr algn="ctr"/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dirty="0" sz="2000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5" name="Oval Callout 84"/>
          <p:cNvSpPr/>
          <p:nvPr/>
        </p:nvSpPr>
        <p:spPr>
          <a:xfrm flipH="1">
            <a:off x="9727721" y="1394827"/>
            <a:ext cx="1468421" cy="1477717"/>
          </a:xfrm>
          <a:prstGeom prst="wedgeEllipseCallout">
            <a:avLst>
              <a:gd name="adj1" fmla="val 43283"/>
              <a:gd name="adj2" fmla="val 57390"/>
            </a:avLst>
          </a:prstGeom>
          <a:solidFill>
            <a:srgbClr val="FFAA43"/>
          </a:solidFill>
          <a:ln>
            <a:solidFill>
              <a:srgbClr val="006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6" name="Rectangle 85"/>
          <p:cNvSpPr/>
          <p:nvPr/>
        </p:nvSpPr>
        <p:spPr>
          <a:xfrm>
            <a:off x="9714433" y="1903987"/>
            <a:ext cx="1481709" cy="472440"/>
          </a:xfrm>
          <a:prstGeom prst="rect"/>
        </p:spPr>
        <p:txBody>
          <a:bodyPr wrap="square">
            <a:spAutoFit/>
          </a:bodyPr>
          <a:p>
            <a:pPr algn="ctr"/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dirty="0" sz="2665"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endParaRPr dirty="0" sz="1200"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7" name="文本框 26"/>
          <p:cNvSpPr txBox="1"/>
          <p:nvPr/>
        </p:nvSpPr>
        <p:spPr>
          <a:xfrm>
            <a:off x="346615" y="306326"/>
            <a:ext cx="5303212" cy="4841241"/>
          </a:xfrm>
          <a:prstGeom prst="rect"/>
          <a:noFill/>
        </p:spPr>
        <p:txBody>
          <a:bodyPr anchor="ctr" rtlCol="0" wrap="square">
            <a:spAutoFit/>
          </a:bodyPr>
          <a:p>
            <a:pPr>
              <a:lnSpc>
                <a:spcPct val="110000"/>
              </a:lnSpc>
            </a:pP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h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?</a:t>
            </a:r>
            <a:r>
              <a:rPr altLang="en-US" b="1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altLang="en-US" b="1" dirty="0" sz="2755" kumimoji="1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altLang="en-US" b="1" dirty="0" sz="2755" kumimoji="1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altLang="en-US" b="0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Bahasa adalah kemampuan yang dimiliki manusia untuk berkomunikasi dengan manusia lainnya menggunakan tanda, misalnya kata dan gerakan.</a:t>
            </a:r>
            <a:r>
              <a:rPr altLang="en-US" b="0" dirty="0" sz="2485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Menurut Kridalaksana (2009: 24) bahasa adalah sistem lambang bunyi yang dipergunakan oleh para anggota suatu masyarakat untuk bekerja sama, berinteraksi, dan mengidentifikasikan diri.</a:t>
            </a:r>
            <a:endParaRPr altLang="en-US" b="0" dirty="0" sz="2755" kumimoji="1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60000" fill="hold" id="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7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8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1500"/>
                            </p:stCondLst>
                            <p:childTnLst>
                              <p:par>
                                <p:cTn accel="60000" fill="hold" id="21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23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24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5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3000"/>
                            </p:stCondLst>
                            <p:childTnLst>
                              <p:par>
                                <p:cTn accel="60000" fill="hold" id="37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39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4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4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5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47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1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">
                            <p:stCondLst>
                              <p:cond delay="4500"/>
                            </p:stCondLst>
                            <p:childTnLst>
                              <p:par>
                                <p:cTn accel="60000" fill="hold" id="53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55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56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5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9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1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2">
                            <p:stCondLst>
                              <p:cond delay="5500"/>
                            </p:stCondLst>
                            <p:childTnLst>
                              <p:par>
                                <p:cTn fill="hold" grpId="0" id="63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5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6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7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8">
                            <p:stCondLst>
                              <p:cond delay="6000"/>
                            </p:stCondLst>
                            <p:childTnLst>
                              <p:par>
                                <p:cTn accel="60000" fill="hold" id="69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7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72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73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5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6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77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8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79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81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2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83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 animBg="1"/>
      <p:bldP spid="1048598" grpId="0"/>
      <p:bldP spid="1048599" grpId="0" animBg="1"/>
      <p:bldP spid="1048600" grpId="0"/>
      <p:bldP spid="1048601" grpId="0" animBg="1"/>
      <p:bldP spid="1048602" grpId="0"/>
      <p:bldP spid="1048603" grpId="0" animBg="1"/>
      <p:bldP spid="1048604" grpId="0"/>
      <p:bldP spid="1048605" grpId="0" animBg="1"/>
      <p:bldP spid="10486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24639" t="18942" r="-464" b="24608"/>
          <a:stretch>
            <a:fillRect/>
          </a:stretch>
        </p:blipFill>
        <p:spPr>
          <a:xfrm rot="0">
            <a:off x="7815520" y="0"/>
            <a:ext cx="4376480" cy="6851766"/>
          </a:xfrm>
          <a:prstGeom prst="rect"/>
        </p:spPr>
      </p:pic>
      <p:sp>
        <p:nvSpPr>
          <p:cNvPr id="1048582" name="矩形 70"/>
          <p:cNvSpPr>
            <a:spLocks noChangeArrowheads="1"/>
          </p:cNvSpPr>
          <p:nvPr/>
        </p:nvSpPr>
        <p:spPr bwMode="auto">
          <a:xfrm>
            <a:off x="110876" y="848359"/>
            <a:ext cx="10090136" cy="2936240"/>
          </a:xfrm>
          <a:prstGeom prst="rect"/>
          <a:noFill/>
          <a:ln>
            <a:noFill/>
          </a:ln>
        </p:spPr>
        <p:txBody>
          <a:bodyPr vert="horz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 lvl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en-US" dirty="0" sz="2400" lang="en-US">
                <a:ea typeface="Calibri" panose="020F0502020204030204" pitchFamily="34" charset="0"/>
                <a:cs typeface="Calibri" panose="020F0502020204030204" pitchFamily="34" charset="0"/>
              </a:rPr>
              <a:t>Penggunaan bahasa Indonesia yang benar dapat mengacu pada Tata Bahasa Baku Bahasa Indonesia, Kamus Besar Bahasa Indonesia, dan Pedoman Umum Pembentukan Istilah.</a:t>
            </a:r>
            <a:r>
              <a:rPr altLang="en-US" dirty="0" sz="24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dirty="0" sz="2400" lang="en-US">
                <a:ea typeface="Calibri" panose="020F0502020204030204" pitchFamily="34" charset="0"/>
                <a:cs typeface="Calibri" panose="020F0502020204030204" pitchFamily="34" charset="0"/>
              </a:rPr>
              <a:t>Bahasa Indonesia yang baik dan benar bukanlah sesuatu yang rumit, tetapi juga tidak sederhana. Pengutamaan bahasa Indonesia juga penting. Namun, bukan berarti kita menggunakan bahasa Indonesia seadanya.</a:t>
            </a:r>
            <a:r>
              <a:rPr altLang="en-US" dirty="0" sz="2400" lang="en-US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en-US" dirty="0" sz="2400" lang="en-US">
                <a:ea typeface="Calibri" panose="020F0502020204030204" pitchFamily="34" charset="0"/>
                <a:cs typeface="Calibri" panose="020F0502020204030204" pitchFamily="34" charset="0"/>
              </a:rPr>
              <a:t>Sebab, pada suatu saat kita akan berada pada situasi yang memerlukan penggunaan bahasa Indonesia dalam ragam atau laras tertentu. </a:t>
            </a:r>
            <a:endParaRPr altLang="en-US" dirty="0" sz="2800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583" name="文本框 18"/>
          <p:cNvSpPr txBox="1">
            <a:spLocks noChangeArrowheads="1"/>
          </p:cNvSpPr>
          <p:nvPr/>
        </p:nvSpPr>
        <p:spPr bwMode="auto">
          <a:xfrm>
            <a:off x="110877" y="162271"/>
            <a:ext cx="13859577" cy="4470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altLang="zh-CN" b="1" dirty="0" sz="2400" kumimoji="1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endParaRPr altLang="zh-CN" b="1" dirty="0" sz="8000" kumimoji="1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336" t="28967" r="-48" b="27937"/>
          <a:stretch>
            <a:fillRect/>
          </a:stretch>
        </p:blipFill>
        <p:spPr>
          <a:xfrm>
            <a:off x="1112562" y="3784598"/>
            <a:ext cx="3510650" cy="2955560"/>
          </a:xfrm>
          <a:prstGeom prst="rect"/>
        </p:spPr>
      </p:pic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"/>
          <p:cNvSpPr/>
          <p:nvPr/>
        </p:nvSpPr>
        <p:spPr>
          <a:xfrm>
            <a:off x="254680" y="392689"/>
            <a:ext cx="11682641" cy="6072621"/>
          </a:xfrm>
          <a:prstGeom prst="roundRect"/>
          <a:solidFill>
            <a:srgbClr val="E1793C"/>
          </a:solidFill>
        </p:spPr>
        <p:txBody>
          <a:bodyPr anchor="ctr"/>
          <a:p>
            <a:pPr algn="ctr"/>
            <a:endParaRPr lang="en-US"/>
          </a:p>
        </p:txBody>
      </p:sp>
      <p:sp>
        <p:nvSpPr>
          <p:cNvPr id="1048706" name=""/>
          <p:cNvSpPr txBox="1"/>
          <p:nvPr/>
        </p:nvSpPr>
        <p:spPr>
          <a:xfrm>
            <a:off x="657754" y="773169"/>
            <a:ext cx="11279566" cy="5654040"/>
          </a:xfrm>
          <a:prstGeom prst="rect"/>
        </p:spPr>
        <p:txBody>
          <a:bodyPr rtlCol="0" wrap="square">
            <a:spAutoFit/>
          </a:bodyPr>
          <a:p>
            <a:r>
              <a:rPr b="1" sz="1800" i="1" lang="en-US" u="none">
                <a:solidFill>
                  <a:srgbClr val="000000"/>
                </a:solidFill>
                <a:effectLst/>
              </a:rPr>
              <a:t>K</a:t>
            </a:r>
            <a:r>
              <a:rPr b="1" sz="1800" i="1" lang="en-US" u="none">
                <a:solidFill>
                  <a:srgbClr val="000000"/>
                </a:solidFill>
                <a:effectLst/>
              </a:rPr>
              <a:t>E</a:t>
            </a:r>
            <a:r>
              <a:rPr b="1" sz="1800" i="1" lang="en-US" u="none">
                <a:solidFill>
                  <a:srgbClr val="000000"/>
                </a:solidFill>
                <a:effectLst/>
              </a:rPr>
              <a:t>S</a:t>
            </a:r>
            <a:r>
              <a:rPr b="1" sz="1800" i="1" lang="en-US" u="none">
                <a:solidFill>
                  <a:srgbClr val="000000"/>
                </a:solidFill>
                <a:effectLst/>
              </a:rPr>
              <a:t>I</a:t>
            </a:r>
            <a:r>
              <a:rPr b="1" sz="1800" i="1" lang="en-US" u="none">
                <a:solidFill>
                  <a:srgbClr val="000000"/>
                </a:solidFill>
                <a:effectLst/>
              </a:rPr>
              <a:t>M</a:t>
            </a:r>
            <a:r>
              <a:rPr b="1" sz="1800" i="1" lang="en-US" u="none">
                <a:solidFill>
                  <a:srgbClr val="000000"/>
                </a:solidFill>
                <a:effectLst/>
              </a:rPr>
              <a:t>P</a:t>
            </a:r>
            <a:r>
              <a:rPr b="1" sz="1800" i="1" lang="en-US" u="none">
                <a:solidFill>
                  <a:srgbClr val="000000"/>
                </a:solidFill>
                <a:effectLst/>
              </a:rPr>
              <a:t>U</a:t>
            </a:r>
            <a:r>
              <a:rPr b="1" sz="1800" i="1" lang="en-US" u="none">
                <a:solidFill>
                  <a:srgbClr val="000000"/>
                </a:solidFill>
                <a:effectLst/>
              </a:rPr>
              <a:t>L</a:t>
            </a:r>
            <a:r>
              <a:rPr b="1" sz="1800" i="1" lang="en-US" u="none">
                <a:solidFill>
                  <a:srgbClr val="000000"/>
                </a:solidFill>
                <a:effectLst/>
              </a:rPr>
              <a:t>A</a:t>
            </a:r>
            <a:r>
              <a:rPr b="1" sz="1800" i="1" lang="en-US" u="none">
                <a:solidFill>
                  <a:srgbClr val="000000"/>
                </a:solidFill>
                <a:effectLst/>
              </a:rPr>
              <a:t>N</a:t>
            </a:r>
            <a:endParaRPr b="1" sz="1800" i="1" lang="en-US" u="none">
              <a:solidFill>
                <a:srgbClr val="000000"/>
              </a:solidFill>
              <a:effectLst/>
            </a:endParaRPr>
          </a:p>
          <a:p>
            <a:r>
              <a:rPr sz="2000" lang="en-US">
                <a:solidFill>
                  <a:srgbClr val="000000"/>
                </a:solidFill>
              </a:rPr>
              <a:t>1.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Ragam Bahasa adalah variasi bahasa menurut pemakaian, yang berbeda-beda menuruttopik yang dibicarakan, menurut hubungan pembicara, kawan bicara, orang yang dibicarakan,serta menurut medium pembicara.</a:t>
            </a:r>
            <a:endParaRPr sz="1800" lang="en-US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00"/>
                </a:solidFill>
              </a:rPr>
              <a:t>2.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Ragam sosial dapat didefinisikan sebagai ragam bahasa yang sebagian norma dankaidahnya didasarkan atas kesepakantan bersama dalam lingkungan sosial yang lebih kecildalam masyarakat.</a:t>
            </a:r>
            <a:endParaRPr sz="1800" lang="en-US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00"/>
                </a:solidFill>
              </a:rPr>
              <a:t>3.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agam professional merupakan ragam bahasa yangdiakitkan dengan profesi, lembaga, lingkungan kerja, atau kegiatan tertentu lainnya.</a:t>
            </a:r>
            <a:endParaRPr sz="1800" lang="en-US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00"/>
                </a:solidFill>
              </a:rPr>
              <a:t>4.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Macam-macam ragam Bahasa:</a:t>
            </a:r>
            <a:endParaRPr sz="1800" lang="en-US">
              <a:solidFill>
                <a:srgbClr val="000000"/>
              </a:solidFill>
            </a:endParaRPr>
          </a:p>
          <a:p>
            <a:pPr algn="l"/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•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Ragam dialek</a:t>
            </a:r>
            <a:endParaRPr sz="1800" lang="en-US">
              <a:solidFill>
                <a:srgbClr val="000000"/>
              </a:solidFill>
            </a:endParaRPr>
          </a:p>
          <a:p>
            <a:pPr algn="l"/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•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Ragam terpelajar</a:t>
            </a:r>
            <a:endParaRPr sz="1800" lang="en-US">
              <a:solidFill>
                <a:srgbClr val="000000"/>
              </a:solidFill>
            </a:endParaRPr>
          </a:p>
          <a:p>
            <a:pPr algn="l"/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•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Ragam resmi</a:t>
            </a:r>
            <a:endParaRPr sz="1800" lang="en-US">
              <a:solidFill>
                <a:srgbClr val="000000"/>
              </a:solidFill>
            </a:endParaRPr>
          </a:p>
          <a:p>
            <a:pPr algn="l"/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•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Ragam tidak resmi</a:t>
            </a:r>
            <a:endParaRPr sz="1800" lang="en-US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00"/>
                </a:solidFill>
              </a:rPr>
              <a:t>5</a:t>
            </a:r>
            <a:r>
              <a:rPr sz="2000" lang="en-US">
                <a:solidFill>
                  <a:srgbClr val="000000"/>
                </a:solidFill>
              </a:rPr>
              <a:t>.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Penggunaan Bahasa Indonesia yang baik dan benar adalah bahasa Indonesia yang digunakan sesuai dengan situasi/kondisi penutur, misal dalam komunikasi di pasar maka penggunaan bahasa Indonesia dikatakan baik ketika si penutur menggunakan bahasa Indonesia ragam santai.</a:t>
            </a:r>
            <a:endParaRPr sz="1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1"/>
          <p:cNvSpPr/>
          <p:nvPr/>
        </p:nvSpPr>
        <p:spPr>
          <a:xfrm>
            <a:off x="1216342" y="2097405"/>
            <a:ext cx="9759315" cy="2663190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dirty="0" sz="115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altLang="en-US" dirty="0" sz="13800" lang="zh-C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小天使</cp:lastModifiedBy>
  <dcterms:created xsi:type="dcterms:W3CDTF">2019-02-05T10:54:00Z</dcterms:created>
  <dcterms:modified xsi:type="dcterms:W3CDTF">2022-09-17T03:37:35Z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  <property fmtid="{D5CDD505-2E9C-101B-9397-08002B2CF9AE}" pid="3" name="ICV">
    <vt:lpwstr>d55fe1ede2194a7d9cab770707deccc8</vt:lpwstr>
  </property>
</Properties>
</file>