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2"/>
  </p:handoutMasterIdLst>
  <p:sldIdLst>
    <p:sldId id="258" r:id="rId2"/>
    <p:sldId id="256" r:id="rId3"/>
    <p:sldId id="257" r:id="rId4"/>
    <p:sldId id="259" r:id="rId5"/>
    <p:sldId id="260" r:id="rId6"/>
    <p:sldId id="261" r:id="rId7"/>
    <p:sldId id="262" r:id="rId8"/>
    <p:sldId id="264" r:id="rId9"/>
    <p:sldId id="265" r:id="rId10"/>
    <p:sldId id="266"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77" autoAdjust="0"/>
  </p:normalViewPr>
  <p:slideViewPr>
    <p:cSldViewPr snapToGrid="0">
      <p:cViewPr>
        <p:scale>
          <a:sx n="50" d="100"/>
          <a:sy n="50" d="100"/>
        </p:scale>
        <p:origin x="-1002" y="-378"/>
      </p:cViewPr>
      <p:guideLst>
        <p:guide orient="horz" pos="2160"/>
        <p:guide pos="3840"/>
      </p:guideLst>
    </p:cSldViewPr>
  </p:slideViewPr>
  <p:outlineViewPr>
    <p:cViewPr>
      <p:scale>
        <a:sx n="33" d="100"/>
        <a:sy n="33" d="100"/>
      </p:scale>
      <p:origin x="0" y="871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nd9596@gmail.com" userId="7efb43ec97a0cb6c" providerId="LiveId" clId="{49018008-2D6A-4D41-A989-1169ABEAD569}"/>
    <pc:docChg chg="undo custSel mod addSld delSld modSld sldOrd addMainMaster delMainMaster">
      <pc:chgData name="dnd9596@gmail.com" userId="7efb43ec97a0cb6c" providerId="LiveId" clId="{49018008-2D6A-4D41-A989-1169ABEAD569}" dt="2022-09-17T02:41:27.269" v="498" actId="14100"/>
      <pc:docMkLst>
        <pc:docMk/>
      </pc:docMkLst>
      <pc:sldChg chg="addSp delSp modSp mod ord setBg modClrScheme chgLayout">
        <pc:chgData name="dnd9596@gmail.com" userId="7efb43ec97a0cb6c" providerId="LiveId" clId="{49018008-2D6A-4D41-A989-1169ABEAD569}" dt="2022-09-17T02:41:27.269" v="498" actId="14100"/>
        <pc:sldMkLst>
          <pc:docMk/>
          <pc:sldMk cId="3269616357" sldId="256"/>
        </pc:sldMkLst>
        <pc:spChg chg="add mod">
          <ac:chgData name="dnd9596@gmail.com" userId="7efb43ec97a0cb6c" providerId="LiveId" clId="{49018008-2D6A-4D41-A989-1169ABEAD569}" dt="2022-09-17T02:10:00.839" v="27" actId="26606"/>
          <ac:spMkLst>
            <pc:docMk/>
            <pc:sldMk cId="3269616357" sldId="256"/>
            <ac:spMk id="2" creationId="{00000000-0000-0000-0000-000000000000}"/>
          </ac:spMkLst>
        </pc:spChg>
        <pc:spChg chg="del mod replId">
          <ac:chgData name="dnd9596@gmail.com" userId="7efb43ec97a0cb6c" providerId="LiveId" clId="{49018008-2D6A-4D41-A989-1169ABEAD569}" dt="2022-09-17T02:11:21.996" v="36" actId="1076"/>
          <ac:spMkLst>
            <pc:docMk/>
            <pc:sldMk cId="3269616357" sldId="256"/>
            <ac:spMk id="2" creationId="{C1E6E8AC-2EF4-84DE-6D6F-DA6A5F0C2865}"/>
          </ac:spMkLst>
        </pc:spChg>
        <pc:spChg chg="add mod">
          <ac:chgData name="dnd9596@gmail.com" userId="7efb43ec97a0cb6c" providerId="LiveId" clId="{49018008-2D6A-4D41-A989-1169ABEAD569}" dt="2022-09-17T02:10:00.839" v="27" actId="26606"/>
          <ac:spMkLst>
            <pc:docMk/>
            <pc:sldMk cId="3269616357" sldId="256"/>
            <ac:spMk id="3" creationId="{00000000-0000-0000-0000-000000000000}"/>
          </ac:spMkLst>
        </pc:spChg>
        <pc:spChg chg="del mod replId">
          <ac:chgData name="dnd9596@gmail.com" userId="7efb43ec97a0cb6c" providerId="LiveId" clId="{49018008-2D6A-4D41-A989-1169ABEAD569}" dt="2022-09-17T02:13:27.503" v="69" actId="255"/>
          <ac:spMkLst>
            <pc:docMk/>
            <pc:sldMk cId="3269616357" sldId="256"/>
            <ac:spMk id="3" creationId="{7DBF3320-79D9-3176-821D-1EF8886A6FB0}"/>
          </ac:spMkLst>
        </pc:spChg>
        <pc:spChg chg="add del">
          <ac:chgData name="dnd9596@gmail.com" userId="7efb43ec97a0cb6c" providerId="LiveId" clId="{49018008-2D6A-4D41-A989-1169ABEAD569}" dt="2022-09-17T02:11:14.126" v="34" actId="139"/>
          <ac:spMkLst>
            <pc:docMk/>
            <pc:sldMk cId="3269616357" sldId="256"/>
            <ac:spMk id="6" creationId="{04445F49-56FD-3D5F-83C1-9343F66721A8}"/>
          </ac:spMkLst>
        </pc:spChg>
        <pc:spChg chg="add del">
          <ac:chgData name="dnd9596@gmail.com" userId="7efb43ec97a0cb6c" providerId="LiveId" clId="{49018008-2D6A-4D41-A989-1169ABEAD569}" dt="2022-09-17T02:40:12.134" v="490" actId="139"/>
          <ac:spMkLst>
            <pc:docMk/>
            <pc:sldMk cId="3269616357" sldId="256"/>
            <ac:spMk id="9" creationId="{0571C6B9-8C8B-A73B-BF30-623C1E6951E6}"/>
          </ac:spMkLst>
        </pc:spChg>
        <pc:spChg chg="add">
          <ac:chgData name="dnd9596@gmail.com" userId="7efb43ec97a0cb6c" providerId="LiveId" clId="{49018008-2D6A-4D41-A989-1169ABEAD569}" dt="2022-09-17T02:09:53.959" v="24" actId="26606"/>
          <ac:spMkLst>
            <pc:docMk/>
            <pc:sldMk cId="3269616357" sldId="256"/>
            <ac:spMk id="10" creationId="{0E91F5CA-B392-444C-88E3-BF5BAAEBDEB0}"/>
          </ac:spMkLst>
        </pc:spChg>
        <pc:spChg chg="add">
          <ac:chgData name="dnd9596@gmail.com" userId="7efb43ec97a0cb6c" providerId="LiveId" clId="{49018008-2D6A-4D41-A989-1169ABEAD569}" dt="2022-09-17T02:10:00.839" v="27" actId="26606"/>
          <ac:spMkLst>
            <pc:docMk/>
            <pc:sldMk cId="3269616357" sldId="256"/>
            <ac:spMk id="10" creationId="{3899DA5E-794D-4391-A67B-C734D18C5EED}"/>
          </ac:spMkLst>
        </pc:spChg>
        <pc:spChg chg="add">
          <ac:chgData name="dnd9596@gmail.com" userId="7efb43ec97a0cb6c" providerId="LiveId" clId="{49018008-2D6A-4D41-A989-1169ABEAD569}" dt="2022-09-17T02:09:53.959" v="24" actId="26606"/>
          <ac:spMkLst>
            <pc:docMk/>
            <pc:sldMk cId="3269616357" sldId="256"/>
            <ac:spMk id="12" creationId="{9752D771-2D72-4B2C-B816-121D10C38ED0}"/>
          </ac:spMkLst>
        </pc:spChg>
        <pc:spChg chg="add">
          <ac:chgData name="dnd9596@gmail.com" userId="7efb43ec97a0cb6c" providerId="LiveId" clId="{49018008-2D6A-4D41-A989-1169ABEAD569}" dt="2022-09-17T02:10:00.839" v="27" actId="26606"/>
          <ac:spMkLst>
            <pc:docMk/>
            <pc:sldMk cId="3269616357" sldId="256"/>
            <ac:spMk id="12" creationId="{DF8D6DF5-7A00-4A9D-BD50-E8BCC8F4D30E}"/>
          </ac:spMkLst>
        </pc:spChg>
        <pc:spChg chg="add">
          <ac:chgData name="dnd9596@gmail.com" userId="7efb43ec97a0cb6c" providerId="LiveId" clId="{49018008-2D6A-4D41-A989-1169ABEAD569}" dt="2022-09-17T02:09:53.959" v="24" actId="26606"/>
          <ac:spMkLst>
            <pc:docMk/>
            <pc:sldMk cId="3269616357" sldId="256"/>
            <ac:spMk id="14" creationId="{58D2EC0A-5E54-424F-BE02-26DFFEBD6F9D}"/>
          </ac:spMkLst>
        </pc:spChg>
        <pc:spChg chg="add">
          <ac:chgData name="dnd9596@gmail.com" userId="7efb43ec97a0cb6c" providerId="LiveId" clId="{49018008-2D6A-4D41-A989-1169ABEAD569}" dt="2022-09-17T02:10:00.839" v="27" actId="26606"/>
          <ac:spMkLst>
            <pc:docMk/>
            <pc:sldMk cId="3269616357" sldId="256"/>
            <ac:spMk id="14" creationId="{B30B727F-99CD-48A5-9962-6F0C0EA62625}"/>
          </ac:spMkLst>
        </pc:spChg>
        <pc:spChg chg="add">
          <ac:chgData name="dnd9596@gmail.com" userId="7efb43ec97a0cb6c" providerId="LiveId" clId="{49018008-2D6A-4D41-A989-1169ABEAD569}" dt="2022-09-17T02:09:53.959" v="24" actId="26606"/>
          <ac:spMkLst>
            <pc:docMk/>
            <pc:sldMk cId="3269616357" sldId="256"/>
            <ac:spMk id="16" creationId="{DDCE5572-4319-4D42-813F-C8C69C08CAA8}"/>
          </ac:spMkLst>
        </pc:spChg>
        <pc:picChg chg="add">
          <ac:chgData name="dnd9596@gmail.com" userId="7efb43ec97a0cb6c" providerId="LiveId" clId="{49018008-2D6A-4D41-A989-1169ABEAD569}" dt="2022-09-17T02:10:00.839" v="27" actId="26606"/>
          <ac:picMkLst>
            <pc:docMk/>
            <pc:sldMk cId="3269616357" sldId="256"/>
            <ac:picMk id="4" creationId="{605C3891-2BED-6885-B5EB-F04D2EC4F03C}"/>
          </ac:picMkLst>
        </pc:picChg>
        <pc:picChg chg="add">
          <ac:chgData name="dnd9596@gmail.com" userId="7efb43ec97a0cb6c" providerId="LiveId" clId="{49018008-2D6A-4D41-A989-1169ABEAD569}" dt="2022-09-17T02:09:53.959" v="24" actId="26606"/>
          <ac:picMkLst>
            <pc:docMk/>
            <pc:sldMk cId="3269616357" sldId="256"/>
            <ac:picMk id="4" creationId="{6E318426-F0A4-1B1F-58C7-A1D6B54A27A4}"/>
          </ac:picMkLst>
        </pc:picChg>
        <pc:picChg chg="add del">
          <ac:chgData name="dnd9596@gmail.com" userId="7efb43ec97a0cb6c" providerId="LiveId" clId="{49018008-2D6A-4D41-A989-1169ABEAD569}" dt="2022-09-17T02:11:16.353" v="35" actId="931"/>
          <ac:picMkLst>
            <pc:docMk/>
            <pc:sldMk cId="3269616357" sldId="256"/>
            <ac:picMk id="5" creationId="{2F855BCC-F358-E9C6-BF4B-CD1D2D0B790C}"/>
          </ac:picMkLst>
        </pc:picChg>
        <pc:picChg chg="add del mod ord">
          <ac:chgData name="dnd9596@gmail.com" userId="7efb43ec97a0cb6c" providerId="LiveId" clId="{49018008-2D6A-4D41-A989-1169ABEAD569}" dt="2022-09-17T02:28:54.699" v="282" actId="478"/>
          <ac:picMkLst>
            <pc:docMk/>
            <pc:sldMk cId="3269616357" sldId="256"/>
            <ac:picMk id="7" creationId="{75BF8AC5-929F-8D04-967E-F6061F4EE47D}"/>
          </ac:picMkLst>
        </pc:picChg>
        <pc:picChg chg="add del">
          <ac:chgData name="dnd9596@gmail.com" userId="7efb43ec97a0cb6c" providerId="LiveId" clId="{49018008-2D6A-4D41-A989-1169ABEAD569}" dt="2022-09-17T02:40:08.197" v="488" actId="931"/>
          <ac:picMkLst>
            <pc:docMk/>
            <pc:sldMk cId="3269616357" sldId="256"/>
            <ac:picMk id="8" creationId="{DAB3BAC4-76F7-7A84-2D9D-53410FADEEDC}"/>
          </ac:picMkLst>
        </pc:picChg>
        <pc:picChg chg="add mod ord">
          <ac:chgData name="dnd9596@gmail.com" userId="7efb43ec97a0cb6c" providerId="LiveId" clId="{49018008-2D6A-4D41-A989-1169ABEAD569}" dt="2022-09-17T02:41:27.269" v="498" actId="14100"/>
          <ac:picMkLst>
            <pc:docMk/>
            <pc:sldMk cId="3269616357" sldId="256"/>
            <ac:picMk id="11" creationId="{2E2E037E-952E-64AC-0944-620A57DDD5C9}"/>
          </ac:picMkLst>
        </pc:picChg>
        <pc:cxnChg chg="add">
          <ac:chgData name="dnd9596@gmail.com" userId="7efb43ec97a0cb6c" providerId="LiveId" clId="{49018008-2D6A-4D41-A989-1169ABEAD569}" dt="2022-09-17T02:10:00.839" v="27" actId="26606"/>
          <ac:cxnSpMkLst>
            <pc:docMk/>
            <pc:sldMk cId="3269616357" sldId="256"/>
            <ac:cxnSpMk id="16" creationId="{2C4AD1A6-4D2B-4BD2-A7D5-B3F27077C471}"/>
          </ac:cxnSpMkLst>
        </pc:cxnChg>
      </pc:sldChg>
      <pc:sldChg chg="addSp delSp modSp new mod ord setBg modClrScheme chgLayout">
        <pc:chgData name="dnd9596@gmail.com" userId="7efb43ec97a0cb6c" providerId="LiveId" clId="{49018008-2D6A-4D41-A989-1169ABEAD569}" dt="2022-09-17T02:39:21.141" v="486" actId="255"/>
        <pc:sldMkLst>
          <pc:docMk/>
          <pc:sldMk cId="75353035" sldId="257"/>
        </pc:sldMkLst>
        <pc:spChg chg="add mod">
          <ac:chgData name="dnd9596@gmail.com" userId="7efb43ec97a0cb6c" providerId="LiveId" clId="{49018008-2D6A-4D41-A989-1169ABEAD569}" dt="2022-09-17T02:10:00.839" v="27" actId="26606"/>
          <ac:spMkLst>
            <pc:docMk/>
            <pc:sldMk cId="75353035" sldId="257"/>
            <ac:spMk id="2" creationId="{00000000-0000-0000-0000-000000000000}"/>
          </ac:spMkLst>
        </pc:spChg>
        <pc:spChg chg="del mod ord replId">
          <ac:chgData name="dnd9596@gmail.com" userId="7efb43ec97a0cb6c" providerId="LiveId" clId="{49018008-2D6A-4D41-A989-1169ABEAD569}" dt="2022-09-17T02:35:05.975" v="344" actId="2711"/>
          <ac:spMkLst>
            <pc:docMk/>
            <pc:sldMk cId="75353035" sldId="257"/>
            <ac:spMk id="2" creationId="{35CE958E-F2C7-4BB9-BDD3-D55C0134341B}"/>
          </ac:spMkLst>
        </pc:spChg>
        <pc:spChg chg="add mod">
          <ac:chgData name="dnd9596@gmail.com" userId="7efb43ec97a0cb6c" providerId="LiveId" clId="{49018008-2D6A-4D41-A989-1169ABEAD569}" dt="2022-09-17T02:10:00.839" v="27" actId="26606"/>
          <ac:spMkLst>
            <pc:docMk/>
            <pc:sldMk cId="75353035" sldId="257"/>
            <ac:spMk id="3" creationId="{00000000-0000-0000-0000-000000000000}"/>
          </ac:spMkLst>
        </pc:spChg>
        <pc:spChg chg="del mod replId">
          <ac:chgData name="dnd9596@gmail.com" userId="7efb43ec97a0cb6c" providerId="LiveId" clId="{49018008-2D6A-4D41-A989-1169ABEAD569}" dt="2022-09-17T02:30:00.655" v="285" actId="3680"/>
          <ac:spMkLst>
            <pc:docMk/>
            <pc:sldMk cId="75353035" sldId="257"/>
            <ac:spMk id="3" creationId="{10821233-D9F1-7B3D-EF50-FE78C4667D8E}"/>
          </ac:spMkLst>
        </pc:spChg>
        <pc:spChg chg="add mod ord">
          <ac:chgData name="dnd9596@gmail.com" userId="7efb43ec97a0cb6c" providerId="LiveId" clId="{49018008-2D6A-4D41-A989-1169ABEAD569}" dt="2022-09-17T02:39:21.141" v="486" actId="255"/>
          <ac:spMkLst>
            <pc:docMk/>
            <pc:sldMk cId="75353035" sldId="257"/>
            <ac:spMk id="6" creationId="{2AC7EFB2-5516-F7B3-968D-8B5134C3DBEE}"/>
          </ac:spMkLst>
        </pc:spChg>
        <pc:spChg chg="add mod ord">
          <ac:chgData name="dnd9596@gmail.com" userId="7efb43ec97a0cb6c" providerId="LiveId" clId="{49018008-2D6A-4D41-A989-1169ABEAD569}" dt="2022-09-17T02:34:04.903" v="337" actId="255"/>
          <ac:spMkLst>
            <pc:docMk/>
            <pc:sldMk cId="75353035" sldId="257"/>
            <ac:spMk id="7" creationId="{F35000E6-2217-7728-193F-969BFF26265B}"/>
          </ac:spMkLst>
        </pc:spChg>
        <pc:spChg chg="add">
          <ac:chgData name="dnd9596@gmail.com" userId="7efb43ec97a0cb6c" providerId="LiveId" clId="{49018008-2D6A-4D41-A989-1169ABEAD569}" dt="2022-09-17T02:10:00.839" v="27" actId="26606"/>
          <ac:spMkLst>
            <pc:docMk/>
            <pc:sldMk cId="75353035" sldId="257"/>
            <ac:spMk id="11" creationId="{10C92917-A828-4B36-95DE-11CA4F9C2335}"/>
          </ac:spMkLst>
        </pc:spChg>
        <pc:spChg chg="add">
          <ac:chgData name="dnd9596@gmail.com" userId="7efb43ec97a0cb6c" providerId="LiveId" clId="{49018008-2D6A-4D41-A989-1169ABEAD569}" dt="2022-09-17T02:09:53.959" v="24" actId="26606"/>
          <ac:spMkLst>
            <pc:docMk/>
            <pc:sldMk cId="75353035" sldId="257"/>
            <ac:spMk id="11" creationId="{F821940F-7A1D-4ACC-85B4-A932898ABB37}"/>
          </ac:spMkLst>
        </pc:spChg>
        <pc:spChg chg="add">
          <ac:chgData name="dnd9596@gmail.com" userId="7efb43ec97a0cb6c" providerId="LiveId" clId="{49018008-2D6A-4D41-A989-1169ABEAD569}" dt="2022-09-17T02:09:53.959" v="24" actId="26606"/>
          <ac:spMkLst>
            <pc:docMk/>
            <pc:sldMk cId="75353035" sldId="257"/>
            <ac:spMk id="13" creationId="{BAB0BC72-1C3A-421F-AB0A-D480DA93F959}"/>
          </ac:spMkLst>
        </pc:spChg>
        <pc:spChg chg="add">
          <ac:chgData name="dnd9596@gmail.com" userId="7efb43ec97a0cb6c" providerId="LiveId" clId="{49018008-2D6A-4D41-A989-1169ABEAD569}" dt="2022-09-17T02:10:00.839" v="27" actId="26606"/>
          <ac:spMkLst>
            <pc:docMk/>
            <pc:sldMk cId="75353035" sldId="257"/>
            <ac:spMk id="13" creationId="{E335820B-3A29-42C5-AA8D-10ECA43CD985}"/>
          </ac:spMkLst>
        </pc:spChg>
        <pc:graphicFrameChg chg="add del mod ord modGraphic">
          <ac:chgData name="dnd9596@gmail.com" userId="7efb43ec97a0cb6c" providerId="LiveId" clId="{49018008-2D6A-4D41-A989-1169ABEAD569}" dt="2022-09-17T02:30:12.148" v="286" actId="478"/>
          <ac:graphicFrameMkLst>
            <pc:docMk/>
            <pc:sldMk cId="75353035" sldId="257"/>
            <ac:graphicFrameMk id="4" creationId="{59ED5B3F-F751-D93E-FE15-FC1718E3D7DD}"/>
          </ac:graphicFrameMkLst>
        </pc:graphicFrameChg>
        <pc:picChg chg="add">
          <ac:chgData name="dnd9596@gmail.com" userId="7efb43ec97a0cb6c" providerId="LiveId" clId="{49018008-2D6A-4D41-A989-1169ABEAD569}" dt="2022-09-17T02:09:53.959" v="24" actId="26606"/>
          <ac:picMkLst>
            <pc:docMk/>
            <pc:sldMk cId="75353035" sldId="257"/>
            <ac:picMk id="8" creationId="{189AB56D-6756-A74C-5CF3-61DE9998F62A}"/>
          </ac:picMkLst>
        </pc:picChg>
        <pc:picChg chg="add">
          <ac:chgData name="dnd9596@gmail.com" userId="7efb43ec97a0cb6c" providerId="LiveId" clId="{49018008-2D6A-4D41-A989-1169ABEAD569}" dt="2022-09-17T02:10:00.839" v="27" actId="26606"/>
          <ac:picMkLst>
            <pc:docMk/>
            <pc:sldMk cId="75353035" sldId="257"/>
            <ac:picMk id="8" creationId="{DB9BABD0-77A8-0F30-C667-7DE64285480A}"/>
          </ac:picMkLst>
        </pc:picChg>
        <pc:cxnChg chg="add">
          <ac:chgData name="dnd9596@gmail.com" userId="7efb43ec97a0cb6c" providerId="LiveId" clId="{49018008-2D6A-4D41-A989-1169ABEAD569}" dt="2022-09-17T02:10:00.839" v="27" actId="26606"/>
          <ac:cxnSpMkLst>
            <pc:docMk/>
            <pc:sldMk cId="75353035" sldId="257"/>
            <ac:cxnSpMk id="15" creationId="{E58B1629-F209-47B0-BA59-6BD937DBB08F}"/>
          </ac:cxnSpMkLst>
        </pc:cxnChg>
      </pc:sldChg>
      <pc:sldChg chg="addSp delSp modSp add mod ord modTransition setBg modClrScheme chgLayout">
        <pc:chgData name="dnd9596@gmail.com" userId="7efb43ec97a0cb6c" providerId="LiveId" clId="{49018008-2D6A-4D41-A989-1169ABEAD569}" dt="2022-09-17T02:28:30.804" v="281" actId="17032"/>
        <pc:sldMkLst>
          <pc:docMk/>
          <pc:sldMk cId="2100608834" sldId="258"/>
        </pc:sldMkLst>
        <pc:spChg chg="add mod">
          <ac:chgData name="dnd9596@gmail.com" userId="7efb43ec97a0cb6c" providerId="LiveId" clId="{49018008-2D6A-4D41-A989-1169ABEAD569}" dt="2022-09-17T02:10:00.839" v="27" actId="26606"/>
          <ac:spMkLst>
            <pc:docMk/>
            <pc:sldMk cId="2100608834" sldId="258"/>
            <ac:spMk id="2" creationId="{00000000-0000-0000-0000-000000000000}"/>
          </ac:spMkLst>
        </pc:spChg>
        <pc:spChg chg="del mod replId">
          <ac:chgData name="dnd9596@gmail.com" userId="7efb43ec97a0cb6c" providerId="LiveId" clId="{49018008-2D6A-4D41-A989-1169ABEAD569}" dt="2022-09-17T02:28:06.224" v="276"/>
          <ac:spMkLst>
            <pc:docMk/>
            <pc:sldMk cId="2100608834" sldId="258"/>
            <ac:spMk id="2" creationId="{87273746-A15F-49D9-5B3A-316BA3398D9C}"/>
          </ac:spMkLst>
        </pc:spChg>
        <pc:spChg chg="add mod">
          <ac:chgData name="dnd9596@gmail.com" userId="7efb43ec97a0cb6c" providerId="LiveId" clId="{49018008-2D6A-4D41-A989-1169ABEAD569}" dt="2022-09-17T02:10:00.839" v="27" actId="26606"/>
          <ac:spMkLst>
            <pc:docMk/>
            <pc:sldMk cId="2100608834" sldId="258"/>
            <ac:spMk id="3" creationId="{00000000-0000-0000-0000-000000000000}"/>
          </ac:spMkLst>
        </pc:spChg>
        <pc:spChg chg="del mod replId">
          <ac:chgData name="dnd9596@gmail.com" userId="7efb43ec97a0cb6c" providerId="LiveId" clId="{49018008-2D6A-4D41-A989-1169ABEAD569}" dt="2022-09-17T02:14:03.058" v="70" actId="931"/>
          <ac:spMkLst>
            <pc:docMk/>
            <pc:sldMk cId="2100608834" sldId="258"/>
            <ac:spMk id="3" creationId="{CB478605-E920-BA46-829B-C04AF2A46034}"/>
          </ac:spMkLst>
        </pc:spChg>
        <pc:spChg chg="add del">
          <ac:chgData name="dnd9596@gmail.com" userId="7efb43ec97a0cb6c" providerId="LiveId" clId="{49018008-2D6A-4D41-A989-1169ABEAD569}" dt="2022-09-17T02:17:20.002" v="113" actId="139"/>
          <ac:spMkLst>
            <pc:docMk/>
            <pc:sldMk cId="2100608834" sldId="258"/>
            <ac:spMk id="5" creationId="{571ED7D4-4E94-EE92-AD38-C4BCA7FA46E8}"/>
          </ac:spMkLst>
        </pc:spChg>
        <pc:spChg chg="add mod">
          <ac:chgData name="dnd9596@gmail.com" userId="7efb43ec97a0cb6c" providerId="LiveId" clId="{49018008-2D6A-4D41-A989-1169ABEAD569}" dt="2022-09-17T02:28:30.804" v="281" actId="17032"/>
          <ac:spMkLst>
            <pc:docMk/>
            <pc:sldMk cId="2100608834" sldId="258"/>
            <ac:spMk id="7" creationId="{C35A01F1-A125-E239-EAF7-ABBEA4C4EB29}"/>
          </ac:spMkLst>
        </pc:spChg>
        <pc:spChg chg="add mod">
          <ac:chgData name="dnd9596@gmail.com" userId="7efb43ec97a0cb6c" providerId="LiveId" clId="{49018008-2D6A-4D41-A989-1169ABEAD569}" dt="2022-09-17T02:25:03.473" v="267" actId="17032"/>
          <ac:spMkLst>
            <pc:docMk/>
            <pc:sldMk cId="2100608834" sldId="258"/>
            <ac:spMk id="8" creationId="{EB1C7AED-D072-E45F-8DB0-A4D016FE5C47}"/>
          </ac:spMkLst>
        </pc:spChg>
        <pc:spChg chg="add">
          <ac:chgData name="dnd9596@gmail.com" userId="7efb43ec97a0cb6c" providerId="LiveId" clId="{49018008-2D6A-4D41-A989-1169ABEAD569}" dt="2022-09-17T02:09:53.959" v="24" actId="26606"/>
          <ac:spMkLst>
            <pc:docMk/>
            <pc:sldMk cId="2100608834" sldId="258"/>
            <ac:spMk id="9" creationId="{00A0D747-F38B-4A99-9985-62CE8C24765F}"/>
          </ac:spMkLst>
        </pc:spChg>
        <pc:spChg chg="add">
          <ac:chgData name="dnd9596@gmail.com" userId="7efb43ec97a0cb6c" providerId="LiveId" clId="{49018008-2D6A-4D41-A989-1169ABEAD569}" dt="2022-09-17T02:10:00.839" v="27" actId="26606"/>
          <ac:spMkLst>
            <pc:docMk/>
            <pc:sldMk cId="2100608834" sldId="258"/>
            <ac:spMk id="9" creationId="{C34B1ED3-4FB0-433F-BDED-442EC2ADC756}"/>
          </ac:spMkLst>
        </pc:spChg>
        <pc:spChg chg="add">
          <ac:chgData name="dnd9596@gmail.com" userId="7efb43ec97a0cb6c" providerId="LiveId" clId="{49018008-2D6A-4D41-A989-1169ABEAD569}" dt="2022-09-17T02:10:00.839" v="27" actId="26606"/>
          <ac:spMkLst>
            <pc:docMk/>
            <pc:sldMk cId="2100608834" sldId="258"/>
            <ac:spMk id="11" creationId="{2CF6FAD6-46FE-4ABF-924F-40AEEAE5974B}"/>
          </ac:spMkLst>
        </pc:spChg>
        <pc:spChg chg="add">
          <ac:chgData name="dnd9596@gmail.com" userId="7efb43ec97a0cb6c" providerId="LiveId" clId="{49018008-2D6A-4D41-A989-1169ABEAD569}" dt="2022-09-17T02:09:53.959" v="24" actId="26606"/>
          <ac:spMkLst>
            <pc:docMk/>
            <pc:sldMk cId="2100608834" sldId="258"/>
            <ac:spMk id="11" creationId="{3D1BF32B-6CA3-4695-8A0C-1AC789B58D94}"/>
          </ac:spMkLst>
        </pc:spChg>
        <pc:spChg chg="add">
          <ac:chgData name="dnd9596@gmail.com" userId="7efb43ec97a0cb6c" providerId="LiveId" clId="{49018008-2D6A-4D41-A989-1169ABEAD569}" dt="2022-09-17T02:10:00.839" v="27" actId="26606"/>
          <ac:spMkLst>
            <pc:docMk/>
            <pc:sldMk cId="2100608834" sldId="258"/>
            <ac:spMk id="13" creationId="{B9D38F80-A0D0-4062-8B61-16440AC9D81D}"/>
          </ac:spMkLst>
        </pc:spChg>
        <pc:spChg chg="add">
          <ac:chgData name="dnd9596@gmail.com" userId="7efb43ec97a0cb6c" providerId="LiveId" clId="{49018008-2D6A-4D41-A989-1169ABEAD569}" dt="2022-09-17T02:10:00.839" v="27" actId="26606"/>
          <ac:spMkLst>
            <pc:docMk/>
            <pc:sldMk cId="2100608834" sldId="258"/>
            <ac:spMk id="15" creationId="{E335820B-3A29-42C5-AA8D-10ECA43CD985}"/>
          </ac:spMkLst>
        </pc:spChg>
        <pc:graphicFrameChg chg="add del mod">
          <ac:chgData name="dnd9596@gmail.com" userId="7efb43ec97a0cb6c" providerId="LiveId" clId="{49018008-2D6A-4D41-A989-1169ABEAD569}" dt="2022-09-17T02:17:41.772" v="116" actId="478"/>
          <ac:graphicFrameMkLst>
            <pc:docMk/>
            <pc:sldMk cId="2100608834" sldId="258"/>
            <ac:graphicFrameMk id="6" creationId="{BC1722E6-1F98-619C-3E1E-171A3040B6F1}"/>
          </ac:graphicFrameMkLst>
        </pc:graphicFrameChg>
        <pc:picChg chg="add mod ord">
          <ac:chgData name="dnd9596@gmail.com" userId="7efb43ec97a0cb6c" providerId="LiveId" clId="{49018008-2D6A-4D41-A989-1169ABEAD569}" dt="2022-09-17T02:19:14.933" v="139" actId="1076"/>
          <ac:picMkLst>
            <pc:docMk/>
            <pc:sldMk cId="2100608834" sldId="258"/>
            <ac:picMk id="4" creationId="{BDC11CED-D331-2505-BD5E-37CDE33715EA}"/>
          </ac:picMkLst>
        </pc:picChg>
        <pc:cxnChg chg="add">
          <ac:chgData name="dnd9596@gmail.com" userId="7efb43ec97a0cb6c" providerId="LiveId" clId="{49018008-2D6A-4D41-A989-1169ABEAD569}" dt="2022-09-17T02:10:00.839" v="27" actId="26606"/>
          <ac:cxnSpMkLst>
            <pc:docMk/>
            <pc:sldMk cId="2100608834" sldId="258"/>
            <ac:cxnSpMk id="17" creationId="{E58B1629-F209-47B0-BA59-6BD937DBB08F}"/>
          </ac:cxnSpMkLst>
        </pc:cxnChg>
      </pc:sldChg>
      <pc:sldChg chg="new">
        <pc:chgData name="dnd9596@gmail.com" userId="7efb43ec97a0cb6c" providerId="LiveId" clId="{49018008-2D6A-4D41-A989-1169ABEAD569}" dt="2022-09-17T02:10:20.797" v="28" actId="680"/>
        <pc:sldMkLst>
          <pc:docMk/>
          <pc:sldMk cId="3277789393" sldId="259"/>
        </pc:sldMkLst>
      </pc:sldChg>
      <pc:sldChg chg="new del">
        <pc:chgData name="dnd9596@gmail.com" userId="7efb43ec97a0cb6c" providerId="LiveId" clId="{49018008-2D6A-4D41-A989-1169ABEAD569}" dt="2022-09-17T02:16:58.691" v="111" actId="2696"/>
        <pc:sldMkLst>
          <pc:docMk/>
          <pc:sldMk cId="2801934913" sldId="260"/>
        </pc:sldMkLst>
      </pc:sldChg>
      <pc:sldMasterChg chg="del delSldLayout">
        <pc:chgData name="dnd9596@gmail.com" userId="7efb43ec97a0cb6c" providerId="LiveId" clId="{49018008-2D6A-4D41-A989-1169ABEAD569}" dt="2022-09-17T02:10:00.839" v="27" actId="26606"/>
        <pc:sldMasterMkLst>
          <pc:docMk/>
          <pc:sldMasterMk cId="952849970" sldId="2147483648"/>
        </pc:sldMasterMkLst>
        <pc:sldLayoutChg chg="del">
          <pc:chgData name="dnd9596@gmail.com" userId="7efb43ec97a0cb6c" providerId="LiveId" clId="{49018008-2D6A-4D41-A989-1169ABEAD569}" dt="2022-09-17T02:10:00.839" v="27" actId="26606"/>
          <pc:sldLayoutMkLst>
            <pc:docMk/>
            <pc:sldMasterMk cId="952849970" sldId="2147483648"/>
            <pc:sldLayoutMk cId="1064668865" sldId="2147483649"/>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409810873" sldId="2147483650"/>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863641028" sldId="2147483651"/>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412706224" sldId="2147483652"/>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1667523125" sldId="2147483653"/>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1177615361" sldId="2147483654"/>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1866426130" sldId="2147483655"/>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3337048300" sldId="2147483656"/>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1096012846" sldId="2147483657"/>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310103014" sldId="2147483658"/>
          </pc:sldLayoutMkLst>
        </pc:sldLayoutChg>
        <pc:sldLayoutChg chg="del">
          <pc:chgData name="dnd9596@gmail.com" userId="7efb43ec97a0cb6c" providerId="LiveId" clId="{49018008-2D6A-4D41-A989-1169ABEAD569}" dt="2022-09-17T02:10:00.839" v="27" actId="26606"/>
          <pc:sldLayoutMkLst>
            <pc:docMk/>
            <pc:sldMasterMk cId="952849970" sldId="2147483648"/>
            <pc:sldLayoutMk cId="3682913634" sldId="2147483659"/>
          </pc:sldLayoutMkLst>
        </pc:sldLayoutChg>
      </pc:sldMasterChg>
      <pc:sldMasterChg chg="add addSldLayout">
        <pc:chgData name="dnd9596@gmail.com" userId="7efb43ec97a0cb6c" providerId="LiveId" clId="{49018008-2D6A-4D41-A989-1169ABEAD569}" dt="2022-09-17T02:09:53.959" v="24" actId="26606"/>
        <pc:sldMasterMkLst>
          <pc:docMk/>
          <pc:sldMasterMk cId="2666312891" sldId="2147483660"/>
        </pc:sldMasterMkLst>
        <pc:sldLayoutChg chg="add">
          <pc:chgData name="dnd9596@gmail.com" userId="7efb43ec97a0cb6c" providerId="LiveId" clId="{49018008-2D6A-4D41-A989-1169ABEAD569}" dt="2022-09-17T02:09:53.959" v="24" actId="26606"/>
          <pc:sldLayoutMkLst>
            <pc:docMk/>
            <pc:sldMasterMk cId="2666312891" sldId="2147483660"/>
            <pc:sldLayoutMk cId="4029288394" sldId="2147483661"/>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1898299530" sldId="2147483662"/>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1608221772" sldId="2147483663"/>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1592788022" sldId="2147483664"/>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1739866791" sldId="2147483665"/>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2314914906" sldId="2147483666"/>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3682361142" sldId="2147483667"/>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3515794338" sldId="2147483668"/>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1549227711" sldId="2147483669"/>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361489810" sldId="2147483670"/>
          </pc:sldLayoutMkLst>
        </pc:sldLayoutChg>
        <pc:sldLayoutChg chg="add">
          <pc:chgData name="dnd9596@gmail.com" userId="7efb43ec97a0cb6c" providerId="LiveId" clId="{49018008-2D6A-4D41-A989-1169ABEAD569}" dt="2022-09-17T02:09:53.959" v="24" actId="26606"/>
          <pc:sldLayoutMkLst>
            <pc:docMk/>
            <pc:sldMasterMk cId="2666312891" sldId="2147483660"/>
            <pc:sldLayoutMk cId="2307613920" sldId="2147483671"/>
          </pc:sldLayoutMkLst>
        </pc:sldLayoutChg>
      </pc:sldMasterChg>
      <pc:sldMasterChg chg="add addSldLayout">
        <pc:chgData name="dnd9596@gmail.com" userId="7efb43ec97a0cb6c" providerId="LiveId" clId="{49018008-2D6A-4D41-A989-1169ABEAD569}" dt="2022-09-17T02:10:00.839" v="27" actId="26606"/>
        <pc:sldMasterMkLst>
          <pc:docMk/>
          <pc:sldMasterMk cId="2776531752" sldId="2147483660"/>
        </pc:sldMasterMkLst>
        <pc:sldLayoutChg chg="add">
          <pc:chgData name="dnd9596@gmail.com" userId="7efb43ec97a0cb6c" providerId="LiveId" clId="{49018008-2D6A-4D41-A989-1169ABEAD569}" dt="2022-09-17T02:10:00.839" v="27" actId="26606"/>
          <pc:sldLayoutMkLst>
            <pc:docMk/>
            <pc:sldMasterMk cId="2776531752" sldId="2147483660"/>
            <pc:sldLayoutMk cId="2197970255" sldId="2147483661"/>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3608621752" sldId="2147483662"/>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1346884731" sldId="2147483663"/>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217226327" sldId="2147483664"/>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44581965" sldId="2147483665"/>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3052805195" sldId="2147483666"/>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3848813391" sldId="2147483667"/>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3686274532" sldId="2147483668"/>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3931197029" sldId="2147483669"/>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2896668181" sldId="2147483670"/>
          </pc:sldLayoutMkLst>
        </pc:sldLayoutChg>
        <pc:sldLayoutChg chg="add">
          <pc:chgData name="dnd9596@gmail.com" userId="7efb43ec97a0cb6c" providerId="LiveId" clId="{49018008-2D6A-4D41-A989-1169ABEAD569}" dt="2022-09-17T02:10:00.839" v="27" actId="26606"/>
          <pc:sldLayoutMkLst>
            <pc:docMk/>
            <pc:sldMasterMk cId="2776531752" sldId="2147483660"/>
            <pc:sldLayoutMk cId="2103419586" sldId="214748367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D633E9-4329-47FF-BCAD-C4774B4BC05F}" type="datetimeFigureOut">
              <a:rPr lang="en-US" smtClean="0"/>
              <a:t>9/19/2022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4549F4-897A-48F9-B2C3-1C2D99BC4AEF}" type="slidenum">
              <a:rPr lang="en-US" smtClean="0"/>
              <a:t>‹#›</a:t>
            </a:fld>
            <a:endParaRPr lang="en-US"/>
          </a:p>
        </p:txBody>
      </p:sp>
    </p:spTree>
    <p:extLst>
      <p:ext uri="{BB962C8B-B14F-4D97-AF65-F5344CB8AC3E}">
        <p14:creationId xmlns:p14="http://schemas.microsoft.com/office/powerpoint/2010/main" val="34086479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B227F9-569D-D24F-B5B7-F3273F71304E}" type="datetimeFigureOut">
              <a:rPr lang="id-ID" smtClean="0"/>
              <a:t>19/09/2022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21E085-83E9-7C43-9033-5DDED29FD4A3}"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227F9-569D-D24F-B5B7-F3273F71304E}" type="datetimeFigureOut">
              <a:rPr lang="id-ID" smtClean="0"/>
              <a:t>19/09/2022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21E085-83E9-7C43-9033-5DDED29FD4A3}"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5B227F9-569D-D24F-B5B7-F3273F71304E}" type="datetimeFigureOut">
              <a:rPr lang="id-ID" smtClean="0"/>
              <a:t>19/09/2022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21E085-83E9-7C43-9033-5DDED29FD4A3}" type="slidenum">
              <a:rPr lang="id-ID" smtClean="0"/>
              <a:t>‹#›</a:t>
            </a:fld>
            <a:endParaRPr lang="id-ID"/>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227F9-569D-D24F-B5B7-F3273F71304E}" type="datetimeFigureOut">
              <a:rPr lang="id-ID" smtClean="0"/>
              <a:t>19/09/2022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21E085-83E9-7C43-9033-5DDED29FD4A3}" type="slidenum">
              <a:rPr lang="id-ID" smtClean="0"/>
              <a:t>‹#›</a:t>
            </a:fld>
            <a:endParaRPr lang="id-ID"/>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227F9-569D-D24F-B5B7-F3273F71304E}" type="datetimeFigureOut">
              <a:rPr lang="id-ID" smtClean="0"/>
              <a:t>19/09/2022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21E085-83E9-7C43-9033-5DDED29FD4A3}"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5B227F9-569D-D24F-B5B7-F3273F71304E}" type="datetimeFigureOut">
              <a:rPr lang="id-ID" smtClean="0"/>
              <a:t>19/09/2022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21E085-83E9-7C43-9033-5DDED29FD4A3}" type="slidenum">
              <a:rPr lang="id-ID" smtClean="0"/>
              <a:t>‹#›</a:t>
            </a:fld>
            <a:endParaRPr lang="id-ID"/>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B227F9-569D-D24F-B5B7-F3273F71304E}" type="datetimeFigureOut">
              <a:rPr lang="id-ID" smtClean="0"/>
              <a:t>19/09/2022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21E085-83E9-7C43-9033-5DDED29FD4A3}"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B227F9-569D-D24F-B5B7-F3273F71304E}" type="datetimeFigureOut">
              <a:rPr lang="id-ID" smtClean="0"/>
              <a:t>19/09/2022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21E085-83E9-7C43-9033-5DDED29FD4A3}"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5B227F9-569D-D24F-B5B7-F3273F71304E}" type="datetimeFigureOut">
              <a:rPr lang="id-ID" smtClean="0"/>
              <a:t>19/09/2022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21E085-83E9-7C43-9033-5DDED29FD4A3}"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5B227F9-569D-D24F-B5B7-F3273F71304E}" type="datetimeFigureOut">
              <a:rPr lang="id-ID" smtClean="0"/>
              <a:t>19/09/2022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21E085-83E9-7C43-9033-5DDED29FD4A3}" type="slidenum">
              <a:rPr lang="id-ID" smtClean="0"/>
              <a:t>‹#›</a:t>
            </a:fld>
            <a:endParaRPr lang="id-ID"/>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227F9-569D-D24F-B5B7-F3273F71304E}" type="datetimeFigureOut">
              <a:rPr lang="id-ID" smtClean="0"/>
              <a:t>19/09/2022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21E085-83E9-7C43-9033-5DDED29FD4A3}" type="slidenum">
              <a:rPr lang="id-ID" smtClean="0"/>
              <a:t>‹#›</a:t>
            </a:fld>
            <a:endParaRPr lang="id-ID"/>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35B227F9-569D-D24F-B5B7-F3273F71304E}" type="datetimeFigureOut">
              <a:rPr lang="id-ID" smtClean="0"/>
              <a:t>19/09/2022</a:t>
            </a:fld>
            <a:endParaRPr lang="id-ID"/>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id-ID"/>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B921E085-83E9-7C43-9033-5DDED29FD4A3}" type="slidenum">
              <a:rPr lang="id-ID" smtClean="0"/>
              <a:t>‹#›</a:t>
            </a:fld>
            <a:endParaRPr lang="id-ID"/>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4">
            <a:extLst>
              <a:ext uri="{FF2B5EF4-FFF2-40B4-BE49-F238E27FC236}">
                <a16:creationId xmlns="" xmlns:a16="http://schemas.microsoft.com/office/drawing/2014/main" id="{BDC11CED-D331-2505-BD5E-37CDE33715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621928" cy="6858000"/>
          </a:xfrm>
        </p:spPr>
      </p:pic>
      <p:sp>
        <p:nvSpPr>
          <p:cNvPr id="2" name="Judul 1">
            <a:extLst>
              <a:ext uri="{FF2B5EF4-FFF2-40B4-BE49-F238E27FC236}">
                <a16:creationId xmlns="" xmlns:a16="http://schemas.microsoft.com/office/drawing/2014/main" id="{87273746-A15F-49D9-5B3A-316BA3398D9C}"/>
              </a:ext>
            </a:extLst>
          </p:cNvPr>
          <p:cNvSpPr>
            <a:spLocks noGrp="1"/>
          </p:cNvSpPr>
          <p:nvPr>
            <p:ph type="title"/>
          </p:nvPr>
        </p:nvSpPr>
        <p:spPr>
          <a:xfrm>
            <a:off x="838200" y="436563"/>
            <a:ext cx="10515600" cy="1325563"/>
          </a:xfrm>
        </p:spPr>
        <p:txBody>
          <a:bodyPr>
            <a:normAutofit/>
          </a:bodyPr>
          <a:lstStyle/>
          <a:p>
            <a:pPr algn="ctr"/>
            <a:r>
              <a:rPr lang="id-ID" sz="7200" b="1" dirty="0">
                <a:solidFill>
                  <a:schemeClr val="tx1"/>
                </a:solidFill>
                <a:latin typeface="Algerian" pitchFamily="82" charset="0"/>
              </a:rPr>
              <a:t>BAHASA INDONESIA</a:t>
            </a:r>
          </a:p>
        </p:txBody>
      </p:sp>
      <p:sp>
        <p:nvSpPr>
          <p:cNvPr id="7" name="Kotak Teks 6">
            <a:extLst>
              <a:ext uri="{FF2B5EF4-FFF2-40B4-BE49-F238E27FC236}">
                <a16:creationId xmlns="" xmlns:a16="http://schemas.microsoft.com/office/drawing/2014/main" id="{C35A01F1-A125-E239-EAF7-ABBEA4C4EB29}"/>
              </a:ext>
            </a:extLst>
          </p:cNvPr>
          <p:cNvSpPr txBox="1"/>
          <p:nvPr/>
        </p:nvSpPr>
        <p:spPr>
          <a:xfrm>
            <a:off x="3473350" y="2198688"/>
            <a:ext cx="5245299" cy="1015663"/>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id-ID" sz="6000" dirty="0">
                <a:solidFill>
                  <a:schemeClr val="accent1">
                    <a:lumMod val="20000"/>
                    <a:lumOff val="80000"/>
                  </a:schemeClr>
                </a:solidFill>
              </a:rPr>
              <a:t>Kelompok V</a:t>
            </a:r>
          </a:p>
        </p:txBody>
      </p:sp>
      <p:sp>
        <p:nvSpPr>
          <p:cNvPr id="8" name="Kotak Teks 7">
            <a:extLst>
              <a:ext uri="{FF2B5EF4-FFF2-40B4-BE49-F238E27FC236}">
                <a16:creationId xmlns="" xmlns:a16="http://schemas.microsoft.com/office/drawing/2014/main" id="{EB1C7AED-D072-E45F-8DB0-A4D016FE5C47}"/>
              </a:ext>
            </a:extLst>
          </p:cNvPr>
          <p:cNvSpPr txBox="1"/>
          <p:nvPr/>
        </p:nvSpPr>
        <p:spPr>
          <a:xfrm>
            <a:off x="1196579" y="3429000"/>
            <a:ext cx="9947672" cy="313932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id-ID" sz="6600" dirty="0"/>
              <a:t>Ahmad </a:t>
            </a:r>
            <a:r>
              <a:rPr lang="id-ID" sz="6600" dirty="0" err="1"/>
              <a:t>daniel</a:t>
            </a:r>
            <a:endParaRPr lang="id-ID" sz="6600" dirty="0"/>
          </a:p>
          <a:p>
            <a:pPr algn="ctr"/>
            <a:r>
              <a:rPr lang="id-ID" sz="6600" dirty="0"/>
              <a:t>&amp;</a:t>
            </a:r>
          </a:p>
          <a:p>
            <a:pPr algn="ctr"/>
            <a:r>
              <a:rPr lang="id-ID" sz="6600" dirty="0"/>
              <a:t>IMELDA NOOR AISYAH</a:t>
            </a:r>
          </a:p>
        </p:txBody>
      </p:sp>
    </p:spTree>
    <p:extLst>
      <p:ext uri="{BB962C8B-B14F-4D97-AF65-F5344CB8AC3E}">
        <p14:creationId xmlns:p14="http://schemas.microsoft.com/office/powerpoint/2010/main" val="21006088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728852"/>
            <a:ext cx="10972800" cy="938022"/>
          </a:xfrm>
        </p:spPr>
        <p:txBody>
          <a:bodyPr>
            <a:normAutofit fontScale="90000"/>
          </a:bodyPr>
          <a:lstStyle/>
          <a:p>
            <a:r>
              <a:rPr lang="en-US" dirty="0" err="1"/>
              <a:t>Ciri-ciri</a:t>
            </a:r>
            <a:r>
              <a:rPr lang="en-US" dirty="0"/>
              <a:t> </a:t>
            </a:r>
            <a:r>
              <a:rPr lang="en-US" dirty="0" err="1"/>
              <a:t>definisi</a:t>
            </a:r>
            <a:r>
              <a:rPr lang="en-US" dirty="0"/>
              <a:t/>
            </a:r>
            <a:br>
              <a:rPr lang="en-US" dirty="0"/>
            </a:br>
            <a:endParaRPr lang="en-US" dirty="0"/>
          </a:p>
        </p:txBody>
      </p:sp>
      <p:sp>
        <p:nvSpPr>
          <p:cNvPr id="5" name="Text Placeholder 4"/>
          <p:cNvSpPr>
            <a:spLocks noGrp="1"/>
          </p:cNvSpPr>
          <p:nvPr>
            <p:ph type="body" idx="1"/>
          </p:nvPr>
        </p:nvSpPr>
        <p:spPr>
          <a:xfrm>
            <a:off x="178308" y="2659064"/>
            <a:ext cx="4012692" cy="63976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r>
              <a:rPr lang="en-US" sz="3600" dirty="0" err="1" smtClean="0">
                <a:solidFill>
                  <a:schemeClr val="tx1">
                    <a:lumMod val="85000"/>
                    <a:lumOff val="15000"/>
                  </a:schemeClr>
                </a:solidFill>
              </a:rPr>
              <a:t>Definisi</a:t>
            </a:r>
            <a:r>
              <a:rPr lang="en-US" sz="3600" dirty="0" smtClean="0">
                <a:solidFill>
                  <a:schemeClr val="tx1">
                    <a:lumMod val="85000"/>
                    <a:lumOff val="15000"/>
                  </a:schemeClr>
                </a:solidFill>
              </a:rPr>
              <a:t> nominal</a:t>
            </a:r>
            <a:endParaRPr lang="en-US" sz="3600" dirty="0">
              <a:solidFill>
                <a:schemeClr val="tx1">
                  <a:lumMod val="85000"/>
                  <a:lumOff val="15000"/>
                </a:schemeClr>
              </a:solidFill>
            </a:endParaRPr>
          </a:p>
        </p:txBody>
      </p:sp>
      <p:sp>
        <p:nvSpPr>
          <p:cNvPr id="6" name="Content Placeholder 5"/>
          <p:cNvSpPr>
            <a:spLocks noGrp="1"/>
          </p:cNvSpPr>
          <p:nvPr>
            <p:ph sz="half" idx="2"/>
          </p:nvPr>
        </p:nvSpPr>
        <p:spPr>
          <a:xfrm>
            <a:off x="190501" y="3409951"/>
            <a:ext cx="4076699" cy="344804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txBody>
          <a:bodyPr/>
          <a:lstStyle/>
          <a:p>
            <a:pPr marL="0" indent="0" algn="ctr">
              <a:buNone/>
            </a:pPr>
            <a:r>
              <a:rPr lang="en-US" sz="2400" dirty="0" err="1" smtClean="0">
                <a:solidFill>
                  <a:schemeClr val="tx1">
                    <a:lumMod val="85000"/>
                    <a:lumOff val="15000"/>
                  </a:schemeClr>
                </a:solidFill>
              </a:rPr>
              <a:t>Dibagi</a:t>
            </a:r>
            <a:r>
              <a:rPr lang="en-US" sz="2400" dirty="0" smtClean="0">
                <a:solidFill>
                  <a:schemeClr val="tx1">
                    <a:lumMod val="85000"/>
                    <a:lumOff val="15000"/>
                  </a:schemeClr>
                </a:solidFill>
              </a:rPr>
              <a:t> </a:t>
            </a:r>
            <a:r>
              <a:rPr lang="en-US" sz="2400" dirty="0" err="1" smtClean="0">
                <a:solidFill>
                  <a:schemeClr val="tx1">
                    <a:lumMod val="85000"/>
                    <a:lumOff val="15000"/>
                  </a:schemeClr>
                </a:solidFill>
              </a:rPr>
              <a:t>menjadi</a:t>
            </a:r>
            <a:r>
              <a:rPr lang="en-US" sz="2400" dirty="0" smtClean="0">
                <a:solidFill>
                  <a:schemeClr val="tx1">
                    <a:lumMod val="85000"/>
                    <a:lumOff val="15000"/>
                  </a:schemeClr>
                </a:solidFill>
              </a:rPr>
              <a:t> </a:t>
            </a:r>
            <a:r>
              <a:rPr lang="en-US" sz="2400" dirty="0" err="1" smtClean="0">
                <a:solidFill>
                  <a:schemeClr val="tx1">
                    <a:lumMod val="85000"/>
                    <a:lumOff val="15000"/>
                  </a:schemeClr>
                </a:solidFill>
              </a:rPr>
              <a:t>tiga</a:t>
            </a:r>
            <a:endParaRPr lang="en-US" sz="2400" dirty="0" smtClean="0">
              <a:solidFill>
                <a:schemeClr val="tx1">
                  <a:lumMod val="85000"/>
                  <a:lumOff val="15000"/>
                </a:schemeClr>
              </a:solidFill>
            </a:endParaRPr>
          </a:p>
          <a:p>
            <a:r>
              <a:rPr lang="en-US" sz="2400" dirty="0" err="1" smtClean="0">
                <a:solidFill>
                  <a:schemeClr val="tx1">
                    <a:lumMod val="85000"/>
                    <a:lumOff val="15000"/>
                  </a:schemeClr>
                </a:solidFill>
              </a:rPr>
              <a:t>Sinonim</a:t>
            </a:r>
            <a:r>
              <a:rPr lang="en-US" sz="2400" dirty="0" smtClean="0">
                <a:solidFill>
                  <a:schemeClr val="tx1">
                    <a:lumMod val="85000"/>
                    <a:lumOff val="15000"/>
                  </a:schemeClr>
                </a:solidFill>
              </a:rPr>
              <a:t> </a:t>
            </a:r>
            <a:r>
              <a:rPr lang="en-US" sz="2400" dirty="0" err="1" smtClean="0">
                <a:solidFill>
                  <a:schemeClr val="tx1">
                    <a:lumMod val="85000"/>
                    <a:lumOff val="15000"/>
                  </a:schemeClr>
                </a:solidFill>
              </a:rPr>
              <a:t>atau</a:t>
            </a:r>
            <a:r>
              <a:rPr lang="en-US" sz="2400" dirty="0" smtClean="0">
                <a:solidFill>
                  <a:schemeClr val="tx1">
                    <a:lumMod val="85000"/>
                    <a:lumOff val="15000"/>
                  </a:schemeClr>
                </a:solidFill>
              </a:rPr>
              <a:t> </a:t>
            </a:r>
            <a:r>
              <a:rPr lang="en-US" sz="2400" dirty="0" err="1" smtClean="0">
                <a:solidFill>
                  <a:schemeClr val="tx1">
                    <a:lumMod val="85000"/>
                    <a:lumOff val="15000"/>
                  </a:schemeClr>
                </a:solidFill>
              </a:rPr>
              <a:t>padaan</a:t>
            </a:r>
            <a:endParaRPr lang="en-US" sz="2400" dirty="0" smtClean="0">
              <a:solidFill>
                <a:schemeClr val="tx1">
                  <a:lumMod val="85000"/>
                  <a:lumOff val="15000"/>
                </a:schemeClr>
              </a:solidFill>
            </a:endParaRPr>
          </a:p>
          <a:p>
            <a:pPr marL="0" indent="0">
              <a:buNone/>
            </a:pPr>
            <a:endParaRPr lang="en-US" sz="2400" dirty="0">
              <a:solidFill>
                <a:schemeClr val="tx1">
                  <a:lumMod val="85000"/>
                  <a:lumOff val="15000"/>
                </a:schemeClr>
              </a:solidFill>
            </a:endParaRPr>
          </a:p>
          <a:p>
            <a:r>
              <a:rPr lang="en-US" sz="2400" dirty="0" err="1" smtClean="0">
                <a:solidFill>
                  <a:schemeClr val="tx1">
                    <a:lumMod val="85000"/>
                    <a:lumOff val="15000"/>
                  </a:schemeClr>
                </a:solidFill>
              </a:rPr>
              <a:t>Terjemahan</a:t>
            </a:r>
            <a:r>
              <a:rPr lang="en-US" sz="2400" dirty="0" smtClean="0">
                <a:solidFill>
                  <a:schemeClr val="tx1">
                    <a:lumMod val="85000"/>
                    <a:lumOff val="15000"/>
                  </a:schemeClr>
                </a:solidFill>
              </a:rPr>
              <a:t> </a:t>
            </a:r>
            <a:r>
              <a:rPr lang="en-US" sz="2400" dirty="0" err="1" smtClean="0">
                <a:solidFill>
                  <a:schemeClr val="tx1">
                    <a:lumMod val="85000"/>
                    <a:lumOff val="15000"/>
                  </a:schemeClr>
                </a:solidFill>
              </a:rPr>
              <a:t>dari</a:t>
            </a:r>
            <a:r>
              <a:rPr lang="en-US" sz="2400" dirty="0" smtClean="0">
                <a:solidFill>
                  <a:schemeClr val="tx1">
                    <a:lumMod val="85000"/>
                    <a:lumOff val="15000"/>
                  </a:schemeClr>
                </a:solidFill>
              </a:rPr>
              <a:t> </a:t>
            </a:r>
            <a:r>
              <a:rPr lang="en-US" sz="2400" dirty="0" err="1" smtClean="0">
                <a:solidFill>
                  <a:schemeClr val="tx1">
                    <a:lumMod val="85000"/>
                    <a:lumOff val="15000"/>
                  </a:schemeClr>
                </a:solidFill>
              </a:rPr>
              <a:t>bahasa</a:t>
            </a:r>
            <a:r>
              <a:rPr lang="en-US" sz="2400" dirty="0" smtClean="0">
                <a:solidFill>
                  <a:schemeClr val="tx1">
                    <a:lumMod val="85000"/>
                    <a:lumOff val="15000"/>
                  </a:schemeClr>
                </a:solidFill>
              </a:rPr>
              <a:t> lain</a:t>
            </a:r>
          </a:p>
          <a:p>
            <a:pPr marL="0" indent="0">
              <a:buNone/>
            </a:pPr>
            <a:endParaRPr lang="en-US" sz="2400" dirty="0">
              <a:solidFill>
                <a:schemeClr val="tx1">
                  <a:lumMod val="85000"/>
                  <a:lumOff val="15000"/>
                </a:schemeClr>
              </a:solidFill>
            </a:endParaRPr>
          </a:p>
          <a:p>
            <a:r>
              <a:rPr lang="en-US" sz="2400" dirty="0" err="1" smtClean="0">
                <a:solidFill>
                  <a:schemeClr val="tx1">
                    <a:lumMod val="85000"/>
                    <a:lumOff val="15000"/>
                  </a:schemeClr>
                </a:solidFill>
              </a:rPr>
              <a:t>Asal</a:t>
            </a:r>
            <a:r>
              <a:rPr lang="en-US" sz="2400" dirty="0" smtClean="0">
                <a:solidFill>
                  <a:schemeClr val="tx1">
                    <a:lumMod val="85000"/>
                    <a:lumOff val="15000"/>
                  </a:schemeClr>
                </a:solidFill>
              </a:rPr>
              <a:t> </a:t>
            </a:r>
            <a:r>
              <a:rPr lang="en-US" sz="2400" dirty="0" err="1" smtClean="0">
                <a:solidFill>
                  <a:schemeClr val="tx1">
                    <a:lumMod val="85000"/>
                    <a:lumOff val="15000"/>
                  </a:schemeClr>
                </a:solidFill>
              </a:rPr>
              <a:t>usul</a:t>
            </a:r>
            <a:endParaRPr lang="en-US" sz="2400" dirty="0">
              <a:solidFill>
                <a:schemeClr val="tx1">
                  <a:lumMod val="85000"/>
                  <a:lumOff val="15000"/>
                </a:schemeClr>
              </a:solidFill>
            </a:endParaRPr>
          </a:p>
          <a:p>
            <a:endParaRPr lang="en-US" dirty="0">
              <a:solidFill>
                <a:schemeClr val="tx1">
                  <a:lumMod val="85000"/>
                  <a:lumOff val="15000"/>
                </a:schemeClr>
              </a:solidFill>
            </a:endParaRPr>
          </a:p>
        </p:txBody>
      </p:sp>
      <p:sp>
        <p:nvSpPr>
          <p:cNvPr id="7" name="Text Placeholder 6"/>
          <p:cNvSpPr>
            <a:spLocks noGrp="1"/>
          </p:cNvSpPr>
          <p:nvPr>
            <p:ph type="body" sz="quarter" idx="3"/>
          </p:nvPr>
        </p:nvSpPr>
        <p:spPr>
          <a:xfrm>
            <a:off x="7753350" y="2705100"/>
            <a:ext cx="4248150" cy="63976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Autofit/>
          </a:bodyPr>
          <a:lstStyle/>
          <a:p>
            <a:r>
              <a:rPr lang="en-US" sz="3600" dirty="0" err="1" smtClean="0">
                <a:solidFill>
                  <a:schemeClr val="tx1">
                    <a:lumMod val="85000"/>
                    <a:lumOff val="15000"/>
                  </a:schemeClr>
                </a:solidFill>
              </a:rPr>
              <a:t>Definisi</a:t>
            </a:r>
            <a:r>
              <a:rPr lang="en-US" sz="3600" dirty="0" smtClean="0">
                <a:solidFill>
                  <a:schemeClr val="tx1">
                    <a:lumMod val="85000"/>
                    <a:lumOff val="15000"/>
                  </a:schemeClr>
                </a:solidFill>
              </a:rPr>
              <a:t> </a:t>
            </a:r>
            <a:r>
              <a:rPr lang="en-US" sz="3600" dirty="0" smtClean="0">
                <a:solidFill>
                  <a:schemeClr val="tx1">
                    <a:lumMod val="85000"/>
                    <a:lumOff val="15000"/>
                  </a:schemeClr>
                </a:solidFill>
              </a:rPr>
              <a:t>Formal</a:t>
            </a:r>
            <a:endParaRPr lang="en-US" sz="3600" dirty="0">
              <a:solidFill>
                <a:schemeClr val="tx1">
                  <a:lumMod val="85000"/>
                  <a:lumOff val="15000"/>
                </a:schemeClr>
              </a:solidFill>
            </a:endParaRPr>
          </a:p>
        </p:txBody>
      </p:sp>
      <p:sp>
        <p:nvSpPr>
          <p:cNvPr id="8" name="Content Placeholder 7"/>
          <p:cNvSpPr>
            <a:spLocks noGrp="1"/>
          </p:cNvSpPr>
          <p:nvPr>
            <p:ph sz="quarter" idx="4"/>
          </p:nvPr>
        </p:nvSpPr>
        <p:spPr>
          <a:xfrm>
            <a:off x="7810500" y="3429001"/>
            <a:ext cx="4381500" cy="342899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ormAutofit/>
          </a:bodyPr>
          <a:lstStyle/>
          <a:p>
            <a:pPr marL="0" indent="0">
              <a:buNone/>
            </a:pPr>
            <a:r>
              <a:rPr lang="en-US" sz="2400" dirty="0" err="1">
                <a:solidFill>
                  <a:schemeClr val="tx1">
                    <a:lumMod val="85000"/>
                    <a:lumOff val="15000"/>
                  </a:schemeClr>
                </a:solidFill>
              </a:rPr>
              <a:t>Definisi</a:t>
            </a:r>
            <a:r>
              <a:rPr lang="en-US" sz="2400" dirty="0">
                <a:solidFill>
                  <a:schemeClr val="tx1">
                    <a:lumMod val="85000"/>
                    <a:lumOff val="15000"/>
                  </a:schemeClr>
                </a:solidFill>
              </a:rPr>
              <a:t> formal </a:t>
            </a:r>
            <a:r>
              <a:rPr lang="en-US" sz="2400" dirty="0" err="1">
                <a:solidFill>
                  <a:schemeClr val="tx1">
                    <a:lumMod val="85000"/>
                    <a:lumOff val="15000"/>
                  </a:schemeClr>
                </a:solidFill>
              </a:rPr>
              <a:t>disebut</a:t>
            </a:r>
            <a:r>
              <a:rPr lang="en-US" sz="2400" dirty="0">
                <a:solidFill>
                  <a:schemeClr val="tx1">
                    <a:lumMod val="85000"/>
                    <a:lumOff val="15000"/>
                  </a:schemeClr>
                </a:solidFill>
              </a:rPr>
              <a:t> </a:t>
            </a:r>
            <a:r>
              <a:rPr lang="en-US" sz="2400" dirty="0" err="1">
                <a:solidFill>
                  <a:schemeClr val="tx1">
                    <a:lumMod val="85000"/>
                    <a:lumOff val="15000"/>
                  </a:schemeClr>
                </a:solidFill>
              </a:rPr>
              <a:t>juga</a:t>
            </a:r>
            <a:r>
              <a:rPr lang="en-US" sz="2400" dirty="0">
                <a:solidFill>
                  <a:schemeClr val="tx1">
                    <a:lumMod val="85000"/>
                    <a:lumOff val="15000"/>
                  </a:schemeClr>
                </a:solidFill>
              </a:rPr>
              <a:t> </a:t>
            </a:r>
            <a:r>
              <a:rPr lang="en-US" sz="2400" dirty="0" err="1">
                <a:solidFill>
                  <a:schemeClr val="tx1">
                    <a:lumMod val="85000"/>
                    <a:lumOff val="15000"/>
                  </a:schemeClr>
                </a:solidFill>
              </a:rPr>
              <a:t>definisi</a:t>
            </a:r>
            <a:r>
              <a:rPr lang="en-US" sz="2400" dirty="0">
                <a:solidFill>
                  <a:schemeClr val="tx1">
                    <a:lumMod val="85000"/>
                    <a:lumOff val="15000"/>
                  </a:schemeClr>
                </a:solidFill>
              </a:rPr>
              <a:t> </a:t>
            </a:r>
            <a:r>
              <a:rPr lang="en-US" sz="2400" dirty="0" err="1">
                <a:solidFill>
                  <a:schemeClr val="tx1">
                    <a:lumMod val="85000"/>
                    <a:lumOff val="15000"/>
                  </a:schemeClr>
                </a:solidFill>
              </a:rPr>
              <a:t>terminologis</a:t>
            </a:r>
            <a:r>
              <a:rPr lang="en-US" sz="2400" dirty="0">
                <a:solidFill>
                  <a:schemeClr val="tx1">
                    <a:lumMod val="85000"/>
                    <a:lumOff val="15000"/>
                  </a:schemeClr>
                </a:solidFill>
              </a:rPr>
              <a:t>, </a:t>
            </a:r>
            <a:r>
              <a:rPr lang="en-US" sz="2400" dirty="0" err="1">
                <a:solidFill>
                  <a:schemeClr val="tx1">
                    <a:lumMod val="85000"/>
                    <a:lumOff val="15000"/>
                  </a:schemeClr>
                </a:solidFill>
              </a:rPr>
              <a:t>yaitu</a:t>
            </a:r>
            <a:r>
              <a:rPr lang="en-US" sz="2400" dirty="0">
                <a:solidFill>
                  <a:schemeClr val="tx1">
                    <a:lumMod val="85000"/>
                    <a:lumOff val="15000"/>
                  </a:schemeClr>
                </a:solidFill>
              </a:rPr>
              <a:t> </a:t>
            </a:r>
            <a:r>
              <a:rPr lang="en-US" sz="2400" dirty="0" err="1">
                <a:solidFill>
                  <a:schemeClr val="tx1">
                    <a:lumMod val="85000"/>
                    <a:lumOff val="15000"/>
                  </a:schemeClr>
                </a:solidFill>
              </a:rPr>
              <a:t>definisi</a:t>
            </a:r>
            <a:r>
              <a:rPr lang="en-US" sz="2400" dirty="0">
                <a:solidFill>
                  <a:schemeClr val="tx1">
                    <a:lumMod val="85000"/>
                    <a:lumOff val="15000"/>
                  </a:schemeClr>
                </a:solidFill>
              </a:rPr>
              <a:t> yang </a:t>
            </a:r>
            <a:r>
              <a:rPr lang="en-US" sz="2400" dirty="0" err="1">
                <a:solidFill>
                  <a:schemeClr val="tx1">
                    <a:lumMod val="85000"/>
                    <a:lumOff val="15000"/>
                  </a:schemeClr>
                </a:solidFill>
              </a:rPr>
              <a:t>disusun</a:t>
            </a:r>
            <a:r>
              <a:rPr lang="en-US" sz="2400" dirty="0">
                <a:solidFill>
                  <a:schemeClr val="tx1">
                    <a:lumMod val="85000"/>
                    <a:lumOff val="15000"/>
                  </a:schemeClr>
                </a:solidFill>
              </a:rPr>
              <a:t> </a:t>
            </a:r>
            <a:r>
              <a:rPr lang="en-US" sz="2400" dirty="0" err="1">
                <a:solidFill>
                  <a:schemeClr val="tx1">
                    <a:lumMod val="85000"/>
                    <a:lumOff val="15000"/>
                  </a:schemeClr>
                </a:solidFill>
              </a:rPr>
              <a:t>berdasarkan</a:t>
            </a:r>
            <a:r>
              <a:rPr lang="en-US" sz="2400" dirty="0">
                <a:solidFill>
                  <a:schemeClr val="tx1">
                    <a:lumMod val="85000"/>
                    <a:lumOff val="15000"/>
                  </a:schemeClr>
                </a:solidFill>
              </a:rPr>
              <a:t> </a:t>
            </a:r>
            <a:r>
              <a:rPr lang="en-US" sz="2400" dirty="0" err="1">
                <a:solidFill>
                  <a:schemeClr val="tx1">
                    <a:lumMod val="85000"/>
                    <a:lumOff val="15000"/>
                  </a:schemeClr>
                </a:solidFill>
              </a:rPr>
              <a:t>logika</a:t>
            </a:r>
            <a:r>
              <a:rPr lang="en-US" sz="2400" dirty="0">
                <a:solidFill>
                  <a:schemeClr val="tx1">
                    <a:lumMod val="85000"/>
                    <a:lumOff val="15000"/>
                  </a:schemeClr>
                </a:solidFill>
              </a:rPr>
              <a:t> formal yang </a:t>
            </a:r>
            <a:r>
              <a:rPr lang="en-US" sz="2400" dirty="0" err="1">
                <a:solidFill>
                  <a:schemeClr val="tx1">
                    <a:lumMod val="85000"/>
                    <a:lumOff val="15000"/>
                  </a:schemeClr>
                </a:solidFill>
              </a:rPr>
              <a:t>terdiri</a:t>
            </a:r>
            <a:r>
              <a:rPr lang="en-US" sz="2400" dirty="0">
                <a:solidFill>
                  <a:schemeClr val="tx1">
                    <a:lumMod val="85000"/>
                    <a:lumOff val="15000"/>
                  </a:schemeClr>
                </a:solidFill>
              </a:rPr>
              <a:t> </a:t>
            </a:r>
            <a:r>
              <a:rPr lang="en-US" sz="2400" dirty="0" err="1">
                <a:solidFill>
                  <a:schemeClr val="tx1">
                    <a:lumMod val="85000"/>
                    <a:lumOff val="15000"/>
                  </a:schemeClr>
                </a:solidFill>
              </a:rPr>
              <a:t>tiga</a:t>
            </a:r>
            <a:r>
              <a:rPr lang="en-US" sz="2400" dirty="0">
                <a:solidFill>
                  <a:schemeClr val="tx1">
                    <a:lumMod val="85000"/>
                    <a:lumOff val="15000"/>
                  </a:schemeClr>
                </a:solidFill>
              </a:rPr>
              <a:t> </a:t>
            </a:r>
            <a:r>
              <a:rPr lang="en-US" sz="2400" dirty="0" err="1">
                <a:solidFill>
                  <a:schemeClr val="tx1">
                    <a:lumMod val="85000"/>
                    <a:lumOff val="15000"/>
                  </a:schemeClr>
                </a:solidFill>
              </a:rPr>
              <a:t>unsur</a:t>
            </a:r>
            <a:r>
              <a:rPr lang="en-US" sz="2400" dirty="0">
                <a:solidFill>
                  <a:schemeClr val="tx1">
                    <a:lumMod val="85000"/>
                    <a:lumOff val="15000"/>
                  </a:schemeClr>
                </a:solidFill>
              </a:rPr>
              <a:t>. </a:t>
            </a:r>
            <a:r>
              <a:rPr lang="en-US" sz="2400" dirty="0" err="1">
                <a:solidFill>
                  <a:schemeClr val="tx1">
                    <a:lumMod val="85000"/>
                    <a:lumOff val="15000"/>
                  </a:schemeClr>
                </a:solidFill>
              </a:rPr>
              <a:t>Struktur</a:t>
            </a:r>
            <a:r>
              <a:rPr lang="en-US" sz="2400" dirty="0">
                <a:solidFill>
                  <a:schemeClr val="tx1">
                    <a:lumMod val="85000"/>
                    <a:lumOff val="15000"/>
                  </a:schemeClr>
                </a:solidFill>
              </a:rPr>
              <a:t> </a:t>
            </a:r>
            <a:r>
              <a:rPr lang="en-US" sz="2400" dirty="0" err="1">
                <a:solidFill>
                  <a:schemeClr val="tx1">
                    <a:lumMod val="85000"/>
                    <a:lumOff val="15000"/>
                  </a:schemeClr>
                </a:solidFill>
              </a:rPr>
              <a:t>definisi</a:t>
            </a:r>
            <a:r>
              <a:rPr lang="en-US" sz="2400" dirty="0">
                <a:solidFill>
                  <a:schemeClr val="tx1">
                    <a:lumMod val="85000"/>
                    <a:lumOff val="15000"/>
                  </a:schemeClr>
                </a:solidFill>
              </a:rPr>
              <a:t> </a:t>
            </a:r>
            <a:r>
              <a:rPr lang="en-US" sz="2400" dirty="0" err="1">
                <a:solidFill>
                  <a:schemeClr val="tx1">
                    <a:lumMod val="85000"/>
                    <a:lumOff val="15000"/>
                  </a:schemeClr>
                </a:solidFill>
              </a:rPr>
              <a:t>ini</a:t>
            </a:r>
            <a:r>
              <a:rPr lang="en-US" sz="2400" dirty="0">
                <a:solidFill>
                  <a:schemeClr val="tx1">
                    <a:lumMod val="85000"/>
                    <a:lumOff val="15000"/>
                  </a:schemeClr>
                </a:solidFill>
              </a:rPr>
              <a:t> </a:t>
            </a:r>
            <a:r>
              <a:rPr lang="en-US" sz="2400" dirty="0" err="1">
                <a:solidFill>
                  <a:schemeClr val="tx1">
                    <a:lumMod val="85000"/>
                    <a:lumOff val="15000"/>
                  </a:schemeClr>
                </a:solidFill>
              </a:rPr>
              <a:t>berupa</a:t>
            </a:r>
            <a:r>
              <a:rPr lang="en-US" sz="2400" dirty="0">
                <a:solidFill>
                  <a:schemeClr val="tx1">
                    <a:lumMod val="85000"/>
                    <a:lumOff val="15000"/>
                  </a:schemeClr>
                </a:solidFill>
              </a:rPr>
              <a:t> "</a:t>
            </a:r>
            <a:r>
              <a:rPr lang="en-US" sz="2400" dirty="0" err="1">
                <a:solidFill>
                  <a:schemeClr val="tx1">
                    <a:lumMod val="85000"/>
                    <a:lumOff val="15000"/>
                  </a:schemeClr>
                </a:solidFill>
              </a:rPr>
              <a:t>kelas</a:t>
            </a:r>
            <a:r>
              <a:rPr lang="en-US" sz="2400" dirty="0">
                <a:solidFill>
                  <a:schemeClr val="tx1">
                    <a:lumMod val="85000"/>
                    <a:lumOff val="15000"/>
                  </a:schemeClr>
                </a:solidFill>
              </a:rPr>
              <a:t>", "genus", "</a:t>
            </a:r>
            <a:r>
              <a:rPr lang="en-US" sz="2400" dirty="0" err="1">
                <a:solidFill>
                  <a:schemeClr val="tx1">
                    <a:lumMod val="85000"/>
                    <a:lumOff val="15000"/>
                  </a:schemeClr>
                </a:solidFill>
              </a:rPr>
              <a:t>pembeda</a:t>
            </a:r>
            <a:r>
              <a:rPr lang="en-US" sz="2400" dirty="0">
                <a:solidFill>
                  <a:schemeClr val="tx1">
                    <a:lumMod val="85000"/>
                    <a:lumOff val="15000"/>
                  </a:schemeClr>
                </a:solidFill>
              </a:rPr>
              <a:t>" (</a:t>
            </a:r>
            <a:r>
              <a:rPr lang="en-US" sz="2400" dirty="0" err="1">
                <a:solidFill>
                  <a:schemeClr val="tx1">
                    <a:lumMod val="85000"/>
                    <a:lumOff val="15000"/>
                  </a:schemeClr>
                </a:solidFill>
              </a:rPr>
              <a:t>deferensiasi</a:t>
            </a:r>
            <a:r>
              <a:rPr lang="en-US" sz="2400" dirty="0">
                <a:solidFill>
                  <a:schemeClr val="tx1">
                    <a:lumMod val="85000"/>
                    <a:lumOff val="15000"/>
                  </a:schemeClr>
                </a:solidFill>
              </a:rPr>
              <a:t>).</a:t>
            </a:r>
          </a:p>
        </p:txBody>
      </p:sp>
      <p:sp>
        <p:nvSpPr>
          <p:cNvPr id="9" name="Rectangle 8"/>
          <p:cNvSpPr/>
          <p:nvPr/>
        </p:nvSpPr>
        <p:spPr>
          <a:xfrm>
            <a:off x="323850" y="1666874"/>
            <a:ext cx="11544300" cy="714375"/>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dirty="0" smtClean="0">
                <a:solidFill>
                  <a:schemeClr val="accent1">
                    <a:lumMod val="50000"/>
                  </a:schemeClr>
                </a:solidFill>
              </a:rPr>
              <a:t>DIKLASIFIKASI MENJADI DUA</a:t>
            </a:r>
            <a:endParaRPr lang="en-US" sz="4000" dirty="0">
              <a:solidFill>
                <a:schemeClr val="accent1">
                  <a:lumMod val="50000"/>
                </a:schemeClr>
              </a:solidFill>
            </a:endParaRPr>
          </a:p>
        </p:txBody>
      </p:sp>
      <p:sp>
        <p:nvSpPr>
          <p:cNvPr id="2" name="Rectangle 1"/>
          <p:cNvSpPr/>
          <p:nvPr/>
        </p:nvSpPr>
        <p:spPr>
          <a:xfrm>
            <a:off x="4343400" y="2705100"/>
            <a:ext cx="3257550" cy="6477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Definisi</a:t>
            </a:r>
            <a:r>
              <a:rPr lang="en-US" sz="2800" dirty="0" smtClean="0">
                <a:solidFill>
                  <a:schemeClr val="tx1"/>
                </a:solidFill>
              </a:rPr>
              <a:t> </a:t>
            </a:r>
            <a:r>
              <a:rPr lang="en-US" sz="2800" dirty="0" err="1" smtClean="0">
                <a:solidFill>
                  <a:schemeClr val="tx1"/>
                </a:solidFill>
              </a:rPr>
              <a:t>operasional</a:t>
            </a:r>
            <a:endParaRPr lang="en-US" sz="2800" dirty="0">
              <a:solidFill>
                <a:schemeClr val="tx1"/>
              </a:solidFill>
            </a:endParaRPr>
          </a:p>
        </p:txBody>
      </p:sp>
      <p:sp>
        <p:nvSpPr>
          <p:cNvPr id="11" name="Rounded Rectangle 10"/>
          <p:cNvSpPr/>
          <p:nvPr/>
        </p:nvSpPr>
        <p:spPr>
          <a:xfrm>
            <a:off x="4343400" y="3543300"/>
            <a:ext cx="3257550" cy="33147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Baatasan</a:t>
            </a:r>
            <a:r>
              <a:rPr lang="en-US" dirty="0" smtClean="0">
                <a:solidFill>
                  <a:schemeClr val="tx1"/>
                </a:solidFill>
              </a:rPr>
              <a:t> </a:t>
            </a:r>
            <a:r>
              <a:rPr lang="en-US" dirty="0" err="1" smtClean="0">
                <a:solidFill>
                  <a:schemeClr val="tx1"/>
                </a:solidFill>
              </a:rPr>
              <a:t>pengertianyang</a:t>
            </a:r>
            <a:r>
              <a:rPr lang="en-US" dirty="0" smtClean="0">
                <a:solidFill>
                  <a:schemeClr val="tx1"/>
                </a:solidFill>
              </a:rPr>
              <a:t> </a:t>
            </a:r>
            <a:r>
              <a:rPr lang="en-US" dirty="0" err="1" smtClean="0">
                <a:solidFill>
                  <a:schemeClr val="tx1"/>
                </a:solidFill>
              </a:rPr>
              <a:t>dijadikan</a:t>
            </a:r>
            <a:r>
              <a:rPr lang="en-US" dirty="0" smtClean="0">
                <a:solidFill>
                  <a:schemeClr val="tx1"/>
                </a:solidFill>
              </a:rPr>
              <a:t> </a:t>
            </a:r>
            <a:r>
              <a:rPr lang="en-US" dirty="0" err="1" smtClean="0">
                <a:solidFill>
                  <a:schemeClr val="tx1"/>
                </a:solidFill>
              </a:rPr>
              <a:t>pedoman</a:t>
            </a:r>
            <a:r>
              <a:rPr lang="en-US" dirty="0">
                <a:solidFill>
                  <a:schemeClr val="tx1"/>
                </a:solidFill>
              </a:rPr>
              <a:t> </a:t>
            </a:r>
            <a:r>
              <a:rPr lang="en-US" dirty="0" err="1" smtClean="0">
                <a:solidFill>
                  <a:schemeClr val="tx1"/>
                </a:solidFill>
              </a:rPr>
              <a:t>untuk</a:t>
            </a:r>
            <a:r>
              <a:rPr lang="en-US" dirty="0" smtClean="0">
                <a:solidFill>
                  <a:schemeClr val="tx1"/>
                </a:solidFill>
              </a:rPr>
              <a:t> </a:t>
            </a:r>
            <a:r>
              <a:rPr lang="en-US" dirty="0" err="1" smtClean="0">
                <a:solidFill>
                  <a:schemeClr val="tx1"/>
                </a:solidFill>
              </a:rPr>
              <a:t>melakukan</a:t>
            </a:r>
            <a:r>
              <a:rPr lang="en-US" dirty="0" smtClean="0">
                <a:solidFill>
                  <a:schemeClr val="tx1"/>
                </a:solidFill>
              </a:rPr>
              <a:t> </a:t>
            </a:r>
            <a:r>
              <a:rPr lang="en-US" dirty="0" err="1" smtClean="0">
                <a:solidFill>
                  <a:schemeClr val="tx1"/>
                </a:solidFill>
              </a:rPr>
              <a:t>suatu</a:t>
            </a:r>
            <a:r>
              <a:rPr lang="en-US" dirty="0" smtClean="0">
                <a:solidFill>
                  <a:schemeClr val="tx1"/>
                </a:solidFill>
              </a:rPr>
              <a:t> </a:t>
            </a:r>
            <a:r>
              <a:rPr lang="en-US" dirty="0" err="1" smtClean="0">
                <a:solidFill>
                  <a:schemeClr val="tx1"/>
                </a:solidFill>
              </a:rPr>
              <a:t>kegiatan</a:t>
            </a:r>
            <a:r>
              <a:rPr lang="en-US" dirty="0" smtClean="0">
                <a:solidFill>
                  <a:schemeClr val="tx1"/>
                </a:solidFill>
              </a:rPr>
              <a:t> </a:t>
            </a:r>
            <a:r>
              <a:rPr lang="en-US" dirty="0" err="1" smtClean="0">
                <a:solidFill>
                  <a:schemeClr val="tx1"/>
                </a:solidFill>
              </a:rPr>
              <a:t>ataupekerjaan</a:t>
            </a:r>
            <a:r>
              <a:rPr lang="en-US" dirty="0" smtClean="0">
                <a:solidFill>
                  <a:schemeClr val="tx1"/>
                </a:solidFill>
              </a:rPr>
              <a:t> </a:t>
            </a:r>
            <a:r>
              <a:rPr lang="en-US" dirty="0" err="1" smtClean="0">
                <a:solidFill>
                  <a:schemeClr val="tx1"/>
                </a:solidFill>
              </a:rPr>
              <a:t>moisalnya</a:t>
            </a:r>
            <a:r>
              <a:rPr lang="en-US" dirty="0" smtClean="0">
                <a:solidFill>
                  <a:schemeClr val="tx1"/>
                </a:solidFill>
              </a:rPr>
              <a:t> </a:t>
            </a:r>
            <a:r>
              <a:rPr lang="en-US" dirty="0" err="1" smtClean="0">
                <a:solidFill>
                  <a:schemeClr val="tx1"/>
                </a:solidFill>
              </a:rPr>
              <a:t>penelitian</a:t>
            </a:r>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37054980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C1E6E8AC-2EF4-84DE-6D6F-DA6A5F0C2865}"/>
              </a:ext>
            </a:extLst>
          </p:cNvPr>
          <p:cNvSpPr>
            <a:spLocks noGrp="1"/>
          </p:cNvSpPr>
          <p:nvPr>
            <p:ph type="ctrTitle"/>
          </p:nvPr>
        </p:nvSpPr>
        <p:spPr>
          <a:xfrm>
            <a:off x="1524000" y="-787400"/>
            <a:ext cx="9144000" cy="2387600"/>
          </a:xfrm>
        </p:spPr>
        <p:txBody>
          <a:bodyPr/>
          <a:lstStyle/>
          <a:p>
            <a:r>
              <a:rPr lang="id-ID" dirty="0">
                <a:solidFill>
                  <a:schemeClr val="tx1"/>
                </a:solidFill>
              </a:rPr>
              <a:t>Latar Belakang Masalah</a:t>
            </a:r>
          </a:p>
        </p:txBody>
      </p:sp>
      <p:sp>
        <p:nvSpPr>
          <p:cNvPr id="3" name="Subjudul 2">
            <a:extLst>
              <a:ext uri="{FF2B5EF4-FFF2-40B4-BE49-F238E27FC236}">
                <a16:creationId xmlns="" xmlns:a16="http://schemas.microsoft.com/office/drawing/2014/main" id="{7DBF3320-79D9-3176-821D-1EF8886A6FB0}"/>
              </a:ext>
            </a:extLst>
          </p:cNvPr>
          <p:cNvSpPr>
            <a:spLocks noGrp="1"/>
          </p:cNvSpPr>
          <p:nvPr>
            <p:ph type="subTitle" idx="1"/>
          </p:nvPr>
        </p:nvSpPr>
        <p:spPr>
          <a:xfrm>
            <a:off x="232172" y="2387600"/>
            <a:ext cx="11447859" cy="3773884"/>
          </a:xfrm>
        </p:spPr>
        <p:txBody>
          <a:bodyPr>
            <a:normAutofit fontScale="92500"/>
          </a:bodyPr>
          <a:lstStyle/>
          <a:p>
            <a:r>
              <a:rPr lang="id-ID" sz="3600" b="1" dirty="0">
                <a:solidFill>
                  <a:schemeClr val="tx1"/>
                </a:solidFill>
              </a:rPr>
              <a:t>Tilikan terhadap dinamika pembentukan kata bahasa Indonesia bertolak dari dua sudut pandang. Pertama, sudut pandang internal, yaitu sudut pandang yang terfokus pada kaidah pembentukan kata yang ada dalam sistem bahasa Indonesia. Kedua, sudut pandang eksternal, yaitu sudut pandang yang menekankan pembentukan kata dari pengaruh bahasa lain, baik asing maupun lokal</a:t>
            </a:r>
          </a:p>
        </p:txBody>
      </p:sp>
    </p:spTree>
    <p:extLst>
      <p:ext uri="{BB962C8B-B14F-4D97-AF65-F5344CB8AC3E}">
        <p14:creationId xmlns:p14="http://schemas.microsoft.com/office/powerpoint/2010/main" val="326961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Teks 6">
            <a:extLst>
              <a:ext uri="{FF2B5EF4-FFF2-40B4-BE49-F238E27FC236}">
                <a16:creationId xmlns="" xmlns:a16="http://schemas.microsoft.com/office/drawing/2014/main" id="{F35000E6-2217-7728-193F-969BFF26265B}"/>
              </a:ext>
            </a:extLst>
          </p:cNvPr>
          <p:cNvSpPr>
            <a:spLocks noGrp="1"/>
          </p:cNvSpPr>
          <p:nvPr>
            <p:ph type="body" sz="half" idx="2"/>
          </p:nvPr>
        </p:nvSpPr>
        <p:spPr>
          <a:xfrm>
            <a:off x="342900" y="1866901"/>
            <a:ext cx="4470400" cy="3924299"/>
          </a:xfrm>
          <a:noFill/>
          <a:ln/>
        </p:spPr>
        <p:style>
          <a:lnRef idx="2">
            <a:schemeClr val="accent5"/>
          </a:lnRef>
          <a:fillRef idx="1">
            <a:schemeClr val="lt1"/>
          </a:fillRef>
          <a:effectRef idx="0">
            <a:schemeClr val="accent5"/>
          </a:effectRef>
          <a:fontRef idx="minor">
            <a:schemeClr val="dk1"/>
          </a:fontRef>
        </p:style>
        <p:txBody>
          <a:bodyPr>
            <a:normAutofit/>
          </a:bodyPr>
          <a:lstStyle/>
          <a:p>
            <a:r>
              <a:rPr lang="id-ID" sz="2400" dirty="0">
                <a:solidFill>
                  <a:schemeClr val="tx1"/>
                </a:solidFill>
              </a:rPr>
              <a:t>Ada tiga macam</a:t>
            </a:r>
          </a:p>
          <a:p>
            <a:r>
              <a:rPr lang="id-ID" sz="2400" b="1" dirty="0">
                <a:solidFill>
                  <a:schemeClr val="tx1"/>
                </a:solidFill>
                <a:latin typeface="Baskerville Old Face" panose="02000000000000000000" pitchFamily="2" charset="0"/>
                <a:ea typeface="Baskerville Old Face" panose="02000000000000000000" pitchFamily="2" charset="0"/>
              </a:rPr>
              <a:t>Afiksasi atau pengimbuhan</a:t>
            </a:r>
          </a:p>
          <a:p>
            <a:endParaRPr lang="id-ID" sz="2400" b="1" dirty="0">
              <a:solidFill>
                <a:schemeClr val="tx1"/>
              </a:solidFill>
              <a:latin typeface="Baskerville Old Face" panose="02000000000000000000" pitchFamily="2" charset="0"/>
              <a:ea typeface="Baskerville Old Face" panose="02000000000000000000" pitchFamily="2" charset="0"/>
            </a:endParaRPr>
          </a:p>
          <a:p>
            <a:r>
              <a:rPr lang="id-ID" sz="2400" b="1" dirty="0">
                <a:solidFill>
                  <a:schemeClr val="tx1"/>
                </a:solidFill>
                <a:latin typeface="Baskerville Old Face" panose="02000000000000000000" pitchFamily="2" charset="0"/>
                <a:ea typeface="Baskerville Old Face" panose="02000000000000000000" pitchFamily="2" charset="0"/>
              </a:rPr>
              <a:t>Reduplikasi atau pengulangan</a:t>
            </a:r>
          </a:p>
          <a:p>
            <a:r>
              <a:rPr lang="id-ID" sz="2400" b="1" dirty="0">
                <a:solidFill>
                  <a:schemeClr val="tx1"/>
                </a:solidFill>
                <a:latin typeface="Baskerville Old Face" panose="02000000000000000000" pitchFamily="2" charset="0"/>
                <a:ea typeface="Baskerville Old Face" panose="02000000000000000000" pitchFamily="2" charset="0"/>
              </a:rPr>
              <a:t>
Komposisi atau pemajemukan</a:t>
            </a:r>
          </a:p>
        </p:txBody>
      </p:sp>
      <p:sp>
        <p:nvSpPr>
          <p:cNvPr id="2" name="Judul 1">
            <a:extLst>
              <a:ext uri="{FF2B5EF4-FFF2-40B4-BE49-F238E27FC236}">
                <a16:creationId xmlns="" xmlns:a16="http://schemas.microsoft.com/office/drawing/2014/main" id="{35CE958E-F2C7-4BB9-BDD3-D55C0134341B}"/>
              </a:ext>
            </a:extLst>
          </p:cNvPr>
          <p:cNvSpPr>
            <a:spLocks noGrp="1"/>
          </p:cNvSpPr>
          <p:nvPr>
            <p:ph type="title"/>
          </p:nvPr>
        </p:nvSpPr>
        <p:spPr>
          <a:xfrm>
            <a:off x="534988" y="-133350"/>
            <a:ext cx="3932237" cy="1600200"/>
          </a:xfrm>
          <a:prstGeom prst="roundRect">
            <a:avLst/>
          </a:prstGeom>
          <a:noFill/>
          <a:ln>
            <a:noFill/>
          </a:ln>
        </p:spPr>
        <p:style>
          <a:lnRef idx="2">
            <a:schemeClr val="accent5"/>
          </a:lnRef>
          <a:fillRef idx="1">
            <a:schemeClr val="lt1"/>
          </a:fillRef>
          <a:effectRef idx="0">
            <a:schemeClr val="accent5"/>
          </a:effectRef>
          <a:fontRef idx="minor">
            <a:schemeClr val="dk1"/>
          </a:fontRef>
        </p:style>
        <p:txBody>
          <a:bodyPr/>
          <a:lstStyle/>
          <a:p>
            <a:r>
              <a:rPr lang="id-ID" dirty="0" smtClean="0">
                <a:solidFill>
                  <a:schemeClr val="tx1"/>
                </a:solidFill>
              </a:rPr>
              <a:t>Pembentukan </a:t>
            </a:r>
            <a:r>
              <a:rPr lang="en-US" dirty="0" err="1" smtClean="0">
                <a:solidFill>
                  <a:schemeClr val="tx1"/>
                </a:solidFill>
              </a:rPr>
              <a:t>ka</a:t>
            </a:r>
            <a:r>
              <a:rPr lang="id-ID" dirty="0" smtClean="0">
                <a:solidFill>
                  <a:schemeClr val="tx1"/>
                </a:solidFill>
              </a:rPr>
              <a:t>ta</a:t>
            </a:r>
            <a:endParaRPr lang="id-ID" dirty="0">
              <a:solidFill>
                <a:schemeClr val="tx1"/>
              </a:solidFill>
              <a:latin typeface="+mn-lt"/>
            </a:endParaRPr>
          </a:p>
        </p:txBody>
      </p:sp>
      <p:sp>
        <p:nvSpPr>
          <p:cNvPr id="6" name="Tampungan Konten 5">
            <a:extLst>
              <a:ext uri="{FF2B5EF4-FFF2-40B4-BE49-F238E27FC236}">
                <a16:creationId xmlns="" xmlns:a16="http://schemas.microsoft.com/office/drawing/2014/main" id="{2AC7EFB2-5516-F7B3-968D-8B5134C3DBEE}"/>
              </a:ext>
            </a:extLst>
          </p:cNvPr>
          <p:cNvSpPr>
            <a:spLocks noGrp="1"/>
          </p:cNvSpPr>
          <p:nvPr>
            <p:ph idx="1"/>
          </p:nvPr>
        </p:nvSpPr>
        <p:spPr>
          <a:xfrm>
            <a:off x="6019800" y="952500"/>
            <a:ext cx="6172200" cy="5353050"/>
          </a:xfrm>
          <a:prstGeom prst="rect">
            <a:avLst/>
          </a:prstGeom>
          <a:noFill/>
          <a:ln>
            <a:noFill/>
          </a:ln>
        </p:spPr>
        <p:txBody>
          <a:bodyPr>
            <a:normAutofit/>
          </a:bodyPr>
          <a:lstStyle/>
          <a:p>
            <a:pPr marL="0" indent="0">
              <a:buNone/>
            </a:pPr>
            <a:r>
              <a:rPr lang="en-US" sz="2400" dirty="0">
                <a:solidFill>
                  <a:schemeClr val="tx1"/>
                </a:solidFill>
              </a:rPr>
              <a:t>A</a:t>
            </a:r>
            <a:r>
              <a:rPr lang="id-ID" sz="2400" dirty="0" smtClean="0">
                <a:solidFill>
                  <a:schemeClr val="tx1"/>
                </a:solidFill>
              </a:rPr>
              <a:t>fiks</a:t>
            </a:r>
            <a:r>
              <a:rPr lang="id-ID" sz="2400" dirty="0">
                <a:solidFill>
                  <a:schemeClr val="tx1"/>
                </a:solidFill>
              </a:rPr>
              <a:t> atau imbuhan adalah morfem atau bentuk terikat yang digunakan untuk membentuk neologisme</a:t>
            </a:r>
            <a:r>
              <a:rPr lang="id-ID" sz="2400" dirty="0" smtClean="0">
                <a:solidFill>
                  <a:schemeClr val="tx1"/>
                </a:solidFill>
              </a:rPr>
              <a:t>.</a:t>
            </a:r>
            <a:endParaRPr lang="en-US" sz="2400" dirty="0" smtClean="0">
              <a:solidFill>
                <a:schemeClr val="tx1"/>
              </a:solidFill>
            </a:endParaRPr>
          </a:p>
          <a:p>
            <a:pPr marL="0" indent="0">
              <a:buNone/>
            </a:pPr>
            <a:endParaRPr lang="id-ID" sz="2400" dirty="0">
              <a:solidFill>
                <a:schemeClr val="tx1"/>
              </a:solidFill>
            </a:endParaRPr>
          </a:p>
          <a:p>
            <a:pPr marL="0" indent="0">
              <a:buNone/>
            </a:pPr>
            <a:r>
              <a:rPr lang="id-ID" sz="2400" dirty="0">
                <a:solidFill>
                  <a:schemeClr val="tx1"/>
                </a:solidFill>
              </a:rPr>
              <a:t>Reduplikasi adalah fenomena linguistik berupa pengulangan suatu kata atau unsur kata (fonem,morfem) membentuk lema baru yang dapat mengubah makna dasar. </a:t>
            </a:r>
            <a:endParaRPr lang="en-US" sz="2400" dirty="0">
              <a:solidFill>
                <a:schemeClr val="tx1"/>
              </a:solidFill>
            </a:endParaRPr>
          </a:p>
          <a:p>
            <a:pPr marL="0" indent="0">
              <a:buNone/>
            </a:pPr>
            <a:endParaRPr lang="id-ID" sz="2400" dirty="0">
              <a:solidFill>
                <a:schemeClr val="tx1"/>
              </a:solidFill>
            </a:endParaRPr>
          </a:p>
          <a:p>
            <a:pPr marL="0" indent="0">
              <a:buNone/>
            </a:pPr>
            <a:r>
              <a:rPr lang="en-US" sz="2400" dirty="0" err="1" smtClean="0">
                <a:solidFill>
                  <a:schemeClr val="tx1"/>
                </a:solidFill>
              </a:rPr>
              <a:t>Komposisi</a:t>
            </a:r>
            <a:r>
              <a:rPr lang="en-US" sz="2400" dirty="0" smtClean="0">
                <a:solidFill>
                  <a:schemeClr val="tx1"/>
                </a:solidFill>
              </a:rPr>
              <a:t> </a:t>
            </a:r>
            <a:r>
              <a:rPr lang="en-US" sz="2400" dirty="0" err="1" smtClean="0">
                <a:solidFill>
                  <a:schemeClr val="tx1"/>
                </a:solidFill>
              </a:rPr>
              <a:t>atau</a:t>
            </a:r>
            <a:r>
              <a:rPr lang="en-US" sz="2400" dirty="0" smtClean="0">
                <a:solidFill>
                  <a:schemeClr val="tx1"/>
                </a:solidFill>
              </a:rPr>
              <a:t> </a:t>
            </a:r>
            <a:r>
              <a:rPr lang="en-US" sz="2400" dirty="0" err="1" smtClean="0">
                <a:solidFill>
                  <a:schemeClr val="tx1"/>
                </a:solidFill>
              </a:rPr>
              <a:t>pemajemukan</a:t>
            </a:r>
            <a:r>
              <a:rPr lang="en-US" sz="2400" dirty="0" smtClean="0">
                <a:solidFill>
                  <a:schemeClr val="tx1"/>
                </a:solidFill>
              </a:rPr>
              <a:t> </a:t>
            </a:r>
            <a:r>
              <a:rPr lang="en-US" sz="2400" dirty="0" err="1" smtClean="0">
                <a:solidFill>
                  <a:schemeClr val="tx1"/>
                </a:solidFill>
              </a:rPr>
              <a:t>adalah</a:t>
            </a:r>
            <a:r>
              <a:rPr lang="en-US" sz="2400" dirty="0" smtClean="0">
                <a:solidFill>
                  <a:schemeClr val="tx1"/>
                </a:solidFill>
              </a:rPr>
              <a:t> </a:t>
            </a:r>
            <a:r>
              <a:rPr lang="en-US" sz="2400" dirty="0" err="1" smtClean="0">
                <a:solidFill>
                  <a:schemeClr val="tx1"/>
                </a:solidFill>
              </a:rPr>
              <a:t>suatu</a:t>
            </a:r>
            <a:r>
              <a:rPr lang="en-US" sz="2400" dirty="0" smtClean="0">
                <a:solidFill>
                  <a:schemeClr val="tx1"/>
                </a:solidFill>
              </a:rPr>
              <a:t> proses </a:t>
            </a:r>
            <a:r>
              <a:rPr lang="en-US" sz="2400" dirty="0" err="1" smtClean="0">
                <a:solidFill>
                  <a:schemeClr val="tx1"/>
                </a:solidFill>
              </a:rPr>
              <a:t>pembentukan</a:t>
            </a:r>
            <a:r>
              <a:rPr lang="en-US" sz="2400" dirty="0">
                <a:solidFill>
                  <a:schemeClr val="tx1"/>
                </a:solidFill>
              </a:rPr>
              <a:t> </a:t>
            </a:r>
            <a:r>
              <a:rPr lang="en-US" sz="2400" dirty="0" smtClean="0">
                <a:solidFill>
                  <a:schemeClr val="tx1"/>
                </a:solidFill>
              </a:rPr>
              <a:t>kata – kata </a:t>
            </a:r>
            <a:r>
              <a:rPr lang="en-US" sz="2400" dirty="0" err="1" smtClean="0">
                <a:solidFill>
                  <a:schemeClr val="tx1"/>
                </a:solidFill>
              </a:rPr>
              <a:t>baru</a:t>
            </a:r>
            <a:r>
              <a:rPr lang="en-US" sz="2400" dirty="0" smtClean="0">
                <a:solidFill>
                  <a:schemeClr val="tx1"/>
                </a:solidFill>
              </a:rPr>
              <a:t> </a:t>
            </a:r>
            <a:r>
              <a:rPr lang="en-US" sz="2400" dirty="0" err="1" smtClean="0">
                <a:solidFill>
                  <a:schemeClr val="tx1"/>
                </a:solidFill>
              </a:rPr>
              <a:t>dengan</a:t>
            </a:r>
            <a:r>
              <a:rPr lang="en-US" sz="2400" dirty="0" smtClean="0">
                <a:solidFill>
                  <a:schemeClr val="tx1"/>
                </a:solidFill>
              </a:rPr>
              <a:t> </a:t>
            </a:r>
            <a:r>
              <a:rPr lang="en-US" sz="2400" dirty="0" err="1" smtClean="0">
                <a:solidFill>
                  <a:schemeClr val="tx1"/>
                </a:solidFill>
              </a:rPr>
              <a:t>menggabungkan</a:t>
            </a:r>
            <a:r>
              <a:rPr lang="en-US" sz="2400" dirty="0" smtClean="0">
                <a:solidFill>
                  <a:schemeClr val="tx1"/>
                </a:solidFill>
              </a:rPr>
              <a:t> </a:t>
            </a:r>
            <a:r>
              <a:rPr lang="en-US" sz="2400" dirty="0" err="1" smtClean="0">
                <a:solidFill>
                  <a:schemeClr val="tx1"/>
                </a:solidFill>
              </a:rPr>
              <a:t>dua</a:t>
            </a:r>
            <a:r>
              <a:rPr lang="en-US" sz="2400" dirty="0" smtClean="0">
                <a:solidFill>
                  <a:schemeClr val="tx1"/>
                </a:solidFill>
              </a:rPr>
              <a:t> kata </a:t>
            </a:r>
            <a:r>
              <a:rPr lang="en-US" sz="2400" dirty="0" err="1" smtClean="0">
                <a:solidFill>
                  <a:schemeClr val="tx1"/>
                </a:solidFill>
              </a:rPr>
              <a:t>atau</a:t>
            </a:r>
            <a:r>
              <a:rPr lang="en-US" sz="2400" dirty="0" smtClean="0">
                <a:solidFill>
                  <a:schemeClr val="tx1"/>
                </a:solidFill>
              </a:rPr>
              <a:t> </a:t>
            </a:r>
            <a:r>
              <a:rPr lang="en-US" sz="2400" dirty="0" err="1" smtClean="0">
                <a:solidFill>
                  <a:schemeClr val="tx1"/>
                </a:solidFill>
              </a:rPr>
              <a:t>lebih</a:t>
            </a:r>
            <a:endParaRPr lang="id-ID" sz="2400" dirty="0">
              <a:solidFill>
                <a:schemeClr val="tx1"/>
              </a:solidFill>
            </a:endParaRPr>
          </a:p>
        </p:txBody>
      </p:sp>
    </p:spTree>
    <p:extLst>
      <p:ext uri="{BB962C8B-B14F-4D97-AF65-F5344CB8AC3E}">
        <p14:creationId xmlns:p14="http://schemas.microsoft.com/office/powerpoint/2010/main" val="75353035"/>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 y="2114551"/>
            <a:ext cx="12191999" cy="4743449"/>
          </a:xfrm>
        </p:spPr>
        <p:txBody>
          <a:bodyPr>
            <a:normAutofit/>
          </a:bodyPr>
          <a:lstStyle/>
          <a:p>
            <a:r>
              <a:rPr lang="en-US" sz="2800" b="1" i="1" dirty="0" smtClean="0">
                <a:solidFill>
                  <a:schemeClr val="tx1"/>
                </a:solidFill>
              </a:rPr>
              <a:t> </a:t>
            </a:r>
            <a:r>
              <a:rPr lang="en-US" sz="2800" b="1" i="1" dirty="0" err="1">
                <a:solidFill>
                  <a:schemeClr val="tx1"/>
                </a:solidFill>
              </a:rPr>
              <a:t>Penanggalan</a:t>
            </a:r>
            <a:r>
              <a:rPr lang="en-US" sz="2800" b="1" i="1" dirty="0">
                <a:solidFill>
                  <a:schemeClr val="tx1"/>
                </a:solidFill>
              </a:rPr>
              <a:t> </a:t>
            </a:r>
            <a:r>
              <a:rPr lang="en-US" sz="2800" b="1" i="1" dirty="0" err="1">
                <a:solidFill>
                  <a:schemeClr val="tx1"/>
                </a:solidFill>
              </a:rPr>
              <a:t>Awalan</a:t>
            </a:r>
            <a:endParaRPr lang="en-US" sz="2800" b="1" dirty="0">
              <a:solidFill>
                <a:schemeClr val="tx1"/>
              </a:solidFill>
            </a:endParaRPr>
          </a:p>
          <a:p>
            <a:pPr marL="0" indent="0">
              <a:buNone/>
            </a:pPr>
            <a:r>
              <a:rPr lang="en-US" sz="2800" dirty="0" err="1">
                <a:solidFill>
                  <a:schemeClr val="tx1"/>
                </a:solidFill>
              </a:rPr>
              <a:t>Penanggalan</a:t>
            </a:r>
            <a:r>
              <a:rPr lang="en-US" sz="2800" dirty="0">
                <a:solidFill>
                  <a:schemeClr val="tx1"/>
                </a:solidFill>
              </a:rPr>
              <a:t> </a:t>
            </a:r>
            <a:r>
              <a:rPr lang="en-US" sz="2800" dirty="0" err="1">
                <a:solidFill>
                  <a:schemeClr val="tx1"/>
                </a:solidFill>
              </a:rPr>
              <a:t>awalan</a:t>
            </a:r>
            <a:r>
              <a:rPr lang="en-US" sz="2800" dirty="0">
                <a:solidFill>
                  <a:schemeClr val="tx1"/>
                </a:solidFill>
              </a:rPr>
              <a:t> me- </a:t>
            </a:r>
            <a:r>
              <a:rPr lang="en-US" sz="2800" dirty="0" err="1">
                <a:solidFill>
                  <a:schemeClr val="tx1"/>
                </a:solidFill>
              </a:rPr>
              <a:t>pada</a:t>
            </a:r>
            <a:r>
              <a:rPr lang="en-US" sz="2800" dirty="0">
                <a:solidFill>
                  <a:schemeClr val="tx1"/>
                </a:solidFill>
              </a:rPr>
              <a:t> </a:t>
            </a:r>
            <a:r>
              <a:rPr lang="en-US" sz="2800" dirty="0" err="1">
                <a:solidFill>
                  <a:schemeClr val="tx1"/>
                </a:solidFill>
              </a:rPr>
              <a:t>judul</a:t>
            </a:r>
            <a:r>
              <a:rPr lang="en-US" sz="2800" dirty="0">
                <a:solidFill>
                  <a:schemeClr val="tx1"/>
                </a:solidFill>
              </a:rPr>
              <a:t> </a:t>
            </a:r>
            <a:r>
              <a:rPr lang="en-US" sz="2800" dirty="0" err="1">
                <a:solidFill>
                  <a:schemeClr val="tx1"/>
                </a:solidFill>
              </a:rPr>
              <a:t>berita</a:t>
            </a:r>
            <a:r>
              <a:rPr lang="en-US" sz="2800" dirty="0">
                <a:solidFill>
                  <a:schemeClr val="tx1"/>
                </a:solidFill>
              </a:rPr>
              <a:t> </a:t>
            </a:r>
            <a:r>
              <a:rPr lang="en-US" sz="2800" dirty="0" err="1">
                <a:solidFill>
                  <a:schemeClr val="tx1"/>
                </a:solidFill>
              </a:rPr>
              <a:t>dalam</a:t>
            </a:r>
            <a:r>
              <a:rPr lang="en-US" sz="2800" dirty="0">
                <a:solidFill>
                  <a:schemeClr val="tx1"/>
                </a:solidFill>
              </a:rPr>
              <a:t> </a:t>
            </a:r>
            <a:r>
              <a:rPr lang="en-US" sz="2800" dirty="0" err="1">
                <a:solidFill>
                  <a:schemeClr val="tx1"/>
                </a:solidFill>
              </a:rPr>
              <a:t>surat</a:t>
            </a:r>
            <a:r>
              <a:rPr lang="en-US" sz="2800" dirty="0">
                <a:solidFill>
                  <a:schemeClr val="tx1"/>
                </a:solidFill>
              </a:rPr>
              <a:t> </a:t>
            </a:r>
            <a:r>
              <a:rPr lang="en-US" sz="2800" dirty="0" err="1">
                <a:solidFill>
                  <a:schemeClr val="tx1"/>
                </a:solidFill>
              </a:rPr>
              <a:t>kabar</a:t>
            </a:r>
            <a:r>
              <a:rPr lang="en-US" sz="2800" dirty="0">
                <a:solidFill>
                  <a:schemeClr val="tx1"/>
                </a:solidFill>
              </a:rPr>
              <a:t> </a:t>
            </a:r>
            <a:r>
              <a:rPr lang="en-US" sz="2800" dirty="0" err="1">
                <a:solidFill>
                  <a:schemeClr val="tx1"/>
                </a:solidFill>
              </a:rPr>
              <a:t>diperbolehkan</a:t>
            </a:r>
            <a:r>
              <a:rPr lang="en-US" sz="2800" dirty="0">
                <a:solidFill>
                  <a:schemeClr val="tx1"/>
                </a:solidFill>
              </a:rPr>
              <a:t>. </a:t>
            </a:r>
            <a:r>
              <a:rPr lang="en-US" sz="2800" dirty="0" err="1">
                <a:solidFill>
                  <a:schemeClr val="tx1"/>
                </a:solidFill>
              </a:rPr>
              <a:t>Namun</a:t>
            </a:r>
            <a:r>
              <a:rPr lang="en-US" sz="2800" dirty="0">
                <a:solidFill>
                  <a:schemeClr val="tx1"/>
                </a:solidFill>
              </a:rPr>
              <a:t>, </a:t>
            </a:r>
            <a:r>
              <a:rPr lang="en-US" sz="2800" dirty="0" err="1">
                <a:solidFill>
                  <a:schemeClr val="tx1"/>
                </a:solidFill>
              </a:rPr>
              <a:t>dalam</a:t>
            </a:r>
            <a:r>
              <a:rPr lang="en-US" sz="2800" dirty="0">
                <a:solidFill>
                  <a:schemeClr val="tx1"/>
                </a:solidFill>
              </a:rPr>
              <a:t> </a:t>
            </a:r>
            <a:r>
              <a:rPr lang="en-US" sz="2800" dirty="0" err="1">
                <a:solidFill>
                  <a:schemeClr val="tx1"/>
                </a:solidFill>
              </a:rPr>
              <a:t>teks</a:t>
            </a:r>
            <a:r>
              <a:rPr lang="en-US" sz="2800" dirty="0">
                <a:solidFill>
                  <a:schemeClr val="tx1"/>
                </a:solidFill>
              </a:rPr>
              <a:t> </a:t>
            </a:r>
            <a:r>
              <a:rPr lang="en-US" sz="2800" dirty="0" err="1">
                <a:solidFill>
                  <a:schemeClr val="tx1"/>
                </a:solidFill>
              </a:rPr>
              <a:t>beritanya</a:t>
            </a:r>
            <a:r>
              <a:rPr lang="en-US" sz="2800" dirty="0">
                <a:solidFill>
                  <a:schemeClr val="tx1"/>
                </a:solidFill>
              </a:rPr>
              <a:t> </a:t>
            </a:r>
            <a:r>
              <a:rPr lang="en-US" sz="2800" dirty="0" err="1">
                <a:solidFill>
                  <a:schemeClr val="tx1"/>
                </a:solidFill>
              </a:rPr>
              <a:t>awalan</a:t>
            </a:r>
            <a:r>
              <a:rPr lang="en-US" sz="2800" dirty="0">
                <a:solidFill>
                  <a:schemeClr val="tx1"/>
                </a:solidFill>
              </a:rPr>
              <a:t> me- </a:t>
            </a:r>
            <a:r>
              <a:rPr lang="en-US" sz="2800" dirty="0" err="1">
                <a:solidFill>
                  <a:schemeClr val="tx1"/>
                </a:solidFill>
              </a:rPr>
              <a:t>harus</a:t>
            </a:r>
            <a:r>
              <a:rPr lang="en-US" sz="2800" dirty="0">
                <a:solidFill>
                  <a:schemeClr val="tx1"/>
                </a:solidFill>
              </a:rPr>
              <a:t> </a:t>
            </a:r>
            <a:r>
              <a:rPr lang="en-US" sz="2800" dirty="0" err="1" smtClean="0">
                <a:solidFill>
                  <a:schemeClr val="tx1"/>
                </a:solidFill>
              </a:rPr>
              <a:t>eksplisit</a:t>
            </a:r>
            <a:endParaRPr lang="en-US" sz="2800" dirty="0" smtClean="0">
              <a:solidFill>
                <a:schemeClr val="tx1"/>
              </a:solidFill>
            </a:endParaRPr>
          </a:p>
          <a:p>
            <a:r>
              <a:rPr lang="en-US" sz="2800" b="1" i="1" dirty="0" err="1">
                <a:solidFill>
                  <a:schemeClr val="tx1"/>
                </a:solidFill>
              </a:rPr>
              <a:t>Penanggalan</a:t>
            </a:r>
            <a:r>
              <a:rPr lang="en-US" sz="2800" b="1" i="1" dirty="0">
                <a:solidFill>
                  <a:schemeClr val="tx1"/>
                </a:solidFill>
              </a:rPr>
              <a:t> </a:t>
            </a:r>
            <a:r>
              <a:rPr lang="en-US" sz="2800" b="1" i="1" dirty="0" err="1">
                <a:solidFill>
                  <a:schemeClr val="tx1"/>
                </a:solidFill>
              </a:rPr>
              <a:t>Awalan</a:t>
            </a:r>
            <a:r>
              <a:rPr lang="en-US" sz="2800" b="1" i="1" dirty="0">
                <a:solidFill>
                  <a:schemeClr val="tx1"/>
                </a:solidFill>
              </a:rPr>
              <a:t> </a:t>
            </a:r>
            <a:r>
              <a:rPr lang="en-US" sz="2800" b="1" i="1" dirty="0" err="1">
                <a:solidFill>
                  <a:schemeClr val="tx1"/>
                </a:solidFill>
              </a:rPr>
              <a:t>ber</a:t>
            </a:r>
            <a:r>
              <a:rPr lang="en-US" sz="2800" b="1" i="1" dirty="0">
                <a:solidFill>
                  <a:schemeClr val="tx1"/>
                </a:solidFill>
              </a:rPr>
              <a:t>-</a:t>
            </a:r>
            <a:endParaRPr lang="en-US" sz="2800" b="1" dirty="0">
              <a:solidFill>
                <a:schemeClr val="tx1"/>
              </a:solidFill>
            </a:endParaRPr>
          </a:p>
          <a:p>
            <a:pPr marL="0" indent="0">
              <a:buNone/>
            </a:pPr>
            <a:r>
              <a:rPr lang="en-US" sz="2800" dirty="0">
                <a:solidFill>
                  <a:schemeClr val="tx1"/>
                </a:solidFill>
              </a:rPr>
              <a:t>Kata-kata yang </a:t>
            </a:r>
            <a:r>
              <a:rPr lang="en-US" sz="2800" dirty="0" err="1">
                <a:solidFill>
                  <a:schemeClr val="tx1"/>
                </a:solidFill>
              </a:rPr>
              <a:t>berawalan</a:t>
            </a:r>
            <a:r>
              <a:rPr lang="en-US" sz="2800" dirty="0">
                <a:solidFill>
                  <a:schemeClr val="tx1"/>
                </a:solidFill>
              </a:rPr>
              <a:t> </a:t>
            </a:r>
            <a:r>
              <a:rPr lang="en-US" sz="2800" dirty="0" err="1">
                <a:solidFill>
                  <a:schemeClr val="tx1"/>
                </a:solidFill>
              </a:rPr>
              <a:t>ber</a:t>
            </a:r>
            <a:r>
              <a:rPr lang="en-US" sz="2800" dirty="0">
                <a:solidFill>
                  <a:schemeClr val="tx1"/>
                </a:solidFill>
              </a:rPr>
              <a:t>- </a:t>
            </a:r>
            <a:r>
              <a:rPr lang="en-US" sz="2800" dirty="0" err="1">
                <a:solidFill>
                  <a:schemeClr val="tx1"/>
                </a:solidFill>
              </a:rPr>
              <a:t>sering</a:t>
            </a:r>
            <a:r>
              <a:rPr lang="en-US" sz="2800" dirty="0">
                <a:solidFill>
                  <a:schemeClr val="tx1"/>
                </a:solidFill>
              </a:rPr>
              <a:t> </a:t>
            </a:r>
            <a:r>
              <a:rPr lang="en-US" sz="2800" dirty="0" err="1">
                <a:solidFill>
                  <a:schemeClr val="tx1"/>
                </a:solidFill>
              </a:rPr>
              <a:t>ditanggalkan</a:t>
            </a:r>
            <a:r>
              <a:rPr lang="en-US" sz="2800" dirty="0">
                <a:solidFill>
                  <a:schemeClr val="tx1"/>
                </a:solidFill>
              </a:rPr>
              <a:t>. </a:t>
            </a:r>
            <a:r>
              <a:rPr lang="en-US" sz="2800" dirty="0" err="1">
                <a:solidFill>
                  <a:schemeClr val="tx1"/>
                </a:solidFill>
              </a:rPr>
              <a:t>Padahal</a:t>
            </a:r>
            <a:r>
              <a:rPr lang="en-US" sz="2800" dirty="0">
                <a:solidFill>
                  <a:schemeClr val="tx1"/>
                </a:solidFill>
              </a:rPr>
              <a:t>, </a:t>
            </a:r>
            <a:r>
              <a:rPr lang="en-US" sz="2800" dirty="0" err="1">
                <a:solidFill>
                  <a:schemeClr val="tx1"/>
                </a:solidFill>
              </a:rPr>
              <a:t>awalan</a:t>
            </a:r>
            <a:r>
              <a:rPr lang="en-US" sz="2800" dirty="0">
                <a:solidFill>
                  <a:schemeClr val="tx1"/>
                </a:solidFill>
              </a:rPr>
              <a:t> </a:t>
            </a:r>
            <a:r>
              <a:rPr lang="en-US" sz="2800" dirty="0" err="1">
                <a:solidFill>
                  <a:schemeClr val="tx1"/>
                </a:solidFill>
              </a:rPr>
              <a:t>ber</a:t>
            </a:r>
            <a:r>
              <a:rPr lang="en-US" sz="2800" dirty="0">
                <a:solidFill>
                  <a:schemeClr val="tx1"/>
                </a:solidFill>
              </a:rPr>
              <a:t> </a:t>
            </a:r>
            <a:r>
              <a:rPr lang="en-US" sz="2800" dirty="0" err="1">
                <a:solidFill>
                  <a:schemeClr val="tx1"/>
                </a:solidFill>
              </a:rPr>
              <a:t>harus</a:t>
            </a:r>
            <a:r>
              <a:rPr lang="en-US" sz="2800" dirty="0">
                <a:solidFill>
                  <a:schemeClr val="tx1"/>
                </a:solidFill>
              </a:rPr>
              <a:t> </a:t>
            </a:r>
            <a:r>
              <a:rPr lang="en-US" sz="2800" dirty="0" err="1">
                <a:solidFill>
                  <a:schemeClr val="tx1"/>
                </a:solidFill>
              </a:rPr>
              <a:t>dieksplisitkan</a:t>
            </a:r>
            <a:r>
              <a:rPr lang="en-US" sz="2800" dirty="0">
                <a:solidFill>
                  <a:schemeClr val="tx1"/>
                </a:solidFill>
              </a:rPr>
              <a:t> </a:t>
            </a:r>
            <a:r>
              <a:rPr lang="en-US" sz="2800" dirty="0" err="1">
                <a:solidFill>
                  <a:schemeClr val="tx1"/>
                </a:solidFill>
              </a:rPr>
              <a:t>secara</a:t>
            </a:r>
            <a:r>
              <a:rPr lang="en-US" sz="2800" dirty="0">
                <a:solidFill>
                  <a:schemeClr val="tx1"/>
                </a:solidFill>
              </a:rPr>
              <a:t> </a:t>
            </a:r>
            <a:r>
              <a:rPr lang="en-US" sz="2800" dirty="0" err="1">
                <a:solidFill>
                  <a:schemeClr val="tx1"/>
                </a:solidFill>
              </a:rPr>
              <a:t>jelas</a:t>
            </a:r>
            <a:r>
              <a:rPr lang="en-US" sz="2800" dirty="0" smtClean="0">
                <a:solidFill>
                  <a:schemeClr val="tx1"/>
                </a:solidFill>
              </a:rPr>
              <a:t>.</a:t>
            </a:r>
          </a:p>
          <a:p>
            <a:r>
              <a:rPr lang="en-US" sz="2800" b="1" i="1" dirty="0" err="1">
                <a:solidFill>
                  <a:schemeClr val="tx1"/>
                </a:solidFill>
              </a:rPr>
              <a:t>Peluluhan</a:t>
            </a:r>
            <a:r>
              <a:rPr lang="en-US" sz="2800" b="1" i="1" dirty="0">
                <a:solidFill>
                  <a:schemeClr val="tx1"/>
                </a:solidFill>
              </a:rPr>
              <a:t> </a:t>
            </a:r>
            <a:r>
              <a:rPr lang="en-US" sz="2800" b="1" i="1" dirty="0" err="1">
                <a:solidFill>
                  <a:schemeClr val="tx1"/>
                </a:solidFill>
              </a:rPr>
              <a:t>Bunyi</a:t>
            </a:r>
            <a:r>
              <a:rPr lang="en-US" sz="2800" b="1" i="1" dirty="0">
                <a:solidFill>
                  <a:schemeClr val="tx1"/>
                </a:solidFill>
              </a:rPr>
              <a:t> /</a:t>
            </a:r>
            <a:r>
              <a:rPr lang="en-US" sz="2800" b="1" i="1" dirty="0" smtClean="0">
                <a:solidFill>
                  <a:schemeClr val="tx1"/>
                </a:solidFill>
              </a:rPr>
              <a:t>c-</a:t>
            </a:r>
            <a:endParaRPr lang="en-US" sz="2800" b="1" dirty="0">
              <a:solidFill>
                <a:schemeClr val="tx1"/>
              </a:solidFill>
            </a:endParaRPr>
          </a:p>
          <a:p>
            <a:pPr marL="0" indent="0">
              <a:buNone/>
            </a:pPr>
            <a:r>
              <a:rPr lang="en-US" sz="2800" dirty="0">
                <a:solidFill>
                  <a:schemeClr val="tx1"/>
                </a:solidFill>
              </a:rPr>
              <a:t>Kata </a:t>
            </a:r>
            <a:r>
              <a:rPr lang="en-US" sz="2800" dirty="0" err="1">
                <a:solidFill>
                  <a:schemeClr val="tx1"/>
                </a:solidFill>
              </a:rPr>
              <a:t>dasar</a:t>
            </a:r>
            <a:r>
              <a:rPr lang="en-US" sz="2800" dirty="0">
                <a:solidFill>
                  <a:schemeClr val="tx1"/>
                </a:solidFill>
              </a:rPr>
              <a:t> yang </a:t>
            </a:r>
            <a:r>
              <a:rPr lang="en-US" sz="2800" dirty="0" err="1">
                <a:solidFill>
                  <a:schemeClr val="tx1"/>
                </a:solidFill>
              </a:rPr>
              <a:t>diawali</a:t>
            </a:r>
            <a:r>
              <a:rPr lang="en-US" sz="2800" dirty="0">
                <a:solidFill>
                  <a:schemeClr val="tx1"/>
                </a:solidFill>
              </a:rPr>
              <a:t> </a:t>
            </a:r>
            <a:r>
              <a:rPr lang="en-US" sz="2800" dirty="0" err="1">
                <a:solidFill>
                  <a:schemeClr val="tx1"/>
                </a:solidFill>
              </a:rPr>
              <a:t>bunyi</a:t>
            </a:r>
            <a:r>
              <a:rPr lang="en-US" sz="2800" dirty="0">
                <a:solidFill>
                  <a:schemeClr val="tx1"/>
                </a:solidFill>
              </a:rPr>
              <a:t> /</a:t>
            </a:r>
            <a:r>
              <a:rPr lang="en-US" sz="2800" dirty="0" smtClean="0">
                <a:solidFill>
                  <a:schemeClr val="tx1"/>
                </a:solidFill>
              </a:rPr>
              <a:t>c- </a:t>
            </a:r>
            <a:r>
              <a:rPr lang="en-US" sz="2800" dirty="0" err="1">
                <a:solidFill>
                  <a:schemeClr val="tx1"/>
                </a:solidFill>
              </a:rPr>
              <a:t>sering</a:t>
            </a:r>
            <a:r>
              <a:rPr lang="en-US" sz="2800" dirty="0">
                <a:solidFill>
                  <a:schemeClr val="tx1"/>
                </a:solidFill>
              </a:rPr>
              <a:t> </a:t>
            </a:r>
            <a:r>
              <a:rPr lang="en-US" sz="2800" dirty="0" err="1">
                <a:solidFill>
                  <a:schemeClr val="tx1"/>
                </a:solidFill>
              </a:rPr>
              <a:t>menjadi</a:t>
            </a:r>
            <a:r>
              <a:rPr lang="en-US" sz="2800" dirty="0">
                <a:solidFill>
                  <a:schemeClr val="tx1"/>
                </a:solidFill>
              </a:rPr>
              <a:t> </a:t>
            </a:r>
            <a:r>
              <a:rPr lang="en-US" sz="2800" dirty="0" err="1">
                <a:solidFill>
                  <a:schemeClr val="tx1"/>
                </a:solidFill>
              </a:rPr>
              <a:t>luluh</a:t>
            </a:r>
            <a:r>
              <a:rPr lang="en-US" sz="2800" dirty="0">
                <a:solidFill>
                  <a:schemeClr val="tx1"/>
                </a:solidFill>
              </a:rPr>
              <a:t> </a:t>
            </a:r>
            <a:r>
              <a:rPr lang="en-US" sz="2800" dirty="0" err="1">
                <a:solidFill>
                  <a:schemeClr val="tx1"/>
                </a:solidFill>
              </a:rPr>
              <a:t>apabila</a:t>
            </a:r>
            <a:r>
              <a:rPr lang="en-US" sz="2800" dirty="0">
                <a:solidFill>
                  <a:schemeClr val="tx1"/>
                </a:solidFill>
              </a:rPr>
              <a:t> </a:t>
            </a:r>
            <a:r>
              <a:rPr lang="en-US" sz="2800" dirty="0" err="1">
                <a:solidFill>
                  <a:schemeClr val="tx1"/>
                </a:solidFill>
              </a:rPr>
              <a:t>mendapat</a:t>
            </a:r>
            <a:r>
              <a:rPr lang="en-US" sz="2800" dirty="0">
                <a:solidFill>
                  <a:schemeClr val="tx1"/>
                </a:solidFill>
              </a:rPr>
              <a:t> </a:t>
            </a:r>
            <a:r>
              <a:rPr lang="en-US" sz="2800" dirty="0" err="1">
                <a:solidFill>
                  <a:schemeClr val="tx1"/>
                </a:solidFill>
              </a:rPr>
              <a:t>awalan</a:t>
            </a:r>
            <a:r>
              <a:rPr lang="en-US" sz="2800" dirty="0">
                <a:solidFill>
                  <a:schemeClr val="tx1"/>
                </a:solidFill>
              </a:rPr>
              <a:t> me-. </a:t>
            </a:r>
            <a:r>
              <a:rPr lang="en-US" sz="2800" dirty="0" err="1">
                <a:solidFill>
                  <a:schemeClr val="tx1"/>
                </a:solidFill>
              </a:rPr>
              <a:t>Padahal</a:t>
            </a:r>
            <a:r>
              <a:rPr lang="en-US" sz="2800" dirty="0">
                <a:solidFill>
                  <a:schemeClr val="tx1"/>
                </a:solidFill>
              </a:rPr>
              <a:t>, </a:t>
            </a:r>
            <a:r>
              <a:rPr lang="en-US" sz="2800" dirty="0" err="1">
                <a:solidFill>
                  <a:schemeClr val="tx1"/>
                </a:solidFill>
              </a:rPr>
              <a:t>sesungguhnya</a:t>
            </a:r>
            <a:r>
              <a:rPr lang="en-US" sz="2800" dirty="0">
                <a:solidFill>
                  <a:schemeClr val="tx1"/>
                </a:solidFill>
              </a:rPr>
              <a:t> </a:t>
            </a:r>
            <a:r>
              <a:rPr lang="en-US" sz="2800" dirty="0" err="1">
                <a:solidFill>
                  <a:schemeClr val="tx1"/>
                </a:solidFill>
              </a:rPr>
              <a:t>bunyi</a:t>
            </a:r>
            <a:r>
              <a:rPr lang="en-US" sz="2800" dirty="0">
                <a:solidFill>
                  <a:schemeClr val="tx1"/>
                </a:solidFill>
              </a:rPr>
              <a:t> /</a:t>
            </a:r>
            <a:r>
              <a:rPr lang="en-US" sz="2800" dirty="0" smtClean="0">
                <a:solidFill>
                  <a:schemeClr val="tx1"/>
                </a:solidFill>
              </a:rPr>
              <a:t>c- </a:t>
            </a:r>
            <a:r>
              <a:rPr lang="en-US" sz="2800" dirty="0" err="1">
                <a:solidFill>
                  <a:schemeClr val="tx1"/>
                </a:solidFill>
              </a:rPr>
              <a:t>tidak</a:t>
            </a:r>
            <a:r>
              <a:rPr lang="en-US" sz="2800" dirty="0">
                <a:solidFill>
                  <a:schemeClr val="tx1"/>
                </a:solidFill>
              </a:rPr>
              <a:t> </a:t>
            </a:r>
            <a:r>
              <a:rPr lang="en-US" sz="2800" dirty="0" err="1">
                <a:solidFill>
                  <a:schemeClr val="tx1"/>
                </a:solidFill>
              </a:rPr>
              <a:t>luluh</a:t>
            </a:r>
            <a:r>
              <a:rPr lang="en-US" sz="2800" dirty="0">
                <a:solidFill>
                  <a:schemeClr val="tx1"/>
                </a:solidFill>
              </a:rPr>
              <a:t> </a:t>
            </a:r>
            <a:r>
              <a:rPr lang="en-US" sz="2800" dirty="0" err="1">
                <a:solidFill>
                  <a:schemeClr val="tx1"/>
                </a:solidFill>
              </a:rPr>
              <a:t>apabila</a:t>
            </a:r>
            <a:r>
              <a:rPr lang="en-US" sz="2800" dirty="0">
                <a:solidFill>
                  <a:schemeClr val="tx1"/>
                </a:solidFill>
              </a:rPr>
              <a:t> </a:t>
            </a:r>
            <a:r>
              <a:rPr lang="en-US" sz="2800" dirty="0" err="1">
                <a:solidFill>
                  <a:schemeClr val="tx1"/>
                </a:solidFill>
              </a:rPr>
              <a:t>mendapat</a:t>
            </a:r>
            <a:r>
              <a:rPr lang="en-US" sz="2800" dirty="0">
                <a:solidFill>
                  <a:schemeClr val="tx1"/>
                </a:solidFill>
              </a:rPr>
              <a:t> </a:t>
            </a:r>
            <a:r>
              <a:rPr lang="en-US" sz="2800" dirty="0" err="1">
                <a:solidFill>
                  <a:schemeClr val="tx1"/>
                </a:solidFill>
              </a:rPr>
              <a:t>awalan</a:t>
            </a:r>
            <a:r>
              <a:rPr lang="en-US" sz="2800" dirty="0">
                <a:solidFill>
                  <a:schemeClr val="tx1"/>
                </a:solidFill>
              </a:rPr>
              <a:t> me-. </a:t>
            </a:r>
          </a:p>
        </p:txBody>
      </p:sp>
      <p:sp>
        <p:nvSpPr>
          <p:cNvPr id="5" name="Title 4"/>
          <p:cNvSpPr>
            <a:spLocks noGrp="1"/>
          </p:cNvSpPr>
          <p:nvPr>
            <p:ph type="title"/>
          </p:nvPr>
        </p:nvSpPr>
        <p:spPr/>
        <p:txBody>
          <a:bodyPr/>
          <a:lstStyle/>
          <a:p>
            <a:r>
              <a:rPr lang="en-US" b="1" dirty="0" err="1">
                <a:solidFill>
                  <a:schemeClr val="tx1"/>
                </a:solidFill>
              </a:rPr>
              <a:t>Kesalahan</a:t>
            </a:r>
            <a:r>
              <a:rPr lang="en-US" b="1" dirty="0">
                <a:solidFill>
                  <a:schemeClr val="tx1"/>
                </a:solidFill>
              </a:rPr>
              <a:t> </a:t>
            </a:r>
            <a:r>
              <a:rPr lang="en-US" b="1" dirty="0" err="1">
                <a:solidFill>
                  <a:schemeClr val="tx1"/>
                </a:solidFill>
              </a:rPr>
              <a:t>Pembentukan</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Pemilihan</a:t>
            </a:r>
            <a:r>
              <a:rPr lang="en-US" b="1" dirty="0">
                <a:solidFill>
                  <a:schemeClr val="tx1"/>
                </a:solidFill>
              </a:rPr>
              <a:t> Kata</a:t>
            </a:r>
            <a:endParaRPr lang="en-US" dirty="0">
              <a:solidFill>
                <a:schemeClr val="tx1"/>
              </a:solidFill>
            </a:endParaRPr>
          </a:p>
        </p:txBody>
      </p:sp>
    </p:spTree>
    <p:extLst>
      <p:ext uri="{BB962C8B-B14F-4D97-AF65-F5344CB8AC3E}">
        <p14:creationId xmlns:p14="http://schemas.microsoft.com/office/powerpoint/2010/main" val="3277789393"/>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solidFill>
                  <a:schemeClr val="tx1"/>
                </a:solidFill>
              </a:rPr>
              <a:t>Kesalahan</a:t>
            </a:r>
            <a:r>
              <a:rPr lang="en-US" b="1" dirty="0">
                <a:solidFill>
                  <a:schemeClr val="tx1"/>
                </a:solidFill>
              </a:rPr>
              <a:t> </a:t>
            </a:r>
            <a:r>
              <a:rPr lang="en-US" b="1" dirty="0" err="1">
                <a:solidFill>
                  <a:schemeClr val="tx1"/>
                </a:solidFill>
              </a:rPr>
              <a:t>Pembentukan</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Pemilihan</a:t>
            </a:r>
            <a:r>
              <a:rPr lang="en-US" b="1" dirty="0">
                <a:solidFill>
                  <a:schemeClr val="tx1"/>
                </a:solidFill>
              </a:rPr>
              <a:t> Kata</a:t>
            </a:r>
            <a:endParaRPr lang="en-US" dirty="0">
              <a:solidFill>
                <a:schemeClr val="tx1"/>
              </a:solidFill>
            </a:endParaRPr>
          </a:p>
        </p:txBody>
      </p:sp>
      <p:sp>
        <p:nvSpPr>
          <p:cNvPr id="4" name="Content Placeholder 3"/>
          <p:cNvSpPr>
            <a:spLocks noGrp="1"/>
          </p:cNvSpPr>
          <p:nvPr>
            <p:ph idx="1"/>
          </p:nvPr>
        </p:nvSpPr>
        <p:spPr>
          <a:xfrm>
            <a:off x="0" y="1885950"/>
            <a:ext cx="12191999" cy="4972050"/>
          </a:xfrm>
        </p:spPr>
        <p:txBody>
          <a:bodyPr>
            <a:noAutofit/>
          </a:bodyPr>
          <a:lstStyle/>
          <a:p>
            <a:r>
              <a:rPr lang="en-US" sz="2500" b="1" i="1" dirty="0" err="1" smtClean="0">
                <a:solidFill>
                  <a:schemeClr val="tx1"/>
                </a:solidFill>
              </a:rPr>
              <a:t>Penyengauan</a:t>
            </a:r>
            <a:r>
              <a:rPr lang="en-US" sz="2500" b="1" i="1" dirty="0" smtClean="0">
                <a:solidFill>
                  <a:schemeClr val="tx1"/>
                </a:solidFill>
              </a:rPr>
              <a:t> Kata </a:t>
            </a:r>
            <a:r>
              <a:rPr lang="en-US" sz="2500" b="1" i="1" dirty="0" err="1" smtClean="0">
                <a:solidFill>
                  <a:schemeClr val="tx1"/>
                </a:solidFill>
              </a:rPr>
              <a:t>Dasar</a:t>
            </a:r>
            <a:endParaRPr lang="en-US" sz="2500" b="1" dirty="0" smtClean="0">
              <a:solidFill>
                <a:schemeClr val="tx1"/>
              </a:solidFill>
            </a:endParaRPr>
          </a:p>
          <a:p>
            <a:pPr marL="0" indent="0">
              <a:buNone/>
            </a:pPr>
            <a:r>
              <a:rPr lang="en-US" sz="2500" dirty="0" err="1" smtClean="0">
                <a:solidFill>
                  <a:schemeClr val="tx1"/>
                </a:solidFill>
              </a:rPr>
              <a:t>Penyengauan</a:t>
            </a:r>
            <a:r>
              <a:rPr lang="en-US" sz="2500" dirty="0" smtClean="0">
                <a:solidFill>
                  <a:schemeClr val="tx1"/>
                </a:solidFill>
              </a:rPr>
              <a:t> kata </a:t>
            </a:r>
            <a:r>
              <a:rPr lang="en-US" sz="2500" dirty="0" err="1" smtClean="0">
                <a:solidFill>
                  <a:schemeClr val="tx1"/>
                </a:solidFill>
              </a:rPr>
              <a:t>dasar</a:t>
            </a:r>
            <a:r>
              <a:rPr lang="en-US" sz="2500" dirty="0" smtClean="0">
                <a:solidFill>
                  <a:schemeClr val="tx1"/>
                </a:solidFill>
              </a:rPr>
              <a:t> </a:t>
            </a:r>
            <a:r>
              <a:rPr lang="en-US" sz="2500" dirty="0" err="1" smtClean="0">
                <a:solidFill>
                  <a:schemeClr val="tx1"/>
                </a:solidFill>
              </a:rPr>
              <a:t>ini</a:t>
            </a:r>
            <a:r>
              <a:rPr lang="en-US" sz="2500" dirty="0" smtClean="0">
                <a:solidFill>
                  <a:schemeClr val="tx1"/>
                </a:solidFill>
              </a:rPr>
              <a:t> </a:t>
            </a:r>
            <a:r>
              <a:rPr lang="en-US" sz="2500" dirty="0" err="1" smtClean="0">
                <a:solidFill>
                  <a:schemeClr val="tx1"/>
                </a:solidFill>
              </a:rPr>
              <a:t>sebenarnya</a:t>
            </a:r>
            <a:r>
              <a:rPr lang="en-US" sz="2500" dirty="0" smtClean="0">
                <a:solidFill>
                  <a:schemeClr val="tx1"/>
                </a:solidFill>
              </a:rPr>
              <a:t> </a:t>
            </a:r>
            <a:r>
              <a:rPr lang="en-US" sz="2500" dirty="0" err="1" smtClean="0">
                <a:solidFill>
                  <a:schemeClr val="tx1"/>
                </a:solidFill>
              </a:rPr>
              <a:t>adalah</a:t>
            </a:r>
            <a:r>
              <a:rPr lang="en-US" sz="2500" dirty="0" smtClean="0">
                <a:solidFill>
                  <a:schemeClr val="tx1"/>
                </a:solidFill>
              </a:rPr>
              <a:t> </a:t>
            </a:r>
            <a:r>
              <a:rPr lang="en-US" sz="2500" dirty="0" err="1" smtClean="0">
                <a:solidFill>
                  <a:schemeClr val="tx1"/>
                </a:solidFill>
              </a:rPr>
              <a:t>ragam</a:t>
            </a:r>
            <a:r>
              <a:rPr lang="en-US" sz="2500" dirty="0" smtClean="0">
                <a:solidFill>
                  <a:schemeClr val="tx1"/>
                </a:solidFill>
              </a:rPr>
              <a:t> </a:t>
            </a:r>
            <a:r>
              <a:rPr lang="en-US" sz="2500" dirty="0" err="1" smtClean="0">
                <a:solidFill>
                  <a:schemeClr val="tx1"/>
                </a:solidFill>
              </a:rPr>
              <a:t>lisan</a:t>
            </a:r>
            <a:r>
              <a:rPr lang="en-US" sz="2500" dirty="0" smtClean="0">
                <a:solidFill>
                  <a:schemeClr val="tx1"/>
                </a:solidFill>
              </a:rPr>
              <a:t> yang </a:t>
            </a:r>
            <a:r>
              <a:rPr lang="en-US" sz="2500" dirty="0" err="1" smtClean="0">
                <a:solidFill>
                  <a:schemeClr val="tx1"/>
                </a:solidFill>
              </a:rPr>
              <a:t>dipakai</a:t>
            </a:r>
            <a:r>
              <a:rPr lang="en-US" sz="2500" dirty="0" smtClean="0">
                <a:solidFill>
                  <a:schemeClr val="tx1"/>
                </a:solidFill>
              </a:rPr>
              <a:t> </a:t>
            </a:r>
            <a:r>
              <a:rPr lang="en-US" sz="2500" dirty="0" err="1" smtClean="0">
                <a:solidFill>
                  <a:schemeClr val="tx1"/>
                </a:solidFill>
              </a:rPr>
              <a:t>dalam</a:t>
            </a:r>
            <a:r>
              <a:rPr lang="en-US" sz="2500" dirty="0" smtClean="0">
                <a:solidFill>
                  <a:schemeClr val="tx1"/>
                </a:solidFill>
              </a:rPr>
              <a:t> </a:t>
            </a:r>
            <a:r>
              <a:rPr lang="en-US" sz="2500" dirty="0" err="1" smtClean="0">
                <a:solidFill>
                  <a:schemeClr val="tx1"/>
                </a:solidFill>
              </a:rPr>
              <a:t>ragam</a:t>
            </a:r>
            <a:r>
              <a:rPr lang="en-US" sz="2500" dirty="0" smtClean="0">
                <a:solidFill>
                  <a:schemeClr val="tx1"/>
                </a:solidFill>
              </a:rPr>
              <a:t> </a:t>
            </a:r>
            <a:r>
              <a:rPr lang="en-US" sz="2500" dirty="0" err="1" smtClean="0">
                <a:solidFill>
                  <a:schemeClr val="tx1"/>
                </a:solidFill>
              </a:rPr>
              <a:t>tulis</a:t>
            </a:r>
            <a:r>
              <a:rPr lang="en-US" sz="2500" dirty="0" smtClean="0">
                <a:solidFill>
                  <a:schemeClr val="tx1"/>
                </a:solidFill>
              </a:rPr>
              <a:t>. </a:t>
            </a:r>
          </a:p>
          <a:p>
            <a:pPr lvl="0"/>
            <a:r>
              <a:rPr lang="en-US" sz="2500" b="1" i="1" dirty="0" err="1" smtClean="0">
                <a:solidFill>
                  <a:schemeClr val="tx1"/>
                </a:solidFill>
              </a:rPr>
              <a:t>Awalan</a:t>
            </a:r>
            <a:r>
              <a:rPr lang="en-US" sz="2500" b="1" i="1" dirty="0" smtClean="0">
                <a:solidFill>
                  <a:schemeClr val="tx1"/>
                </a:solidFill>
              </a:rPr>
              <a:t> </a:t>
            </a:r>
            <a:r>
              <a:rPr lang="en-US" sz="2500" b="1" i="1" dirty="0" err="1" smtClean="0">
                <a:solidFill>
                  <a:schemeClr val="tx1"/>
                </a:solidFill>
              </a:rPr>
              <a:t>ke</a:t>
            </a:r>
            <a:r>
              <a:rPr lang="en-US" sz="2500" b="1" i="1" dirty="0" smtClean="0">
                <a:solidFill>
                  <a:schemeClr val="tx1"/>
                </a:solidFill>
              </a:rPr>
              <a:t>- yang </a:t>
            </a:r>
            <a:r>
              <a:rPr lang="en-US" sz="2500" b="1" i="1" dirty="0" err="1" smtClean="0">
                <a:solidFill>
                  <a:schemeClr val="tx1"/>
                </a:solidFill>
              </a:rPr>
              <a:t>Keliru</a:t>
            </a:r>
            <a:endParaRPr lang="en-US" sz="2500" b="1" dirty="0" smtClean="0">
              <a:solidFill>
                <a:schemeClr val="tx1"/>
              </a:solidFill>
            </a:endParaRPr>
          </a:p>
          <a:p>
            <a:pPr marL="0" indent="0">
              <a:buNone/>
            </a:pPr>
            <a:r>
              <a:rPr lang="en-US" sz="2500" dirty="0" err="1" smtClean="0">
                <a:solidFill>
                  <a:schemeClr val="tx1"/>
                </a:solidFill>
              </a:rPr>
              <a:t>Pada</a:t>
            </a:r>
            <a:r>
              <a:rPr lang="en-US" sz="2500" dirty="0" smtClean="0">
                <a:solidFill>
                  <a:schemeClr val="tx1"/>
                </a:solidFill>
              </a:rPr>
              <a:t> </a:t>
            </a:r>
            <a:r>
              <a:rPr lang="en-US" sz="2500" dirty="0" err="1" smtClean="0">
                <a:solidFill>
                  <a:schemeClr val="tx1"/>
                </a:solidFill>
              </a:rPr>
              <a:t>kenyataan</a:t>
            </a:r>
            <a:r>
              <a:rPr lang="en-US" sz="2500" dirty="0" smtClean="0">
                <a:solidFill>
                  <a:schemeClr val="tx1"/>
                </a:solidFill>
              </a:rPr>
              <a:t> </a:t>
            </a:r>
            <a:r>
              <a:rPr lang="en-US" sz="2500" dirty="0" err="1" smtClean="0">
                <a:solidFill>
                  <a:schemeClr val="tx1"/>
                </a:solidFill>
              </a:rPr>
              <a:t>sehari-hari</a:t>
            </a:r>
            <a:r>
              <a:rPr lang="en-US" sz="2500" dirty="0" smtClean="0">
                <a:solidFill>
                  <a:schemeClr val="tx1"/>
                </a:solidFill>
              </a:rPr>
              <a:t>, kata-kata yang </a:t>
            </a:r>
            <a:r>
              <a:rPr lang="en-US" sz="2500" dirty="0" err="1" smtClean="0">
                <a:solidFill>
                  <a:schemeClr val="tx1"/>
                </a:solidFill>
              </a:rPr>
              <a:t>seharusnya</a:t>
            </a:r>
            <a:r>
              <a:rPr lang="en-US" sz="2500" dirty="0" smtClean="0">
                <a:solidFill>
                  <a:schemeClr val="tx1"/>
                </a:solidFill>
              </a:rPr>
              <a:t> </a:t>
            </a:r>
            <a:r>
              <a:rPr lang="en-US" sz="2500" dirty="0" err="1" smtClean="0">
                <a:solidFill>
                  <a:schemeClr val="tx1"/>
                </a:solidFill>
              </a:rPr>
              <a:t>berawalan</a:t>
            </a:r>
            <a:r>
              <a:rPr lang="en-US" sz="2500" dirty="0" smtClean="0">
                <a:solidFill>
                  <a:schemeClr val="tx1"/>
                </a:solidFill>
              </a:rPr>
              <a:t> </a:t>
            </a:r>
            <a:r>
              <a:rPr lang="en-US" sz="2500" dirty="0" err="1" smtClean="0">
                <a:solidFill>
                  <a:schemeClr val="tx1"/>
                </a:solidFill>
              </a:rPr>
              <a:t>ter</a:t>
            </a:r>
            <a:r>
              <a:rPr lang="en-US" sz="2500" dirty="0" smtClean="0">
                <a:solidFill>
                  <a:schemeClr val="tx1"/>
                </a:solidFill>
              </a:rPr>
              <a:t>- </a:t>
            </a:r>
            <a:r>
              <a:rPr lang="en-US" sz="2500" dirty="0" err="1" smtClean="0">
                <a:solidFill>
                  <a:schemeClr val="tx1"/>
                </a:solidFill>
              </a:rPr>
              <a:t>sering</a:t>
            </a:r>
            <a:r>
              <a:rPr lang="en-US" sz="2500" dirty="0" smtClean="0">
                <a:solidFill>
                  <a:schemeClr val="tx1"/>
                </a:solidFill>
              </a:rPr>
              <a:t> </a:t>
            </a:r>
            <a:r>
              <a:rPr lang="en-US" sz="2500" dirty="0" err="1" smtClean="0">
                <a:solidFill>
                  <a:schemeClr val="tx1"/>
                </a:solidFill>
              </a:rPr>
              <a:t>diberi</a:t>
            </a:r>
            <a:r>
              <a:rPr lang="en-US" sz="2500" dirty="0" smtClean="0">
                <a:solidFill>
                  <a:schemeClr val="tx1"/>
                </a:solidFill>
              </a:rPr>
              <a:t> </a:t>
            </a:r>
            <a:r>
              <a:rPr lang="en-US" sz="2500" dirty="0" err="1" smtClean="0">
                <a:solidFill>
                  <a:schemeClr val="tx1"/>
                </a:solidFill>
              </a:rPr>
              <a:t>berawalan</a:t>
            </a:r>
            <a:r>
              <a:rPr lang="en-US" sz="2500" dirty="0" smtClean="0">
                <a:solidFill>
                  <a:schemeClr val="tx1"/>
                </a:solidFill>
              </a:rPr>
              <a:t> </a:t>
            </a:r>
            <a:r>
              <a:rPr lang="en-US" sz="2500" dirty="0" err="1" smtClean="0">
                <a:solidFill>
                  <a:schemeClr val="tx1"/>
                </a:solidFill>
              </a:rPr>
              <a:t>ke</a:t>
            </a:r>
            <a:r>
              <a:rPr lang="en-US" sz="2500" dirty="0" smtClean="0">
                <a:solidFill>
                  <a:schemeClr val="tx1"/>
                </a:solidFill>
              </a:rPr>
              <a:t>. Hal </a:t>
            </a:r>
            <a:r>
              <a:rPr lang="en-US" sz="2500" dirty="0" err="1" smtClean="0">
                <a:solidFill>
                  <a:schemeClr val="tx1"/>
                </a:solidFill>
              </a:rPr>
              <a:t>itu</a:t>
            </a:r>
            <a:r>
              <a:rPr lang="en-US" sz="2500" dirty="0" smtClean="0">
                <a:solidFill>
                  <a:schemeClr val="tx1"/>
                </a:solidFill>
              </a:rPr>
              <a:t> </a:t>
            </a:r>
            <a:r>
              <a:rPr lang="en-US" sz="2500" dirty="0" err="1" smtClean="0">
                <a:solidFill>
                  <a:schemeClr val="tx1"/>
                </a:solidFill>
              </a:rPr>
              <a:t>disebabkan</a:t>
            </a:r>
            <a:r>
              <a:rPr lang="en-US" sz="2500" dirty="0" smtClean="0">
                <a:solidFill>
                  <a:schemeClr val="tx1"/>
                </a:solidFill>
              </a:rPr>
              <a:t> </a:t>
            </a:r>
            <a:r>
              <a:rPr lang="en-US" sz="2500" dirty="0" err="1" smtClean="0">
                <a:solidFill>
                  <a:schemeClr val="tx1"/>
                </a:solidFill>
              </a:rPr>
              <a:t>oleh</a:t>
            </a:r>
            <a:r>
              <a:rPr lang="en-US" sz="2500" dirty="0" smtClean="0">
                <a:solidFill>
                  <a:schemeClr val="tx1"/>
                </a:solidFill>
              </a:rPr>
              <a:t> </a:t>
            </a:r>
            <a:r>
              <a:rPr lang="en-US" sz="2500" dirty="0" err="1" smtClean="0">
                <a:solidFill>
                  <a:schemeClr val="tx1"/>
                </a:solidFill>
              </a:rPr>
              <a:t>kekurangcermatan</a:t>
            </a:r>
            <a:r>
              <a:rPr lang="en-US" sz="2500" dirty="0" smtClean="0">
                <a:solidFill>
                  <a:schemeClr val="tx1"/>
                </a:solidFill>
              </a:rPr>
              <a:t> </a:t>
            </a:r>
            <a:r>
              <a:rPr lang="en-US" sz="2500" dirty="0" err="1" smtClean="0">
                <a:solidFill>
                  <a:schemeClr val="tx1"/>
                </a:solidFill>
              </a:rPr>
              <a:t>dalam</a:t>
            </a:r>
            <a:r>
              <a:rPr lang="en-US" sz="2500" dirty="0" smtClean="0">
                <a:solidFill>
                  <a:schemeClr val="tx1"/>
                </a:solidFill>
              </a:rPr>
              <a:t> </a:t>
            </a:r>
            <a:r>
              <a:rPr lang="en-US" sz="2500" dirty="0" err="1" smtClean="0">
                <a:solidFill>
                  <a:schemeClr val="tx1"/>
                </a:solidFill>
              </a:rPr>
              <a:t>memilih</a:t>
            </a:r>
            <a:r>
              <a:rPr lang="en-US" sz="2500" dirty="0" smtClean="0">
                <a:solidFill>
                  <a:schemeClr val="tx1"/>
                </a:solidFill>
              </a:rPr>
              <a:t> </a:t>
            </a:r>
            <a:r>
              <a:rPr lang="en-US" sz="2500" dirty="0" err="1" smtClean="0">
                <a:solidFill>
                  <a:schemeClr val="tx1"/>
                </a:solidFill>
              </a:rPr>
              <a:t>awalan</a:t>
            </a:r>
            <a:r>
              <a:rPr lang="en-US" sz="2500" dirty="0" smtClean="0">
                <a:solidFill>
                  <a:schemeClr val="tx1"/>
                </a:solidFill>
              </a:rPr>
              <a:t> yang </a:t>
            </a:r>
            <a:r>
              <a:rPr lang="en-US" sz="2500" dirty="0" err="1" smtClean="0">
                <a:solidFill>
                  <a:schemeClr val="tx1"/>
                </a:solidFill>
              </a:rPr>
              <a:t>tepat</a:t>
            </a:r>
            <a:endParaRPr lang="en-US" sz="2500" dirty="0" smtClean="0">
              <a:solidFill>
                <a:schemeClr val="tx1"/>
              </a:solidFill>
            </a:endParaRPr>
          </a:p>
          <a:p>
            <a:pPr lvl="0"/>
            <a:r>
              <a:rPr lang="en-US" sz="2500" b="1" i="1" dirty="0" err="1" smtClean="0">
                <a:solidFill>
                  <a:schemeClr val="tx1"/>
                </a:solidFill>
              </a:rPr>
              <a:t>Pemakaian</a:t>
            </a:r>
            <a:r>
              <a:rPr lang="en-US" sz="2500" b="1" i="1" dirty="0" smtClean="0">
                <a:solidFill>
                  <a:schemeClr val="tx1"/>
                </a:solidFill>
              </a:rPr>
              <a:t> </a:t>
            </a:r>
            <a:r>
              <a:rPr lang="en-US" sz="2500" b="1" i="1" dirty="0" err="1" smtClean="0">
                <a:solidFill>
                  <a:schemeClr val="tx1"/>
                </a:solidFill>
              </a:rPr>
              <a:t>Akhiran</a:t>
            </a:r>
            <a:r>
              <a:rPr lang="en-US" sz="2500" b="1" i="1" dirty="0" smtClean="0">
                <a:solidFill>
                  <a:schemeClr val="tx1"/>
                </a:solidFill>
              </a:rPr>
              <a:t> –</a:t>
            </a:r>
            <a:r>
              <a:rPr lang="en-US" sz="2500" b="1" i="1" dirty="0" err="1" smtClean="0">
                <a:solidFill>
                  <a:schemeClr val="tx1"/>
                </a:solidFill>
              </a:rPr>
              <a:t>ir</a:t>
            </a:r>
            <a:endParaRPr lang="en-US" sz="2500" b="1" dirty="0" smtClean="0">
              <a:solidFill>
                <a:schemeClr val="tx1"/>
              </a:solidFill>
            </a:endParaRPr>
          </a:p>
          <a:p>
            <a:pPr marL="0" indent="0">
              <a:buNone/>
            </a:pPr>
            <a:r>
              <a:rPr lang="en-US" sz="2500" dirty="0" err="1" smtClean="0">
                <a:solidFill>
                  <a:schemeClr val="tx1"/>
                </a:solidFill>
              </a:rPr>
              <a:t>Pemakaian</a:t>
            </a:r>
            <a:r>
              <a:rPr lang="en-US" sz="2500" dirty="0" smtClean="0">
                <a:solidFill>
                  <a:schemeClr val="tx1"/>
                </a:solidFill>
              </a:rPr>
              <a:t> </a:t>
            </a:r>
            <a:r>
              <a:rPr lang="en-US" sz="2500" dirty="0" err="1" smtClean="0">
                <a:solidFill>
                  <a:schemeClr val="tx1"/>
                </a:solidFill>
              </a:rPr>
              <a:t>akhiran</a:t>
            </a:r>
            <a:r>
              <a:rPr lang="en-US" sz="2500" dirty="0" smtClean="0">
                <a:solidFill>
                  <a:schemeClr val="tx1"/>
                </a:solidFill>
              </a:rPr>
              <a:t> –</a:t>
            </a:r>
            <a:r>
              <a:rPr lang="en-US" sz="2500" dirty="0" err="1" smtClean="0">
                <a:solidFill>
                  <a:schemeClr val="tx1"/>
                </a:solidFill>
              </a:rPr>
              <a:t>ir</a:t>
            </a:r>
            <a:r>
              <a:rPr lang="en-US" sz="2500" dirty="0" smtClean="0">
                <a:solidFill>
                  <a:schemeClr val="tx1"/>
                </a:solidFill>
              </a:rPr>
              <a:t> </a:t>
            </a:r>
            <a:r>
              <a:rPr lang="en-US" sz="2500" dirty="0" err="1" smtClean="0">
                <a:solidFill>
                  <a:schemeClr val="tx1"/>
                </a:solidFill>
              </a:rPr>
              <a:t>sangat</a:t>
            </a:r>
            <a:r>
              <a:rPr lang="en-US" sz="2500" dirty="0" smtClean="0">
                <a:solidFill>
                  <a:schemeClr val="tx1"/>
                </a:solidFill>
              </a:rPr>
              <a:t> </a:t>
            </a:r>
            <a:r>
              <a:rPr lang="en-US" sz="2500" dirty="0" err="1" smtClean="0">
                <a:solidFill>
                  <a:schemeClr val="tx1"/>
                </a:solidFill>
              </a:rPr>
              <a:t>produktif</a:t>
            </a:r>
            <a:r>
              <a:rPr lang="en-US" sz="2500" dirty="0" smtClean="0">
                <a:solidFill>
                  <a:schemeClr val="tx1"/>
                </a:solidFill>
              </a:rPr>
              <a:t> </a:t>
            </a:r>
            <a:r>
              <a:rPr lang="en-US" sz="2500" dirty="0" err="1" smtClean="0">
                <a:solidFill>
                  <a:schemeClr val="tx1"/>
                </a:solidFill>
              </a:rPr>
              <a:t>dalam</a:t>
            </a:r>
            <a:r>
              <a:rPr lang="en-US" sz="2500" dirty="0" smtClean="0">
                <a:solidFill>
                  <a:schemeClr val="tx1"/>
                </a:solidFill>
              </a:rPr>
              <a:t> </a:t>
            </a:r>
            <a:r>
              <a:rPr lang="en-US" sz="2500" dirty="0" err="1" smtClean="0">
                <a:solidFill>
                  <a:schemeClr val="tx1"/>
                </a:solidFill>
              </a:rPr>
              <a:t>penggunaan</a:t>
            </a:r>
            <a:r>
              <a:rPr lang="en-US" sz="2500" dirty="0" smtClean="0">
                <a:solidFill>
                  <a:schemeClr val="tx1"/>
                </a:solidFill>
              </a:rPr>
              <a:t> </a:t>
            </a:r>
            <a:r>
              <a:rPr lang="en-US" sz="2500" dirty="0" err="1" smtClean="0">
                <a:solidFill>
                  <a:schemeClr val="tx1"/>
                </a:solidFill>
              </a:rPr>
              <a:t>bahasa</a:t>
            </a:r>
            <a:r>
              <a:rPr lang="en-US" sz="2500" dirty="0" smtClean="0">
                <a:solidFill>
                  <a:schemeClr val="tx1"/>
                </a:solidFill>
              </a:rPr>
              <a:t> Indonesia </a:t>
            </a:r>
            <a:r>
              <a:rPr lang="en-US" sz="2500" dirty="0" err="1" smtClean="0">
                <a:solidFill>
                  <a:schemeClr val="tx1"/>
                </a:solidFill>
              </a:rPr>
              <a:t>sehari-hari</a:t>
            </a:r>
            <a:r>
              <a:rPr lang="en-US" sz="2500" dirty="0" smtClean="0">
                <a:solidFill>
                  <a:schemeClr val="tx1"/>
                </a:solidFill>
              </a:rPr>
              <a:t>. </a:t>
            </a:r>
            <a:r>
              <a:rPr lang="en-US" sz="2500" dirty="0" err="1" smtClean="0">
                <a:solidFill>
                  <a:schemeClr val="tx1"/>
                </a:solidFill>
              </a:rPr>
              <a:t>Padahal</a:t>
            </a:r>
            <a:r>
              <a:rPr lang="en-US" sz="2500" dirty="0" smtClean="0">
                <a:solidFill>
                  <a:schemeClr val="tx1"/>
                </a:solidFill>
              </a:rPr>
              <a:t>, </a:t>
            </a:r>
            <a:r>
              <a:rPr lang="en-US" sz="2500" dirty="0" err="1" smtClean="0">
                <a:solidFill>
                  <a:schemeClr val="tx1"/>
                </a:solidFill>
              </a:rPr>
              <a:t>dalam</a:t>
            </a:r>
            <a:r>
              <a:rPr lang="en-US" sz="2500" dirty="0" smtClean="0">
                <a:solidFill>
                  <a:schemeClr val="tx1"/>
                </a:solidFill>
              </a:rPr>
              <a:t> </a:t>
            </a:r>
            <a:r>
              <a:rPr lang="en-US" sz="2500" dirty="0" err="1" smtClean="0">
                <a:solidFill>
                  <a:schemeClr val="tx1"/>
                </a:solidFill>
              </a:rPr>
              <a:t>bahasa</a:t>
            </a:r>
            <a:r>
              <a:rPr lang="en-US" sz="2500" dirty="0" smtClean="0">
                <a:solidFill>
                  <a:schemeClr val="tx1"/>
                </a:solidFill>
              </a:rPr>
              <a:t> Indonesia </a:t>
            </a:r>
            <a:r>
              <a:rPr lang="en-US" sz="2500" dirty="0" err="1" smtClean="0">
                <a:solidFill>
                  <a:schemeClr val="tx1"/>
                </a:solidFill>
              </a:rPr>
              <a:t>baku</a:t>
            </a:r>
            <a:r>
              <a:rPr lang="en-US" sz="2500" dirty="0" smtClean="0">
                <a:solidFill>
                  <a:schemeClr val="tx1"/>
                </a:solidFill>
              </a:rPr>
              <a:t>, </a:t>
            </a:r>
            <a:r>
              <a:rPr lang="en-US" sz="2500" dirty="0" err="1" smtClean="0">
                <a:solidFill>
                  <a:schemeClr val="tx1"/>
                </a:solidFill>
              </a:rPr>
              <a:t>untuk</a:t>
            </a:r>
            <a:r>
              <a:rPr lang="en-US" sz="2500" dirty="0" smtClean="0">
                <a:solidFill>
                  <a:schemeClr val="tx1"/>
                </a:solidFill>
              </a:rPr>
              <a:t> </a:t>
            </a:r>
            <a:r>
              <a:rPr lang="en-US" sz="2500" dirty="0" err="1" smtClean="0">
                <a:solidFill>
                  <a:schemeClr val="tx1"/>
                </a:solidFill>
              </a:rPr>
              <a:t>padanan</a:t>
            </a:r>
            <a:r>
              <a:rPr lang="en-US" sz="2500" dirty="0" smtClean="0">
                <a:solidFill>
                  <a:schemeClr val="tx1"/>
                </a:solidFill>
              </a:rPr>
              <a:t> </a:t>
            </a:r>
            <a:r>
              <a:rPr lang="en-US" sz="2500" dirty="0" err="1" smtClean="0">
                <a:solidFill>
                  <a:schemeClr val="tx1"/>
                </a:solidFill>
              </a:rPr>
              <a:t>akhiran</a:t>
            </a:r>
            <a:r>
              <a:rPr lang="en-US" sz="2500" dirty="0" smtClean="0">
                <a:solidFill>
                  <a:schemeClr val="tx1"/>
                </a:solidFill>
              </a:rPr>
              <a:t> –</a:t>
            </a:r>
            <a:r>
              <a:rPr lang="en-US" sz="2500" dirty="0" err="1" smtClean="0">
                <a:solidFill>
                  <a:schemeClr val="tx1"/>
                </a:solidFill>
              </a:rPr>
              <a:t>ir</a:t>
            </a:r>
            <a:r>
              <a:rPr lang="en-US" sz="2500" dirty="0" smtClean="0">
                <a:solidFill>
                  <a:schemeClr val="tx1"/>
                </a:solidFill>
              </a:rPr>
              <a:t> </a:t>
            </a:r>
            <a:r>
              <a:rPr lang="en-US" sz="2500" dirty="0" err="1" smtClean="0">
                <a:solidFill>
                  <a:schemeClr val="tx1"/>
                </a:solidFill>
              </a:rPr>
              <a:t>adalah</a:t>
            </a:r>
            <a:r>
              <a:rPr lang="en-US" sz="2500" dirty="0" smtClean="0">
                <a:solidFill>
                  <a:schemeClr val="tx1"/>
                </a:solidFill>
              </a:rPr>
              <a:t> –</a:t>
            </a:r>
            <a:r>
              <a:rPr lang="en-US" sz="2500" dirty="0" err="1" smtClean="0">
                <a:solidFill>
                  <a:schemeClr val="tx1"/>
                </a:solidFill>
              </a:rPr>
              <a:t>asi</a:t>
            </a:r>
            <a:r>
              <a:rPr lang="en-US" sz="2500" dirty="0" smtClean="0">
                <a:solidFill>
                  <a:schemeClr val="tx1"/>
                </a:solidFill>
              </a:rPr>
              <a:t> </a:t>
            </a:r>
            <a:r>
              <a:rPr lang="en-US" sz="2500" dirty="0" err="1" smtClean="0">
                <a:solidFill>
                  <a:schemeClr val="tx1"/>
                </a:solidFill>
              </a:rPr>
              <a:t>atau</a:t>
            </a:r>
            <a:r>
              <a:rPr lang="en-US" sz="2500" dirty="0" smtClean="0">
                <a:solidFill>
                  <a:schemeClr val="tx1"/>
                </a:solidFill>
              </a:rPr>
              <a:t> –</a:t>
            </a:r>
            <a:r>
              <a:rPr lang="en-US" sz="2500" dirty="0" err="1" smtClean="0">
                <a:solidFill>
                  <a:schemeClr val="tx1"/>
                </a:solidFill>
              </a:rPr>
              <a:t>isasi</a:t>
            </a:r>
            <a:endParaRPr lang="en-US" sz="2500" dirty="0">
              <a:solidFill>
                <a:schemeClr val="tx1"/>
              </a:solidFill>
            </a:endParaRPr>
          </a:p>
        </p:txBody>
      </p:sp>
    </p:spTree>
    <p:extLst>
      <p:ext uri="{BB962C8B-B14F-4D97-AF65-F5344CB8AC3E}">
        <p14:creationId xmlns:p14="http://schemas.microsoft.com/office/powerpoint/2010/main" val="9984670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24050"/>
            <a:ext cx="12191999" cy="4933950"/>
          </a:xfrm>
        </p:spPr>
        <p:txBody>
          <a:bodyPr/>
          <a:lstStyle/>
          <a:p>
            <a:r>
              <a:rPr lang="en-US" b="1" i="1" dirty="0" err="1" smtClean="0">
                <a:solidFill>
                  <a:schemeClr val="tx1"/>
                </a:solidFill>
              </a:rPr>
              <a:t>Padanan</a:t>
            </a:r>
            <a:r>
              <a:rPr lang="en-US" b="1" i="1" dirty="0" smtClean="0">
                <a:solidFill>
                  <a:schemeClr val="tx1"/>
                </a:solidFill>
              </a:rPr>
              <a:t> </a:t>
            </a:r>
            <a:r>
              <a:rPr lang="en-US" b="1" i="1" dirty="0">
                <a:solidFill>
                  <a:schemeClr val="tx1"/>
                </a:solidFill>
              </a:rPr>
              <a:t>yang </a:t>
            </a:r>
            <a:r>
              <a:rPr lang="en-US" b="1" i="1" dirty="0" err="1">
                <a:solidFill>
                  <a:schemeClr val="tx1"/>
                </a:solidFill>
              </a:rPr>
              <a:t>Tidak</a:t>
            </a:r>
            <a:r>
              <a:rPr lang="en-US" b="1" i="1" dirty="0">
                <a:solidFill>
                  <a:schemeClr val="tx1"/>
                </a:solidFill>
              </a:rPr>
              <a:t> </a:t>
            </a:r>
            <a:r>
              <a:rPr lang="en-US" b="1" i="1" dirty="0" err="1">
                <a:solidFill>
                  <a:schemeClr val="tx1"/>
                </a:solidFill>
              </a:rPr>
              <a:t>Serasi</a:t>
            </a:r>
            <a:endParaRPr lang="en-US" b="1" dirty="0">
              <a:solidFill>
                <a:schemeClr val="tx1"/>
              </a:solidFill>
            </a:endParaRPr>
          </a:p>
          <a:p>
            <a:pPr marL="0" indent="0">
              <a:buNone/>
            </a:pPr>
            <a:r>
              <a:rPr lang="en-US" dirty="0" err="1">
                <a:solidFill>
                  <a:schemeClr val="tx1"/>
                </a:solidFill>
              </a:rPr>
              <a:t>Karena</a:t>
            </a:r>
            <a:r>
              <a:rPr lang="en-US" dirty="0">
                <a:solidFill>
                  <a:schemeClr val="tx1"/>
                </a:solidFill>
              </a:rPr>
              <a:t> </a:t>
            </a:r>
            <a:r>
              <a:rPr lang="en-US" dirty="0" err="1">
                <a:solidFill>
                  <a:schemeClr val="tx1"/>
                </a:solidFill>
              </a:rPr>
              <a:t>pemakai</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kurang</a:t>
            </a:r>
            <a:r>
              <a:rPr lang="en-US" dirty="0">
                <a:solidFill>
                  <a:schemeClr val="tx1"/>
                </a:solidFill>
              </a:rPr>
              <a:t> </a:t>
            </a:r>
            <a:r>
              <a:rPr lang="en-US" dirty="0" err="1">
                <a:solidFill>
                  <a:schemeClr val="tx1"/>
                </a:solidFill>
              </a:rPr>
              <a:t>cermat</a:t>
            </a:r>
            <a:r>
              <a:rPr lang="en-US" dirty="0">
                <a:solidFill>
                  <a:schemeClr val="tx1"/>
                </a:solidFill>
              </a:rPr>
              <a:t> </a:t>
            </a:r>
            <a:r>
              <a:rPr lang="en-US" dirty="0" err="1">
                <a:solidFill>
                  <a:schemeClr val="tx1"/>
                </a:solidFill>
              </a:rPr>
              <a:t>memilih</a:t>
            </a:r>
            <a:r>
              <a:rPr lang="en-US" dirty="0">
                <a:solidFill>
                  <a:schemeClr val="tx1"/>
                </a:solidFill>
              </a:rPr>
              <a:t> </a:t>
            </a:r>
            <a:r>
              <a:rPr lang="en-US" dirty="0" err="1">
                <a:solidFill>
                  <a:schemeClr val="tx1"/>
                </a:solidFill>
              </a:rPr>
              <a:t>padanan</a:t>
            </a:r>
            <a:r>
              <a:rPr lang="en-US" dirty="0">
                <a:solidFill>
                  <a:schemeClr val="tx1"/>
                </a:solidFill>
              </a:rPr>
              <a:t> kata yang </a:t>
            </a:r>
            <a:r>
              <a:rPr lang="en-US" dirty="0" err="1">
                <a:solidFill>
                  <a:schemeClr val="tx1"/>
                </a:solidFill>
              </a:rPr>
              <a:t>serasi</a:t>
            </a:r>
            <a:r>
              <a:rPr lang="en-US" dirty="0">
                <a:solidFill>
                  <a:schemeClr val="tx1"/>
                </a:solidFill>
              </a:rPr>
              <a:t>, yang </a:t>
            </a:r>
            <a:r>
              <a:rPr lang="en-US" dirty="0" err="1">
                <a:solidFill>
                  <a:schemeClr val="tx1"/>
                </a:solidFill>
              </a:rPr>
              <a:t>muncul</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pembicaraan</a:t>
            </a:r>
            <a:r>
              <a:rPr lang="en-US" dirty="0">
                <a:solidFill>
                  <a:schemeClr val="tx1"/>
                </a:solidFill>
              </a:rPr>
              <a:t> </a:t>
            </a:r>
            <a:r>
              <a:rPr lang="en-US" dirty="0" err="1">
                <a:solidFill>
                  <a:schemeClr val="tx1"/>
                </a:solidFill>
              </a:rPr>
              <a:t>sehari-hari</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padanan</a:t>
            </a:r>
            <a:r>
              <a:rPr lang="en-US" dirty="0">
                <a:solidFill>
                  <a:schemeClr val="tx1"/>
                </a:solidFill>
              </a:rPr>
              <a:t> yang </a:t>
            </a:r>
            <a:r>
              <a:rPr lang="en-US" dirty="0" err="1">
                <a:solidFill>
                  <a:schemeClr val="tx1"/>
                </a:solidFill>
              </a:rPr>
              <a:t>tidak</a:t>
            </a:r>
            <a:r>
              <a:rPr lang="en-US" dirty="0">
                <a:solidFill>
                  <a:schemeClr val="tx1"/>
                </a:solidFill>
              </a:rPr>
              <a:t> </a:t>
            </a:r>
            <a:r>
              <a:rPr lang="en-US" dirty="0" err="1">
                <a:solidFill>
                  <a:schemeClr val="tx1"/>
                </a:solidFill>
              </a:rPr>
              <a:t>sepadan</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tidak</a:t>
            </a:r>
            <a:r>
              <a:rPr lang="en-US" dirty="0">
                <a:solidFill>
                  <a:schemeClr val="tx1"/>
                </a:solidFill>
              </a:rPr>
              <a:t> </a:t>
            </a:r>
            <a:r>
              <a:rPr lang="en-US" dirty="0" err="1">
                <a:solidFill>
                  <a:schemeClr val="tx1"/>
                </a:solidFill>
              </a:rPr>
              <a:t>serasi</a:t>
            </a:r>
            <a:r>
              <a:rPr lang="en-US" dirty="0">
                <a:solidFill>
                  <a:schemeClr val="tx1"/>
                </a:solidFill>
              </a:rPr>
              <a:t>. Hal </a:t>
            </a:r>
            <a:r>
              <a:rPr lang="en-US" dirty="0" err="1">
                <a:solidFill>
                  <a:schemeClr val="tx1"/>
                </a:solidFill>
              </a:rPr>
              <a:t>itu</a:t>
            </a:r>
            <a:r>
              <a:rPr lang="en-US" dirty="0">
                <a:solidFill>
                  <a:schemeClr val="tx1"/>
                </a:solidFill>
              </a:rPr>
              <a:t> </a:t>
            </a:r>
            <a:r>
              <a:rPr lang="en-US" dirty="0" err="1">
                <a:solidFill>
                  <a:schemeClr val="tx1"/>
                </a:solidFill>
              </a:rPr>
              <a:t>baru</a:t>
            </a:r>
            <a:r>
              <a:rPr lang="en-US" dirty="0">
                <a:solidFill>
                  <a:schemeClr val="tx1"/>
                </a:solidFill>
              </a:rPr>
              <a:t> </a:t>
            </a:r>
            <a:r>
              <a:rPr lang="en-US" dirty="0" err="1">
                <a:solidFill>
                  <a:schemeClr val="tx1"/>
                </a:solidFill>
              </a:rPr>
              <a:t>terjadi</a:t>
            </a:r>
            <a:r>
              <a:rPr lang="en-US" dirty="0">
                <a:solidFill>
                  <a:schemeClr val="tx1"/>
                </a:solidFill>
              </a:rPr>
              <a:t> </a:t>
            </a:r>
            <a:r>
              <a:rPr lang="en-US" dirty="0" err="1">
                <a:solidFill>
                  <a:schemeClr val="tx1"/>
                </a:solidFill>
              </a:rPr>
              <a:t>karena</a:t>
            </a:r>
            <a:r>
              <a:rPr lang="en-US" dirty="0">
                <a:solidFill>
                  <a:schemeClr val="tx1"/>
                </a:solidFill>
              </a:rPr>
              <a:t> </a:t>
            </a:r>
            <a:r>
              <a:rPr lang="en-US" dirty="0" err="1">
                <a:solidFill>
                  <a:schemeClr val="tx1"/>
                </a:solidFill>
              </a:rPr>
              <a:t>dua</a:t>
            </a:r>
            <a:r>
              <a:rPr lang="en-US" dirty="0">
                <a:solidFill>
                  <a:schemeClr val="tx1"/>
                </a:solidFill>
              </a:rPr>
              <a:t> </a:t>
            </a:r>
            <a:r>
              <a:rPr lang="en-US" dirty="0" err="1">
                <a:solidFill>
                  <a:schemeClr val="tx1"/>
                </a:solidFill>
              </a:rPr>
              <a:t>kaidah</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bersilang</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bergabung</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sebuah</a:t>
            </a:r>
            <a:r>
              <a:rPr lang="en-US" dirty="0">
                <a:solidFill>
                  <a:schemeClr val="tx1"/>
                </a:solidFill>
              </a:rPr>
              <a:t> </a:t>
            </a:r>
            <a:r>
              <a:rPr lang="en-US" dirty="0" err="1">
                <a:solidFill>
                  <a:schemeClr val="tx1"/>
                </a:solidFill>
              </a:rPr>
              <a:t>kalimat</a:t>
            </a:r>
            <a:r>
              <a:rPr lang="en-US" dirty="0" smtClean="0">
                <a:solidFill>
                  <a:schemeClr val="tx1"/>
                </a:solidFill>
              </a:rPr>
              <a:t>.</a:t>
            </a:r>
          </a:p>
          <a:p>
            <a:pPr lvl="0" rtl="0"/>
            <a:r>
              <a:rPr lang="en-US" sz="2400" b="1" i="1" kern="1200" dirty="0" err="1" smtClean="0">
                <a:solidFill>
                  <a:schemeClr val="tx1"/>
                </a:solidFill>
                <a:effectLst/>
                <a:latin typeface="+mn-lt"/>
                <a:ea typeface="+mn-ea"/>
                <a:cs typeface="+mn-cs"/>
              </a:rPr>
              <a:t>Pemakaian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Akronimi</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Singkatan</a:t>
            </a:r>
            <a:r>
              <a:rPr lang="en-US" sz="2400" i="1" kern="1200" dirty="0" smtClean="0">
                <a:solidFill>
                  <a:schemeClr val="tx1"/>
                </a:solidFill>
                <a:effectLst/>
                <a:latin typeface="+mn-lt"/>
                <a:ea typeface="+mn-ea"/>
                <a:cs typeface="+mn-cs"/>
              </a:rPr>
              <a:t>)</a:t>
            </a:r>
            <a:endParaRPr lang="en-US" sz="2400" kern="1200" dirty="0" smtClean="0">
              <a:solidFill>
                <a:schemeClr val="tx1"/>
              </a:solidFill>
              <a:effectLst/>
              <a:latin typeface="+mn-lt"/>
              <a:ea typeface="+mn-ea"/>
              <a:cs typeface="+mn-cs"/>
            </a:endParaRPr>
          </a:p>
          <a:p>
            <a:r>
              <a:rPr lang="en-US" sz="2400" kern="1200" dirty="0" smtClean="0">
                <a:solidFill>
                  <a:schemeClr val="tx1"/>
                </a:solidFill>
                <a:effectLst/>
                <a:latin typeface="+mn-lt"/>
                <a:ea typeface="+mn-ea"/>
                <a:cs typeface="+mn-cs"/>
              </a:rPr>
              <a:t>Kita </a:t>
            </a:r>
            <a:r>
              <a:rPr lang="en-US" sz="2400" kern="1200" dirty="0" err="1" smtClean="0">
                <a:solidFill>
                  <a:schemeClr val="tx1"/>
                </a:solidFill>
                <a:effectLst/>
                <a:latin typeface="+mn-lt"/>
                <a:ea typeface="+mn-ea"/>
                <a:cs typeface="+mn-cs"/>
              </a:rPr>
              <a:t>membedakan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istilah</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singkatan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bentuk</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singkat</a:t>
            </a:r>
            <a:r>
              <a:rPr lang="en-US" sz="2400" kern="1200" dirty="0" smtClean="0">
                <a:solidFill>
                  <a:schemeClr val="tx1"/>
                </a:solidFill>
                <a:effectLst/>
                <a:latin typeface="+mn-lt"/>
                <a:ea typeface="+mn-ea"/>
                <a:cs typeface="+mn-cs"/>
              </a:rPr>
              <a:t>”. Yang </a:t>
            </a:r>
            <a:r>
              <a:rPr lang="en-US" sz="2400" kern="1200" dirty="0" err="1" smtClean="0">
                <a:solidFill>
                  <a:schemeClr val="tx1"/>
                </a:solidFill>
                <a:effectLst/>
                <a:latin typeface="+mn-lt"/>
                <a:ea typeface="+mn-ea"/>
                <a:cs typeface="+mn-cs"/>
              </a:rPr>
              <a:t>dimaksud</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singkatan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ialah</a:t>
            </a:r>
            <a:r>
              <a:rPr lang="en-US" sz="2400" kern="1200" dirty="0" smtClean="0">
                <a:solidFill>
                  <a:schemeClr val="tx1"/>
                </a:solidFill>
                <a:effectLst/>
                <a:latin typeface="+mn-lt"/>
                <a:ea typeface="+mn-ea"/>
                <a:cs typeface="+mn-cs"/>
              </a:rPr>
              <a:t> PLO, UI, </a:t>
            </a:r>
            <a:r>
              <a:rPr lang="en-US" sz="2400" kern="1200" dirty="0" err="1" smtClean="0">
                <a:solidFill>
                  <a:schemeClr val="tx1"/>
                </a:solidFill>
                <a:effectLst/>
                <a:latin typeface="+mn-lt"/>
                <a:ea typeface="+mn-ea"/>
                <a:cs typeface="+mn-cs"/>
              </a:rPr>
              <a:t>dan</a:t>
            </a:r>
            <a:r>
              <a:rPr lang="en-US" sz="2400" kern="1200" dirty="0" smtClean="0">
                <a:solidFill>
                  <a:schemeClr val="tx1"/>
                </a:solidFill>
                <a:effectLst/>
                <a:latin typeface="+mn-lt"/>
                <a:ea typeface="+mn-ea"/>
                <a:cs typeface="+mn-cs"/>
              </a:rPr>
              <a:t> lain-lain.</a:t>
            </a:r>
            <a:endParaRPr lang="en-US" dirty="0" smtClean="0">
              <a:solidFill>
                <a:schemeClr val="tx1"/>
              </a:solidFill>
            </a:endParaRPr>
          </a:p>
          <a:p>
            <a:pPr marL="274320" indent="-274320"/>
            <a:r>
              <a:rPr lang="en-US" sz="2400" b="1" i="1" kern="1200" dirty="0" err="1" smtClean="0">
                <a:solidFill>
                  <a:schemeClr val="tx1"/>
                </a:solidFill>
                <a:effectLst/>
                <a:latin typeface="+mn-lt"/>
                <a:ea typeface="+mn-ea"/>
                <a:cs typeface="+mn-cs"/>
              </a:rPr>
              <a:t>Penggunaan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Kesimpulan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Keputusan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Penalaran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dan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Pemukiman</a:t>
            </a:r>
            <a:endParaRPr lang="en-US" sz="2400" b="1" i="1" kern="1200" dirty="0" smtClean="0">
              <a:solidFill>
                <a:schemeClr val="tx1"/>
              </a:solidFill>
              <a:effectLst/>
              <a:latin typeface="+mn-lt"/>
              <a:ea typeface="+mn-ea"/>
              <a:cs typeface="+mn-cs"/>
            </a:endParaRPr>
          </a:p>
          <a:p>
            <a:pPr marL="0" indent="0">
              <a:buNone/>
            </a:pP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Kalau</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kita</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perhatikan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seksama</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bentukan-bentukan</a:t>
            </a:r>
            <a:r>
              <a:rPr lang="en-US" sz="2400" kern="1200" dirty="0" smtClean="0">
                <a:solidFill>
                  <a:schemeClr val="tx1"/>
                </a:solidFill>
                <a:effectLst/>
                <a:latin typeface="+mn-lt"/>
                <a:ea typeface="+mn-ea"/>
                <a:cs typeface="+mn-cs"/>
              </a:rPr>
              <a:t> kata </a:t>
            </a:r>
            <a:r>
              <a:rPr lang="en-US" sz="2400" kern="1200" dirty="0" err="1" smtClean="0">
                <a:solidFill>
                  <a:schemeClr val="tx1"/>
                </a:solidFill>
                <a:effectLst/>
                <a:latin typeface="+mn-lt"/>
                <a:ea typeface="+mn-ea"/>
                <a:cs typeface="+mn-cs"/>
              </a:rPr>
              <a:t>itu</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memilih</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hubungan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antara</a:t>
            </a:r>
            <a:r>
              <a:rPr lang="en-US" sz="2400" kern="1200" dirty="0" smtClean="0">
                <a:solidFill>
                  <a:schemeClr val="tx1"/>
                </a:solidFill>
                <a:effectLst/>
                <a:latin typeface="+mn-lt"/>
                <a:ea typeface="+mn-ea"/>
                <a:cs typeface="+mn-cs"/>
              </a:rPr>
              <a:t> yang </a:t>
            </a:r>
            <a:r>
              <a:rPr lang="en-US" sz="2400" kern="1200" dirty="0" err="1" smtClean="0">
                <a:solidFill>
                  <a:schemeClr val="tx1"/>
                </a:solidFill>
                <a:effectLst/>
                <a:latin typeface="+mn-lt"/>
                <a:ea typeface="+mn-ea"/>
                <a:cs typeface="+mn-cs"/>
              </a:rPr>
              <a:t>satu</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yang lain.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kata lain, </a:t>
            </a:r>
            <a:r>
              <a:rPr lang="en-US" sz="2400" kern="1200" dirty="0" err="1" smtClean="0">
                <a:solidFill>
                  <a:schemeClr val="tx1"/>
                </a:solidFill>
                <a:effectLst/>
                <a:latin typeface="+mn-lt"/>
                <a:ea typeface="+mn-ea"/>
                <a:cs typeface="+mn-cs"/>
              </a:rPr>
              <a:t>terdapat</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relasi</a:t>
            </a:r>
            <a:r>
              <a:rPr lang="en-US" sz="2400" kern="1200" dirty="0" smtClean="0">
                <a:solidFill>
                  <a:schemeClr val="tx1"/>
                </a:solidFill>
                <a:effectLst/>
                <a:latin typeface="+mn-lt"/>
                <a:ea typeface="+mn-ea"/>
                <a:cs typeface="+mn-cs"/>
              </a:rPr>
              <a:t> di </a:t>
            </a:r>
            <a:r>
              <a:rPr lang="en-US" sz="2400" kern="1200" dirty="0" err="1" smtClean="0">
                <a:solidFill>
                  <a:schemeClr val="tx1"/>
                </a:solidFill>
                <a:effectLst/>
                <a:latin typeface="+mn-lt"/>
                <a:ea typeface="+mn-ea"/>
                <a:cs typeface="+mn-cs"/>
              </a:rPr>
              <a:t>antara</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berbagai</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bentukan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tersebut</a:t>
            </a:r>
            <a:r>
              <a:rPr lang="en-US" sz="2400" kern="1200" dirty="0" smtClean="0">
                <a:solidFill>
                  <a:schemeClr val="tx1"/>
                </a:solidFill>
                <a:effectLst/>
                <a:latin typeface="+mn-lt"/>
                <a:ea typeface="+mn-ea"/>
                <a:cs typeface="+mn-cs"/>
              </a:rPr>
              <a:t>. </a:t>
            </a:r>
            <a:endParaRPr lang="en-US" b="1" i="1" dirty="0">
              <a:solidFill>
                <a:schemeClr val="tx1"/>
              </a:solidFill>
            </a:endParaRPr>
          </a:p>
        </p:txBody>
      </p:sp>
      <p:sp>
        <p:nvSpPr>
          <p:cNvPr id="3" name="Title 2"/>
          <p:cNvSpPr>
            <a:spLocks noGrp="1"/>
          </p:cNvSpPr>
          <p:nvPr>
            <p:ph type="title"/>
          </p:nvPr>
        </p:nvSpPr>
        <p:spPr/>
        <p:txBody>
          <a:bodyPr/>
          <a:lstStyle/>
          <a:p>
            <a:r>
              <a:rPr lang="en-US" b="1" dirty="0" err="1" smtClean="0">
                <a:solidFill>
                  <a:schemeClr val="tx1"/>
                </a:solidFill>
              </a:rPr>
              <a:t>Kesalahan</a:t>
            </a:r>
            <a:r>
              <a:rPr lang="en-US" b="1" dirty="0" smtClean="0">
                <a:solidFill>
                  <a:schemeClr val="tx1"/>
                </a:solidFill>
              </a:rPr>
              <a:t> </a:t>
            </a:r>
            <a:r>
              <a:rPr lang="en-US" b="1" dirty="0" err="1" smtClean="0">
                <a:solidFill>
                  <a:schemeClr val="tx1"/>
                </a:solidFill>
              </a:rPr>
              <a:t>pembentukan</a:t>
            </a:r>
            <a:r>
              <a:rPr lang="en-US" b="1" dirty="0" smtClean="0">
                <a:solidFill>
                  <a:schemeClr val="tx1"/>
                </a:solidFill>
              </a:rPr>
              <a:t> </a:t>
            </a:r>
            <a:r>
              <a:rPr lang="en-US" b="1" dirty="0" err="1" smtClean="0">
                <a:solidFill>
                  <a:schemeClr val="tx1"/>
                </a:solidFill>
              </a:rPr>
              <a:t>dan</a:t>
            </a:r>
            <a:r>
              <a:rPr lang="en-US" b="1" dirty="0" smtClean="0">
                <a:solidFill>
                  <a:schemeClr val="tx1"/>
                </a:solidFill>
              </a:rPr>
              <a:t> </a:t>
            </a:r>
            <a:r>
              <a:rPr lang="en-US" b="1" dirty="0" err="1" smtClean="0">
                <a:solidFill>
                  <a:schemeClr val="tx1"/>
                </a:solidFill>
              </a:rPr>
              <a:t>pemilihan</a:t>
            </a:r>
            <a:r>
              <a:rPr lang="en-US" b="1" dirty="0" smtClean="0">
                <a:solidFill>
                  <a:schemeClr val="tx1"/>
                </a:solidFill>
              </a:rPr>
              <a:t> kata</a:t>
            </a:r>
            <a:endParaRPr lang="en-US" b="1" dirty="0">
              <a:solidFill>
                <a:schemeClr val="tx1"/>
              </a:solidFill>
            </a:endParaRPr>
          </a:p>
        </p:txBody>
      </p:sp>
    </p:spTree>
    <p:extLst>
      <p:ext uri="{BB962C8B-B14F-4D97-AF65-F5344CB8AC3E}">
        <p14:creationId xmlns:p14="http://schemas.microsoft.com/office/powerpoint/2010/main" val="1979589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solidFill>
                  <a:schemeClr val="tx1"/>
                </a:solidFill>
              </a:rPr>
              <a:t>Kesalahan</a:t>
            </a:r>
            <a:r>
              <a:rPr lang="en-US" b="1" dirty="0">
                <a:solidFill>
                  <a:schemeClr val="tx1"/>
                </a:solidFill>
              </a:rPr>
              <a:t> </a:t>
            </a:r>
            <a:r>
              <a:rPr lang="en-US" b="1" dirty="0" err="1">
                <a:solidFill>
                  <a:schemeClr val="tx1"/>
                </a:solidFill>
              </a:rPr>
              <a:t>Pembentukan</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Pemilihan</a:t>
            </a:r>
            <a:r>
              <a:rPr lang="en-US" b="1" dirty="0">
                <a:solidFill>
                  <a:schemeClr val="tx1"/>
                </a:solidFill>
              </a:rPr>
              <a:t> Kata</a:t>
            </a:r>
            <a:endParaRPr lang="en-US" dirty="0">
              <a:solidFill>
                <a:schemeClr val="tx1"/>
              </a:solidFill>
            </a:endParaRPr>
          </a:p>
        </p:txBody>
      </p:sp>
      <p:sp>
        <p:nvSpPr>
          <p:cNvPr id="4" name="Content Placeholder 3"/>
          <p:cNvSpPr>
            <a:spLocks noGrp="1"/>
          </p:cNvSpPr>
          <p:nvPr>
            <p:ph idx="1"/>
          </p:nvPr>
        </p:nvSpPr>
        <p:spPr>
          <a:xfrm>
            <a:off x="0" y="1885950"/>
            <a:ext cx="12191999" cy="4972050"/>
          </a:xfrm>
        </p:spPr>
        <p:txBody>
          <a:bodyPr>
            <a:noAutofit/>
          </a:bodyPr>
          <a:lstStyle/>
          <a:p>
            <a:r>
              <a:rPr lang="en-US" sz="2500" b="1" i="1" dirty="0" err="1" smtClean="0">
                <a:solidFill>
                  <a:schemeClr val="tx1"/>
                </a:solidFill>
              </a:rPr>
              <a:t>Penyengauan</a:t>
            </a:r>
            <a:r>
              <a:rPr lang="en-US" sz="2500" b="1" i="1" dirty="0" smtClean="0">
                <a:solidFill>
                  <a:schemeClr val="tx1"/>
                </a:solidFill>
              </a:rPr>
              <a:t> Kata </a:t>
            </a:r>
            <a:r>
              <a:rPr lang="en-US" sz="2500" b="1" i="1" dirty="0" err="1" smtClean="0">
                <a:solidFill>
                  <a:schemeClr val="tx1"/>
                </a:solidFill>
              </a:rPr>
              <a:t>Dasar</a:t>
            </a:r>
            <a:endParaRPr lang="en-US" sz="2500" b="1" dirty="0" smtClean="0">
              <a:solidFill>
                <a:schemeClr val="tx1"/>
              </a:solidFill>
            </a:endParaRPr>
          </a:p>
          <a:p>
            <a:pPr marL="0" indent="0">
              <a:buNone/>
            </a:pPr>
            <a:r>
              <a:rPr lang="en-US" sz="2500" dirty="0" err="1" smtClean="0">
                <a:solidFill>
                  <a:schemeClr val="tx1"/>
                </a:solidFill>
              </a:rPr>
              <a:t>Penyengauan</a:t>
            </a:r>
            <a:r>
              <a:rPr lang="en-US" sz="2500" dirty="0" smtClean="0">
                <a:solidFill>
                  <a:schemeClr val="tx1"/>
                </a:solidFill>
              </a:rPr>
              <a:t> kata </a:t>
            </a:r>
            <a:r>
              <a:rPr lang="en-US" sz="2500" dirty="0" err="1" smtClean="0">
                <a:solidFill>
                  <a:schemeClr val="tx1"/>
                </a:solidFill>
              </a:rPr>
              <a:t>dasar</a:t>
            </a:r>
            <a:r>
              <a:rPr lang="en-US" sz="2500" dirty="0" smtClean="0">
                <a:solidFill>
                  <a:schemeClr val="tx1"/>
                </a:solidFill>
              </a:rPr>
              <a:t> </a:t>
            </a:r>
            <a:r>
              <a:rPr lang="en-US" sz="2500" dirty="0" err="1" smtClean="0">
                <a:solidFill>
                  <a:schemeClr val="tx1"/>
                </a:solidFill>
              </a:rPr>
              <a:t>ini</a:t>
            </a:r>
            <a:r>
              <a:rPr lang="en-US" sz="2500" dirty="0" smtClean="0">
                <a:solidFill>
                  <a:schemeClr val="tx1"/>
                </a:solidFill>
              </a:rPr>
              <a:t> </a:t>
            </a:r>
            <a:r>
              <a:rPr lang="en-US" sz="2500" dirty="0" err="1" smtClean="0">
                <a:solidFill>
                  <a:schemeClr val="tx1"/>
                </a:solidFill>
              </a:rPr>
              <a:t>sebenarnya</a:t>
            </a:r>
            <a:r>
              <a:rPr lang="en-US" sz="2500" dirty="0" smtClean="0">
                <a:solidFill>
                  <a:schemeClr val="tx1"/>
                </a:solidFill>
              </a:rPr>
              <a:t> </a:t>
            </a:r>
            <a:r>
              <a:rPr lang="en-US" sz="2500" dirty="0" err="1" smtClean="0">
                <a:solidFill>
                  <a:schemeClr val="tx1"/>
                </a:solidFill>
              </a:rPr>
              <a:t>adalah</a:t>
            </a:r>
            <a:r>
              <a:rPr lang="en-US" sz="2500" dirty="0" smtClean="0">
                <a:solidFill>
                  <a:schemeClr val="tx1"/>
                </a:solidFill>
              </a:rPr>
              <a:t> </a:t>
            </a:r>
            <a:r>
              <a:rPr lang="en-US" sz="2500" dirty="0" err="1" smtClean="0">
                <a:solidFill>
                  <a:schemeClr val="tx1"/>
                </a:solidFill>
              </a:rPr>
              <a:t>ragam</a:t>
            </a:r>
            <a:r>
              <a:rPr lang="en-US" sz="2500" dirty="0" smtClean="0">
                <a:solidFill>
                  <a:schemeClr val="tx1"/>
                </a:solidFill>
              </a:rPr>
              <a:t> </a:t>
            </a:r>
            <a:r>
              <a:rPr lang="en-US" sz="2500" dirty="0" err="1" smtClean="0">
                <a:solidFill>
                  <a:schemeClr val="tx1"/>
                </a:solidFill>
              </a:rPr>
              <a:t>lisan</a:t>
            </a:r>
            <a:r>
              <a:rPr lang="en-US" sz="2500" dirty="0" smtClean="0">
                <a:solidFill>
                  <a:schemeClr val="tx1"/>
                </a:solidFill>
              </a:rPr>
              <a:t> yang </a:t>
            </a:r>
            <a:r>
              <a:rPr lang="en-US" sz="2500" dirty="0" err="1" smtClean="0">
                <a:solidFill>
                  <a:schemeClr val="tx1"/>
                </a:solidFill>
              </a:rPr>
              <a:t>dipakai</a:t>
            </a:r>
            <a:r>
              <a:rPr lang="en-US" sz="2500" dirty="0" smtClean="0">
                <a:solidFill>
                  <a:schemeClr val="tx1"/>
                </a:solidFill>
              </a:rPr>
              <a:t> </a:t>
            </a:r>
            <a:r>
              <a:rPr lang="en-US" sz="2500" dirty="0" err="1" smtClean="0">
                <a:solidFill>
                  <a:schemeClr val="tx1"/>
                </a:solidFill>
              </a:rPr>
              <a:t>dalam</a:t>
            </a:r>
            <a:r>
              <a:rPr lang="en-US" sz="2500" dirty="0" smtClean="0">
                <a:solidFill>
                  <a:schemeClr val="tx1"/>
                </a:solidFill>
              </a:rPr>
              <a:t> </a:t>
            </a:r>
            <a:r>
              <a:rPr lang="en-US" sz="2500" dirty="0" err="1" smtClean="0">
                <a:solidFill>
                  <a:schemeClr val="tx1"/>
                </a:solidFill>
              </a:rPr>
              <a:t>ragam</a:t>
            </a:r>
            <a:r>
              <a:rPr lang="en-US" sz="2500" dirty="0" smtClean="0">
                <a:solidFill>
                  <a:schemeClr val="tx1"/>
                </a:solidFill>
              </a:rPr>
              <a:t> </a:t>
            </a:r>
            <a:r>
              <a:rPr lang="en-US" sz="2500" dirty="0" err="1" smtClean="0">
                <a:solidFill>
                  <a:schemeClr val="tx1"/>
                </a:solidFill>
              </a:rPr>
              <a:t>tulis</a:t>
            </a:r>
            <a:r>
              <a:rPr lang="en-US" sz="2500" dirty="0" smtClean="0">
                <a:solidFill>
                  <a:schemeClr val="tx1"/>
                </a:solidFill>
              </a:rPr>
              <a:t>. </a:t>
            </a:r>
          </a:p>
          <a:p>
            <a:pPr lvl="0"/>
            <a:r>
              <a:rPr lang="en-US" sz="2500" b="1" i="1" dirty="0" err="1" smtClean="0">
                <a:solidFill>
                  <a:schemeClr val="tx1"/>
                </a:solidFill>
              </a:rPr>
              <a:t>Awalan</a:t>
            </a:r>
            <a:r>
              <a:rPr lang="en-US" sz="2500" b="1" i="1" dirty="0" smtClean="0">
                <a:solidFill>
                  <a:schemeClr val="tx1"/>
                </a:solidFill>
              </a:rPr>
              <a:t> </a:t>
            </a:r>
            <a:r>
              <a:rPr lang="en-US" sz="2500" b="1" i="1" dirty="0" err="1" smtClean="0">
                <a:solidFill>
                  <a:schemeClr val="tx1"/>
                </a:solidFill>
              </a:rPr>
              <a:t>ke</a:t>
            </a:r>
            <a:r>
              <a:rPr lang="en-US" sz="2500" b="1" i="1" dirty="0" smtClean="0">
                <a:solidFill>
                  <a:schemeClr val="tx1"/>
                </a:solidFill>
              </a:rPr>
              <a:t>- yang </a:t>
            </a:r>
            <a:r>
              <a:rPr lang="en-US" sz="2500" b="1" i="1" dirty="0" err="1" smtClean="0">
                <a:solidFill>
                  <a:schemeClr val="tx1"/>
                </a:solidFill>
              </a:rPr>
              <a:t>Keliru</a:t>
            </a:r>
            <a:endParaRPr lang="en-US" sz="2500" b="1" dirty="0" smtClean="0">
              <a:solidFill>
                <a:schemeClr val="tx1"/>
              </a:solidFill>
            </a:endParaRPr>
          </a:p>
          <a:p>
            <a:pPr marL="0" indent="0">
              <a:buNone/>
            </a:pPr>
            <a:r>
              <a:rPr lang="en-US" sz="2500" dirty="0" err="1" smtClean="0">
                <a:solidFill>
                  <a:schemeClr val="tx1"/>
                </a:solidFill>
              </a:rPr>
              <a:t>Pada</a:t>
            </a:r>
            <a:r>
              <a:rPr lang="en-US" sz="2500" dirty="0" smtClean="0">
                <a:solidFill>
                  <a:schemeClr val="tx1"/>
                </a:solidFill>
              </a:rPr>
              <a:t> </a:t>
            </a:r>
            <a:r>
              <a:rPr lang="en-US" sz="2500" dirty="0" err="1" smtClean="0">
                <a:solidFill>
                  <a:schemeClr val="tx1"/>
                </a:solidFill>
              </a:rPr>
              <a:t>kenyataan</a:t>
            </a:r>
            <a:r>
              <a:rPr lang="en-US" sz="2500" dirty="0" smtClean="0">
                <a:solidFill>
                  <a:schemeClr val="tx1"/>
                </a:solidFill>
              </a:rPr>
              <a:t> </a:t>
            </a:r>
            <a:r>
              <a:rPr lang="en-US" sz="2500" dirty="0" err="1" smtClean="0">
                <a:solidFill>
                  <a:schemeClr val="tx1"/>
                </a:solidFill>
              </a:rPr>
              <a:t>sehari-hari</a:t>
            </a:r>
            <a:r>
              <a:rPr lang="en-US" sz="2500" dirty="0" smtClean="0">
                <a:solidFill>
                  <a:schemeClr val="tx1"/>
                </a:solidFill>
              </a:rPr>
              <a:t>, kata-kata yang </a:t>
            </a:r>
            <a:r>
              <a:rPr lang="en-US" sz="2500" dirty="0" err="1" smtClean="0">
                <a:solidFill>
                  <a:schemeClr val="tx1"/>
                </a:solidFill>
              </a:rPr>
              <a:t>seharusnya</a:t>
            </a:r>
            <a:r>
              <a:rPr lang="en-US" sz="2500" dirty="0" smtClean="0">
                <a:solidFill>
                  <a:schemeClr val="tx1"/>
                </a:solidFill>
              </a:rPr>
              <a:t> </a:t>
            </a:r>
            <a:r>
              <a:rPr lang="en-US" sz="2500" dirty="0" err="1" smtClean="0">
                <a:solidFill>
                  <a:schemeClr val="tx1"/>
                </a:solidFill>
              </a:rPr>
              <a:t>berawalan</a:t>
            </a:r>
            <a:r>
              <a:rPr lang="en-US" sz="2500" dirty="0" smtClean="0">
                <a:solidFill>
                  <a:schemeClr val="tx1"/>
                </a:solidFill>
              </a:rPr>
              <a:t> </a:t>
            </a:r>
            <a:r>
              <a:rPr lang="en-US" sz="2500" dirty="0" err="1" smtClean="0">
                <a:solidFill>
                  <a:schemeClr val="tx1"/>
                </a:solidFill>
              </a:rPr>
              <a:t>ter</a:t>
            </a:r>
            <a:r>
              <a:rPr lang="en-US" sz="2500" dirty="0" smtClean="0">
                <a:solidFill>
                  <a:schemeClr val="tx1"/>
                </a:solidFill>
              </a:rPr>
              <a:t>- </a:t>
            </a:r>
            <a:r>
              <a:rPr lang="en-US" sz="2500" dirty="0" err="1" smtClean="0">
                <a:solidFill>
                  <a:schemeClr val="tx1"/>
                </a:solidFill>
              </a:rPr>
              <a:t>sering</a:t>
            </a:r>
            <a:r>
              <a:rPr lang="en-US" sz="2500" dirty="0" smtClean="0">
                <a:solidFill>
                  <a:schemeClr val="tx1"/>
                </a:solidFill>
              </a:rPr>
              <a:t> </a:t>
            </a:r>
            <a:r>
              <a:rPr lang="en-US" sz="2500" dirty="0" err="1" smtClean="0">
                <a:solidFill>
                  <a:schemeClr val="tx1"/>
                </a:solidFill>
              </a:rPr>
              <a:t>diberi</a:t>
            </a:r>
            <a:r>
              <a:rPr lang="en-US" sz="2500" dirty="0" smtClean="0">
                <a:solidFill>
                  <a:schemeClr val="tx1"/>
                </a:solidFill>
              </a:rPr>
              <a:t> </a:t>
            </a:r>
            <a:r>
              <a:rPr lang="en-US" sz="2500" dirty="0" err="1" smtClean="0">
                <a:solidFill>
                  <a:schemeClr val="tx1"/>
                </a:solidFill>
              </a:rPr>
              <a:t>berawalan</a:t>
            </a:r>
            <a:r>
              <a:rPr lang="en-US" sz="2500" dirty="0" smtClean="0">
                <a:solidFill>
                  <a:schemeClr val="tx1"/>
                </a:solidFill>
              </a:rPr>
              <a:t> </a:t>
            </a:r>
            <a:r>
              <a:rPr lang="en-US" sz="2500" dirty="0" err="1" smtClean="0">
                <a:solidFill>
                  <a:schemeClr val="tx1"/>
                </a:solidFill>
              </a:rPr>
              <a:t>ke</a:t>
            </a:r>
            <a:r>
              <a:rPr lang="en-US" sz="2500" dirty="0" smtClean="0">
                <a:solidFill>
                  <a:schemeClr val="tx1"/>
                </a:solidFill>
              </a:rPr>
              <a:t>. Hal </a:t>
            </a:r>
            <a:r>
              <a:rPr lang="en-US" sz="2500" dirty="0" err="1" smtClean="0">
                <a:solidFill>
                  <a:schemeClr val="tx1"/>
                </a:solidFill>
              </a:rPr>
              <a:t>itu</a:t>
            </a:r>
            <a:r>
              <a:rPr lang="en-US" sz="2500" dirty="0" smtClean="0">
                <a:solidFill>
                  <a:schemeClr val="tx1"/>
                </a:solidFill>
              </a:rPr>
              <a:t> </a:t>
            </a:r>
            <a:r>
              <a:rPr lang="en-US" sz="2500" dirty="0" err="1" smtClean="0">
                <a:solidFill>
                  <a:schemeClr val="tx1"/>
                </a:solidFill>
              </a:rPr>
              <a:t>disebabkan</a:t>
            </a:r>
            <a:r>
              <a:rPr lang="en-US" sz="2500" dirty="0" smtClean="0">
                <a:solidFill>
                  <a:schemeClr val="tx1"/>
                </a:solidFill>
              </a:rPr>
              <a:t> </a:t>
            </a:r>
            <a:r>
              <a:rPr lang="en-US" sz="2500" dirty="0" err="1" smtClean="0">
                <a:solidFill>
                  <a:schemeClr val="tx1"/>
                </a:solidFill>
              </a:rPr>
              <a:t>oleh</a:t>
            </a:r>
            <a:r>
              <a:rPr lang="en-US" sz="2500" dirty="0" smtClean="0">
                <a:solidFill>
                  <a:schemeClr val="tx1"/>
                </a:solidFill>
              </a:rPr>
              <a:t> </a:t>
            </a:r>
            <a:r>
              <a:rPr lang="en-US" sz="2500" dirty="0" err="1" smtClean="0">
                <a:solidFill>
                  <a:schemeClr val="tx1"/>
                </a:solidFill>
              </a:rPr>
              <a:t>kekurangcermatan</a:t>
            </a:r>
            <a:r>
              <a:rPr lang="en-US" sz="2500" dirty="0" smtClean="0">
                <a:solidFill>
                  <a:schemeClr val="tx1"/>
                </a:solidFill>
              </a:rPr>
              <a:t> </a:t>
            </a:r>
            <a:r>
              <a:rPr lang="en-US" sz="2500" dirty="0" err="1" smtClean="0">
                <a:solidFill>
                  <a:schemeClr val="tx1"/>
                </a:solidFill>
              </a:rPr>
              <a:t>dalam</a:t>
            </a:r>
            <a:r>
              <a:rPr lang="en-US" sz="2500" dirty="0" smtClean="0">
                <a:solidFill>
                  <a:schemeClr val="tx1"/>
                </a:solidFill>
              </a:rPr>
              <a:t> </a:t>
            </a:r>
            <a:r>
              <a:rPr lang="en-US" sz="2500" dirty="0" err="1" smtClean="0">
                <a:solidFill>
                  <a:schemeClr val="tx1"/>
                </a:solidFill>
              </a:rPr>
              <a:t>memilih</a:t>
            </a:r>
            <a:r>
              <a:rPr lang="en-US" sz="2500" dirty="0" smtClean="0">
                <a:solidFill>
                  <a:schemeClr val="tx1"/>
                </a:solidFill>
              </a:rPr>
              <a:t> </a:t>
            </a:r>
            <a:r>
              <a:rPr lang="en-US" sz="2500" dirty="0" err="1" smtClean="0">
                <a:solidFill>
                  <a:schemeClr val="tx1"/>
                </a:solidFill>
              </a:rPr>
              <a:t>awalan</a:t>
            </a:r>
            <a:r>
              <a:rPr lang="en-US" sz="2500" dirty="0" smtClean="0">
                <a:solidFill>
                  <a:schemeClr val="tx1"/>
                </a:solidFill>
              </a:rPr>
              <a:t> yang </a:t>
            </a:r>
            <a:r>
              <a:rPr lang="en-US" sz="2500" dirty="0" err="1" smtClean="0">
                <a:solidFill>
                  <a:schemeClr val="tx1"/>
                </a:solidFill>
              </a:rPr>
              <a:t>tepat</a:t>
            </a:r>
            <a:endParaRPr lang="en-US" sz="2500" dirty="0" smtClean="0">
              <a:solidFill>
                <a:schemeClr val="tx1"/>
              </a:solidFill>
            </a:endParaRPr>
          </a:p>
          <a:p>
            <a:pPr lvl="0"/>
            <a:r>
              <a:rPr lang="en-US" sz="2500" b="1" i="1" dirty="0" err="1" smtClean="0">
                <a:solidFill>
                  <a:schemeClr val="tx1"/>
                </a:solidFill>
              </a:rPr>
              <a:t>Pemakaian</a:t>
            </a:r>
            <a:r>
              <a:rPr lang="en-US" sz="2500" b="1" i="1" dirty="0" smtClean="0">
                <a:solidFill>
                  <a:schemeClr val="tx1"/>
                </a:solidFill>
              </a:rPr>
              <a:t> </a:t>
            </a:r>
            <a:r>
              <a:rPr lang="en-US" sz="2500" b="1" i="1" dirty="0" err="1" smtClean="0">
                <a:solidFill>
                  <a:schemeClr val="tx1"/>
                </a:solidFill>
              </a:rPr>
              <a:t>Akhiran</a:t>
            </a:r>
            <a:r>
              <a:rPr lang="en-US" sz="2500" b="1" i="1" dirty="0" smtClean="0">
                <a:solidFill>
                  <a:schemeClr val="tx1"/>
                </a:solidFill>
              </a:rPr>
              <a:t> –</a:t>
            </a:r>
            <a:r>
              <a:rPr lang="en-US" sz="2500" b="1" i="1" dirty="0" err="1" smtClean="0">
                <a:solidFill>
                  <a:schemeClr val="tx1"/>
                </a:solidFill>
              </a:rPr>
              <a:t>ir</a:t>
            </a:r>
            <a:endParaRPr lang="en-US" sz="2500" b="1" dirty="0" smtClean="0">
              <a:solidFill>
                <a:schemeClr val="tx1"/>
              </a:solidFill>
            </a:endParaRPr>
          </a:p>
          <a:p>
            <a:pPr marL="0" indent="0">
              <a:buNone/>
            </a:pPr>
            <a:r>
              <a:rPr lang="en-US" sz="2500" dirty="0" err="1" smtClean="0">
                <a:solidFill>
                  <a:schemeClr val="tx1"/>
                </a:solidFill>
              </a:rPr>
              <a:t>Pemakaian</a:t>
            </a:r>
            <a:r>
              <a:rPr lang="en-US" sz="2500" dirty="0" smtClean="0">
                <a:solidFill>
                  <a:schemeClr val="tx1"/>
                </a:solidFill>
              </a:rPr>
              <a:t> </a:t>
            </a:r>
            <a:r>
              <a:rPr lang="en-US" sz="2500" dirty="0" err="1" smtClean="0">
                <a:solidFill>
                  <a:schemeClr val="tx1"/>
                </a:solidFill>
              </a:rPr>
              <a:t>akhiran</a:t>
            </a:r>
            <a:r>
              <a:rPr lang="en-US" sz="2500" dirty="0" smtClean="0">
                <a:solidFill>
                  <a:schemeClr val="tx1"/>
                </a:solidFill>
              </a:rPr>
              <a:t> –</a:t>
            </a:r>
            <a:r>
              <a:rPr lang="en-US" sz="2500" dirty="0" err="1" smtClean="0">
                <a:solidFill>
                  <a:schemeClr val="tx1"/>
                </a:solidFill>
              </a:rPr>
              <a:t>ir</a:t>
            </a:r>
            <a:r>
              <a:rPr lang="en-US" sz="2500" dirty="0" smtClean="0">
                <a:solidFill>
                  <a:schemeClr val="tx1"/>
                </a:solidFill>
              </a:rPr>
              <a:t> </a:t>
            </a:r>
            <a:r>
              <a:rPr lang="en-US" sz="2500" dirty="0" err="1" smtClean="0">
                <a:solidFill>
                  <a:schemeClr val="tx1"/>
                </a:solidFill>
              </a:rPr>
              <a:t>sangat</a:t>
            </a:r>
            <a:r>
              <a:rPr lang="en-US" sz="2500" dirty="0" smtClean="0">
                <a:solidFill>
                  <a:schemeClr val="tx1"/>
                </a:solidFill>
              </a:rPr>
              <a:t> </a:t>
            </a:r>
            <a:r>
              <a:rPr lang="en-US" sz="2500" dirty="0" err="1" smtClean="0">
                <a:solidFill>
                  <a:schemeClr val="tx1"/>
                </a:solidFill>
              </a:rPr>
              <a:t>produktif</a:t>
            </a:r>
            <a:r>
              <a:rPr lang="en-US" sz="2500" dirty="0" smtClean="0">
                <a:solidFill>
                  <a:schemeClr val="tx1"/>
                </a:solidFill>
              </a:rPr>
              <a:t> </a:t>
            </a:r>
            <a:r>
              <a:rPr lang="en-US" sz="2500" dirty="0" err="1" smtClean="0">
                <a:solidFill>
                  <a:schemeClr val="tx1"/>
                </a:solidFill>
              </a:rPr>
              <a:t>dalam</a:t>
            </a:r>
            <a:r>
              <a:rPr lang="en-US" sz="2500" dirty="0" smtClean="0">
                <a:solidFill>
                  <a:schemeClr val="tx1"/>
                </a:solidFill>
              </a:rPr>
              <a:t> </a:t>
            </a:r>
            <a:r>
              <a:rPr lang="en-US" sz="2500" dirty="0" err="1" smtClean="0">
                <a:solidFill>
                  <a:schemeClr val="tx1"/>
                </a:solidFill>
              </a:rPr>
              <a:t>penggunaan</a:t>
            </a:r>
            <a:r>
              <a:rPr lang="en-US" sz="2500" dirty="0" smtClean="0">
                <a:solidFill>
                  <a:schemeClr val="tx1"/>
                </a:solidFill>
              </a:rPr>
              <a:t> </a:t>
            </a:r>
            <a:r>
              <a:rPr lang="en-US" sz="2500" dirty="0" err="1" smtClean="0">
                <a:solidFill>
                  <a:schemeClr val="tx1"/>
                </a:solidFill>
              </a:rPr>
              <a:t>bahasa</a:t>
            </a:r>
            <a:r>
              <a:rPr lang="en-US" sz="2500" dirty="0" smtClean="0">
                <a:solidFill>
                  <a:schemeClr val="tx1"/>
                </a:solidFill>
              </a:rPr>
              <a:t> Indonesia </a:t>
            </a:r>
            <a:r>
              <a:rPr lang="en-US" sz="2500" dirty="0" err="1" smtClean="0">
                <a:solidFill>
                  <a:schemeClr val="tx1"/>
                </a:solidFill>
              </a:rPr>
              <a:t>sehari-hari</a:t>
            </a:r>
            <a:r>
              <a:rPr lang="en-US" sz="2500" dirty="0" smtClean="0">
                <a:solidFill>
                  <a:schemeClr val="tx1"/>
                </a:solidFill>
              </a:rPr>
              <a:t>. </a:t>
            </a:r>
            <a:r>
              <a:rPr lang="en-US" sz="2500" dirty="0" err="1" smtClean="0">
                <a:solidFill>
                  <a:schemeClr val="tx1"/>
                </a:solidFill>
              </a:rPr>
              <a:t>Padahal</a:t>
            </a:r>
            <a:r>
              <a:rPr lang="en-US" sz="2500" dirty="0" smtClean="0">
                <a:solidFill>
                  <a:schemeClr val="tx1"/>
                </a:solidFill>
              </a:rPr>
              <a:t>, </a:t>
            </a:r>
            <a:r>
              <a:rPr lang="en-US" sz="2500" dirty="0" err="1" smtClean="0">
                <a:solidFill>
                  <a:schemeClr val="tx1"/>
                </a:solidFill>
              </a:rPr>
              <a:t>dalam</a:t>
            </a:r>
            <a:r>
              <a:rPr lang="en-US" sz="2500" dirty="0" smtClean="0">
                <a:solidFill>
                  <a:schemeClr val="tx1"/>
                </a:solidFill>
              </a:rPr>
              <a:t> </a:t>
            </a:r>
            <a:r>
              <a:rPr lang="en-US" sz="2500" dirty="0" err="1" smtClean="0">
                <a:solidFill>
                  <a:schemeClr val="tx1"/>
                </a:solidFill>
              </a:rPr>
              <a:t>bahasa</a:t>
            </a:r>
            <a:r>
              <a:rPr lang="en-US" sz="2500" dirty="0" smtClean="0">
                <a:solidFill>
                  <a:schemeClr val="tx1"/>
                </a:solidFill>
              </a:rPr>
              <a:t> Indonesia </a:t>
            </a:r>
            <a:r>
              <a:rPr lang="en-US" sz="2500" dirty="0" err="1" smtClean="0">
                <a:solidFill>
                  <a:schemeClr val="tx1"/>
                </a:solidFill>
              </a:rPr>
              <a:t>baku</a:t>
            </a:r>
            <a:r>
              <a:rPr lang="en-US" sz="2500" dirty="0" smtClean="0">
                <a:solidFill>
                  <a:schemeClr val="tx1"/>
                </a:solidFill>
              </a:rPr>
              <a:t>, </a:t>
            </a:r>
            <a:r>
              <a:rPr lang="en-US" sz="2500" dirty="0" err="1" smtClean="0">
                <a:solidFill>
                  <a:schemeClr val="tx1"/>
                </a:solidFill>
              </a:rPr>
              <a:t>untuk</a:t>
            </a:r>
            <a:r>
              <a:rPr lang="en-US" sz="2500" dirty="0" smtClean="0">
                <a:solidFill>
                  <a:schemeClr val="tx1"/>
                </a:solidFill>
              </a:rPr>
              <a:t> </a:t>
            </a:r>
            <a:r>
              <a:rPr lang="en-US" sz="2500" dirty="0" err="1" smtClean="0">
                <a:solidFill>
                  <a:schemeClr val="tx1"/>
                </a:solidFill>
              </a:rPr>
              <a:t>padanan</a:t>
            </a:r>
            <a:r>
              <a:rPr lang="en-US" sz="2500" dirty="0" smtClean="0">
                <a:solidFill>
                  <a:schemeClr val="tx1"/>
                </a:solidFill>
              </a:rPr>
              <a:t> </a:t>
            </a:r>
            <a:r>
              <a:rPr lang="en-US" sz="2500" dirty="0" err="1" smtClean="0">
                <a:solidFill>
                  <a:schemeClr val="tx1"/>
                </a:solidFill>
              </a:rPr>
              <a:t>akhiran</a:t>
            </a:r>
            <a:r>
              <a:rPr lang="en-US" sz="2500" dirty="0" smtClean="0">
                <a:solidFill>
                  <a:schemeClr val="tx1"/>
                </a:solidFill>
              </a:rPr>
              <a:t> –</a:t>
            </a:r>
            <a:r>
              <a:rPr lang="en-US" sz="2500" dirty="0" err="1" smtClean="0">
                <a:solidFill>
                  <a:schemeClr val="tx1"/>
                </a:solidFill>
              </a:rPr>
              <a:t>ir</a:t>
            </a:r>
            <a:r>
              <a:rPr lang="en-US" sz="2500" dirty="0" smtClean="0">
                <a:solidFill>
                  <a:schemeClr val="tx1"/>
                </a:solidFill>
              </a:rPr>
              <a:t> </a:t>
            </a:r>
            <a:r>
              <a:rPr lang="en-US" sz="2500" dirty="0" err="1" smtClean="0">
                <a:solidFill>
                  <a:schemeClr val="tx1"/>
                </a:solidFill>
              </a:rPr>
              <a:t>adalah</a:t>
            </a:r>
            <a:r>
              <a:rPr lang="en-US" sz="2500" dirty="0" smtClean="0">
                <a:solidFill>
                  <a:schemeClr val="tx1"/>
                </a:solidFill>
              </a:rPr>
              <a:t> –</a:t>
            </a:r>
            <a:r>
              <a:rPr lang="en-US" sz="2500" dirty="0" err="1" smtClean="0">
                <a:solidFill>
                  <a:schemeClr val="tx1"/>
                </a:solidFill>
              </a:rPr>
              <a:t>asi</a:t>
            </a:r>
            <a:r>
              <a:rPr lang="en-US" sz="2500" dirty="0" smtClean="0">
                <a:solidFill>
                  <a:schemeClr val="tx1"/>
                </a:solidFill>
              </a:rPr>
              <a:t> </a:t>
            </a:r>
            <a:r>
              <a:rPr lang="en-US" sz="2500" dirty="0" err="1" smtClean="0">
                <a:solidFill>
                  <a:schemeClr val="tx1"/>
                </a:solidFill>
              </a:rPr>
              <a:t>atau</a:t>
            </a:r>
            <a:r>
              <a:rPr lang="en-US" sz="2500" dirty="0" smtClean="0">
                <a:solidFill>
                  <a:schemeClr val="tx1"/>
                </a:solidFill>
              </a:rPr>
              <a:t> –</a:t>
            </a:r>
            <a:r>
              <a:rPr lang="en-US" sz="2500" dirty="0" err="1" smtClean="0">
                <a:solidFill>
                  <a:schemeClr val="tx1"/>
                </a:solidFill>
              </a:rPr>
              <a:t>isasi</a:t>
            </a:r>
            <a:endParaRPr lang="en-US" sz="2500" dirty="0">
              <a:solidFill>
                <a:schemeClr val="tx1"/>
              </a:solidFill>
            </a:endParaRPr>
          </a:p>
        </p:txBody>
      </p:sp>
    </p:spTree>
    <p:extLst>
      <p:ext uri="{BB962C8B-B14F-4D97-AF65-F5344CB8AC3E}">
        <p14:creationId xmlns:p14="http://schemas.microsoft.com/office/powerpoint/2010/main" val="229333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solidFill>
                  <a:schemeClr val="tx1"/>
                </a:solidFill>
              </a:rPr>
              <a:t>Kesalahan</a:t>
            </a:r>
            <a:r>
              <a:rPr lang="en-US" b="1" dirty="0">
                <a:solidFill>
                  <a:schemeClr val="tx1"/>
                </a:solidFill>
              </a:rPr>
              <a:t> </a:t>
            </a:r>
            <a:r>
              <a:rPr lang="en-US" b="1" dirty="0" err="1">
                <a:solidFill>
                  <a:schemeClr val="tx1"/>
                </a:solidFill>
              </a:rPr>
              <a:t>Pembentukan</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Pemilihan</a:t>
            </a:r>
            <a:r>
              <a:rPr lang="en-US" b="1" dirty="0">
                <a:solidFill>
                  <a:schemeClr val="tx1"/>
                </a:solidFill>
              </a:rPr>
              <a:t> Kata</a:t>
            </a:r>
            <a:endParaRPr lang="en-US" dirty="0">
              <a:solidFill>
                <a:schemeClr val="tx1"/>
              </a:solidFill>
            </a:endParaRPr>
          </a:p>
        </p:txBody>
      </p:sp>
      <p:sp>
        <p:nvSpPr>
          <p:cNvPr id="4" name="Content Placeholder 3"/>
          <p:cNvSpPr>
            <a:spLocks noGrp="1"/>
          </p:cNvSpPr>
          <p:nvPr>
            <p:ph idx="1"/>
          </p:nvPr>
        </p:nvSpPr>
        <p:spPr>
          <a:xfrm>
            <a:off x="0" y="1885950"/>
            <a:ext cx="12191999" cy="4972050"/>
          </a:xfrm>
        </p:spPr>
        <p:txBody>
          <a:bodyPr>
            <a:noAutofit/>
          </a:bodyPr>
          <a:lstStyle/>
          <a:p>
            <a:pPr lvl="0" rtl="0"/>
            <a:r>
              <a:rPr lang="en-US" sz="2400" b="1" i="1" kern="1200" dirty="0" err="1" smtClean="0">
                <a:solidFill>
                  <a:schemeClr val="tx1"/>
                </a:solidFill>
                <a:effectLst/>
                <a:latin typeface="+mn-lt"/>
                <a:ea typeface="+mn-ea"/>
                <a:cs typeface="+mn-cs"/>
              </a:rPr>
              <a:t>Padanan</a:t>
            </a:r>
            <a:r>
              <a:rPr lang="en-US" sz="2400" b="1" i="1" kern="1200" dirty="0" smtClean="0">
                <a:solidFill>
                  <a:schemeClr val="tx1"/>
                </a:solidFill>
                <a:effectLst/>
                <a:latin typeface="+mn-lt"/>
                <a:ea typeface="+mn-ea"/>
                <a:cs typeface="+mn-cs"/>
              </a:rPr>
              <a:t> yang </a:t>
            </a:r>
            <a:r>
              <a:rPr lang="en-US" sz="2400" b="1" i="1" kern="1200" dirty="0" err="1" smtClean="0">
                <a:solidFill>
                  <a:schemeClr val="tx1"/>
                </a:solidFill>
                <a:effectLst/>
                <a:latin typeface="+mn-lt"/>
                <a:ea typeface="+mn-ea"/>
                <a:cs typeface="+mn-cs"/>
              </a:rPr>
              <a:t>Tidak</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Serasi</a:t>
            </a:r>
            <a:endParaRPr lang="en-US" sz="2400" b="1" kern="1200" dirty="0" smtClean="0">
              <a:solidFill>
                <a:schemeClr val="tx1"/>
              </a:solidFill>
              <a:effectLst/>
              <a:latin typeface="+mn-lt"/>
              <a:ea typeface="+mn-ea"/>
              <a:cs typeface="+mn-cs"/>
            </a:endParaRPr>
          </a:p>
          <a:p>
            <a:pPr marL="0" indent="0">
              <a:buNone/>
            </a:pPr>
            <a:r>
              <a:rPr lang="en-US" sz="2400" kern="1200" dirty="0" err="1" smtClean="0">
                <a:solidFill>
                  <a:schemeClr val="tx1"/>
                </a:solidFill>
                <a:effectLst/>
                <a:latin typeface="+mn-lt"/>
                <a:ea typeface="+mn-ea"/>
                <a:cs typeface="+mn-cs"/>
              </a:rPr>
              <a:t>Karena</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pemakai</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bahasa</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kurang</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cermat</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memilih</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padanan</a:t>
            </a:r>
            <a:r>
              <a:rPr lang="en-US" sz="2400" kern="1200" dirty="0" smtClean="0">
                <a:solidFill>
                  <a:schemeClr val="tx1"/>
                </a:solidFill>
                <a:effectLst/>
                <a:latin typeface="+mn-lt"/>
                <a:ea typeface="+mn-ea"/>
                <a:cs typeface="+mn-cs"/>
              </a:rPr>
              <a:t> kata yang </a:t>
            </a:r>
            <a:r>
              <a:rPr lang="en-US" sz="2400" kern="1200" dirty="0" err="1" smtClean="0">
                <a:solidFill>
                  <a:schemeClr val="tx1"/>
                </a:solidFill>
                <a:effectLst/>
                <a:latin typeface="+mn-lt"/>
                <a:ea typeface="+mn-ea"/>
                <a:cs typeface="+mn-cs"/>
              </a:rPr>
              <a:t>serasi</a:t>
            </a:r>
            <a:r>
              <a:rPr lang="en-US" sz="2400" kern="1200" dirty="0" smtClean="0">
                <a:solidFill>
                  <a:schemeClr val="tx1"/>
                </a:solidFill>
                <a:effectLst/>
                <a:latin typeface="+mn-lt"/>
                <a:ea typeface="+mn-ea"/>
                <a:cs typeface="+mn-cs"/>
              </a:rPr>
              <a:t>, yang </a:t>
            </a:r>
            <a:r>
              <a:rPr lang="en-US" sz="2400" kern="1200" dirty="0" err="1" smtClean="0">
                <a:solidFill>
                  <a:schemeClr val="tx1"/>
                </a:solidFill>
                <a:effectLst/>
                <a:latin typeface="+mn-lt"/>
                <a:ea typeface="+mn-ea"/>
                <a:cs typeface="+mn-cs"/>
              </a:rPr>
              <a:t>muncul</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dalam</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pembicaraan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sehari-hari</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adalah</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padanan</a:t>
            </a:r>
            <a:r>
              <a:rPr lang="en-US" sz="2400" kern="1200" dirty="0" smtClean="0">
                <a:solidFill>
                  <a:schemeClr val="tx1"/>
                </a:solidFill>
                <a:effectLst/>
                <a:latin typeface="+mn-lt"/>
                <a:ea typeface="+mn-ea"/>
                <a:cs typeface="+mn-cs"/>
              </a:rPr>
              <a:t> yang </a:t>
            </a:r>
            <a:r>
              <a:rPr lang="en-US" sz="2400" kern="1200" dirty="0" err="1" smtClean="0">
                <a:solidFill>
                  <a:schemeClr val="tx1"/>
                </a:solidFill>
                <a:effectLst/>
                <a:latin typeface="+mn-lt"/>
                <a:ea typeface="+mn-ea"/>
                <a:cs typeface="+mn-cs"/>
              </a:rPr>
              <a:t>tidak</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sepadan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atau</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tidak</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serasi</a:t>
            </a:r>
            <a:r>
              <a:rPr lang="en-US" dirty="0" smtClean="0">
                <a:solidFill>
                  <a:schemeClr val="tx1"/>
                </a:solidFill>
              </a:rPr>
              <a:t>.</a:t>
            </a:r>
            <a:endParaRPr lang="en-US" sz="2400" kern="1200" dirty="0" smtClean="0">
              <a:solidFill>
                <a:schemeClr val="tx1"/>
              </a:solidFill>
              <a:effectLst/>
              <a:latin typeface="+mn-lt"/>
              <a:ea typeface="+mn-ea"/>
              <a:cs typeface="+mn-cs"/>
            </a:endParaRPr>
          </a:p>
          <a:p>
            <a:pPr marL="274320" lvl="0" indent="-274320" rtl="0"/>
            <a:r>
              <a:rPr lang="en-US" sz="2400"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Pemakaian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Akronimi</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Singkatan</a:t>
            </a:r>
            <a:r>
              <a:rPr lang="en-US" sz="2400" b="1" i="1" kern="1200" dirty="0" smtClean="0">
                <a:solidFill>
                  <a:schemeClr val="tx1"/>
                </a:solidFill>
                <a:effectLst/>
                <a:latin typeface="+mn-lt"/>
                <a:ea typeface="+mn-ea"/>
                <a:cs typeface="+mn-cs"/>
              </a:rPr>
              <a:t>)</a:t>
            </a:r>
            <a:endParaRPr lang="en-US" sz="2400" b="1" kern="1200" dirty="0" smtClean="0">
              <a:solidFill>
                <a:schemeClr val="tx1"/>
              </a:solidFill>
              <a:effectLst/>
              <a:latin typeface="+mn-lt"/>
              <a:ea typeface="+mn-ea"/>
              <a:cs typeface="+mn-cs"/>
            </a:endParaRPr>
          </a:p>
          <a:p>
            <a:pPr marL="0" indent="0">
              <a:buNone/>
            </a:pPr>
            <a:r>
              <a:rPr lang="en-US" sz="2400" kern="1200" dirty="0" smtClean="0">
                <a:solidFill>
                  <a:schemeClr val="tx1"/>
                </a:solidFill>
                <a:effectLst/>
                <a:latin typeface="+mn-lt"/>
                <a:ea typeface="+mn-ea"/>
                <a:cs typeface="+mn-cs"/>
              </a:rPr>
              <a:t>Kita </a:t>
            </a:r>
            <a:r>
              <a:rPr lang="en-US" sz="2400" kern="1200" dirty="0" err="1" smtClean="0">
                <a:solidFill>
                  <a:schemeClr val="tx1"/>
                </a:solidFill>
                <a:effectLst/>
                <a:latin typeface="+mn-lt"/>
                <a:ea typeface="+mn-ea"/>
                <a:cs typeface="+mn-cs"/>
              </a:rPr>
              <a:t>membedakan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istilah</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singkatan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bentuk</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singkat</a:t>
            </a:r>
            <a:r>
              <a:rPr lang="en-US" sz="2400" kern="1200" dirty="0" smtClean="0">
                <a:solidFill>
                  <a:schemeClr val="tx1"/>
                </a:solidFill>
                <a:effectLst/>
                <a:latin typeface="+mn-lt"/>
                <a:ea typeface="+mn-ea"/>
                <a:cs typeface="+mn-cs"/>
              </a:rPr>
              <a:t>”. Yang </a:t>
            </a:r>
            <a:r>
              <a:rPr lang="en-US" sz="2400" kern="1200" dirty="0" err="1" smtClean="0">
                <a:solidFill>
                  <a:schemeClr val="tx1"/>
                </a:solidFill>
                <a:effectLst/>
                <a:latin typeface="+mn-lt"/>
                <a:ea typeface="+mn-ea"/>
                <a:cs typeface="+mn-cs"/>
              </a:rPr>
              <a:t>dimaksud</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singkatan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ialah</a:t>
            </a:r>
            <a:r>
              <a:rPr lang="en-US" sz="2400" kern="1200" dirty="0" smtClean="0">
                <a:solidFill>
                  <a:schemeClr val="tx1"/>
                </a:solidFill>
                <a:effectLst/>
                <a:latin typeface="+mn-lt"/>
                <a:ea typeface="+mn-ea"/>
                <a:cs typeface="+mn-cs"/>
              </a:rPr>
              <a:t> PLO, UI, </a:t>
            </a:r>
            <a:r>
              <a:rPr lang="en-US" sz="2400" kern="1200" dirty="0" err="1" smtClean="0">
                <a:solidFill>
                  <a:schemeClr val="tx1"/>
                </a:solidFill>
                <a:effectLst/>
                <a:latin typeface="+mn-lt"/>
                <a:ea typeface="+mn-ea"/>
                <a:cs typeface="+mn-cs"/>
              </a:rPr>
              <a:t>dan</a:t>
            </a:r>
            <a:r>
              <a:rPr lang="en-US" sz="2400" kern="1200" dirty="0" smtClean="0">
                <a:solidFill>
                  <a:schemeClr val="tx1"/>
                </a:solidFill>
                <a:effectLst/>
                <a:latin typeface="+mn-lt"/>
                <a:ea typeface="+mn-ea"/>
                <a:cs typeface="+mn-cs"/>
              </a:rPr>
              <a:t> lain-lain. Yang </a:t>
            </a:r>
            <a:r>
              <a:rPr lang="en-US" sz="2400" kern="1200" dirty="0" err="1" smtClean="0">
                <a:solidFill>
                  <a:schemeClr val="tx1"/>
                </a:solidFill>
                <a:effectLst/>
                <a:latin typeface="+mn-lt"/>
                <a:ea typeface="+mn-ea"/>
                <a:cs typeface="+mn-cs"/>
              </a:rPr>
              <a:t>dimaksud</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bentuk</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singkat</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ialah</a:t>
            </a:r>
            <a:r>
              <a:rPr lang="en-US" sz="2400" kern="1200" dirty="0" smtClean="0">
                <a:solidFill>
                  <a:schemeClr val="tx1"/>
                </a:solidFill>
                <a:effectLst/>
                <a:latin typeface="+mn-lt"/>
                <a:ea typeface="+mn-ea"/>
                <a:cs typeface="+mn-cs"/>
              </a:rPr>
              <a:t> lab (</a:t>
            </a:r>
            <a:r>
              <a:rPr lang="en-US" sz="2400" kern="1200" dirty="0" err="1" smtClean="0">
                <a:solidFill>
                  <a:schemeClr val="tx1"/>
                </a:solidFill>
                <a:effectLst/>
                <a:latin typeface="+mn-lt"/>
                <a:ea typeface="+mn-ea"/>
                <a:cs typeface="+mn-cs"/>
              </a:rPr>
              <a:t>laboratorium</a:t>
            </a:r>
            <a:r>
              <a:rPr lang="en-US" sz="2400" kern="1200" dirty="0" smtClean="0">
                <a:solidFill>
                  <a:schemeClr val="tx1"/>
                </a:solidFill>
                <a:effectLst/>
                <a:latin typeface="+mn-lt"/>
                <a:ea typeface="+mn-ea"/>
                <a:cs typeface="+mn-cs"/>
              </a:rPr>
              <a:t>), memo (memorandum), </a:t>
            </a:r>
            <a:r>
              <a:rPr lang="en-US" sz="2400" kern="1200" dirty="0" err="1" smtClean="0">
                <a:solidFill>
                  <a:schemeClr val="tx1"/>
                </a:solidFill>
                <a:effectLst/>
                <a:latin typeface="+mn-lt"/>
                <a:ea typeface="+mn-ea"/>
                <a:cs typeface="+mn-cs"/>
              </a:rPr>
              <a:t>dan</a:t>
            </a:r>
            <a:r>
              <a:rPr lang="en-US" sz="2400" kern="1200" dirty="0" smtClean="0">
                <a:solidFill>
                  <a:schemeClr val="tx1"/>
                </a:solidFill>
                <a:effectLst/>
                <a:latin typeface="+mn-lt"/>
                <a:ea typeface="+mn-ea"/>
                <a:cs typeface="+mn-cs"/>
              </a:rPr>
              <a:t> lain-lain. </a:t>
            </a:r>
            <a:r>
              <a:rPr lang="en-US" sz="2400" kern="1200" dirty="0" err="1" smtClean="0">
                <a:solidFill>
                  <a:schemeClr val="tx1"/>
                </a:solidFill>
                <a:effectLst/>
                <a:latin typeface="+mn-lt"/>
                <a:ea typeface="+mn-ea"/>
                <a:cs typeface="+mn-cs"/>
              </a:rPr>
              <a:t>Pemakaian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akronimi</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singkatan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dalam</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bahasa</a:t>
            </a:r>
            <a:r>
              <a:rPr lang="en-US" sz="2400" kern="1200" dirty="0" smtClean="0">
                <a:solidFill>
                  <a:schemeClr val="tx1"/>
                </a:solidFill>
                <a:effectLst/>
                <a:latin typeface="+mn-lt"/>
                <a:ea typeface="+mn-ea"/>
                <a:cs typeface="+mn-cs"/>
              </a:rPr>
              <a:t> Indonesia </a:t>
            </a:r>
            <a:r>
              <a:rPr lang="en-US" sz="2400" kern="1200" dirty="0" err="1" smtClean="0">
                <a:solidFill>
                  <a:schemeClr val="tx1"/>
                </a:solidFill>
                <a:effectLst/>
                <a:latin typeface="+mn-lt"/>
                <a:ea typeface="+mn-ea"/>
                <a:cs typeface="+mn-cs"/>
              </a:rPr>
              <a:t>kadang-kadang</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tidak</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teratur</a:t>
            </a:r>
            <a:r>
              <a:rPr lang="en-US" sz="2400" kern="1200" dirty="0" smtClean="0">
                <a:solidFill>
                  <a:schemeClr val="tx1"/>
                </a:solidFill>
                <a:effectLst/>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tabLst/>
              <a:defRPr/>
            </a:pPr>
            <a:r>
              <a:rPr lang="en-US" sz="2400" b="1" i="1" kern="1200" dirty="0" err="1" smtClean="0">
                <a:solidFill>
                  <a:schemeClr val="tx1"/>
                </a:solidFill>
                <a:effectLst/>
                <a:latin typeface="+mn-lt"/>
                <a:ea typeface="+mn-ea"/>
                <a:cs typeface="+mn-cs"/>
              </a:rPr>
              <a:t>Penggunaan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Kesimpulan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Keputusan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Penalaran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dan</a:t>
            </a:r>
            <a:r>
              <a:rPr lang="en-US" sz="2400" b="1" i="1" kern="1200" dirty="0" smtClean="0">
                <a:solidFill>
                  <a:schemeClr val="tx1"/>
                </a:solidFill>
                <a:effectLst/>
                <a:latin typeface="+mn-lt"/>
                <a:ea typeface="+mn-ea"/>
                <a:cs typeface="+mn-cs"/>
              </a:rPr>
              <a:t> </a:t>
            </a:r>
            <a:r>
              <a:rPr lang="en-US" sz="2400" b="1" i="1" kern="1200" dirty="0" err="1" smtClean="0">
                <a:solidFill>
                  <a:schemeClr val="tx1"/>
                </a:solidFill>
                <a:effectLst/>
                <a:latin typeface="+mn-lt"/>
                <a:ea typeface="+mn-ea"/>
                <a:cs typeface="+mn-cs"/>
              </a:rPr>
              <a:t>Pemukiman</a:t>
            </a:r>
            <a:r>
              <a:rPr lang="en-US" sz="2400" b="1" i="1"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ct val="20000"/>
              </a:spcBef>
              <a:spcAft>
                <a:spcPts val="0"/>
              </a:spcAft>
              <a:buClr>
                <a:schemeClr val="accent1"/>
              </a:buClr>
              <a:buSzPct val="100000"/>
              <a:buNone/>
              <a:tabLst/>
              <a:defRPr/>
            </a:pP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Pembentukan</a:t>
            </a:r>
            <a:r>
              <a:rPr lang="en-US" sz="2400" kern="1200" dirty="0" smtClean="0">
                <a:solidFill>
                  <a:schemeClr val="tx1"/>
                </a:solidFill>
                <a:effectLst/>
                <a:latin typeface="+mn-lt"/>
                <a:ea typeface="+mn-ea"/>
                <a:cs typeface="+mn-cs"/>
              </a:rPr>
              <a:t> kata </a:t>
            </a:r>
            <a:r>
              <a:rPr lang="en-US" sz="2400" kern="1200" dirty="0" err="1" smtClean="0">
                <a:solidFill>
                  <a:schemeClr val="tx1"/>
                </a:solidFill>
                <a:effectLst/>
                <a:latin typeface="+mn-lt"/>
                <a:ea typeface="+mn-ea"/>
                <a:cs typeface="+mn-cs"/>
              </a:rPr>
              <a:t>dalam</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bahasa</a:t>
            </a:r>
            <a:r>
              <a:rPr lang="en-US" sz="2400" kern="1200" dirty="0" smtClean="0">
                <a:solidFill>
                  <a:schemeClr val="tx1"/>
                </a:solidFill>
                <a:effectLst/>
                <a:latin typeface="+mn-lt"/>
                <a:ea typeface="+mn-ea"/>
                <a:cs typeface="+mn-cs"/>
              </a:rPr>
              <a:t> Indonesia </a:t>
            </a:r>
            <a:r>
              <a:rPr lang="en-US" sz="2400" kern="1200" dirty="0" err="1" smtClean="0">
                <a:solidFill>
                  <a:schemeClr val="tx1"/>
                </a:solidFill>
                <a:effectLst/>
                <a:latin typeface="+mn-lt"/>
                <a:ea typeface="+mn-ea"/>
                <a:cs typeface="+mn-cs"/>
              </a:rPr>
              <a:t>sebenarnya</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mengikuti</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pola</a:t>
            </a:r>
            <a:r>
              <a:rPr lang="en-US" sz="2400" kern="1200" dirty="0" smtClean="0">
                <a:solidFill>
                  <a:schemeClr val="tx1"/>
                </a:solidFill>
                <a:effectLst/>
                <a:latin typeface="+mn-lt"/>
                <a:ea typeface="+mn-ea"/>
                <a:cs typeface="+mn-cs"/>
              </a:rPr>
              <a:t> yang </a:t>
            </a:r>
            <a:r>
              <a:rPr lang="en-US" sz="2400" kern="1200" dirty="0" err="1" smtClean="0">
                <a:solidFill>
                  <a:schemeClr val="tx1"/>
                </a:solidFill>
                <a:effectLst/>
                <a:latin typeface="+mn-lt"/>
                <a:ea typeface="+mn-ea"/>
                <a:cs typeface="+mn-cs"/>
              </a:rPr>
              <a:t>rapi</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konsisten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Kalau</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kita</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perhatikan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seksama</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bentukan-bentukan</a:t>
            </a:r>
            <a:r>
              <a:rPr lang="en-US" sz="2400" kern="1200" dirty="0" smtClean="0">
                <a:solidFill>
                  <a:schemeClr val="tx1"/>
                </a:solidFill>
                <a:effectLst/>
                <a:latin typeface="+mn-lt"/>
                <a:ea typeface="+mn-ea"/>
                <a:cs typeface="+mn-cs"/>
              </a:rPr>
              <a:t> kata </a:t>
            </a:r>
            <a:r>
              <a:rPr lang="en-US" sz="2400" kern="1200" dirty="0" err="1" smtClean="0">
                <a:solidFill>
                  <a:schemeClr val="tx1"/>
                </a:solidFill>
                <a:effectLst/>
                <a:latin typeface="+mn-lt"/>
                <a:ea typeface="+mn-ea"/>
                <a:cs typeface="+mn-cs"/>
              </a:rPr>
              <a:t>itu</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memilih</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hubungan</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antara</a:t>
            </a:r>
            <a:r>
              <a:rPr lang="en-US" sz="2400" kern="1200" dirty="0" smtClean="0">
                <a:solidFill>
                  <a:schemeClr val="tx1"/>
                </a:solidFill>
                <a:effectLst/>
                <a:latin typeface="+mn-lt"/>
                <a:ea typeface="+mn-ea"/>
                <a:cs typeface="+mn-cs"/>
              </a:rPr>
              <a:t> yang </a:t>
            </a:r>
            <a:r>
              <a:rPr lang="en-US" sz="2400" kern="1200" dirty="0" err="1" smtClean="0">
                <a:solidFill>
                  <a:schemeClr val="tx1"/>
                </a:solidFill>
                <a:effectLst/>
                <a:latin typeface="+mn-lt"/>
                <a:ea typeface="+mn-ea"/>
                <a:cs typeface="+mn-cs"/>
              </a:rPr>
              <a:t>satu</a:t>
            </a:r>
            <a:r>
              <a:rPr lang="en-US" sz="2400" kern="120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dengan</a:t>
            </a:r>
            <a:r>
              <a:rPr lang="en-US" sz="2400" kern="1200" dirty="0" smtClean="0">
                <a:solidFill>
                  <a:schemeClr val="tx1"/>
                </a:solidFill>
                <a:effectLst/>
                <a:latin typeface="+mn-lt"/>
                <a:ea typeface="+mn-ea"/>
                <a:cs typeface="+mn-cs"/>
              </a:rPr>
              <a:t> yang lain. </a:t>
            </a:r>
            <a:endParaRPr lang="en-US" sz="2500" dirty="0">
              <a:solidFill>
                <a:schemeClr val="tx1"/>
              </a:solidFill>
            </a:endParaRPr>
          </a:p>
        </p:txBody>
      </p:sp>
    </p:spTree>
    <p:extLst>
      <p:ext uri="{BB962C8B-B14F-4D97-AF65-F5344CB8AC3E}">
        <p14:creationId xmlns:p14="http://schemas.microsoft.com/office/powerpoint/2010/main" val="56239792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3650"/>
            <a:ext cx="12192000" cy="4933950"/>
          </a:xfrm>
          <a:prstGeom prst="rect">
            <a:avLst/>
          </a:prstGeom>
        </p:spPr>
      </p:pic>
      <p:sp>
        <p:nvSpPr>
          <p:cNvPr id="6" name="Content Placeholder 5"/>
          <p:cNvSpPr>
            <a:spLocks noGrp="1"/>
          </p:cNvSpPr>
          <p:nvPr>
            <p:ph idx="1"/>
          </p:nvPr>
        </p:nvSpPr>
        <p:spPr>
          <a:xfrm>
            <a:off x="0" y="2675466"/>
            <a:ext cx="12191999" cy="4182533"/>
          </a:xfrm>
        </p:spPr>
        <p:txBody>
          <a:bodyPr>
            <a:normAutofit/>
          </a:bodyPr>
          <a:lstStyle/>
          <a:p>
            <a:pPr marL="0" indent="0">
              <a:buNone/>
            </a:pPr>
            <a:r>
              <a:rPr lang="en-US" sz="3600" dirty="0" err="1" smtClean="0">
                <a:solidFill>
                  <a:schemeClr val="tx1">
                    <a:lumMod val="85000"/>
                    <a:lumOff val="15000"/>
                  </a:schemeClr>
                </a:solidFill>
              </a:rPr>
              <a:t>Definisi</a:t>
            </a:r>
            <a:r>
              <a:rPr lang="en-US" sz="3600" dirty="0" smtClean="0">
                <a:solidFill>
                  <a:schemeClr val="tx1">
                    <a:lumMod val="85000"/>
                    <a:lumOff val="15000"/>
                  </a:schemeClr>
                </a:solidFill>
              </a:rPr>
              <a:t> </a:t>
            </a:r>
            <a:r>
              <a:rPr lang="en-US" sz="3600" dirty="0" err="1">
                <a:solidFill>
                  <a:schemeClr val="tx1">
                    <a:lumMod val="85000"/>
                    <a:lumOff val="15000"/>
                  </a:schemeClr>
                </a:solidFill>
              </a:rPr>
              <a:t>adalah</a:t>
            </a:r>
            <a:r>
              <a:rPr lang="en-US" sz="3600" dirty="0">
                <a:solidFill>
                  <a:schemeClr val="tx1">
                    <a:lumMod val="85000"/>
                    <a:lumOff val="15000"/>
                  </a:schemeClr>
                </a:solidFill>
              </a:rPr>
              <a:t> </a:t>
            </a:r>
            <a:r>
              <a:rPr lang="en-US" sz="3600" dirty="0" err="1">
                <a:solidFill>
                  <a:schemeClr val="tx1">
                    <a:lumMod val="85000"/>
                    <a:lumOff val="15000"/>
                  </a:schemeClr>
                </a:solidFill>
              </a:rPr>
              <a:t>suatu</a:t>
            </a:r>
            <a:r>
              <a:rPr lang="en-US" sz="3600" dirty="0">
                <a:solidFill>
                  <a:schemeClr val="tx1">
                    <a:lumMod val="85000"/>
                    <a:lumOff val="15000"/>
                  </a:schemeClr>
                </a:solidFill>
              </a:rPr>
              <a:t> </a:t>
            </a:r>
            <a:r>
              <a:rPr lang="en-US" sz="3600" dirty="0" err="1">
                <a:solidFill>
                  <a:schemeClr val="tx1">
                    <a:lumMod val="85000"/>
                    <a:lumOff val="15000"/>
                  </a:schemeClr>
                </a:solidFill>
              </a:rPr>
              <a:t>batasan</a:t>
            </a:r>
            <a:r>
              <a:rPr lang="en-US" sz="3600" dirty="0">
                <a:solidFill>
                  <a:schemeClr val="tx1">
                    <a:lumMod val="85000"/>
                    <a:lumOff val="15000"/>
                  </a:schemeClr>
                </a:solidFill>
              </a:rPr>
              <a:t> </a:t>
            </a:r>
            <a:r>
              <a:rPr lang="en-US" sz="3600" dirty="0" err="1">
                <a:solidFill>
                  <a:schemeClr val="tx1">
                    <a:lumMod val="85000"/>
                    <a:lumOff val="15000"/>
                  </a:schemeClr>
                </a:solidFill>
              </a:rPr>
              <a:t>atau</a:t>
            </a:r>
            <a:r>
              <a:rPr lang="en-US" sz="3600" dirty="0">
                <a:solidFill>
                  <a:schemeClr val="tx1">
                    <a:lumMod val="85000"/>
                    <a:lumOff val="15000"/>
                  </a:schemeClr>
                </a:solidFill>
              </a:rPr>
              <a:t> </a:t>
            </a:r>
            <a:r>
              <a:rPr lang="en-US" sz="3600" dirty="0" err="1">
                <a:solidFill>
                  <a:schemeClr val="tx1">
                    <a:lumMod val="85000"/>
                    <a:lumOff val="15000"/>
                  </a:schemeClr>
                </a:solidFill>
              </a:rPr>
              <a:t>arti</a:t>
            </a:r>
            <a:r>
              <a:rPr lang="en-US" sz="3600" dirty="0">
                <a:solidFill>
                  <a:schemeClr val="tx1">
                    <a:lumMod val="85000"/>
                    <a:lumOff val="15000"/>
                  </a:schemeClr>
                </a:solidFill>
              </a:rPr>
              <a:t>, </a:t>
            </a:r>
            <a:r>
              <a:rPr lang="en-US" sz="3600" dirty="0" err="1">
                <a:solidFill>
                  <a:schemeClr val="tx1">
                    <a:lumMod val="85000"/>
                    <a:lumOff val="15000"/>
                  </a:schemeClr>
                </a:solidFill>
              </a:rPr>
              <a:t>bisa</a:t>
            </a:r>
            <a:r>
              <a:rPr lang="en-US" sz="3600" dirty="0">
                <a:solidFill>
                  <a:schemeClr val="tx1">
                    <a:lumMod val="85000"/>
                    <a:lumOff val="15000"/>
                  </a:schemeClr>
                </a:solidFill>
              </a:rPr>
              <a:t> </a:t>
            </a:r>
            <a:r>
              <a:rPr lang="en-US" sz="3600" dirty="0" err="1">
                <a:solidFill>
                  <a:schemeClr val="tx1">
                    <a:lumMod val="85000"/>
                    <a:lumOff val="15000"/>
                  </a:schemeClr>
                </a:solidFill>
              </a:rPr>
              <a:t>juga</a:t>
            </a:r>
            <a:r>
              <a:rPr lang="en-US" sz="3600" dirty="0">
                <a:solidFill>
                  <a:schemeClr val="tx1">
                    <a:lumMod val="85000"/>
                    <a:lumOff val="15000"/>
                  </a:schemeClr>
                </a:solidFill>
              </a:rPr>
              <a:t> </a:t>
            </a:r>
            <a:r>
              <a:rPr lang="en-US" sz="3600" dirty="0" err="1">
                <a:solidFill>
                  <a:schemeClr val="tx1">
                    <a:lumMod val="85000"/>
                    <a:lumOff val="15000"/>
                  </a:schemeClr>
                </a:solidFill>
              </a:rPr>
              <a:t>dimaknai</a:t>
            </a:r>
            <a:r>
              <a:rPr lang="en-US" sz="3600" dirty="0">
                <a:solidFill>
                  <a:schemeClr val="tx1">
                    <a:lumMod val="85000"/>
                    <a:lumOff val="15000"/>
                  </a:schemeClr>
                </a:solidFill>
              </a:rPr>
              <a:t> kata, </a:t>
            </a:r>
            <a:r>
              <a:rPr lang="en-US" sz="3600" dirty="0" err="1">
                <a:solidFill>
                  <a:schemeClr val="tx1">
                    <a:lumMod val="85000"/>
                    <a:lumOff val="15000"/>
                  </a:schemeClr>
                </a:solidFill>
              </a:rPr>
              <a:t>frasa</a:t>
            </a:r>
            <a:r>
              <a:rPr lang="en-US" sz="3600" dirty="0">
                <a:solidFill>
                  <a:schemeClr val="tx1">
                    <a:lumMod val="85000"/>
                    <a:lumOff val="15000"/>
                  </a:schemeClr>
                </a:solidFill>
              </a:rPr>
              <a:t>, </a:t>
            </a:r>
            <a:r>
              <a:rPr lang="en-US" sz="3600" dirty="0" err="1">
                <a:solidFill>
                  <a:schemeClr val="tx1">
                    <a:lumMod val="85000"/>
                    <a:lumOff val="15000"/>
                  </a:schemeClr>
                </a:solidFill>
              </a:rPr>
              <a:t>atau</a:t>
            </a:r>
            <a:r>
              <a:rPr lang="en-US" sz="3600" dirty="0">
                <a:solidFill>
                  <a:schemeClr val="tx1">
                    <a:lumMod val="85000"/>
                    <a:lumOff val="15000"/>
                  </a:schemeClr>
                </a:solidFill>
              </a:rPr>
              <a:t> </a:t>
            </a:r>
            <a:r>
              <a:rPr lang="en-US" sz="3600" dirty="0" err="1">
                <a:solidFill>
                  <a:schemeClr val="tx1">
                    <a:lumMod val="85000"/>
                    <a:lumOff val="15000"/>
                  </a:schemeClr>
                </a:solidFill>
              </a:rPr>
              <a:t>kalimat</a:t>
            </a:r>
            <a:r>
              <a:rPr lang="en-US" sz="3600" dirty="0">
                <a:solidFill>
                  <a:schemeClr val="tx1">
                    <a:lumMod val="85000"/>
                    <a:lumOff val="15000"/>
                  </a:schemeClr>
                </a:solidFill>
              </a:rPr>
              <a:t> yang </a:t>
            </a:r>
            <a:r>
              <a:rPr lang="en-US" sz="3600" dirty="0" err="1">
                <a:solidFill>
                  <a:schemeClr val="tx1">
                    <a:lumMod val="85000"/>
                    <a:lumOff val="15000"/>
                  </a:schemeClr>
                </a:solidFill>
              </a:rPr>
              <a:t>mengungkapkan</a:t>
            </a:r>
            <a:r>
              <a:rPr lang="en-US" sz="3600" dirty="0">
                <a:solidFill>
                  <a:schemeClr val="tx1">
                    <a:lumMod val="85000"/>
                    <a:lumOff val="15000"/>
                  </a:schemeClr>
                </a:solidFill>
              </a:rPr>
              <a:t> </a:t>
            </a:r>
            <a:r>
              <a:rPr lang="en-US" sz="3600" dirty="0" err="1">
                <a:solidFill>
                  <a:schemeClr val="tx1">
                    <a:lumMod val="85000"/>
                    <a:lumOff val="15000"/>
                  </a:schemeClr>
                </a:solidFill>
              </a:rPr>
              <a:t>makna</a:t>
            </a:r>
            <a:r>
              <a:rPr lang="en-US" sz="3600" dirty="0">
                <a:solidFill>
                  <a:schemeClr val="tx1">
                    <a:lumMod val="85000"/>
                    <a:lumOff val="15000"/>
                  </a:schemeClr>
                </a:solidFill>
              </a:rPr>
              <a:t>, </a:t>
            </a:r>
            <a:r>
              <a:rPr lang="en-US" sz="3600" dirty="0" err="1">
                <a:solidFill>
                  <a:schemeClr val="tx1">
                    <a:lumMod val="85000"/>
                    <a:lumOff val="15000"/>
                  </a:schemeClr>
                </a:solidFill>
              </a:rPr>
              <a:t>keterangan</a:t>
            </a:r>
            <a:r>
              <a:rPr lang="en-US" sz="3600" dirty="0">
                <a:solidFill>
                  <a:schemeClr val="tx1">
                    <a:lumMod val="85000"/>
                    <a:lumOff val="15000"/>
                  </a:schemeClr>
                </a:solidFill>
              </a:rPr>
              <a:t>, </a:t>
            </a:r>
            <a:r>
              <a:rPr lang="en-US" sz="3600" dirty="0" err="1">
                <a:solidFill>
                  <a:schemeClr val="tx1">
                    <a:lumMod val="85000"/>
                    <a:lumOff val="15000"/>
                  </a:schemeClr>
                </a:solidFill>
              </a:rPr>
              <a:t>atau</a:t>
            </a:r>
            <a:r>
              <a:rPr lang="en-US" sz="3600" dirty="0">
                <a:solidFill>
                  <a:schemeClr val="tx1">
                    <a:lumMod val="85000"/>
                    <a:lumOff val="15000"/>
                  </a:schemeClr>
                </a:solidFill>
              </a:rPr>
              <a:t> </a:t>
            </a:r>
            <a:r>
              <a:rPr lang="en-US" sz="3600" dirty="0" err="1">
                <a:solidFill>
                  <a:schemeClr val="tx1">
                    <a:lumMod val="85000"/>
                    <a:lumOff val="15000"/>
                  </a:schemeClr>
                </a:solidFill>
              </a:rPr>
              <a:t>ciri</a:t>
            </a:r>
            <a:r>
              <a:rPr lang="en-US" sz="3600" dirty="0">
                <a:solidFill>
                  <a:schemeClr val="tx1">
                    <a:lumMod val="85000"/>
                    <a:lumOff val="15000"/>
                  </a:schemeClr>
                </a:solidFill>
              </a:rPr>
              <a:t> </a:t>
            </a:r>
            <a:r>
              <a:rPr lang="en-US" sz="3600" dirty="0" err="1">
                <a:solidFill>
                  <a:schemeClr val="tx1">
                    <a:lumMod val="85000"/>
                    <a:lumOff val="15000"/>
                  </a:schemeClr>
                </a:solidFill>
              </a:rPr>
              <a:t>utama</a:t>
            </a:r>
            <a:r>
              <a:rPr lang="en-US" sz="3600" dirty="0">
                <a:solidFill>
                  <a:schemeClr val="tx1">
                    <a:lumMod val="85000"/>
                    <a:lumOff val="15000"/>
                  </a:schemeClr>
                </a:solidFill>
              </a:rPr>
              <a:t> </a:t>
            </a:r>
            <a:r>
              <a:rPr lang="en-US" sz="3600" dirty="0" err="1">
                <a:solidFill>
                  <a:schemeClr val="tx1">
                    <a:lumMod val="85000"/>
                    <a:lumOff val="15000"/>
                  </a:schemeClr>
                </a:solidFill>
              </a:rPr>
              <a:t>dari</a:t>
            </a:r>
            <a:r>
              <a:rPr lang="en-US" sz="3600" dirty="0">
                <a:solidFill>
                  <a:schemeClr val="tx1">
                    <a:lumMod val="85000"/>
                    <a:lumOff val="15000"/>
                  </a:schemeClr>
                </a:solidFill>
              </a:rPr>
              <a:t> orang, </a:t>
            </a:r>
            <a:r>
              <a:rPr lang="en-US" sz="3600" dirty="0" err="1">
                <a:solidFill>
                  <a:schemeClr val="tx1">
                    <a:lumMod val="85000"/>
                    <a:lumOff val="15000"/>
                  </a:schemeClr>
                </a:solidFill>
              </a:rPr>
              <a:t>benda</a:t>
            </a:r>
            <a:r>
              <a:rPr lang="en-US" sz="3600" dirty="0">
                <a:solidFill>
                  <a:schemeClr val="tx1">
                    <a:lumMod val="85000"/>
                    <a:lumOff val="15000"/>
                  </a:schemeClr>
                </a:solidFill>
              </a:rPr>
              <a:t>, proses, </a:t>
            </a:r>
            <a:r>
              <a:rPr lang="en-US" sz="3600" dirty="0" err="1">
                <a:solidFill>
                  <a:schemeClr val="tx1">
                    <a:lumMod val="85000"/>
                    <a:lumOff val="15000"/>
                  </a:schemeClr>
                </a:solidFill>
              </a:rPr>
              <a:t>atau</a:t>
            </a:r>
            <a:r>
              <a:rPr lang="en-US" sz="3600" dirty="0">
                <a:solidFill>
                  <a:schemeClr val="tx1">
                    <a:lumMod val="85000"/>
                    <a:lumOff val="15000"/>
                  </a:schemeClr>
                </a:solidFill>
              </a:rPr>
              <a:t> </a:t>
            </a:r>
            <a:r>
              <a:rPr lang="en-US" sz="3600" dirty="0" err="1">
                <a:solidFill>
                  <a:schemeClr val="tx1">
                    <a:lumMod val="85000"/>
                    <a:lumOff val="15000"/>
                  </a:schemeClr>
                </a:solidFill>
              </a:rPr>
              <a:t>aktivitas</a:t>
            </a:r>
            <a:r>
              <a:rPr lang="en-US" sz="3600" dirty="0">
                <a:solidFill>
                  <a:schemeClr val="tx1">
                    <a:lumMod val="85000"/>
                    <a:lumOff val="15000"/>
                  </a:schemeClr>
                </a:solidFill>
              </a:rPr>
              <a:t>. </a:t>
            </a:r>
            <a:r>
              <a:rPr lang="en-US" sz="3600" dirty="0" err="1">
                <a:solidFill>
                  <a:schemeClr val="tx1">
                    <a:lumMod val="85000"/>
                    <a:lumOff val="15000"/>
                  </a:schemeClr>
                </a:solidFill>
              </a:rPr>
              <a:t>Dalam</a:t>
            </a:r>
            <a:r>
              <a:rPr lang="en-US" sz="3600" dirty="0">
                <a:solidFill>
                  <a:schemeClr val="tx1">
                    <a:lumMod val="85000"/>
                    <a:lumOff val="15000"/>
                  </a:schemeClr>
                </a:solidFill>
              </a:rPr>
              <a:t> </a:t>
            </a:r>
            <a:r>
              <a:rPr lang="en-US" sz="3600" dirty="0" err="1">
                <a:solidFill>
                  <a:schemeClr val="tx1">
                    <a:lumMod val="85000"/>
                    <a:lumOff val="15000"/>
                  </a:schemeClr>
                </a:solidFill>
              </a:rPr>
              <a:t>Kamus</a:t>
            </a:r>
            <a:r>
              <a:rPr lang="en-US" sz="3600" dirty="0">
                <a:solidFill>
                  <a:schemeClr val="tx1">
                    <a:lumMod val="85000"/>
                    <a:lumOff val="15000"/>
                  </a:schemeClr>
                </a:solidFill>
              </a:rPr>
              <a:t> </a:t>
            </a:r>
            <a:r>
              <a:rPr lang="en-US" sz="3600" dirty="0" err="1">
                <a:solidFill>
                  <a:schemeClr val="tx1">
                    <a:lumMod val="85000"/>
                    <a:lumOff val="15000"/>
                  </a:schemeClr>
                </a:solidFill>
              </a:rPr>
              <a:t>Besar</a:t>
            </a:r>
            <a:r>
              <a:rPr lang="en-US" sz="3600" dirty="0">
                <a:solidFill>
                  <a:schemeClr val="tx1">
                    <a:lumMod val="85000"/>
                    <a:lumOff val="15000"/>
                  </a:schemeClr>
                </a:solidFill>
              </a:rPr>
              <a:t> </a:t>
            </a:r>
            <a:r>
              <a:rPr lang="en-US" sz="3600" dirty="0" err="1">
                <a:solidFill>
                  <a:schemeClr val="tx1">
                    <a:lumMod val="85000"/>
                    <a:lumOff val="15000"/>
                  </a:schemeClr>
                </a:solidFill>
              </a:rPr>
              <a:t>Bahasa</a:t>
            </a:r>
            <a:r>
              <a:rPr lang="en-US" sz="3600" dirty="0">
                <a:solidFill>
                  <a:schemeClr val="tx1">
                    <a:lumMod val="85000"/>
                    <a:lumOff val="15000"/>
                  </a:schemeClr>
                </a:solidFill>
              </a:rPr>
              <a:t> Indonesia, </a:t>
            </a:r>
            <a:r>
              <a:rPr lang="en-US" sz="3600" dirty="0" err="1">
                <a:solidFill>
                  <a:schemeClr val="tx1">
                    <a:lumMod val="85000"/>
                    <a:lumOff val="15000"/>
                  </a:schemeClr>
                </a:solidFill>
              </a:rPr>
              <a:t>definisi</a:t>
            </a:r>
            <a:r>
              <a:rPr lang="en-US" sz="3600" dirty="0">
                <a:solidFill>
                  <a:schemeClr val="tx1">
                    <a:lumMod val="85000"/>
                    <a:lumOff val="15000"/>
                  </a:schemeClr>
                </a:solidFill>
              </a:rPr>
              <a:t> </a:t>
            </a:r>
            <a:r>
              <a:rPr lang="en-US" sz="3600" dirty="0" err="1">
                <a:solidFill>
                  <a:schemeClr val="tx1">
                    <a:lumMod val="85000"/>
                    <a:lumOff val="15000"/>
                  </a:schemeClr>
                </a:solidFill>
              </a:rPr>
              <a:t>ialah</a:t>
            </a:r>
            <a:r>
              <a:rPr lang="en-US" sz="3600" dirty="0">
                <a:solidFill>
                  <a:schemeClr val="tx1">
                    <a:lumMod val="85000"/>
                    <a:lumOff val="15000"/>
                  </a:schemeClr>
                </a:solidFill>
              </a:rPr>
              <a:t> </a:t>
            </a:r>
            <a:r>
              <a:rPr lang="en-US" sz="3600" dirty="0" err="1">
                <a:solidFill>
                  <a:schemeClr val="tx1">
                    <a:lumMod val="85000"/>
                    <a:lumOff val="15000"/>
                  </a:schemeClr>
                </a:solidFill>
              </a:rPr>
              <a:t>rumusan</a:t>
            </a:r>
            <a:r>
              <a:rPr lang="en-US" sz="3600" dirty="0">
                <a:solidFill>
                  <a:schemeClr val="tx1">
                    <a:lumMod val="85000"/>
                    <a:lumOff val="15000"/>
                  </a:schemeClr>
                </a:solidFill>
              </a:rPr>
              <a:t> </a:t>
            </a:r>
            <a:r>
              <a:rPr lang="en-US" sz="3600" dirty="0" err="1">
                <a:solidFill>
                  <a:schemeClr val="tx1">
                    <a:lumMod val="85000"/>
                    <a:lumOff val="15000"/>
                  </a:schemeClr>
                </a:solidFill>
              </a:rPr>
              <a:t>tentang</a:t>
            </a:r>
            <a:r>
              <a:rPr lang="en-US" sz="3600" dirty="0">
                <a:solidFill>
                  <a:schemeClr val="tx1">
                    <a:lumMod val="85000"/>
                    <a:lumOff val="15000"/>
                  </a:schemeClr>
                </a:solidFill>
              </a:rPr>
              <a:t> </a:t>
            </a:r>
            <a:r>
              <a:rPr lang="en-US" sz="3600" dirty="0" err="1">
                <a:solidFill>
                  <a:schemeClr val="tx1">
                    <a:lumMod val="85000"/>
                    <a:lumOff val="15000"/>
                  </a:schemeClr>
                </a:solidFill>
              </a:rPr>
              <a:t>ruang</a:t>
            </a:r>
            <a:r>
              <a:rPr lang="en-US" sz="3600" dirty="0">
                <a:solidFill>
                  <a:schemeClr val="tx1">
                    <a:lumMod val="85000"/>
                    <a:lumOff val="15000"/>
                  </a:schemeClr>
                </a:solidFill>
              </a:rPr>
              <a:t> </a:t>
            </a:r>
            <a:r>
              <a:rPr lang="en-US" sz="3600" dirty="0" err="1">
                <a:solidFill>
                  <a:schemeClr val="tx1">
                    <a:lumMod val="85000"/>
                    <a:lumOff val="15000"/>
                  </a:schemeClr>
                </a:solidFill>
              </a:rPr>
              <a:t>lingkup</a:t>
            </a:r>
            <a:r>
              <a:rPr lang="en-US" sz="3600" dirty="0">
                <a:solidFill>
                  <a:schemeClr val="tx1">
                    <a:lumMod val="85000"/>
                    <a:lumOff val="15000"/>
                  </a:schemeClr>
                </a:solidFill>
              </a:rPr>
              <a:t> </a:t>
            </a:r>
            <a:r>
              <a:rPr lang="en-US" sz="3600" dirty="0" err="1">
                <a:solidFill>
                  <a:schemeClr val="tx1">
                    <a:lumMod val="85000"/>
                    <a:lumOff val="15000"/>
                  </a:schemeClr>
                </a:solidFill>
              </a:rPr>
              <a:t>dan</a:t>
            </a:r>
            <a:r>
              <a:rPr lang="en-US" sz="3600" dirty="0">
                <a:solidFill>
                  <a:schemeClr val="tx1">
                    <a:lumMod val="85000"/>
                    <a:lumOff val="15000"/>
                  </a:schemeClr>
                </a:solidFill>
              </a:rPr>
              <a:t> </a:t>
            </a:r>
            <a:r>
              <a:rPr lang="en-US" sz="3600" dirty="0" err="1">
                <a:solidFill>
                  <a:schemeClr val="tx1">
                    <a:lumMod val="85000"/>
                    <a:lumOff val="15000"/>
                  </a:schemeClr>
                </a:solidFill>
              </a:rPr>
              <a:t>ciri-ciri</a:t>
            </a:r>
            <a:r>
              <a:rPr lang="en-US" sz="3600" dirty="0">
                <a:solidFill>
                  <a:schemeClr val="tx1">
                    <a:lumMod val="85000"/>
                    <a:lumOff val="15000"/>
                  </a:schemeClr>
                </a:solidFill>
              </a:rPr>
              <a:t> </a:t>
            </a:r>
            <a:r>
              <a:rPr lang="en-US" sz="3600" dirty="0" err="1">
                <a:solidFill>
                  <a:schemeClr val="tx1">
                    <a:lumMod val="85000"/>
                    <a:lumOff val="15000"/>
                  </a:schemeClr>
                </a:solidFill>
              </a:rPr>
              <a:t>suatu</a:t>
            </a:r>
            <a:r>
              <a:rPr lang="en-US" sz="3600" dirty="0">
                <a:solidFill>
                  <a:schemeClr val="tx1">
                    <a:lumMod val="85000"/>
                    <a:lumOff val="15000"/>
                  </a:schemeClr>
                </a:solidFill>
              </a:rPr>
              <a:t> </a:t>
            </a:r>
            <a:r>
              <a:rPr lang="en-US" sz="3600" dirty="0" err="1">
                <a:solidFill>
                  <a:schemeClr val="tx1">
                    <a:lumMod val="85000"/>
                    <a:lumOff val="15000"/>
                  </a:schemeClr>
                </a:solidFill>
              </a:rPr>
              <a:t>konsep</a:t>
            </a:r>
            <a:r>
              <a:rPr lang="en-US" sz="3600" dirty="0">
                <a:solidFill>
                  <a:schemeClr val="tx1">
                    <a:lumMod val="85000"/>
                    <a:lumOff val="15000"/>
                  </a:schemeClr>
                </a:solidFill>
              </a:rPr>
              <a:t> yang </a:t>
            </a:r>
            <a:r>
              <a:rPr lang="en-US" sz="3600" dirty="0" err="1">
                <a:solidFill>
                  <a:schemeClr val="tx1">
                    <a:lumMod val="85000"/>
                    <a:lumOff val="15000"/>
                  </a:schemeClr>
                </a:solidFill>
              </a:rPr>
              <a:t>menjadi</a:t>
            </a:r>
            <a:r>
              <a:rPr lang="en-US" sz="3600" dirty="0">
                <a:solidFill>
                  <a:schemeClr val="tx1">
                    <a:lumMod val="85000"/>
                    <a:lumOff val="15000"/>
                  </a:schemeClr>
                </a:solidFill>
              </a:rPr>
              <a:t> </a:t>
            </a:r>
            <a:r>
              <a:rPr lang="en-US" sz="3600" dirty="0" err="1">
                <a:solidFill>
                  <a:schemeClr val="tx1">
                    <a:lumMod val="85000"/>
                    <a:lumOff val="15000"/>
                  </a:schemeClr>
                </a:solidFill>
              </a:rPr>
              <a:t>pokok</a:t>
            </a:r>
            <a:r>
              <a:rPr lang="en-US" sz="3600" dirty="0">
                <a:solidFill>
                  <a:schemeClr val="tx1">
                    <a:lumMod val="85000"/>
                    <a:lumOff val="15000"/>
                  </a:schemeClr>
                </a:solidFill>
              </a:rPr>
              <a:t> </a:t>
            </a:r>
            <a:r>
              <a:rPr lang="en-US" sz="3600" dirty="0" err="1">
                <a:solidFill>
                  <a:schemeClr val="tx1">
                    <a:lumMod val="85000"/>
                    <a:lumOff val="15000"/>
                  </a:schemeClr>
                </a:solidFill>
              </a:rPr>
              <a:t>pembicaraan</a:t>
            </a:r>
            <a:r>
              <a:rPr lang="en-US" sz="3600" dirty="0">
                <a:solidFill>
                  <a:schemeClr val="tx1">
                    <a:lumMod val="85000"/>
                    <a:lumOff val="15000"/>
                  </a:schemeClr>
                </a:solidFill>
              </a:rPr>
              <a:t> </a:t>
            </a:r>
            <a:r>
              <a:rPr lang="en-US" sz="3600" dirty="0" err="1">
                <a:solidFill>
                  <a:schemeClr val="tx1">
                    <a:lumMod val="85000"/>
                    <a:lumOff val="15000"/>
                  </a:schemeClr>
                </a:solidFill>
              </a:rPr>
              <a:t>atau</a:t>
            </a:r>
            <a:r>
              <a:rPr lang="en-US" sz="3600" dirty="0">
                <a:solidFill>
                  <a:schemeClr val="tx1">
                    <a:lumMod val="85000"/>
                    <a:lumOff val="15000"/>
                  </a:schemeClr>
                </a:solidFill>
              </a:rPr>
              <a:t> </a:t>
            </a:r>
            <a:r>
              <a:rPr lang="en-US" sz="3600" dirty="0" err="1">
                <a:solidFill>
                  <a:schemeClr val="tx1">
                    <a:lumMod val="85000"/>
                    <a:lumOff val="15000"/>
                  </a:schemeClr>
                </a:solidFill>
              </a:rPr>
              <a:t>studi</a:t>
            </a:r>
            <a:r>
              <a:rPr lang="en-US" sz="3600" dirty="0">
                <a:solidFill>
                  <a:schemeClr val="tx1">
                    <a:lumMod val="85000"/>
                    <a:lumOff val="15000"/>
                  </a:schemeClr>
                </a:solidFill>
              </a:rPr>
              <a:t>.</a:t>
            </a:r>
          </a:p>
        </p:txBody>
      </p:sp>
      <p:sp>
        <p:nvSpPr>
          <p:cNvPr id="5" name="Title 4"/>
          <p:cNvSpPr>
            <a:spLocks noGrp="1"/>
          </p:cNvSpPr>
          <p:nvPr>
            <p:ph type="title"/>
          </p:nvPr>
        </p:nvSpPr>
        <p:spPr>
          <a:xfrm>
            <a:off x="666750" y="204978"/>
            <a:ext cx="10972800" cy="1252728"/>
          </a:xfrm>
        </p:spPr>
        <p:txBody>
          <a:bodyPr/>
          <a:lstStyle/>
          <a:p>
            <a:r>
              <a:rPr lang="en-US" dirty="0" smtClean="0">
                <a:solidFill>
                  <a:schemeClr val="tx2">
                    <a:lumMod val="75000"/>
                  </a:schemeClr>
                </a:solidFill>
              </a:rPr>
              <a:t>DEFINISI</a:t>
            </a:r>
            <a:endParaRPr lang="en-US" dirty="0">
              <a:solidFill>
                <a:schemeClr val="tx2">
                  <a:lumMod val="75000"/>
                </a:schemeClr>
              </a:solidFill>
            </a:endParaRPr>
          </a:p>
        </p:txBody>
      </p:sp>
    </p:spTree>
    <p:extLst>
      <p:ext uri="{BB962C8B-B14F-4D97-AF65-F5344CB8AC3E}">
        <p14:creationId xmlns:p14="http://schemas.microsoft.com/office/powerpoint/2010/main" val="3458759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145</TotalTime>
  <Words>708</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Waveform</vt:lpstr>
      <vt:lpstr>BAHASA INDONESIA</vt:lpstr>
      <vt:lpstr>Latar Belakang Masalah</vt:lpstr>
      <vt:lpstr>Pembentukan kata</vt:lpstr>
      <vt:lpstr>Kesalahan Pembentukan dan Pemilihan Kata</vt:lpstr>
      <vt:lpstr>Kesalahan Pembentukan dan Pemilihan Kata</vt:lpstr>
      <vt:lpstr>Kesalahan pembentukan dan pemilihan kata</vt:lpstr>
      <vt:lpstr>Kesalahan Pembentukan dan Pemilihan Kata</vt:lpstr>
      <vt:lpstr>Kesalahan Pembentukan dan Pemilihan Kata</vt:lpstr>
      <vt:lpstr>DEFINISI</vt:lpstr>
      <vt:lpstr>Ciri-ciri definisi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BAHASA INDONESIA</dc:title>
  <dc:creator>dnd9596@gmail.com</dc:creator>
  <cp:lastModifiedBy>ALPHA TECH</cp:lastModifiedBy>
  <cp:revision>20</cp:revision>
  <dcterms:created xsi:type="dcterms:W3CDTF">2022-09-17T02:06:08Z</dcterms:created>
  <dcterms:modified xsi:type="dcterms:W3CDTF">2022-09-19T15:21:01Z</dcterms:modified>
</cp:coreProperties>
</file>