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5"/>
  </p:notesMasterIdLst>
  <p:handoutMasterIdLst>
    <p:handoutMasterId r:id="rId26"/>
  </p:handoutMasterIdLst>
  <p:sldIdLst>
    <p:sldId id="310" r:id="rId2"/>
    <p:sldId id="315" r:id="rId3"/>
    <p:sldId id="312" r:id="rId4"/>
    <p:sldId id="331" r:id="rId5"/>
    <p:sldId id="324" r:id="rId6"/>
    <p:sldId id="323" r:id="rId7"/>
    <p:sldId id="313" r:id="rId8"/>
    <p:sldId id="317" r:id="rId9"/>
    <p:sldId id="319" r:id="rId10"/>
    <p:sldId id="318" r:id="rId11"/>
    <p:sldId id="320" r:id="rId12"/>
    <p:sldId id="314" r:id="rId13"/>
    <p:sldId id="325" r:id="rId14"/>
    <p:sldId id="330" r:id="rId15"/>
    <p:sldId id="326" r:id="rId16"/>
    <p:sldId id="327" r:id="rId17"/>
    <p:sldId id="328" r:id="rId18"/>
    <p:sldId id="332" r:id="rId19"/>
    <p:sldId id="316" r:id="rId20"/>
    <p:sldId id="321" r:id="rId21"/>
    <p:sldId id="322" r:id="rId22"/>
    <p:sldId id="333" r:id="rId23"/>
    <p:sldId id="311" r:id="rId2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Nunito Light" pitchFamily="2" charset="0"/>
      <p:regular r:id="rId32"/>
      <p:italic r:id="rId33"/>
    </p:embeddedFont>
    <p:embeddedFont>
      <p:font typeface="Poppins" panose="00000500000000000000" pitchFamily="2" charset="0"/>
      <p:regular r:id="rId34"/>
      <p:bold r:id="rId35"/>
      <p:italic r:id="rId36"/>
      <p:boldItalic r:id="rId37"/>
    </p:embeddedFont>
    <p:embeddedFont>
      <p:font typeface="Poppins SemiBold" panose="000007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5D4D5E6-F9CD-4179-9E55-3A337A2B2CBE}">
          <p14:sldIdLst>
            <p14:sldId id="310"/>
            <p14:sldId id="315"/>
            <p14:sldId id="312"/>
            <p14:sldId id="331"/>
            <p14:sldId id="324"/>
            <p14:sldId id="323"/>
            <p14:sldId id="313"/>
            <p14:sldId id="317"/>
            <p14:sldId id="319"/>
            <p14:sldId id="318"/>
            <p14:sldId id="320"/>
            <p14:sldId id="314"/>
            <p14:sldId id="325"/>
            <p14:sldId id="330"/>
            <p14:sldId id="326"/>
            <p14:sldId id="327"/>
            <p14:sldId id="328"/>
            <p14:sldId id="332"/>
            <p14:sldId id="316"/>
            <p14:sldId id="321"/>
            <p14:sldId id="322"/>
            <p14:sldId id="333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9E6EA0-8D9E-4474-946F-36E408C0BE37}">
  <a:tblStyle styleId="{FA9E6EA0-8D9E-4474-946F-36E408C0BE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68702" autoAdjust="0"/>
  </p:normalViewPr>
  <p:slideViewPr>
    <p:cSldViewPr snapToGrid="0">
      <p:cViewPr varScale="1">
        <p:scale>
          <a:sx n="103" d="100"/>
          <a:sy n="103" d="100"/>
        </p:scale>
        <p:origin x="19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e Quesada" userId="a720dbeda0e717a3" providerId="LiveId" clId="{DB996793-6330-4DA9-AD80-799534429503}"/>
    <pc:docChg chg="undo custSel addSld modSld modSection">
      <pc:chgData name="Rene Quesada" userId="a720dbeda0e717a3" providerId="LiveId" clId="{DB996793-6330-4DA9-AD80-799534429503}" dt="2022-11-08T02:17:43.942" v="1510" actId="20577"/>
      <pc:docMkLst>
        <pc:docMk/>
      </pc:docMkLst>
      <pc:sldChg chg="modSp mod">
        <pc:chgData name="Rene Quesada" userId="a720dbeda0e717a3" providerId="LiveId" clId="{DB996793-6330-4DA9-AD80-799534429503}" dt="2022-11-07T00:34:28.771" v="1" actId="14100"/>
        <pc:sldMkLst>
          <pc:docMk/>
          <pc:sldMk cId="310834885" sldId="313"/>
        </pc:sldMkLst>
        <pc:spChg chg="mod">
          <ac:chgData name="Rene Quesada" userId="a720dbeda0e717a3" providerId="LiveId" clId="{DB996793-6330-4DA9-AD80-799534429503}" dt="2022-11-07T00:34:28.771" v="1" actId="14100"/>
          <ac:spMkLst>
            <pc:docMk/>
            <pc:sldMk cId="310834885" sldId="313"/>
            <ac:spMk id="4" creationId="{6A31F6A2-5C12-5B51-1E31-2AABEA3C08DE}"/>
          </ac:spMkLst>
        </pc:spChg>
      </pc:sldChg>
      <pc:sldChg chg="modNotesTx">
        <pc:chgData name="Rene Quesada" userId="a720dbeda0e717a3" providerId="LiveId" clId="{DB996793-6330-4DA9-AD80-799534429503}" dt="2022-11-08T02:17:43.942" v="1510" actId="20577"/>
        <pc:sldMkLst>
          <pc:docMk/>
          <pc:sldMk cId="3417059341" sldId="323"/>
        </pc:sldMkLst>
      </pc:sldChg>
      <pc:sldChg chg="addSp delSp modSp new mod modClrScheme chgLayout modNotesTx">
        <pc:chgData name="Rene Quesada" userId="a720dbeda0e717a3" providerId="LiveId" clId="{DB996793-6330-4DA9-AD80-799534429503}" dt="2022-11-08T02:15:25.249" v="1457" actId="20577"/>
        <pc:sldMkLst>
          <pc:docMk/>
          <pc:sldMk cId="2267184705" sldId="324"/>
        </pc:sldMkLst>
        <pc:spChg chg="del mod ord">
          <ac:chgData name="Rene Quesada" userId="a720dbeda0e717a3" providerId="LiveId" clId="{DB996793-6330-4DA9-AD80-799534429503}" dt="2022-11-08T01:43:10.377" v="4" actId="700"/>
          <ac:spMkLst>
            <pc:docMk/>
            <pc:sldMk cId="2267184705" sldId="324"/>
            <ac:spMk id="2" creationId="{1EF4CCE7-3434-1882-307F-71FB84BB99C1}"/>
          </ac:spMkLst>
        </pc:spChg>
        <pc:spChg chg="del">
          <ac:chgData name="Rene Quesada" userId="a720dbeda0e717a3" providerId="LiveId" clId="{DB996793-6330-4DA9-AD80-799534429503}" dt="2022-11-08T01:43:10.377" v="4" actId="700"/>
          <ac:spMkLst>
            <pc:docMk/>
            <pc:sldMk cId="2267184705" sldId="324"/>
            <ac:spMk id="3" creationId="{2F5FCD7E-190A-666D-3E1A-82AEB9F2B14A}"/>
          </ac:spMkLst>
        </pc:spChg>
        <pc:spChg chg="del">
          <ac:chgData name="Rene Quesada" userId="a720dbeda0e717a3" providerId="LiveId" clId="{DB996793-6330-4DA9-AD80-799534429503}" dt="2022-11-08T01:43:10.377" v="4" actId="700"/>
          <ac:spMkLst>
            <pc:docMk/>
            <pc:sldMk cId="2267184705" sldId="324"/>
            <ac:spMk id="4" creationId="{51296743-8D7D-2DC4-05B5-D0E8540CF7F1}"/>
          </ac:spMkLst>
        </pc:spChg>
        <pc:spChg chg="add mod ord">
          <ac:chgData name="Rene Quesada" userId="a720dbeda0e717a3" providerId="LiveId" clId="{DB996793-6330-4DA9-AD80-799534429503}" dt="2022-11-08T01:45:27.711" v="44" actId="20577"/>
          <ac:spMkLst>
            <pc:docMk/>
            <pc:sldMk cId="2267184705" sldId="324"/>
            <ac:spMk id="7" creationId="{6B400EC7-5210-E4C3-11D7-0FF71396D08E}"/>
          </ac:spMkLst>
        </pc:spChg>
        <pc:spChg chg="add mod">
          <ac:chgData name="Rene Quesada" userId="a720dbeda0e717a3" providerId="LiveId" clId="{DB996793-6330-4DA9-AD80-799534429503}" dt="2022-11-08T01:46:43.347" v="63" actId="1076"/>
          <ac:spMkLst>
            <pc:docMk/>
            <pc:sldMk cId="2267184705" sldId="324"/>
            <ac:spMk id="12" creationId="{24D06CD9-7F3D-FF43-1347-A293F6768B81}"/>
          </ac:spMkLst>
        </pc:spChg>
        <pc:spChg chg="add mod">
          <ac:chgData name="Rene Quesada" userId="a720dbeda0e717a3" providerId="LiveId" clId="{DB996793-6330-4DA9-AD80-799534429503}" dt="2022-11-08T02:01:09.706" v="865" actId="1076"/>
          <ac:spMkLst>
            <pc:docMk/>
            <pc:sldMk cId="2267184705" sldId="324"/>
            <ac:spMk id="13" creationId="{6DA27F80-EDE2-7727-4FC6-9A2BF61810C0}"/>
          </ac:spMkLst>
        </pc:spChg>
        <pc:spChg chg="add mod">
          <ac:chgData name="Rene Quesada" userId="a720dbeda0e717a3" providerId="LiveId" clId="{DB996793-6330-4DA9-AD80-799534429503}" dt="2022-11-08T02:01:06.251" v="864" actId="1076"/>
          <ac:spMkLst>
            <pc:docMk/>
            <pc:sldMk cId="2267184705" sldId="324"/>
            <ac:spMk id="15" creationId="{D122E60F-9006-95B7-AC17-211CE5514BCA}"/>
          </ac:spMkLst>
        </pc:spChg>
        <pc:spChg chg="add mod">
          <ac:chgData name="Rene Quesada" userId="a720dbeda0e717a3" providerId="LiveId" clId="{DB996793-6330-4DA9-AD80-799534429503}" dt="2022-11-08T01:49:32.806" v="124" actId="20577"/>
          <ac:spMkLst>
            <pc:docMk/>
            <pc:sldMk cId="2267184705" sldId="324"/>
            <ac:spMk id="18" creationId="{10B051DA-19DF-14FD-1B59-2B1471ABB95C}"/>
          </ac:spMkLst>
        </pc:spChg>
        <pc:spChg chg="add mod">
          <ac:chgData name="Rene Quesada" userId="a720dbeda0e717a3" providerId="LiveId" clId="{DB996793-6330-4DA9-AD80-799534429503}" dt="2022-11-08T02:01:06.251" v="864" actId="1076"/>
          <ac:spMkLst>
            <pc:docMk/>
            <pc:sldMk cId="2267184705" sldId="324"/>
            <ac:spMk id="38" creationId="{48FEB6A8-816B-778B-F889-E67C702CE6A3}"/>
          </ac:spMkLst>
        </pc:spChg>
        <pc:spChg chg="add mod">
          <ac:chgData name="Rene Quesada" userId="a720dbeda0e717a3" providerId="LiveId" clId="{DB996793-6330-4DA9-AD80-799534429503}" dt="2022-11-08T02:02:35.676" v="888" actId="20577"/>
          <ac:spMkLst>
            <pc:docMk/>
            <pc:sldMk cId="2267184705" sldId="324"/>
            <ac:spMk id="58" creationId="{D69B247D-D1CC-5846-8A1C-ABC3BE1769D3}"/>
          </ac:spMkLst>
        </pc:spChg>
        <pc:spChg chg="add mod">
          <ac:chgData name="Rene Quesada" userId="a720dbeda0e717a3" providerId="LiveId" clId="{DB996793-6330-4DA9-AD80-799534429503}" dt="2022-11-08T02:07:26.338" v="1097" actId="20577"/>
          <ac:spMkLst>
            <pc:docMk/>
            <pc:sldMk cId="2267184705" sldId="324"/>
            <ac:spMk id="70" creationId="{43E45AC1-219C-48E4-7B0E-DD9E3CE20A09}"/>
          </ac:spMkLst>
        </pc:spChg>
        <pc:picChg chg="add mod">
          <ac:chgData name="Rene Quesada" userId="a720dbeda0e717a3" providerId="LiveId" clId="{DB996793-6330-4DA9-AD80-799534429503}" dt="2022-11-08T02:01:13.354" v="867" actId="1076"/>
          <ac:picMkLst>
            <pc:docMk/>
            <pc:sldMk cId="2267184705" sldId="324"/>
            <ac:picMk id="6" creationId="{4DD6A609-00CA-D105-9684-8190CDA19B34}"/>
          </ac:picMkLst>
        </pc:picChg>
        <pc:picChg chg="add del mod">
          <ac:chgData name="Rene Quesada" userId="a720dbeda0e717a3" providerId="LiveId" clId="{DB996793-6330-4DA9-AD80-799534429503}" dt="2022-11-08T01:43:27.590" v="8" actId="478"/>
          <ac:picMkLst>
            <pc:docMk/>
            <pc:sldMk cId="2267184705" sldId="324"/>
            <ac:picMk id="9" creationId="{4A5E0927-BDCA-1A71-55C5-E4239B72B48A}"/>
          </ac:picMkLst>
        </pc:picChg>
        <pc:picChg chg="add mod">
          <ac:chgData name="Rene Quesada" userId="a720dbeda0e717a3" providerId="LiveId" clId="{DB996793-6330-4DA9-AD80-799534429503}" dt="2022-11-08T01:46:40.852" v="62" actId="1076"/>
          <ac:picMkLst>
            <pc:docMk/>
            <pc:sldMk cId="2267184705" sldId="324"/>
            <ac:picMk id="11" creationId="{CBEC666E-6D0C-45CA-9E6D-F45DF195DE4E}"/>
          </ac:picMkLst>
        </pc:picChg>
        <pc:picChg chg="add mod">
          <ac:chgData name="Rene Quesada" userId="a720dbeda0e717a3" providerId="LiveId" clId="{DB996793-6330-4DA9-AD80-799534429503}" dt="2022-11-08T02:01:06.251" v="864" actId="1076"/>
          <ac:picMkLst>
            <pc:docMk/>
            <pc:sldMk cId="2267184705" sldId="324"/>
            <ac:picMk id="14" creationId="{AB15902C-6A31-E542-09D6-962CF9628D30}"/>
          </ac:picMkLst>
        </pc:picChg>
        <pc:picChg chg="add mod">
          <ac:chgData name="Rene Quesada" userId="a720dbeda0e717a3" providerId="LiveId" clId="{DB996793-6330-4DA9-AD80-799534429503}" dt="2022-11-08T01:49:18.934" v="89" actId="1076"/>
          <ac:picMkLst>
            <pc:docMk/>
            <pc:sldMk cId="2267184705" sldId="324"/>
            <ac:picMk id="17" creationId="{AA99CEA6-8E5B-066C-B658-C4D66BFAE9C9}"/>
          </ac:picMkLst>
        </pc:picChg>
        <pc:picChg chg="add mod">
          <ac:chgData name="Rene Quesada" userId="a720dbeda0e717a3" providerId="LiveId" clId="{DB996793-6330-4DA9-AD80-799534429503}" dt="2022-11-08T02:01:06.251" v="864" actId="1076"/>
          <ac:picMkLst>
            <pc:docMk/>
            <pc:sldMk cId="2267184705" sldId="324"/>
            <ac:picMk id="32" creationId="{10595DC3-10CE-D5B7-DFE2-D10B5328B0EE}"/>
          </ac:picMkLst>
        </pc:picChg>
        <pc:picChg chg="add mod">
          <ac:chgData name="Rene Quesada" userId="a720dbeda0e717a3" providerId="LiveId" clId="{DB996793-6330-4DA9-AD80-799534429503}" dt="2022-11-08T02:01:06.251" v="864" actId="1076"/>
          <ac:picMkLst>
            <pc:docMk/>
            <pc:sldMk cId="2267184705" sldId="324"/>
            <ac:picMk id="34" creationId="{8AD8B69E-2D09-16B4-AB68-D3A5AB95D54F}"/>
          </ac:picMkLst>
        </pc:picChg>
        <pc:picChg chg="add mod">
          <ac:chgData name="Rene Quesada" userId="a720dbeda0e717a3" providerId="LiveId" clId="{DB996793-6330-4DA9-AD80-799534429503}" dt="2022-11-08T02:01:30.296" v="876" actId="1076"/>
          <ac:picMkLst>
            <pc:docMk/>
            <pc:sldMk cId="2267184705" sldId="324"/>
            <ac:picMk id="43" creationId="{7ED53AC3-0951-1B57-9644-B9F1494189BE}"/>
          </ac:picMkLst>
        </pc:picChg>
        <pc:picChg chg="add mod">
          <ac:chgData name="Rene Quesada" userId="a720dbeda0e717a3" providerId="LiveId" clId="{DB996793-6330-4DA9-AD80-799534429503}" dt="2022-11-08T02:02:19.469" v="882" actId="1076"/>
          <ac:picMkLst>
            <pc:docMk/>
            <pc:sldMk cId="2267184705" sldId="324"/>
            <ac:picMk id="44" creationId="{24AD633D-4D0F-81A6-D3D4-B4D784833B81}"/>
          </ac:picMkLst>
        </pc:picChg>
        <pc:picChg chg="add mod">
          <ac:chgData name="Rene Quesada" userId="a720dbeda0e717a3" providerId="LiveId" clId="{DB996793-6330-4DA9-AD80-799534429503}" dt="2022-11-08T02:09:17.084" v="1225" actId="14100"/>
          <ac:picMkLst>
            <pc:docMk/>
            <pc:sldMk cId="2267184705" sldId="324"/>
            <ac:picMk id="64" creationId="{7379D81B-F798-6358-64BF-EB806A8B24AC}"/>
          </ac:picMkLst>
        </pc:picChg>
        <pc:picChg chg="add mod">
          <ac:chgData name="Rene Quesada" userId="a720dbeda0e717a3" providerId="LiveId" clId="{DB996793-6330-4DA9-AD80-799534429503}" dt="2022-11-08T02:09:17.084" v="1225" actId="14100"/>
          <ac:picMkLst>
            <pc:docMk/>
            <pc:sldMk cId="2267184705" sldId="324"/>
            <ac:picMk id="65" creationId="{8F1B540E-069A-0CFB-70EE-A44B8E153CF5}"/>
          </ac:picMkLst>
        </pc:picChg>
        <pc:picChg chg="add mod">
          <ac:chgData name="Rene Quesada" userId="a720dbeda0e717a3" providerId="LiveId" clId="{DB996793-6330-4DA9-AD80-799534429503}" dt="2022-11-08T02:09:17.084" v="1225" actId="14100"/>
          <ac:picMkLst>
            <pc:docMk/>
            <pc:sldMk cId="2267184705" sldId="324"/>
            <ac:picMk id="66" creationId="{F0683BA5-D832-AA7B-92FD-6106695EE01D}"/>
          </ac:picMkLst>
        </pc:picChg>
        <pc:picChg chg="add mod">
          <ac:chgData name="Rene Quesada" userId="a720dbeda0e717a3" providerId="LiveId" clId="{DB996793-6330-4DA9-AD80-799534429503}" dt="2022-11-08T02:09:17.084" v="1225" actId="14100"/>
          <ac:picMkLst>
            <pc:docMk/>
            <pc:sldMk cId="2267184705" sldId="324"/>
            <ac:picMk id="67" creationId="{AAF036F6-5038-2967-BE06-3831B55B4BB0}"/>
          </ac:picMkLst>
        </pc:picChg>
        <pc:picChg chg="add mod">
          <ac:chgData name="Rene Quesada" userId="a720dbeda0e717a3" providerId="LiveId" clId="{DB996793-6330-4DA9-AD80-799534429503}" dt="2022-11-08T02:09:17.084" v="1225" actId="14100"/>
          <ac:picMkLst>
            <pc:docMk/>
            <pc:sldMk cId="2267184705" sldId="324"/>
            <ac:picMk id="68" creationId="{13D1E9F4-55F5-F65E-195D-BBABE8553747}"/>
          </ac:picMkLst>
        </pc:picChg>
        <pc:picChg chg="add mod">
          <ac:chgData name="Rene Quesada" userId="a720dbeda0e717a3" providerId="LiveId" clId="{DB996793-6330-4DA9-AD80-799534429503}" dt="2022-11-08T02:07:14.265" v="1089" actId="1076"/>
          <ac:picMkLst>
            <pc:docMk/>
            <pc:sldMk cId="2267184705" sldId="324"/>
            <ac:picMk id="69" creationId="{AD145EC2-64CA-3EAA-7371-6E4B4CC5D03F}"/>
          </ac:picMkLst>
        </pc:picChg>
        <pc:picChg chg="add mod">
          <ac:chgData name="Rene Quesada" userId="a720dbeda0e717a3" providerId="LiveId" clId="{DB996793-6330-4DA9-AD80-799534429503}" dt="2022-11-08T02:08:46.534" v="1218" actId="1076"/>
          <ac:picMkLst>
            <pc:docMk/>
            <pc:sldMk cId="2267184705" sldId="324"/>
            <ac:picMk id="71" creationId="{15B0AE90-F164-FF61-C446-83A0B4905501}"/>
          </ac:picMkLst>
        </pc:picChg>
        <pc:picChg chg="add mod">
          <ac:chgData name="Rene Quesada" userId="a720dbeda0e717a3" providerId="LiveId" clId="{DB996793-6330-4DA9-AD80-799534429503}" dt="2022-11-08T02:09:11.803" v="1223" actId="14100"/>
          <ac:picMkLst>
            <pc:docMk/>
            <pc:sldMk cId="2267184705" sldId="324"/>
            <ac:picMk id="75" creationId="{6B335E74-F440-3975-BBAD-6A7E670B1CB8}"/>
          </ac:picMkLst>
        </pc:picChg>
        <pc:cxnChg chg="add mod">
          <ac:chgData name="Rene Quesada" userId="a720dbeda0e717a3" providerId="LiveId" clId="{DB996793-6330-4DA9-AD80-799534429503}" dt="2022-11-08T02:01:13.354" v="867" actId="1076"/>
          <ac:cxnSpMkLst>
            <pc:docMk/>
            <pc:sldMk cId="2267184705" sldId="324"/>
            <ac:cxnSpMk id="20" creationId="{6437168D-D924-0F60-6EBF-D284C3803D20}"/>
          </ac:cxnSpMkLst>
        </pc:cxnChg>
        <pc:cxnChg chg="add del mod">
          <ac:chgData name="Rene Quesada" userId="a720dbeda0e717a3" providerId="LiveId" clId="{DB996793-6330-4DA9-AD80-799534429503}" dt="2022-11-08T01:50:09.363" v="127" actId="11529"/>
          <ac:cxnSpMkLst>
            <pc:docMk/>
            <pc:sldMk cId="2267184705" sldId="324"/>
            <ac:cxnSpMk id="22" creationId="{81AECFB4-D15B-EE78-7FE2-344BBFACB796}"/>
          </ac:cxnSpMkLst>
        </pc:cxnChg>
        <pc:cxnChg chg="add mod">
          <ac:chgData name="Rene Quesada" userId="a720dbeda0e717a3" providerId="LiveId" clId="{DB996793-6330-4DA9-AD80-799534429503}" dt="2022-11-08T02:08:56.158" v="1219" actId="693"/>
          <ac:cxnSpMkLst>
            <pc:docMk/>
            <pc:sldMk cId="2267184705" sldId="324"/>
            <ac:cxnSpMk id="23" creationId="{19019D06-FC04-247E-75F8-6198B00B1040}"/>
          </ac:cxnSpMkLst>
        </pc:cxnChg>
        <pc:cxnChg chg="add mod">
          <ac:chgData name="Rene Quesada" userId="a720dbeda0e717a3" providerId="LiveId" clId="{DB996793-6330-4DA9-AD80-799534429503}" dt="2022-11-08T02:01:06.251" v="864" actId="1076"/>
          <ac:cxnSpMkLst>
            <pc:docMk/>
            <pc:sldMk cId="2267184705" sldId="324"/>
            <ac:cxnSpMk id="27" creationId="{18AF7F1F-D5CE-8F34-7120-33506B472E8F}"/>
          </ac:cxnSpMkLst>
        </pc:cxnChg>
        <pc:cxnChg chg="add">
          <ac:chgData name="Rene Quesada" userId="a720dbeda0e717a3" providerId="LiveId" clId="{DB996793-6330-4DA9-AD80-799534429503}" dt="2022-11-08T01:51:58.647" v="282" actId="11529"/>
          <ac:cxnSpMkLst>
            <pc:docMk/>
            <pc:sldMk cId="2267184705" sldId="324"/>
            <ac:cxnSpMk id="29" creationId="{78AAD5F2-9039-B561-B71D-68DC10439824}"/>
          </ac:cxnSpMkLst>
        </pc:cxnChg>
        <pc:cxnChg chg="add mod">
          <ac:chgData name="Rene Quesada" userId="a720dbeda0e717a3" providerId="LiveId" clId="{DB996793-6330-4DA9-AD80-799534429503}" dt="2022-11-08T02:01:06.251" v="864" actId="1076"/>
          <ac:cxnSpMkLst>
            <pc:docMk/>
            <pc:sldMk cId="2267184705" sldId="324"/>
            <ac:cxnSpMk id="35" creationId="{FD2D5041-EBB1-68DA-DD6A-C6D33F1A098B}"/>
          </ac:cxnSpMkLst>
        </pc:cxnChg>
        <pc:cxnChg chg="add">
          <ac:chgData name="Rene Quesada" userId="a720dbeda0e717a3" providerId="LiveId" clId="{DB996793-6330-4DA9-AD80-799534429503}" dt="2022-11-08T02:01:41.897" v="877" actId="11529"/>
          <ac:cxnSpMkLst>
            <pc:docMk/>
            <pc:sldMk cId="2267184705" sldId="324"/>
            <ac:cxnSpMk id="46" creationId="{4BE713FB-2FFA-EA3A-7191-D6DE330F28EC}"/>
          </ac:cxnSpMkLst>
        </pc:cxnChg>
        <pc:cxnChg chg="add mod">
          <ac:chgData name="Rene Quesada" userId="a720dbeda0e717a3" providerId="LiveId" clId="{DB996793-6330-4DA9-AD80-799534429503}" dt="2022-11-08T02:02:19.469" v="882" actId="1076"/>
          <ac:cxnSpMkLst>
            <pc:docMk/>
            <pc:sldMk cId="2267184705" sldId="324"/>
            <ac:cxnSpMk id="48" creationId="{150705E0-1072-81AE-1DF6-3A5A43CA2778}"/>
          </ac:cxnSpMkLst>
        </pc:cxnChg>
        <pc:cxnChg chg="add">
          <ac:chgData name="Rene Quesada" userId="a720dbeda0e717a3" providerId="LiveId" clId="{DB996793-6330-4DA9-AD80-799534429503}" dt="2022-11-08T02:01:56.415" v="879" actId="11529"/>
          <ac:cxnSpMkLst>
            <pc:docMk/>
            <pc:sldMk cId="2267184705" sldId="324"/>
            <ac:cxnSpMk id="50" creationId="{CF42EA09-9C6B-CB89-5BE4-B66BDDA84926}"/>
          </ac:cxnSpMkLst>
        </pc:cxnChg>
        <pc:cxnChg chg="add mod">
          <ac:chgData name="Rene Quesada" userId="a720dbeda0e717a3" providerId="LiveId" clId="{DB996793-6330-4DA9-AD80-799534429503}" dt="2022-11-08T02:02:19.469" v="882" actId="1076"/>
          <ac:cxnSpMkLst>
            <pc:docMk/>
            <pc:sldMk cId="2267184705" sldId="324"/>
            <ac:cxnSpMk id="52" creationId="{B510FB00-3804-11EF-6500-970A20878448}"/>
          </ac:cxnSpMkLst>
        </pc:cxnChg>
        <pc:cxnChg chg="add mod">
          <ac:chgData name="Rene Quesada" userId="a720dbeda0e717a3" providerId="LiveId" clId="{DB996793-6330-4DA9-AD80-799534429503}" dt="2022-11-08T02:02:19.469" v="882" actId="1076"/>
          <ac:cxnSpMkLst>
            <pc:docMk/>
            <pc:sldMk cId="2267184705" sldId="324"/>
            <ac:cxnSpMk id="54" creationId="{26916964-440C-2157-C537-575AEA378878}"/>
          </ac:cxnSpMkLst>
        </pc:cxnChg>
        <pc:cxnChg chg="add mod">
          <ac:chgData name="Rene Quesada" userId="a720dbeda0e717a3" providerId="LiveId" clId="{DB996793-6330-4DA9-AD80-799534429503}" dt="2022-11-08T02:06:18.524" v="1071" actId="14100"/>
          <ac:cxnSpMkLst>
            <pc:docMk/>
            <pc:sldMk cId="2267184705" sldId="324"/>
            <ac:cxnSpMk id="60" creationId="{D54FDEBF-21CA-2FD0-7F0D-29459EC8F480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A1AE2B-4A58-41FD-8E6E-A78AC5F0913B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E0DC4BAA-26E6-4DF2-9A53-5492A935D521}">
      <dgm:prSet phldrT="[Text]"/>
      <dgm:spPr/>
      <dgm:t>
        <a:bodyPr/>
        <a:lstStyle/>
        <a:p>
          <a:r>
            <a:rPr lang="es-CR" noProof="0" dirty="0">
              <a:solidFill>
                <a:schemeClr val="accent2">
                  <a:lumMod val="50000"/>
                  <a:lumOff val="50000"/>
                </a:schemeClr>
              </a:solidFill>
            </a:rPr>
            <a:t>Infectar</a:t>
          </a:r>
        </a:p>
      </dgm:t>
    </dgm:pt>
    <dgm:pt modelId="{6F0EDDB7-C307-43A8-A2D6-6213118CE192}" type="parTrans" cxnId="{F0790FA3-ED4B-4F12-8876-C11B51AA4E7C}">
      <dgm:prSet/>
      <dgm:spPr/>
      <dgm:t>
        <a:bodyPr/>
        <a:lstStyle/>
        <a:p>
          <a:endParaRPr lang="es-CR"/>
        </a:p>
      </dgm:t>
    </dgm:pt>
    <dgm:pt modelId="{E21BD55F-A2B0-46C5-9787-DD887FDB3F50}" type="sibTrans" cxnId="{F0790FA3-ED4B-4F12-8876-C11B51AA4E7C}">
      <dgm:prSet/>
      <dgm:spPr/>
      <dgm:t>
        <a:bodyPr/>
        <a:lstStyle/>
        <a:p>
          <a:endParaRPr lang="es-CR"/>
        </a:p>
      </dgm:t>
    </dgm:pt>
    <dgm:pt modelId="{D9B84809-70AA-4B45-930F-2B4A4C49D7F2}">
      <dgm:prSet phldrT="[Text]"/>
      <dgm:spPr/>
      <dgm:t>
        <a:bodyPr/>
        <a:lstStyle/>
        <a:p>
          <a:r>
            <a:rPr lang="es-CR" noProof="0" dirty="0">
              <a:solidFill>
                <a:schemeClr val="accent2">
                  <a:lumMod val="50000"/>
                  <a:lumOff val="50000"/>
                </a:schemeClr>
              </a:solidFill>
            </a:rPr>
            <a:t>Propagar</a:t>
          </a:r>
        </a:p>
      </dgm:t>
    </dgm:pt>
    <dgm:pt modelId="{297792A5-0382-4AD2-A72C-81AA6550803F}" type="parTrans" cxnId="{2A78B343-F0E3-434D-8918-7C62FF9934E5}">
      <dgm:prSet/>
      <dgm:spPr/>
      <dgm:t>
        <a:bodyPr/>
        <a:lstStyle/>
        <a:p>
          <a:endParaRPr lang="es-CR"/>
        </a:p>
      </dgm:t>
    </dgm:pt>
    <dgm:pt modelId="{E2814B20-84A8-43C8-B30C-5030B62E97A7}" type="sibTrans" cxnId="{2A78B343-F0E3-434D-8918-7C62FF9934E5}">
      <dgm:prSet/>
      <dgm:spPr/>
      <dgm:t>
        <a:bodyPr/>
        <a:lstStyle/>
        <a:p>
          <a:endParaRPr lang="es-CR"/>
        </a:p>
      </dgm:t>
    </dgm:pt>
    <dgm:pt modelId="{F1BA15D6-34D9-4D75-B70D-2442ACA5C2D0}">
      <dgm:prSet phldrT="[Text]"/>
      <dgm:spPr/>
      <dgm:t>
        <a:bodyPr/>
        <a:lstStyle/>
        <a:p>
          <a:r>
            <a:rPr lang="es-CR" noProof="0" dirty="0">
              <a:solidFill>
                <a:schemeClr val="accent2">
                  <a:lumMod val="50000"/>
                  <a:lumOff val="50000"/>
                </a:schemeClr>
              </a:solidFill>
            </a:rPr>
            <a:t>Controlar</a:t>
          </a:r>
        </a:p>
      </dgm:t>
    </dgm:pt>
    <dgm:pt modelId="{D6801FBD-836B-4624-828F-E75ADA3634BB}" type="parTrans" cxnId="{42A54665-E24D-4EF6-9CEA-3FCB9E07DD5B}">
      <dgm:prSet/>
      <dgm:spPr/>
      <dgm:t>
        <a:bodyPr/>
        <a:lstStyle/>
        <a:p>
          <a:endParaRPr lang="es-CR"/>
        </a:p>
      </dgm:t>
    </dgm:pt>
    <dgm:pt modelId="{4481CB00-F5E1-4D15-9C40-14F83D5B8648}" type="sibTrans" cxnId="{42A54665-E24D-4EF6-9CEA-3FCB9E07DD5B}">
      <dgm:prSet/>
      <dgm:spPr/>
      <dgm:t>
        <a:bodyPr/>
        <a:lstStyle/>
        <a:p>
          <a:endParaRPr lang="es-CR"/>
        </a:p>
      </dgm:t>
    </dgm:pt>
    <dgm:pt modelId="{D3B8B46E-2C25-4EEE-9575-DC97FF0D8268}">
      <dgm:prSet phldrT="[Text]"/>
      <dgm:spPr/>
      <dgm:t>
        <a:bodyPr/>
        <a:lstStyle/>
        <a:p>
          <a:r>
            <a:rPr lang="en-US" dirty="0">
              <a:solidFill>
                <a:schemeClr val="accent2">
                  <a:lumMod val="50000"/>
                  <a:lumOff val="50000"/>
                </a:schemeClr>
              </a:solidFill>
            </a:rPr>
            <a:t>Defender</a:t>
          </a:r>
          <a:endParaRPr lang="es-CR" dirty="0">
            <a:solidFill>
              <a:schemeClr val="accent2">
                <a:lumMod val="50000"/>
                <a:lumOff val="50000"/>
              </a:schemeClr>
            </a:solidFill>
          </a:endParaRPr>
        </a:p>
      </dgm:t>
    </dgm:pt>
    <dgm:pt modelId="{F91BCC03-6A11-45C2-957C-0E6AEF8B6B9A}" type="parTrans" cxnId="{3A51A0F7-D676-4A27-81E3-BE4BE2DE60A7}">
      <dgm:prSet/>
      <dgm:spPr/>
      <dgm:t>
        <a:bodyPr/>
        <a:lstStyle/>
        <a:p>
          <a:endParaRPr lang="es-CR"/>
        </a:p>
      </dgm:t>
    </dgm:pt>
    <dgm:pt modelId="{2DA26918-57C8-4827-827D-C545CC8B55F8}" type="sibTrans" cxnId="{3A51A0F7-D676-4A27-81E3-BE4BE2DE60A7}">
      <dgm:prSet/>
      <dgm:spPr/>
      <dgm:t>
        <a:bodyPr/>
        <a:lstStyle/>
        <a:p>
          <a:endParaRPr lang="es-CR"/>
        </a:p>
      </dgm:t>
    </dgm:pt>
    <dgm:pt modelId="{6CFF8325-8474-425B-8DFB-9DD0C1BB70BF}" type="pres">
      <dgm:prSet presAssocID="{CAA1AE2B-4A58-41FD-8E6E-A78AC5F0913B}" presName="cycle" presStyleCnt="0">
        <dgm:presLayoutVars>
          <dgm:dir/>
          <dgm:resizeHandles val="exact"/>
        </dgm:presLayoutVars>
      </dgm:prSet>
      <dgm:spPr/>
    </dgm:pt>
    <dgm:pt modelId="{3D330B1E-C00E-40BA-A075-9880720D9E5F}" type="pres">
      <dgm:prSet presAssocID="{E0DC4BAA-26E6-4DF2-9A53-5492A935D521}" presName="dummy" presStyleCnt="0"/>
      <dgm:spPr/>
    </dgm:pt>
    <dgm:pt modelId="{A7884135-495C-436C-8416-E351F292BEFB}" type="pres">
      <dgm:prSet presAssocID="{E0DC4BAA-26E6-4DF2-9A53-5492A935D521}" presName="node" presStyleLbl="revTx" presStyleIdx="0" presStyleCnt="4">
        <dgm:presLayoutVars>
          <dgm:bulletEnabled val="1"/>
        </dgm:presLayoutVars>
      </dgm:prSet>
      <dgm:spPr/>
    </dgm:pt>
    <dgm:pt modelId="{F85B0832-03B3-486B-9494-7BA8AD522BBF}" type="pres">
      <dgm:prSet presAssocID="{E21BD55F-A2B0-46C5-9787-DD887FDB3F50}" presName="sibTrans" presStyleLbl="node1" presStyleIdx="0" presStyleCnt="4"/>
      <dgm:spPr/>
    </dgm:pt>
    <dgm:pt modelId="{C6AF0101-8599-4D1A-B605-E0257316236B}" type="pres">
      <dgm:prSet presAssocID="{F1BA15D6-34D9-4D75-B70D-2442ACA5C2D0}" presName="dummy" presStyleCnt="0"/>
      <dgm:spPr/>
    </dgm:pt>
    <dgm:pt modelId="{29173E66-C365-4754-96C3-0FC7F8196837}" type="pres">
      <dgm:prSet presAssocID="{F1BA15D6-34D9-4D75-B70D-2442ACA5C2D0}" presName="node" presStyleLbl="revTx" presStyleIdx="1" presStyleCnt="4">
        <dgm:presLayoutVars>
          <dgm:bulletEnabled val="1"/>
        </dgm:presLayoutVars>
      </dgm:prSet>
      <dgm:spPr/>
    </dgm:pt>
    <dgm:pt modelId="{62C86185-27A2-426D-9094-8C6AEB453DA1}" type="pres">
      <dgm:prSet presAssocID="{4481CB00-F5E1-4D15-9C40-14F83D5B8648}" presName="sibTrans" presStyleLbl="node1" presStyleIdx="1" presStyleCnt="4"/>
      <dgm:spPr/>
    </dgm:pt>
    <dgm:pt modelId="{2FC3D5E5-0D33-4F9C-A1C2-40383EEE8515}" type="pres">
      <dgm:prSet presAssocID="{D3B8B46E-2C25-4EEE-9575-DC97FF0D8268}" presName="dummy" presStyleCnt="0"/>
      <dgm:spPr/>
    </dgm:pt>
    <dgm:pt modelId="{D6D782AA-98EE-4F63-9C0F-A2145626B757}" type="pres">
      <dgm:prSet presAssocID="{D3B8B46E-2C25-4EEE-9575-DC97FF0D8268}" presName="node" presStyleLbl="revTx" presStyleIdx="2" presStyleCnt="4">
        <dgm:presLayoutVars>
          <dgm:bulletEnabled val="1"/>
        </dgm:presLayoutVars>
      </dgm:prSet>
      <dgm:spPr/>
    </dgm:pt>
    <dgm:pt modelId="{57A67C06-A922-4348-A2EA-68EAAFFBA898}" type="pres">
      <dgm:prSet presAssocID="{2DA26918-57C8-4827-827D-C545CC8B55F8}" presName="sibTrans" presStyleLbl="node1" presStyleIdx="2" presStyleCnt="4"/>
      <dgm:spPr/>
    </dgm:pt>
    <dgm:pt modelId="{7179BF5F-9827-4777-8EFA-352CF01ECE5F}" type="pres">
      <dgm:prSet presAssocID="{D9B84809-70AA-4B45-930F-2B4A4C49D7F2}" presName="dummy" presStyleCnt="0"/>
      <dgm:spPr/>
    </dgm:pt>
    <dgm:pt modelId="{6719E399-CC59-4801-A0AF-47A8B5470440}" type="pres">
      <dgm:prSet presAssocID="{D9B84809-70AA-4B45-930F-2B4A4C49D7F2}" presName="node" presStyleLbl="revTx" presStyleIdx="3" presStyleCnt="4">
        <dgm:presLayoutVars>
          <dgm:bulletEnabled val="1"/>
        </dgm:presLayoutVars>
      </dgm:prSet>
      <dgm:spPr/>
    </dgm:pt>
    <dgm:pt modelId="{2CB1E8DC-8EF9-4B2B-89A8-10023D0519A7}" type="pres">
      <dgm:prSet presAssocID="{E2814B20-84A8-43C8-B30C-5030B62E97A7}" presName="sibTrans" presStyleLbl="node1" presStyleIdx="3" presStyleCnt="4"/>
      <dgm:spPr/>
    </dgm:pt>
  </dgm:ptLst>
  <dgm:cxnLst>
    <dgm:cxn modelId="{EEB63C36-9E36-4B9F-8A86-0CC498741C4D}" type="presOf" srcId="{4481CB00-F5E1-4D15-9C40-14F83D5B8648}" destId="{62C86185-27A2-426D-9094-8C6AEB453DA1}" srcOrd="0" destOrd="0" presId="urn:microsoft.com/office/officeart/2005/8/layout/cycle1"/>
    <dgm:cxn modelId="{2A561C41-B3CF-4461-886F-5901B63A3E47}" type="presOf" srcId="{CAA1AE2B-4A58-41FD-8E6E-A78AC5F0913B}" destId="{6CFF8325-8474-425B-8DFB-9DD0C1BB70BF}" srcOrd="0" destOrd="0" presId="urn:microsoft.com/office/officeart/2005/8/layout/cycle1"/>
    <dgm:cxn modelId="{2A78B343-F0E3-434D-8918-7C62FF9934E5}" srcId="{CAA1AE2B-4A58-41FD-8E6E-A78AC5F0913B}" destId="{D9B84809-70AA-4B45-930F-2B4A4C49D7F2}" srcOrd="3" destOrd="0" parTransId="{297792A5-0382-4AD2-A72C-81AA6550803F}" sibTransId="{E2814B20-84A8-43C8-B30C-5030B62E97A7}"/>
    <dgm:cxn modelId="{42A54665-E24D-4EF6-9CEA-3FCB9E07DD5B}" srcId="{CAA1AE2B-4A58-41FD-8E6E-A78AC5F0913B}" destId="{F1BA15D6-34D9-4D75-B70D-2442ACA5C2D0}" srcOrd="1" destOrd="0" parTransId="{D6801FBD-836B-4624-828F-E75ADA3634BB}" sibTransId="{4481CB00-F5E1-4D15-9C40-14F83D5B8648}"/>
    <dgm:cxn modelId="{AB855D68-CDCF-47F8-9C46-E1E8F2EE9497}" type="presOf" srcId="{2DA26918-57C8-4827-827D-C545CC8B55F8}" destId="{57A67C06-A922-4348-A2EA-68EAAFFBA898}" srcOrd="0" destOrd="0" presId="urn:microsoft.com/office/officeart/2005/8/layout/cycle1"/>
    <dgm:cxn modelId="{3E2BF74C-CFC7-483B-B7EE-65F105441623}" type="presOf" srcId="{D3B8B46E-2C25-4EEE-9575-DC97FF0D8268}" destId="{D6D782AA-98EE-4F63-9C0F-A2145626B757}" srcOrd="0" destOrd="0" presId="urn:microsoft.com/office/officeart/2005/8/layout/cycle1"/>
    <dgm:cxn modelId="{37EC2259-7809-4818-A097-5E1D0ED39D0F}" type="presOf" srcId="{D9B84809-70AA-4B45-930F-2B4A4C49D7F2}" destId="{6719E399-CC59-4801-A0AF-47A8B5470440}" srcOrd="0" destOrd="0" presId="urn:microsoft.com/office/officeart/2005/8/layout/cycle1"/>
    <dgm:cxn modelId="{FC388986-2174-4100-8A39-01B48A6E6A1F}" type="presOf" srcId="{E21BD55F-A2B0-46C5-9787-DD887FDB3F50}" destId="{F85B0832-03B3-486B-9494-7BA8AD522BBF}" srcOrd="0" destOrd="0" presId="urn:microsoft.com/office/officeart/2005/8/layout/cycle1"/>
    <dgm:cxn modelId="{243A4392-E063-4542-9D72-CBC876C62DEF}" type="presOf" srcId="{F1BA15D6-34D9-4D75-B70D-2442ACA5C2D0}" destId="{29173E66-C365-4754-96C3-0FC7F8196837}" srcOrd="0" destOrd="0" presId="urn:microsoft.com/office/officeart/2005/8/layout/cycle1"/>
    <dgm:cxn modelId="{F0790FA3-ED4B-4F12-8876-C11B51AA4E7C}" srcId="{CAA1AE2B-4A58-41FD-8E6E-A78AC5F0913B}" destId="{E0DC4BAA-26E6-4DF2-9A53-5492A935D521}" srcOrd="0" destOrd="0" parTransId="{6F0EDDB7-C307-43A8-A2D6-6213118CE192}" sibTransId="{E21BD55F-A2B0-46C5-9787-DD887FDB3F50}"/>
    <dgm:cxn modelId="{0FAC0AB2-738A-4176-A427-9798F0289F1F}" type="presOf" srcId="{E0DC4BAA-26E6-4DF2-9A53-5492A935D521}" destId="{A7884135-495C-436C-8416-E351F292BEFB}" srcOrd="0" destOrd="0" presId="urn:microsoft.com/office/officeart/2005/8/layout/cycle1"/>
    <dgm:cxn modelId="{61D42FCE-5315-4E9B-839A-25BAE25D5EC0}" type="presOf" srcId="{E2814B20-84A8-43C8-B30C-5030B62E97A7}" destId="{2CB1E8DC-8EF9-4B2B-89A8-10023D0519A7}" srcOrd="0" destOrd="0" presId="urn:microsoft.com/office/officeart/2005/8/layout/cycle1"/>
    <dgm:cxn modelId="{3A51A0F7-D676-4A27-81E3-BE4BE2DE60A7}" srcId="{CAA1AE2B-4A58-41FD-8E6E-A78AC5F0913B}" destId="{D3B8B46E-2C25-4EEE-9575-DC97FF0D8268}" srcOrd="2" destOrd="0" parTransId="{F91BCC03-6A11-45C2-957C-0E6AEF8B6B9A}" sibTransId="{2DA26918-57C8-4827-827D-C545CC8B55F8}"/>
    <dgm:cxn modelId="{5FB6B262-1950-4163-B32A-A295605ACDB1}" type="presParOf" srcId="{6CFF8325-8474-425B-8DFB-9DD0C1BB70BF}" destId="{3D330B1E-C00E-40BA-A075-9880720D9E5F}" srcOrd="0" destOrd="0" presId="urn:microsoft.com/office/officeart/2005/8/layout/cycle1"/>
    <dgm:cxn modelId="{CEF683C3-76D0-438A-8090-DAB11E25ADF1}" type="presParOf" srcId="{6CFF8325-8474-425B-8DFB-9DD0C1BB70BF}" destId="{A7884135-495C-436C-8416-E351F292BEFB}" srcOrd="1" destOrd="0" presId="urn:microsoft.com/office/officeart/2005/8/layout/cycle1"/>
    <dgm:cxn modelId="{64F5A9EA-E3A8-4054-9302-5F7F6A20A70C}" type="presParOf" srcId="{6CFF8325-8474-425B-8DFB-9DD0C1BB70BF}" destId="{F85B0832-03B3-486B-9494-7BA8AD522BBF}" srcOrd="2" destOrd="0" presId="urn:microsoft.com/office/officeart/2005/8/layout/cycle1"/>
    <dgm:cxn modelId="{2C796458-E923-46CC-978B-78D70AA393E7}" type="presParOf" srcId="{6CFF8325-8474-425B-8DFB-9DD0C1BB70BF}" destId="{C6AF0101-8599-4D1A-B605-E0257316236B}" srcOrd="3" destOrd="0" presId="urn:microsoft.com/office/officeart/2005/8/layout/cycle1"/>
    <dgm:cxn modelId="{E651CEDD-3656-4A80-A884-3E5317082A20}" type="presParOf" srcId="{6CFF8325-8474-425B-8DFB-9DD0C1BB70BF}" destId="{29173E66-C365-4754-96C3-0FC7F8196837}" srcOrd="4" destOrd="0" presId="urn:microsoft.com/office/officeart/2005/8/layout/cycle1"/>
    <dgm:cxn modelId="{6786CED4-43BB-4EF0-A70C-545EB424405F}" type="presParOf" srcId="{6CFF8325-8474-425B-8DFB-9DD0C1BB70BF}" destId="{62C86185-27A2-426D-9094-8C6AEB453DA1}" srcOrd="5" destOrd="0" presId="urn:microsoft.com/office/officeart/2005/8/layout/cycle1"/>
    <dgm:cxn modelId="{EF69BBA6-2A61-4A0D-9651-E512FB691C45}" type="presParOf" srcId="{6CFF8325-8474-425B-8DFB-9DD0C1BB70BF}" destId="{2FC3D5E5-0D33-4F9C-A1C2-40383EEE8515}" srcOrd="6" destOrd="0" presId="urn:microsoft.com/office/officeart/2005/8/layout/cycle1"/>
    <dgm:cxn modelId="{45C456CA-AD65-4D28-8465-BA8359AA6D77}" type="presParOf" srcId="{6CFF8325-8474-425B-8DFB-9DD0C1BB70BF}" destId="{D6D782AA-98EE-4F63-9C0F-A2145626B757}" srcOrd="7" destOrd="0" presId="urn:microsoft.com/office/officeart/2005/8/layout/cycle1"/>
    <dgm:cxn modelId="{5C0AE25F-3882-4BC6-8B69-9750709C8628}" type="presParOf" srcId="{6CFF8325-8474-425B-8DFB-9DD0C1BB70BF}" destId="{57A67C06-A922-4348-A2EA-68EAAFFBA898}" srcOrd="8" destOrd="0" presId="urn:microsoft.com/office/officeart/2005/8/layout/cycle1"/>
    <dgm:cxn modelId="{32DD2EB6-6202-4D78-BC9F-8CB75C97EAC3}" type="presParOf" srcId="{6CFF8325-8474-425B-8DFB-9DD0C1BB70BF}" destId="{7179BF5F-9827-4777-8EFA-352CF01ECE5F}" srcOrd="9" destOrd="0" presId="urn:microsoft.com/office/officeart/2005/8/layout/cycle1"/>
    <dgm:cxn modelId="{438BE0EC-0AE6-4094-8C24-A5F73786D39A}" type="presParOf" srcId="{6CFF8325-8474-425B-8DFB-9DD0C1BB70BF}" destId="{6719E399-CC59-4801-A0AF-47A8B5470440}" srcOrd="10" destOrd="0" presId="urn:microsoft.com/office/officeart/2005/8/layout/cycle1"/>
    <dgm:cxn modelId="{3EFB216C-C511-40A5-B175-3A393F3BF830}" type="presParOf" srcId="{6CFF8325-8474-425B-8DFB-9DD0C1BB70BF}" destId="{2CB1E8DC-8EF9-4B2B-89A8-10023D0519A7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A1AE2B-4A58-41FD-8E6E-A78AC5F0913B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E0DC4BAA-26E6-4DF2-9A53-5492A935D521}">
      <dgm:prSet phldrT="[Text]"/>
      <dgm:spPr/>
      <dgm:t>
        <a:bodyPr/>
        <a:lstStyle/>
        <a:p>
          <a:r>
            <a:rPr lang="es-CR" noProof="0" dirty="0">
              <a:solidFill>
                <a:schemeClr val="accent2">
                  <a:lumMod val="50000"/>
                  <a:lumOff val="50000"/>
                </a:schemeClr>
              </a:solidFill>
            </a:rPr>
            <a:t>Infectar</a:t>
          </a:r>
        </a:p>
      </dgm:t>
    </dgm:pt>
    <dgm:pt modelId="{6F0EDDB7-C307-43A8-A2D6-6213118CE192}" type="parTrans" cxnId="{F0790FA3-ED4B-4F12-8876-C11B51AA4E7C}">
      <dgm:prSet/>
      <dgm:spPr/>
      <dgm:t>
        <a:bodyPr/>
        <a:lstStyle/>
        <a:p>
          <a:endParaRPr lang="es-CR"/>
        </a:p>
      </dgm:t>
    </dgm:pt>
    <dgm:pt modelId="{E21BD55F-A2B0-46C5-9787-DD887FDB3F50}" type="sibTrans" cxnId="{F0790FA3-ED4B-4F12-8876-C11B51AA4E7C}">
      <dgm:prSet/>
      <dgm:spPr/>
      <dgm:t>
        <a:bodyPr/>
        <a:lstStyle/>
        <a:p>
          <a:endParaRPr lang="es-CR"/>
        </a:p>
      </dgm:t>
    </dgm:pt>
    <dgm:pt modelId="{D9B84809-70AA-4B45-930F-2B4A4C49D7F2}">
      <dgm:prSet phldrT="[Text]"/>
      <dgm:spPr/>
      <dgm:t>
        <a:bodyPr/>
        <a:lstStyle/>
        <a:p>
          <a:r>
            <a:rPr lang="es-CR" noProof="0" dirty="0">
              <a:solidFill>
                <a:schemeClr val="accent2">
                  <a:lumMod val="50000"/>
                  <a:lumOff val="50000"/>
                </a:schemeClr>
              </a:solidFill>
            </a:rPr>
            <a:t>Propagar</a:t>
          </a:r>
        </a:p>
      </dgm:t>
    </dgm:pt>
    <dgm:pt modelId="{297792A5-0382-4AD2-A72C-81AA6550803F}" type="parTrans" cxnId="{2A78B343-F0E3-434D-8918-7C62FF9934E5}">
      <dgm:prSet/>
      <dgm:spPr/>
      <dgm:t>
        <a:bodyPr/>
        <a:lstStyle/>
        <a:p>
          <a:endParaRPr lang="es-CR"/>
        </a:p>
      </dgm:t>
    </dgm:pt>
    <dgm:pt modelId="{E2814B20-84A8-43C8-B30C-5030B62E97A7}" type="sibTrans" cxnId="{2A78B343-F0E3-434D-8918-7C62FF9934E5}">
      <dgm:prSet/>
      <dgm:spPr/>
      <dgm:t>
        <a:bodyPr/>
        <a:lstStyle/>
        <a:p>
          <a:endParaRPr lang="es-CR"/>
        </a:p>
      </dgm:t>
    </dgm:pt>
    <dgm:pt modelId="{F1BA15D6-34D9-4D75-B70D-2442ACA5C2D0}">
      <dgm:prSet phldrT="[Text]"/>
      <dgm:spPr/>
      <dgm:t>
        <a:bodyPr/>
        <a:lstStyle/>
        <a:p>
          <a:r>
            <a:rPr lang="es-CR" noProof="0" dirty="0">
              <a:solidFill>
                <a:schemeClr val="accent2">
                  <a:lumMod val="50000"/>
                  <a:lumOff val="50000"/>
                </a:schemeClr>
              </a:solidFill>
            </a:rPr>
            <a:t>Controlar</a:t>
          </a:r>
        </a:p>
      </dgm:t>
    </dgm:pt>
    <dgm:pt modelId="{D6801FBD-836B-4624-828F-E75ADA3634BB}" type="parTrans" cxnId="{42A54665-E24D-4EF6-9CEA-3FCB9E07DD5B}">
      <dgm:prSet/>
      <dgm:spPr/>
      <dgm:t>
        <a:bodyPr/>
        <a:lstStyle/>
        <a:p>
          <a:endParaRPr lang="es-CR"/>
        </a:p>
      </dgm:t>
    </dgm:pt>
    <dgm:pt modelId="{4481CB00-F5E1-4D15-9C40-14F83D5B8648}" type="sibTrans" cxnId="{42A54665-E24D-4EF6-9CEA-3FCB9E07DD5B}">
      <dgm:prSet/>
      <dgm:spPr/>
      <dgm:t>
        <a:bodyPr/>
        <a:lstStyle/>
        <a:p>
          <a:endParaRPr lang="es-CR"/>
        </a:p>
      </dgm:t>
    </dgm:pt>
    <dgm:pt modelId="{D3B8B46E-2C25-4EEE-9575-DC97FF0D8268}">
      <dgm:prSet phldrT="[Text]"/>
      <dgm:spPr/>
      <dgm:t>
        <a:bodyPr/>
        <a:lstStyle/>
        <a:p>
          <a:r>
            <a:rPr lang="en-US" dirty="0">
              <a:solidFill>
                <a:schemeClr val="accent2">
                  <a:lumMod val="50000"/>
                  <a:lumOff val="50000"/>
                </a:schemeClr>
              </a:solidFill>
            </a:rPr>
            <a:t>Defender</a:t>
          </a:r>
          <a:endParaRPr lang="es-CR" dirty="0">
            <a:solidFill>
              <a:schemeClr val="accent2">
                <a:lumMod val="50000"/>
                <a:lumOff val="50000"/>
              </a:schemeClr>
            </a:solidFill>
          </a:endParaRPr>
        </a:p>
      </dgm:t>
    </dgm:pt>
    <dgm:pt modelId="{F91BCC03-6A11-45C2-957C-0E6AEF8B6B9A}" type="parTrans" cxnId="{3A51A0F7-D676-4A27-81E3-BE4BE2DE60A7}">
      <dgm:prSet/>
      <dgm:spPr/>
      <dgm:t>
        <a:bodyPr/>
        <a:lstStyle/>
        <a:p>
          <a:endParaRPr lang="es-CR"/>
        </a:p>
      </dgm:t>
    </dgm:pt>
    <dgm:pt modelId="{2DA26918-57C8-4827-827D-C545CC8B55F8}" type="sibTrans" cxnId="{3A51A0F7-D676-4A27-81E3-BE4BE2DE60A7}">
      <dgm:prSet/>
      <dgm:spPr/>
      <dgm:t>
        <a:bodyPr/>
        <a:lstStyle/>
        <a:p>
          <a:endParaRPr lang="es-CR"/>
        </a:p>
      </dgm:t>
    </dgm:pt>
    <dgm:pt modelId="{6CFF8325-8474-425B-8DFB-9DD0C1BB70BF}" type="pres">
      <dgm:prSet presAssocID="{CAA1AE2B-4A58-41FD-8E6E-A78AC5F0913B}" presName="cycle" presStyleCnt="0">
        <dgm:presLayoutVars>
          <dgm:dir/>
          <dgm:resizeHandles val="exact"/>
        </dgm:presLayoutVars>
      </dgm:prSet>
      <dgm:spPr/>
    </dgm:pt>
    <dgm:pt modelId="{3D330B1E-C00E-40BA-A075-9880720D9E5F}" type="pres">
      <dgm:prSet presAssocID="{E0DC4BAA-26E6-4DF2-9A53-5492A935D521}" presName="dummy" presStyleCnt="0"/>
      <dgm:spPr/>
    </dgm:pt>
    <dgm:pt modelId="{A7884135-495C-436C-8416-E351F292BEFB}" type="pres">
      <dgm:prSet presAssocID="{E0DC4BAA-26E6-4DF2-9A53-5492A935D521}" presName="node" presStyleLbl="revTx" presStyleIdx="0" presStyleCnt="4">
        <dgm:presLayoutVars>
          <dgm:bulletEnabled val="1"/>
        </dgm:presLayoutVars>
      </dgm:prSet>
      <dgm:spPr/>
    </dgm:pt>
    <dgm:pt modelId="{F85B0832-03B3-486B-9494-7BA8AD522BBF}" type="pres">
      <dgm:prSet presAssocID="{E21BD55F-A2B0-46C5-9787-DD887FDB3F50}" presName="sibTrans" presStyleLbl="node1" presStyleIdx="0" presStyleCnt="4"/>
      <dgm:spPr/>
    </dgm:pt>
    <dgm:pt modelId="{C6AF0101-8599-4D1A-B605-E0257316236B}" type="pres">
      <dgm:prSet presAssocID="{F1BA15D6-34D9-4D75-B70D-2442ACA5C2D0}" presName="dummy" presStyleCnt="0"/>
      <dgm:spPr/>
    </dgm:pt>
    <dgm:pt modelId="{29173E66-C365-4754-96C3-0FC7F8196837}" type="pres">
      <dgm:prSet presAssocID="{F1BA15D6-34D9-4D75-B70D-2442ACA5C2D0}" presName="node" presStyleLbl="revTx" presStyleIdx="1" presStyleCnt="4">
        <dgm:presLayoutVars>
          <dgm:bulletEnabled val="1"/>
        </dgm:presLayoutVars>
      </dgm:prSet>
      <dgm:spPr/>
    </dgm:pt>
    <dgm:pt modelId="{62C86185-27A2-426D-9094-8C6AEB453DA1}" type="pres">
      <dgm:prSet presAssocID="{4481CB00-F5E1-4D15-9C40-14F83D5B8648}" presName="sibTrans" presStyleLbl="node1" presStyleIdx="1" presStyleCnt="4"/>
      <dgm:spPr/>
    </dgm:pt>
    <dgm:pt modelId="{2FC3D5E5-0D33-4F9C-A1C2-40383EEE8515}" type="pres">
      <dgm:prSet presAssocID="{D3B8B46E-2C25-4EEE-9575-DC97FF0D8268}" presName="dummy" presStyleCnt="0"/>
      <dgm:spPr/>
    </dgm:pt>
    <dgm:pt modelId="{D6D782AA-98EE-4F63-9C0F-A2145626B757}" type="pres">
      <dgm:prSet presAssocID="{D3B8B46E-2C25-4EEE-9575-DC97FF0D8268}" presName="node" presStyleLbl="revTx" presStyleIdx="2" presStyleCnt="4">
        <dgm:presLayoutVars>
          <dgm:bulletEnabled val="1"/>
        </dgm:presLayoutVars>
      </dgm:prSet>
      <dgm:spPr/>
    </dgm:pt>
    <dgm:pt modelId="{57A67C06-A922-4348-A2EA-68EAAFFBA898}" type="pres">
      <dgm:prSet presAssocID="{2DA26918-57C8-4827-827D-C545CC8B55F8}" presName="sibTrans" presStyleLbl="node1" presStyleIdx="2" presStyleCnt="4"/>
      <dgm:spPr/>
    </dgm:pt>
    <dgm:pt modelId="{7179BF5F-9827-4777-8EFA-352CF01ECE5F}" type="pres">
      <dgm:prSet presAssocID="{D9B84809-70AA-4B45-930F-2B4A4C49D7F2}" presName="dummy" presStyleCnt="0"/>
      <dgm:spPr/>
    </dgm:pt>
    <dgm:pt modelId="{6719E399-CC59-4801-A0AF-47A8B5470440}" type="pres">
      <dgm:prSet presAssocID="{D9B84809-70AA-4B45-930F-2B4A4C49D7F2}" presName="node" presStyleLbl="revTx" presStyleIdx="3" presStyleCnt="4">
        <dgm:presLayoutVars>
          <dgm:bulletEnabled val="1"/>
        </dgm:presLayoutVars>
      </dgm:prSet>
      <dgm:spPr/>
    </dgm:pt>
    <dgm:pt modelId="{2CB1E8DC-8EF9-4B2B-89A8-10023D0519A7}" type="pres">
      <dgm:prSet presAssocID="{E2814B20-84A8-43C8-B30C-5030B62E97A7}" presName="sibTrans" presStyleLbl="node1" presStyleIdx="3" presStyleCnt="4"/>
      <dgm:spPr/>
    </dgm:pt>
  </dgm:ptLst>
  <dgm:cxnLst>
    <dgm:cxn modelId="{EEB63C36-9E36-4B9F-8A86-0CC498741C4D}" type="presOf" srcId="{4481CB00-F5E1-4D15-9C40-14F83D5B8648}" destId="{62C86185-27A2-426D-9094-8C6AEB453DA1}" srcOrd="0" destOrd="0" presId="urn:microsoft.com/office/officeart/2005/8/layout/cycle1"/>
    <dgm:cxn modelId="{2A561C41-B3CF-4461-886F-5901B63A3E47}" type="presOf" srcId="{CAA1AE2B-4A58-41FD-8E6E-A78AC5F0913B}" destId="{6CFF8325-8474-425B-8DFB-9DD0C1BB70BF}" srcOrd="0" destOrd="0" presId="urn:microsoft.com/office/officeart/2005/8/layout/cycle1"/>
    <dgm:cxn modelId="{2A78B343-F0E3-434D-8918-7C62FF9934E5}" srcId="{CAA1AE2B-4A58-41FD-8E6E-A78AC5F0913B}" destId="{D9B84809-70AA-4B45-930F-2B4A4C49D7F2}" srcOrd="3" destOrd="0" parTransId="{297792A5-0382-4AD2-A72C-81AA6550803F}" sibTransId="{E2814B20-84A8-43C8-B30C-5030B62E97A7}"/>
    <dgm:cxn modelId="{42A54665-E24D-4EF6-9CEA-3FCB9E07DD5B}" srcId="{CAA1AE2B-4A58-41FD-8E6E-A78AC5F0913B}" destId="{F1BA15D6-34D9-4D75-B70D-2442ACA5C2D0}" srcOrd="1" destOrd="0" parTransId="{D6801FBD-836B-4624-828F-E75ADA3634BB}" sibTransId="{4481CB00-F5E1-4D15-9C40-14F83D5B8648}"/>
    <dgm:cxn modelId="{AB855D68-CDCF-47F8-9C46-E1E8F2EE9497}" type="presOf" srcId="{2DA26918-57C8-4827-827D-C545CC8B55F8}" destId="{57A67C06-A922-4348-A2EA-68EAAFFBA898}" srcOrd="0" destOrd="0" presId="urn:microsoft.com/office/officeart/2005/8/layout/cycle1"/>
    <dgm:cxn modelId="{3E2BF74C-CFC7-483B-B7EE-65F105441623}" type="presOf" srcId="{D3B8B46E-2C25-4EEE-9575-DC97FF0D8268}" destId="{D6D782AA-98EE-4F63-9C0F-A2145626B757}" srcOrd="0" destOrd="0" presId="urn:microsoft.com/office/officeart/2005/8/layout/cycle1"/>
    <dgm:cxn modelId="{37EC2259-7809-4818-A097-5E1D0ED39D0F}" type="presOf" srcId="{D9B84809-70AA-4B45-930F-2B4A4C49D7F2}" destId="{6719E399-CC59-4801-A0AF-47A8B5470440}" srcOrd="0" destOrd="0" presId="urn:microsoft.com/office/officeart/2005/8/layout/cycle1"/>
    <dgm:cxn modelId="{FC388986-2174-4100-8A39-01B48A6E6A1F}" type="presOf" srcId="{E21BD55F-A2B0-46C5-9787-DD887FDB3F50}" destId="{F85B0832-03B3-486B-9494-7BA8AD522BBF}" srcOrd="0" destOrd="0" presId="urn:microsoft.com/office/officeart/2005/8/layout/cycle1"/>
    <dgm:cxn modelId="{243A4392-E063-4542-9D72-CBC876C62DEF}" type="presOf" srcId="{F1BA15D6-34D9-4D75-B70D-2442ACA5C2D0}" destId="{29173E66-C365-4754-96C3-0FC7F8196837}" srcOrd="0" destOrd="0" presId="urn:microsoft.com/office/officeart/2005/8/layout/cycle1"/>
    <dgm:cxn modelId="{F0790FA3-ED4B-4F12-8876-C11B51AA4E7C}" srcId="{CAA1AE2B-4A58-41FD-8E6E-A78AC5F0913B}" destId="{E0DC4BAA-26E6-4DF2-9A53-5492A935D521}" srcOrd="0" destOrd="0" parTransId="{6F0EDDB7-C307-43A8-A2D6-6213118CE192}" sibTransId="{E21BD55F-A2B0-46C5-9787-DD887FDB3F50}"/>
    <dgm:cxn modelId="{0FAC0AB2-738A-4176-A427-9798F0289F1F}" type="presOf" srcId="{E0DC4BAA-26E6-4DF2-9A53-5492A935D521}" destId="{A7884135-495C-436C-8416-E351F292BEFB}" srcOrd="0" destOrd="0" presId="urn:microsoft.com/office/officeart/2005/8/layout/cycle1"/>
    <dgm:cxn modelId="{61D42FCE-5315-4E9B-839A-25BAE25D5EC0}" type="presOf" srcId="{E2814B20-84A8-43C8-B30C-5030B62E97A7}" destId="{2CB1E8DC-8EF9-4B2B-89A8-10023D0519A7}" srcOrd="0" destOrd="0" presId="urn:microsoft.com/office/officeart/2005/8/layout/cycle1"/>
    <dgm:cxn modelId="{3A51A0F7-D676-4A27-81E3-BE4BE2DE60A7}" srcId="{CAA1AE2B-4A58-41FD-8E6E-A78AC5F0913B}" destId="{D3B8B46E-2C25-4EEE-9575-DC97FF0D8268}" srcOrd="2" destOrd="0" parTransId="{F91BCC03-6A11-45C2-957C-0E6AEF8B6B9A}" sibTransId="{2DA26918-57C8-4827-827D-C545CC8B55F8}"/>
    <dgm:cxn modelId="{5FB6B262-1950-4163-B32A-A295605ACDB1}" type="presParOf" srcId="{6CFF8325-8474-425B-8DFB-9DD0C1BB70BF}" destId="{3D330B1E-C00E-40BA-A075-9880720D9E5F}" srcOrd="0" destOrd="0" presId="urn:microsoft.com/office/officeart/2005/8/layout/cycle1"/>
    <dgm:cxn modelId="{CEF683C3-76D0-438A-8090-DAB11E25ADF1}" type="presParOf" srcId="{6CFF8325-8474-425B-8DFB-9DD0C1BB70BF}" destId="{A7884135-495C-436C-8416-E351F292BEFB}" srcOrd="1" destOrd="0" presId="urn:microsoft.com/office/officeart/2005/8/layout/cycle1"/>
    <dgm:cxn modelId="{64F5A9EA-E3A8-4054-9302-5F7F6A20A70C}" type="presParOf" srcId="{6CFF8325-8474-425B-8DFB-9DD0C1BB70BF}" destId="{F85B0832-03B3-486B-9494-7BA8AD522BBF}" srcOrd="2" destOrd="0" presId="urn:microsoft.com/office/officeart/2005/8/layout/cycle1"/>
    <dgm:cxn modelId="{2C796458-E923-46CC-978B-78D70AA393E7}" type="presParOf" srcId="{6CFF8325-8474-425B-8DFB-9DD0C1BB70BF}" destId="{C6AF0101-8599-4D1A-B605-E0257316236B}" srcOrd="3" destOrd="0" presId="urn:microsoft.com/office/officeart/2005/8/layout/cycle1"/>
    <dgm:cxn modelId="{E651CEDD-3656-4A80-A884-3E5317082A20}" type="presParOf" srcId="{6CFF8325-8474-425B-8DFB-9DD0C1BB70BF}" destId="{29173E66-C365-4754-96C3-0FC7F8196837}" srcOrd="4" destOrd="0" presId="urn:microsoft.com/office/officeart/2005/8/layout/cycle1"/>
    <dgm:cxn modelId="{6786CED4-43BB-4EF0-A70C-545EB424405F}" type="presParOf" srcId="{6CFF8325-8474-425B-8DFB-9DD0C1BB70BF}" destId="{62C86185-27A2-426D-9094-8C6AEB453DA1}" srcOrd="5" destOrd="0" presId="urn:microsoft.com/office/officeart/2005/8/layout/cycle1"/>
    <dgm:cxn modelId="{EF69BBA6-2A61-4A0D-9651-E512FB691C45}" type="presParOf" srcId="{6CFF8325-8474-425B-8DFB-9DD0C1BB70BF}" destId="{2FC3D5E5-0D33-4F9C-A1C2-40383EEE8515}" srcOrd="6" destOrd="0" presId="urn:microsoft.com/office/officeart/2005/8/layout/cycle1"/>
    <dgm:cxn modelId="{45C456CA-AD65-4D28-8465-BA8359AA6D77}" type="presParOf" srcId="{6CFF8325-8474-425B-8DFB-9DD0C1BB70BF}" destId="{D6D782AA-98EE-4F63-9C0F-A2145626B757}" srcOrd="7" destOrd="0" presId="urn:microsoft.com/office/officeart/2005/8/layout/cycle1"/>
    <dgm:cxn modelId="{5C0AE25F-3882-4BC6-8B69-9750709C8628}" type="presParOf" srcId="{6CFF8325-8474-425B-8DFB-9DD0C1BB70BF}" destId="{57A67C06-A922-4348-A2EA-68EAAFFBA898}" srcOrd="8" destOrd="0" presId="urn:microsoft.com/office/officeart/2005/8/layout/cycle1"/>
    <dgm:cxn modelId="{32DD2EB6-6202-4D78-BC9F-8CB75C97EAC3}" type="presParOf" srcId="{6CFF8325-8474-425B-8DFB-9DD0C1BB70BF}" destId="{7179BF5F-9827-4777-8EFA-352CF01ECE5F}" srcOrd="9" destOrd="0" presId="urn:microsoft.com/office/officeart/2005/8/layout/cycle1"/>
    <dgm:cxn modelId="{438BE0EC-0AE6-4094-8C24-A5F73786D39A}" type="presParOf" srcId="{6CFF8325-8474-425B-8DFB-9DD0C1BB70BF}" destId="{6719E399-CC59-4801-A0AF-47A8B5470440}" srcOrd="10" destOrd="0" presId="urn:microsoft.com/office/officeart/2005/8/layout/cycle1"/>
    <dgm:cxn modelId="{3EFB216C-C511-40A5-B175-3A393F3BF830}" type="presParOf" srcId="{6CFF8325-8474-425B-8DFB-9DD0C1BB70BF}" destId="{2CB1E8DC-8EF9-4B2B-89A8-10023D0519A7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84135-495C-436C-8416-E351F292BEFB}">
      <dsp:nvSpPr>
        <dsp:cNvPr id="0" name=""/>
        <dsp:cNvSpPr/>
      </dsp:nvSpPr>
      <dsp:spPr>
        <a:xfrm>
          <a:off x="3159673" y="61585"/>
          <a:ext cx="975859" cy="9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700" kern="1200" noProof="0" dirty="0">
              <a:solidFill>
                <a:schemeClr val="accent2">
                  <a:lumMod val="50000"/>
                  <a:lumOff val="50000"/>
                </a:schemeClr>
              </a:solidFill>
            </a:rPr>
            <a:t>Infectar</a:t>
          </a:r>
        </a:p>
      </dsp:txBody>
      <dsp:txXfrm>
        <a:off x="3159673" y="61585"/>
        <a:ext cx="975859" cy="975859"/>
      </dsp:txXfrm>
    </dsp:sp>
    <dsp:sp modelId="{F85B0832-03B3-486B-9494-7BA8AD522BBF}">
      <dsp:nvSpPr>
        <dsp:cNvPr id="0" name=""/>
        <dsp:cNvSpPr/>
      </dsp:nvSpPr>
      <dsp:spPr>
        <a:xfrm>
          <a:off x="1440651" y="82"/>
          <a:ext cx="2756384" cy="2756384"/>
        </a:xfrm>
        <a:prstGeom prst="circularArrow">
          <a:avLst>
            <a:gd name="adj1" fmla="val 6904"/>
            <a:gd name="adj2" fmla="val 465482"/>
            <a:gd name="adj3" fmla="val 548867"/>
            <a:gd name="adj4" fmla="val 20585651"/>
            <a:gd name="adj5" fmla="val 80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73E66-C365-4754-96C3-0FC7F8196837}">
      <dsp:nvSpPr>
        <dsp:cNvPr id="0" name=""/>
        <dsp:cNvSpPr/>
      </dsp:nvSpPr>
      <dsp:spPr>
        <a:xfrm>
          <a:off x="3159673" y="1719103"/>
          <a:ext cx="975859" cy="9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700" kern="1200" noProof="0" dirty="0">
              <a:solidFill>
                <a:schemeClr val="accent2">
                  <a:lumMod val="50000"/>
                  <a:lumOff val="50000"/>
                </a:schemeClr>
              </a:solidFill>
            </a:rPr>
            <a:t>Controlar</a:t>
          </a:r>
        </a:p>
      </dsp:txBody>
      <dsp:txXfrm>
        <a:off x="3159673" y="1719103"/>
        <a:ext cx="975859" cy="975859"/>
      </dsp:txXfrm>
    </dsp:sp>
    <dsp:sp modelId="{62C86185-27A2-426D-9094-8C6AEB453DA1}">
      <dsp:nvSpPr>
        <dsp:cNvPr id="0" name=""/>
        <dsp:cNvSpPr/>
      </dsp:nvSpPr>
      <dsp:spPr>
        <a:xfrm>
          <a:off x="1440651" y="82"/>
          <a:ext cx="2756384" cy="2756384"/>
        </a:xfrm>
        <a:prstGeom prst="circularArrow">
          <a:avLst>
            <a:gd name="adj1" fmla="val 6904"/>
            <a:gd name="adj2" fmla="val 465482"/>
            <a:gd name="adj3" fmla="val 5948867"/>
            <a:gd name="adj4" fmla="val 4385651"/>
            <a:gd name="adj5" fmla="val 80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782AA-98EE-4F63-9C0F-A2145626B757}">
      <dsp:nvSpPr>
        <dsp:cNvPr id="0" name=""/>
        <dsp:cNvSpPr/>
      </dsp:nvSpPr>
      <dsp:spPr>
        <a:xfrm>
          <a:off x="1502155" y="1719103"/>
          <a:ext cx="975859" cy="9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accent2">
                  <a:lumMod val="50000"/>
                  <a:lumOff val="50000"/>
                </a:schemeClr>
              </a:solidFill>
            </a:rPr>
            <a:t>Defender</a:t>
          </a:r>
          <a:endParaRPr lang="es-CR" sz="1700" kern="1200" dirty="0">
            <a:solidFill>
              <a:schemeClr val="accent2">
                <a:lumMod val="50000"/>
                <a:lumOff val="50000"/>
              </a:schemeClr>
            </a:solidFill>
          </a:endParaRPr>
        </a:p>
      </dsp:txBody>
      <dsp:txXfrm>
        <a:off x="1502155" y="1719103"/>
        <a:ext cx="975859" cy="975859"/>
      </dsp:txXfrm>
    </dsp:sp>
    <dsp:sp modelId="{57A67C06-A922-4348-A2EA-68EAAFFBA898}">
      <dsp:nvSpPr>
        <dsp:cNvPr id="0" name=""/>
        <dsp:cNvSpPr/>
      </dsp:nvSpPr>
      <dsp:spPr>
        <a:xfrm>
          <a:off x="1440651" y="82"/>
          <a:ext cx="2756384" cy="2756384"/>
        </a:xfrm>
        <a:prstGeom prst="circularArrow">
          <a:avLst>
            <a:gd name="adj1" fmla="val 6904"/>
            <a:gd name="adj2" fmla="val 465482"/>
            <a:gd name="adj3" fmla="val 11348867"/>
            <a:gd name="adj4" fmla="val 9785651"/>
            <a:gd name="adj5" fmla="val 80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9E399-CC59-4801-A0AF-47A8B5470440}">
      <dsp:nvSpPr>
        <dsp:cNvPr id="0" name=""/>
        <dsp:cNvSpPr/>
      </dsp:nvSpPr>
      <dsp:spPr>
        <a:xfrm>
          <a:off x="1502155" y="61585"/>
          <a:ext cx="975859" cy="9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700" kern="1200" noProof="0" dirty="0">
              <a:solidFill>
                <a:schemeClr val="accent2">
                  <a:lumMod val="50000"/>
                  <a:lumOff val="50000"/>
                </a:schemeClr>
              </a:solidFill>
            </a:rPr>
            <a:t>Propagar</a:t>
          </a:r>
        </a:p>
      </dsp:txBody>
      <dsp:txXfrm>
        <a:off x="1502155" y="61585"/>
        <a:ext cx="975859" cy="975859"/>
      </dsp:txXfrm>
    </dsp:sp>
    <dsp:sp modelId="{2CB1E8DC-8EF9-4B2B-89A8-10023D0519A7}">
      <dsp:nvSpPr>
        <dsp:cNvPr id="0" name=""/>
        <dsp:cNvSpPr/>
      </dsp:nvSpPr>
      <dsp:spPr>
        <a:xfrm>
          <a:off x="1440651" y="82"/>
          <a:ext cx="2756384" cy="2756384"/>
        </a:xfrm>
        <a:prstGeom prst="circularArrow">
          <a:avLst>
            <a:gd name="adj1" fmla="val 6904"/>
            <a:gd name="adj2" fmla="val 465482"/>
            <a:gd name="adj3" fmla="val 16748867"/>
            <a:gd name="adj4" fmla="val 15185651"/>
            <a:gd name="adj5" fmla="val 80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84135-495C-436C-8416-E351F292BEFB}">
      <dsp:nvSpPr>
        <dsp:cNvPr id="0" name=""/>
        <dsp:cNvSpPr/>
      </dsp:nvSpPr>
      <dsp:spPr>
        <a:xfrm>
          <a:off x="3159673" y="61585"/>
          <a:ext cx="975859" cy="9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700" kern="1200" noProof="0" dirty="0">
              <a:solidFill>
                <a:schemeClr val="accent2">
                  <a:lumMod val="50000"/>
                  <a:lumOff val="50000"/>
                </a:schemeClr>
              </a:solidFill>
            </a:rPr>
            <a:t>Infectar</a:t>
          </a:r>
        </a:p>
      </dsp:txBody>
      <dsp:txXfrm>
        <a:off x="3159673" y="61585"/>
        <a:ext cx="975859" cy="975859"/>
      </dsp:txXfrm>
    </dsp:sp>
    <dsp:sp modelId="{F85B0832-03B3-486B-9494-7BA8AD522BBF}">
      <dsp:nvSpPr>
        <dsp:cNvPr id="0" name=""/>
        <dsp:cNvSpPr/>
      </dsp:nvSpPr>
      <dsp:spPr>
        <a:xfrm>
          <a:off x="1440651" y="82"/>
          <a:ext cx="2756384" cy="2756384"/>
        </a:xfrm>
        <a:prstGeom prst="circularArrow">
          <a:avLst>
            <a:gd name="adj1" fmla="val 6904"/>
            <a:gd name="adj2" fmla="val 465482"/>
            <a:gd name="adj3" fmla="val 548867"/>
            <a:gd name="adj4" fmla="val 20585651"/>
            <a:gd name="adj5" fmla="val 80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73E66-C365-4754-96C3-0FC7F8196837}">
      <dsp:nvSpPr>
        <dsp:cNvPr id="0" name=""/>
        <dsp:cNvSpPr/>
      </dsp:nvSpPr>
      <dsp:spPr>
        <a:xfrm>
          <a:off x="3159673" y="1719103"/>
          <a:ext cx="975859" cy="9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700" kern="1200" noProof="0" dirty="0">
              <a:solidFill>
                <a:schemeClr val="accent2">
                  <a:lumMod val="50000"/>
                  <a:lumOff val="50000"/>
                </a:schemeClr>
              </a:solidFill>
            </a:rPr>
            <a:t>Controlar</a:t>
          </a:r>
        </a:p>
      </dsp:txBody>
      <dsp:txXfrm>
        <a:off x="3159673" y="1719103"/>
        <a:ext cx="975859" cy="975859"/>
      </dsp:txXfrm>
    </dsp:sp>
    <dsp:sp modelId="{62C86185-27A2-426D-9094-8C6AEB453DA1}">
      <dsp:nvSpPr>
        <dsp:cNvPr id="0" name=""/>
        <dsp:cNvSpPr/>
      </dsp:nvSpPr>
      <dsp:spPr>
        <a:xfrm>
          <a:off x="1440651" y="82"/>
          <a:ext cx="2756384" cy="2756384"/>
        </a:xfrm>
        <a:prstGeom prst="circularArrow">
          <a:avLst>
            <a:gd name="adj1" fmla="val 6904"/>
            <a:gd name="adj2" fmla="val 465482"/>
            <a:gd name="adj3" fmla="val 5948867"/>
            <a:gd name="adj4" fmla="val 4385651"/>
            <a:gd name="adj5" fmla="val 80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782AA-98EE-4F63-9C0F-A2145626B757}">
      <dsp:nvSpPr>
        <dsp:cNvPr id="0" name=""/>
        <dsp:cNvSpPr/>
      </dsp:nvSpPr>
      <dsp:spPr>
        <a:xfrm>
          <a:off x="1502155" y="1719103"/>
          <a:ext cx="975859" cy="9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accent2">
                  <a:lumMod val="50000"/>
                  <a:lumOff val="50000"/>
                </a:schemeClr>
              </a:solidFill>
            </a:rPr>
            <a:t>Defender</a:t>
          </a:r>
          <a:endParaRPr lang="es-CR" sz="1700" kern="1200" dirty="0">
            <a:solidFill>
              <a:schemeClr val="accent2">
                <a:lumMod val="50000"/>
                <a:lumOff val="50000"/>
              </a:schemeClr>
            </a:solidFill>
          </a:endParaRPr>
        </a:p>
      </dsp:txBody>
      <dsp:txXfrm>
        <a:off x="1502155" y="1719103"/>
        <a:ext cx="975859" cy="975859"/>
      </dsp:txXfrm>
    </dsp:sp>
    <dsp:sp modelId="{57A67C06-A922-4348-A2EA-68EAAFFBA898}">
      <dsp:nvSpPr>
        <dsp:cNvPr id="0" name=""/>
        <dsp:cNvSpPr/>
      </dsp:nvSpPr>
      <dsp:spPr>
        <a:xfrm>
          <a:off x="1440651" y="82"/>
          <a:ext cx="2756384" cy="2756384"/>
        </a:xfrm>
        <a:prstGeom prst="circularArrow">
          <a:avLst>
            <a:gd name="adj1" fmla="val 6904"/>
            <a:gd name="adj2" fmla="val 465482"/>
            <a:gd name="adj3" fmla="val 11348867"/>
            <a:gd name="adj4" fmla="val 9785651"/>
            <a:gd name="adj5" fmla="val 80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9E399-CC59-4801-A0AF-47A8B5470440}">
      <dsp:nvSpPr>
        <dsp:cNvPr id="0" name=""/>
        <dsp:cNvSpPr/>
      </dsp:nvSpPr>
      <dsp:spPr>
        <a:xfrm>
          <a:off x="1502155" y="61585"/>
          <a:ext cx="975859" cy="9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700" kern="1200" noProof="0" dirty="0">
              <a:solidFill>
                <a:schemeClr val="accent2">
                  <a:lumMod val="50000"/>
                  <a:lumOff val="50000"/>
                </a:schemeClr>
              </a:solidFill>
            </a:rPr>
            <a:t>Propagar</a:t>
          </a:r>
        </a:p>
      </dsp:txBody>
      <dsp:txXfrm>
        <a:off x="1502155" y="61585"/>
        <a:ext cx="975859" cy="975859"/>
      </dsp:txXfrm>
    </dsp:sp>
    <dsp:sp modelId="{2CB1E8DC-8EF9-4B2B-89A8-10023D0519A7}">
      <dsp:nvSpPr>
        <dsp:cNvPr id="0" name=""/>
        <dsp:cNvSpPr/>
      </dsp:nvSpPr>
      <dsp:spPr>
        <a:xfrm>
          <a:off x="1440651" y="82"/>
          <a:ext cx="2756384" cy="2756384"/>
        </a:xfrm>
        <a:prstGeom prst="circularArrow">
          <a:avLst>
            <a:gd name="adj1" fmla="val 6904"/>
            <a:gd name="adj2" fmla="val 465482"/>
            <a:gd name="adj3" fmla="val 16748867"/>
            <a:gd name="adj4" fmla="val 15185651"/>
            <a:gd name="adj5" fmla="val 80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7FA831-E140-5CD1-98FB-41C6DDC0A1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ABB6CD-5D33-BC38-FA1B-A34F58F3B4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2C4E2-80D1-442E-98B9-50C6381DBA6B}" type="datetimeFigureOut">
              <a:rPr lang="es-CR" smtClean="0"/>
              <a:t>20/11/2022</a:t>
            </a:fld>
            <a:endParaRPr lang="es-C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BC4E8-3A4C-BD83-0535-FF5EBAFDB8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76F36-03C5-1D5C-53C1-BAA0860DDA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2E541-DC26-4FAE-AF0E-A78A8B8647AD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4696548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25897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Escaneo</a:t>
            </a:r>
            <a:r>
              <a:rPr lang="en-US" dirty="0"/>
              <a:t>: </a:t>
            </a:r>
            <a:r>
              <a:rPr lang="en-US" dirty="0" err="1"/>
              <a:t>enviando</a:t>
            </a:r>
            <a:r>
              <a:rPr lang="en-US" dirty="0"/>
              <a:t> TCP/SYN a IPs pseudo </a:t>
            </a:r>
            <a:r>
              <a:rPr lang="en-US" dirty="0" err="1"/>
              <a:t>generadas</a:t>
            </a:r>
            <a:endParaRPr lang="en-US" dirty="0"/>
          </a:p>
          <a:p>
            <a:r>
              <a:rPr lang="en-US" dirty="0"/>
              <a:t>2. Evita IPs de un blacklist que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Código</a:t>
            </a:r>
          </a:p>
          <a:p>
            <a:r>
              <a:rPr lang="en-US" dirty="0"/>
              <a:t>3.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fuerza-bruta</a:t>
            </a:r>
            <a:r>
              <a:rPr lang="en-US" dirty="0"/>
              <a:t> –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intenta</a:t>
            </a:r>
            <a:r>
              <a:rPr lang="en-US" dirty="0"/>
              <a:t> 10 de 62 default username/passwords</a:t>
            </a:r>
          </a:p>
          <a:p>
            <a:r>
              <a:rPr lang="en-US" dirty="0"/>
              <a:t>4. </a:t>
            </a:r>
            <a:r>
              <a:rPr lang="en-US" dirty="0" err="1"/>
              <a:t>Envía</a:t>
            </a:r>
            <a:r>
              <a:rPr lang="en-US" dirty="0"/>
              <a:t> IP y </a:t>
            </a:r>
            <a:r>
              <a:rPr lang="en-US" dirty="0" err="1"/>
              <a:t>credenciales</a:t>
            </a:r>
            <a:r>
              <a:rPr lang="en-US" dirty="0"/>
              <a:t> a un report server</a:t>
            </a:r>
          </a:p>
          <a:p>
            <a:r>
              <a:rPr lang="en-US" dirty="0"/>
              <a:t>5. El report server lo </a:t>
            </a:r>
            <a:r>
              <a:rPr lang="en-US" dirty="0" err="1"/>
              <a:t>envía</a:t>
            </a:r>
            <a:r>
              <a:rPr lang="en-US" dirty="0"/>
              <a:t> a un “loader” que </a:t>
            </a:r>
            <a:r>
              <a:rPr lang="en-US" dirty="0" err="1"/>
              <a:t>ingresa</a:t>
            </a:r>
            <a:r>
              <a:rPr lang="en-US" dirty="0"/>
              <a:t> y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infecta</a:t>
            </a:r>
            <a:endParaRPr lang="en-US" dirty="0"/>
          </a:p>
          <a:p>
            <a:r>
              <a:rPr lang="en-US" dirty="0"/>
              <a:t>6. </a:t>
            </a:r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y </a:t>
            </a:r>
            <a:r>
              <a:rPr lang="en-US" dirty="0" err="1"/>
              <a:t>esconde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proceso</a:t>
            </a:r>
            <a:endParaRPr lang="en-US" dirty="0"/>
          </a:p>
          <a:p>
            <a:r>
              <a:rPr lang="en-US" dirty="0"/>
              <a:t>7. </a:t>
            </a:r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procesos</a:t>
            </a:r>
            <a:r>
              <a:rPr lang="en-US" dirty="0"/>
              <a:t> que </a:t>
            </a:r>
            <a:r>
              <a:rPr lang="en-US" dirty="0" err="1"/>
              <a:t>utilicen</a:t>
            </a:r>
            <a:r>
              <a:rPr lang="en-US" dirty="0"/>
              <a:t> TCP/22 TCP23 o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variante</a:t>
            </a:r>
            <a:r>
              <a:rPr lang="en-US" dirty="0"/>
              <a:t> de </a:t>
            </a:r>
            <a:r>
              <a:rPr lang="en-US" dirty="0" err="1"/>
              <a:t>Mirai</a:t>
            </a:r>
            <a:endParaRPr lang="en-US" dirty="0"/>
          </a:p>
          <a:p>
            <a:r>
              <a:rPr lang="en-US" dirty="0"/>
              <a:t>8. </a:t>
            </a:r>
            <a:r>
              <a:rPr lang="en-US" dirty="0" err="1"/>
              <a:t>Deshabilita</a:t>
            </a:r>
            <a:r>
              <a:rPr lang="en-US" dirty="0"/>
              <a:t> </a:t>
            </a:r>
            <a:r>
              <a:rPr lang="en-US" dirty="0" err="1"/>
              <a:t>servicios</a:t>
            </a:r>
            <a:r>
              <a:rPr lang="en-US" dirty="0"/>
              <a:t> </a:t>
            </a:r>
            <a:r>
              <a:rPr lang="en-US" dirty="0" err="1"/>
              <a:t>externos</a:t>
            </a:r>
            <a:r>
              <a:rPr lang="en-US" dirty="0"/>
              <a:t> (HTTP) para no ser </a:t>
            </a:r>
            <a:r>
              <a:rPr lang="en-US" dirty="0" err="1"/>
              <a:t>escaneado</a:t>
            </a:r>
            <a:endParaRPr lang="en-US" dirty="0"/>
          </a:p>
          <a:p>
            <a:r>
              <a:rPr lang="en-US" dirty="0"/>
              <a:t>9. </a:t>
            </a:r>
            <a:r>
              <a:rPr lang="en-US" dirty="0" err="1"/>
              <a:t>Escucha</a:t>
            </a:r>
            <a:r>
              <a:rPr lang="en-US" dirty="0"/>
              <a:t> a </a:t>
            </a:r>
            <a:r>
              <a:rPr lang="en-US" dirty="0" err="1"/>
              <a:t>CnC</a:t>
            </a:r>
            <a:r>
              <a:rPr lang="en-US" dirty="0"/>
              <a:t> y </a:t>
            </a:r>
            <a:r>
              <a:rPr lang="en-US" dirty="0" err="1"/>
              <a:t>sigue</a:t>
            </a:r>
            <a:r>
              <a:rPr lang="en-US" dirty="0"/>
              <a:t> </a:t>
            </a:r>
            <a:r>
              <a:rPr lang="en-US" dirty="0" err="1"/>
              <a:t>escaneando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www.usenix.org</a:t>
            </a:r>
            <a:r>
              <a:rPr lang="en-US" dirty="0"/>
              <a:t>/system/files/conference/usenixsecurity17/sec17-antonakakis.pdf</a:t>
            </a:r>
            <a:endParaRPr lang="en-CR" dirty="0"/>
          </a:p>
        </p:txBody>
      </p:sp>
    </p:spTree>
    <p:extLst>
      <p:ext uri="{BB962C8B-B14F-4D97-AF65-F5344CB8AC3E}">
        <p14:creationId xmlns:p14="http://schemas.microsoft.com/office/powerpoint/2010/main" val="2753325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Infecciones entre a 200k y 300k</a:t>
            </a:r>
          </a:p>
          <a:p>
            <a:r>
              <a:rPr lang="es-CR" dirty="0"/>
              <a:t>hubo un pico de 600k</a:t>
            </a:r>
          </a:p>
        </p:txBody>
      </p:sp>
    </p:spTree>
    <p:extLst>
      <p:ext uri="{BB962C8B-B14F-4D97-AF65-F5344CB8AC3E}">
        <p14:creationId xmlns:p14="http://schemas.microsoft.com/office/powerpoint/2010/main" val="3091209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07768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45 países en </a:t>
            </a:r>
            <a:r>
              <a:rPr lang="es-CR" dirty="0" err="1"/>
              <a:t>latam</a:t>
            </a:r>
            <a:endParaRPr lang="es-CR" dirty="0"/>
          </a:p>
          <a:p>
            <a:r>
              <a:rPr lang="es-CR" dirty="0"/>
              <a:t>50% de los ataques vienen de </a:t>
            </a:r>
            <a:r>
              <a:rPr lang="es-CR" dirty="0" err="1"/>
              <a:t>Brazil</a:t>
            </a:r>
            <a:endParaRPr lang="es-CR" dirty="0"/>
          </a:p>
          <a:p>
            <a:r>
              <a:rPr lang="es-CR" dirty="0"/>
              <a:t>Las estadísticas subieron en </a:t>
            </a:r>
            <a:r>
              <a:rPr lang="es-CR" dirty="0" err="1"/>
              <a:t>latam</a:t>
            </a:r>
            <a:r>
              <a:rPr lang="es-CR" dirty="0"/>
              <a:t> en comparación al año pasado</a:t>
            </a:r>
          </a:p>
          <a:p>
            <a:endParaRPr lang="es-CR" dirty="0"/>
          </a:p>
          <a:p>
            <a:r>
              <a:rPr lang="es-CR" dirty="0"/>
              <a:t>https://</a:t>
            </a:r>
            <a:r>
              <a:rPr lang="es-CR" dirty="0" err="1"/>
              <a:t>www.netscout.com</a:t>
            </a:r>
            <a:r>
              <a:rPr lang="es-CR" dirty="0"/>
              <a:t>/</a:t>
            </a:r>
            <a:r>
              <a:rPr lang="es-CR" dirty="0" err="1"/>
              <a:t>threatreport</a:t>
            </a:r>
            <a:r>
              <a:rPr lang="es-CR" dirty="0"/>
              <a:t>/</a:t>
            </a:r>
            <a:r>
              <a:rPr lang="es-CR" dirty="0" err="1"/>
              <a:t>latam</a:t>
            </a:r>
            <a:r>
              <a:rPr lang="es-C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67881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2cdc6cee9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2cdc6cee9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IRC (Internet Relay Chat): </a:t>
            </a:r>
            <a:r>
              <a:rPr lang="en-US" dirty="0" err="1"/>
              <a:t>Protocolo</a:t>
            </a:r>
            <a:r>
              <a:rPr lang="en-US" dirty="0"/>
              <a:t> de </a:t>
            </a:r>
            <a:r>
              <a:rPr lang="en-US" dirty="0" err="1"/>
              <a:t>comunicación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real </a:t>
            </a:r>
            <a:r>
              <a:rPr lang="en-US" dirty="0" err="1"/>
              <a:t>basado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text para 2 o </a:t>
            </a:r>
            <a:r>
              <a:rPr lang="en-US" dirty="0" err="1"/>
              <a:t>más</a:t>
            </a:r>
            <a:r>
              <a:rPr lang="en-US" dirty="0"/>
              <a:t> personas.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que </a:t>
            </a:r>
            <a:r>
              <a:rPr lang="en-US" dirty="0" err="1"/>
              <a:t>entran</a:t>
            </a:r>
            <a:r>
              <a:rPr lang="en-US" dirty="0"/>
              <a:t> al canal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hablar</a:t>
            </a:r>
            <a:r>
              <a:rPr lang="en-US" dirty="0"/>
              <a:t>. Canal es algo </a:t>
            </a:r>
            <a:r>
              <a:rPr lang="en-US" dirty="0" err="1"/>
              <a:t>tipo</a:t>
            </a:r>
            <a:r>
              <a:rPr lang="en-US" dirty="0"/>
              <a:t> #Canal. </a:t>
            </a:r>
            <a:r>
              <a:rPr lang="en-US" dirty="0" err="1"/>
              <a:t>Explotaban</a:t>
            </a:r>
            <a:r>
              <a:rPr lang="en-US" dirty="0"/>
              <a:t> </a:t>
            </a:r>
            <a:r>
              <a:rPr lang="en-US" dirty="0" err="1"/>
              <a:t>vulnerabilidades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protocolo</a:t>
            </a:r>
            <a:r>
              <a:rPr lang="en-US" dirty="0"/>
              <a:t> - backdoor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IRC Botnet: </a:t>
            </a:r>
            <a:r>
              <a:rPr lang="en-US" dirty="0" err="1"/>
              <a:t>individuo</a:t>
            </a:r>
            <a:r>
              <a:rPr lang="en-US" dirty="0"/>
              <a:t> virtual – </a:t>
            </a:r>
            <a:r>
              <a:rPr lang="en-US" dirty="0" err="1"/>
              <a:t>hacían</a:t>
            </a:r>
            <a:r>
              <a:rPr lang="en-US" dirty="0"/>
              <a:t> </a:t>
            </a:r>
            <a:r>
              <a:rPr lang="en-US" dirty="0" err="1"/>
              <a:t>cosas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mismos</a:t>
            </a:r>
            <a:r>
              <a:rPr lang="en-US" dirty="0"/>
              <a:t> </a:t>
            </a:r>
            <a:r>
              <a:rPr lang="en-US" dirty="0" err="1"/>
              <a:t>mientras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dueño</a:t>
            </a:r>
            <a:r>
              <a:rPr lang="en-US" dirty="0"/>
              <a:t> </a:t>
            </a:r>
            <a:r>
              <a:rPr lang="en-US" dirty="0" err="1"/>
              <a:t>estaba</a:t>
            </a:r>
            <a:r>
              <a:rPr lang="en-US" dirty="0"/>
              <a:t> </a:t>
            </a:r>
            <a:r>
              <a:rPr lang="en-US" dirty="0" err="1"/>
              <a:t>ocupado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Pretty Park (</a:t>
            </a:r>
            <a:r>
              <a:rPr lang="en-US" dirty="0" err="1"/>
              <a:t>gusano</a:t>
            </a:r>
            <a:r>
              <a:rPr lang="en-US" dirty="0"/>
              <a:t>): </a:t>
            </a:r>
            <a:r>
              <a:rPr lang="en-US" dirty="0" err="1"/>
              <a:t>conecta</a:t>
            </a:r>
            <a:r>
              <a:rPr lang="en-US" dirty="0"/>
              <a:t> </a:t>
            </a:r>
            <a:r>
              <a:rPr lang="en-US" dirty="0" err="1"/>
              <a:t>máquinas</a:t>
            </a:r>
            <a:r>
              <a:rPr lang="en-US" dirty="0"/>
              <a:t> a </a:t>
            </a:r>
            <a:r>
              <a:rPr lang="en-US" dirty="0" err="1"/>
              <a:t>víctimas</a:t>
            </a:r>
            <a:r>
              <a:rPr lang="en-US" dirty="0"/>
              <a:t>. Introduce </a:t>
            </a:r>
            <a:r>
              <a:rPr lang="en-US" dirty="0" err="1"/>
              <a:t>conceptos</a:t>
            </a:r>
            <a:r>
              <a:rPr lang="en-US" dirty="0"/>
              <a:t> que se </a:t>
            </a:r>
            <a:r>
              <a:rPr lang="en-US" dirty="0" err="1"/>
              <a:t>siguen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. </a:t>
            </a:r>
            <a:r>
              <a:rPr lang="en-US" dirty="0" err="1"/>
              <a:t>Obtiene</a:t>
            </a:r>
            <a:r>
              <a:rPr lang="en-US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a. </a:t>
            </a:r>
            <a:r>
              <a:rPr lang="en-US" dirty="0" err="1"/>
              <a:t>Información</a:t>
            </a:r>
            <a:r>
              <a:rPr lang="en-US" dirty="0"/>
              <a:t> del Sistema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b. </a:t>
            </a:r>
            <a:r>
              <a:rPr lang="en-US" dirty="0" err="1"/>
              <a:t>Correos</a:t>
            </a:r>
            <a:r>
              <a:rPr lang="en-US" dirty="0"/>
              <a:t> y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usuario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c. </a:t>
            </a:r>
            <a:r>
              <a:rPr lang="en-US" dirty="0" err="1"/>
              <a:t>Usuario</a:t>
            </a:r>
            <a:r>
              <a:rPr lang="en-US" dirty="0"/>
              <a:t>, </a:t>
            </a:r>
            <a:r>
              <a:rPr lang="en-US" dirty="0" err="1"/>
              <a:t>contraseña</a:t>
            </a:r>
            <a:r>
              <a:rPr lang="en-US" dirty="0"/>
              <a:t>, </a:t>
            </a:r>
            <a:r>
              <a:rPr lang="en-US" dirty="0" err="1"/>
              <a:t>configuración</a:t>
            </a:r>
            <a:r>
              <a:rPr lang="en-US" dirty="0"/>
              <a:t> de red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Además</a:t>
            </a:r>
            <a:r>
              <a:rPr lang="en-US" dirty="0"/>
              <a:t>, 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a. </a:t>
            </a:r>
            <a:r>
              <a:rPr lang="en-US" dirty="0" err="1"/>
              <a:t>Actualizarse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b. </a:t>
            </a:r>
            <a:r>
              <a:rPr lang="en-US" dirty="0" err="1"/>
              <a:t>Cargar</a:t>
            </a:r>
            <a:r>
              <a:rPr lang="en-US" dirty="0"/>
              <a:t> y </a:t>
            </a:r>
            <a:r>
              <a:rPr lang="en-US" dirty="0" err="1"/>
              <a:t>descargar</a:t>
            </a:r>
            <a:r>
              <a:rPr lang="en-US" dirty="0"/>
              <a:t> </a:t>
            </a:r>
            <a:r>
              <a:rPr lang="en-US" dirty="0" err="1"/>
              <a:t>archivos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c. </a:t>
            </a:r>
            <a:r>
              <a:rPr lang="en-US" dirty="0" err="1"/>
              <a:t>Hacer</a:t>
            </a:r>
            <a:r>
              <a:rPr lang="en-US" dirty="0"/>
              <a:t> tunneling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d. </a:t>
            </a:r>
            <a:r>
              <a:rPr lang="en-US" dirty="0" err="1"/>
              <a:t>Lanzar</a:t>
            </a:r>
            <a:r>
              <a:rPr lang="en-US" dirty="0"/>
              <a:t> </a:t>
            </a:r>
            <a:r>
              <a:rPr lang="en-US" dirty="0" err="1"/>
              <a:t>ataques</a:t>
            </a:r>
            <a:r>
              <a:rPr lang="en-US" dirty="0"/>
              <a:t> de DDoS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</a:t>
            </a:r>
            <a:r>
              <a:rPr lang="en-US" dirty="0" err="1"/>
              <a:t>SubSeven</a:t>
            </a:r>
            <a:r>
              <a:rPr lang="en-US" dirty="0"/>
              <a:t> (RAT):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tomar</a:t>
            </a:r>
            <a:r>
              <a:rPr lang="en-US" dirty="0"/>
              <a:t> control de la </a:t>
            </a:r>
            <a:r>
              <a:rPr lang="en-US" dirty="0" err="1"/>
              <a:t>víctima</a:t>
            </a:r>
            <a:r>
              <a:rPr lang="en-US" dirty="0"/>
              <a:t> y </a:t>
            </a:r>
            <a:r>
              <a:rPr lang="en-US" dirty="0" err="1"/>
              <a:t>además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esconderse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5. Sony: </a:t>
            </a:r>
            <a:r>
              <a:rPr lang="en-US" dirty="0" err="1"/>
              <a:t>Introducen</a:t>
            </a:r>
            <a:r>
              <a:rPr lang="en-US" dirty="0"/>
              <a:t> </a:t>
            </a:r>
            <a:r>
              <a:rPr lang="en-US" dirty="0" err="1"/>
              <a:t>escaneo</a:t>
            </a:r>
            <a:r>
              <a:rPr lang="en-US" dirty="0"/>
              <a:t> de </a:t>
            </a:r>
            <a:r>
              <a:rPr lang="en-US" dirty="0" err="1"/>
              <a:t>puertos</a:t>
            </a:r>
            <a:r>
              <a:rPr lang="en-US" dirty="0"/>
              <a:t>, flooding, </a:t>
            </a:r>
            <a:r>
              <a:rPr lang="en-US" dirty="0" err="1"/>
              <a:t>clonado</a:t>
            </a:r>
            <a:r>
              <a:rPr lang="en-US" dirty="0"/>
              <a:t> de la </a:t>
            </a:r>
            <a:r>
              <a:rPr lang="en-US" dirty="0" err="1"/>
              <a:t>conexión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6. </a:t>
            </a:r>
            <a:r>
              <a:rPr lang="en-US" dirty="0" err="1"/>
              <a:t>SDBot</a:t>
            </a:r>
            <a:r>
              <a:rPr lang="en-US" dirty="0"/>
              <a:t>: introduce un </a:t>
            </a:r>
            <a:r>
              <a:rPr lang="en-US" dirty="0" err="1"/>
              <a:t>diseño</a:t>
            </a:r>
            <a:r>
              <a:rPr lang="en-US" dirty="0"/>
              <a:t> modular, </a:t>
            </a:r>
            <a:r>
              <a:rPr lang="en-US" dirty="0" err="1"/>
              <a:t>detiene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antivirus, </a:t>
            </a:r>
            <a:r>
              <a:rPr lang="en-US" dirty="0" err="1"/>
              <a:t>previene</a:t>
            </a:r>
            <a:r>
              <a:rPr lang="en-US" dirty="0"/>
              <a:t> </a:t>
            </a:r>
            <a:r>
              <a:rPr lang="en-US" dirty="0" err="1"/>
              <a:t>acceso</a:t>
            </a:r>
            <a:r>
              <a:rPr lang="en-US" dirty="0"/>
              <a:t> al sitio web del AV,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www.researchgate.net</a:t>
            </a:r>
            <a:r>
              <a:rPr lang="en-US" dirty="0"/>
              <a:t>/publication/331010544_A_Literature_Review_of_Historical_and_Detection_Analysis_of_Botnets_Forensics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6439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 bot herder </a:t>
            </a:r>
            <a:r>
              <a:rPr lang="en-US" dirty="0" err="1"/>
              <a:t>envia</a:t>
            </a:r>
            <a:r>
              <a:rPr lang="en-US" dirty="0"/>
              <a:t> commando al </a:t>
            </a:r>
            <a:r>
              <a:rPr lang="en-US" dirty="0" err="1"/>
              <a:t>sevidor</a:t>
            </a:r>
            <a:r>
              <a:rPr lang="en-US" dirty="0"/>
              <a:t> C&amp;C </a:t>
            </a:r>
          </a:p>
          <a:p>
            <a:r>
              <a:rPr lang="en-US" dirty="0"/>
              <a:t>El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ser un Sistema </a:t>
            </a:r>
            <a:r>
              <a:rPr lang="en-US" dirty="0" err="1"/>
              <a:t>comprometido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malware,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usan</a:t>
            </a:r>
            <a:r>
              <a:rPr lang="en-US" dirty="0"/>
              <a:t> la </a:t>
            </a:r>
            <a:r>
              <a:rPr lang="en-US" dirty="0" err="1"/>
              <a:t>nube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correos</a:t>
            </a:r>
            <a:r>
              <a:rPr lang="en-US" dirty="0"/>
              <a:t> y webs para </a:t>
            </a:r>
            <a:r>
              <a:rPr lang="en-US" dirty="0" err="1"/>
              <a:t>compartir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sevidores</a:t>
            </a:r>
            <a:r>
              <a:rPr lang="en-US" dirty="0"/>
              <a:t>  </a:t>
            </a:r>
            <a:r>
              <a:rPr lang="en-US" dirty="0" err="1"/>
              <a:t>por</a:t>
            </a:r>
            <a:r>
              <a:rPr lang="en-US" dirty="0"/>
              <a:t> lo general es un </a:t>
            </a:r>
            <a:r>
              <a:rPr lang="en-US" dirty="0" err="1"/>
              <a:t>servidor</a:t>
            </a:r>
            <a:r>
              <a:rPr lang="en-US" dirty="0"/>
              <a:t> IRC ( </a:t>
            </a:r>
            <a:r>
              <a:rPr lang="en-US" dirty="0" err="1"/>
              <a:t>establece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conexion</a:t>
            </a:r>
            <a:r>
              <a:rPr lang="en-US" dirty="0"/>
              <a:t> con </a:t>
            </a:r>
            <a:r>
              <a:rPr lang="en-US" dirty="0" err="1"/>
              <a:t>dispositivos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TCP/IP para </a:t>
            </a:r>
            <a:r>
              <a:rPr lang="en-US" dirty="0" err="1"/>
              <a:t>habilitar</a:t>
            </a:r>
            <a:r>
              <a:rPr lang="en-US" dirty="0"/>
              <a:t> </a:t>
            </a:r>
            <a:r>
              <a:rPr lang="en-US" dirty="0" err="1"/>
              <a:t>mensajes</a:t>
            </a:r>
            <a:r>
              <a:rPr lang="en-US" dirty="0"/>
              <a:t> entre </a:t>
            </a:r>
            <a:r>
              <a:rPr lang="en-US" dirty="0" err="1"/>
              <a:t>el</a:t>
            </a:r>
            <a:r>
              <a:rPr lang="en-US" dirty="0"/>
              <a:t> bot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serviodr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Centralizado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bots </a:t>
            </a:r>
            <a:r>
              <a:rPr lang="en-US" dirty="0" err="1"/>
              <a:t>escojen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mas </a:t>
            </a:r>
            <a:r>
              <a:rPr lang="en-US" dirty="0" err="1"/>
              <a:t>apto</a:t>
            </a:r>
            <a:r>
              <a:rPr lang="en-US" dirty="0"/>
              <a:t> para </a:t>
            </a:r>
            <a:r>
              <a:rPr lang="en-US" dirty="0" err="1"/>
              <a:t>establecer</a:t>
            </a:r>
            <a:r>
              <a:rPr lang="en-US" dirty="0"/>
              <a:t> </a:t>
            </a:r>
            <a:r>
              <a:rPr lang="en-US" dirty="0" err="1"/>
              <a:t>comunicacion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servidor</a:t>
            </a:r>
            <a:r>
              <a:rPr lang="en-US" dirty="0"/>
              <a:t> se </a:t>
            </a:r>
            <a:r>
              <a:rPr lang="en-US" dirty="0" err="1"/>
              <a:t>llamara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botmaster</a:t>
            </a:r>
          </a:p>
          <a:p>
            <a:r>
              <a:rPr lang="en-US" dirty="0"/>
              <a:t>P2P </a:t>
            </a:r>
            <a:r>
              <a:rPr lang="en-US" dirty="0" err="1"/>
              <a:t>actuan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un </a:t>
            </a:r>
            <a:r>
              <a:rPr lang="en-US" dirty="0" err="1"/>
              <a:t>enjambre</a:t>
            </a:r>
            <a:r>
              <a:rPr lang="en-US" dirty="0"/>
              <a:t> y </a:t>
            </a:r>
            <a:r>
              <a:rPr lang="en-US" dirty="0" err="1"/>
              <a:t>cada</a:t>
            </a:r>
            <a:r>
              <a:rPr lang="en-US" dirty="0"/>
              <a:t> uno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comunicacion</a:t>
            </a:r>
            <a:r>
              <a:rPr lang="en-US" dirty="0"/>
              <a:t>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demas</a:t>
            </a:r>
            <a:r>
              <a:rPr lang="en-US" dirty="0"/>
              <a:t>, es mas util </a:t>
            </a:r>
            <a:r>
              <a:rPr lang="en-US" dirty="0" err="1"/>
              <a:t>ya</a:t>
            </a:r>
            <a:r>
              <a:rPr lang="en-US" dirty="0"/>
              <a:t> que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detecta</a:t>
            </a:r>
            <a:r>
              <a:rPr lang="en-US" dirty="0"/>
              <a:t> uno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enjambre</a:t>
            </a:r>
            <a:r>
              <a:rPr lang="en-US" dirty="0"/>
              <a:t> </a:t>
            </a:r>
            <a:r>
              <a:rPr lang="en-US" dirty="0" err="1"/>
              <a:t>sigue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dificil</a:t>
            </a:r>
            <a:r>
              <a:rPr lang="en-US" dirty="0"/>
              <a:t> de </a:t>
            </a:r>
            <a:r>
              <a:rPr lang="en-US" dirty="0" err="1"/>
              <a:t>controlar</a:t>
            </a:r>
            <a:endParaRPr lang="en-US" dirty="0"/>
          </a:p>
          <a:p>
            <a:r>
              <a:rPr lang="es-CR" dirty="0"/>
              <a:t>En el modelo </a:t>
            </a:r>
            <a:r>
              <a:rPr lang="es-CR" dirty="0" err="1"/>
              <a:t>random</a:t>
            </a:r>
            <a:r>
              <a:rPr lang="es-CR" dirty="0"/>
              <a:t> el </a:t>
            </a:r>
            <a:r>
              <a:rPr lang="es-CR" dirty="0" err="1"/>
              <a:t>bot</a:t>
            </a:r>
            <a:r>
              <a:rPr lang="es-CR" dirty="0"/>
              <a:t> no se comunica simplemente escucha las comunicaciones, </a:t>
            </a:r>
          </a:p>
          <a:p>
            <a:endParaRPr lang="es-CR" dirty="0"/>
          </a:p>
          <a:p>
            <a:endParaRPr lang="es-CR" dirty="0"/>
          </a:p>
          <a:p>
            <a:r>
              <a:rPr lang="es-CR" dirty="0" err="1"/>
              <a:t>Bashlite</a:t>
            </a:r>
            <a:r>
              <a:rPr lang="es-CR" dirty="0"/>
              <a:t> tiene el IP del CC server </a:t>
            </a:r>
            <a:r>
              <a:rPr lang="es-CR" dirty="0" err="1"/>
              <a:t>hardcoded</a:t>
            </a:r>
            <a:r>
              <a:rPr lang="es-CR" dirty="0"/>
              <a:t> y puede usar cualquiera de los modelos igual que en </a:t>
            </a:r>
            <a:r>
              <a:rPr lang="es-CR" dirty="0" err="1"/>
              <a:t>mirai</a:t>
            </a:r>
            <a:r>
              <a:rPr lang="es-CR" dirty="0"/>
              <a:t>,</a:t>
            </a:r>
          </a:p>
          <a:p>
            <a:r>
              <a:rPr lang="es-CR" dirty="0" err="1"/>
              <a:t>Miria</a:t>
            </a:r>
            <a:r>
              <a:rPr lang="es-CR" dirty="0"/>
              <a:t> incluso usa </a:t>
            </a:r>
            <a:r>
              <a:rPr lang="es-CR" dirty="0" err="1"/>
              <a:t>tiered</a:t>
            </a:r>
            <a:r>
              <a:rPr lang="es-CR" dirty="0"/>
              <a:t> C&amp;C que son subgrupos</a:t>
            </a:r>
          </a:p>
        </p:txBody>
      </p:sp>
    </p:spTree>
    <p:extLst>
      <p:ext uri="{BB962C8B-B14F-4D97-AF65-F5344CB8AC3E}">
        <p14:creationId xmlns:p14="http://schemas.microsoft.com/office/powerpoint/2010/main" val="984544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Dato </a:t>
            </a:r>
            <a:r>
              <a:rPr lang="en-US" dirty="0" err="1"/>
              <a:t>interesante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usar para crypto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83775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836858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Se envía malware mediante correos phishing que infectan dispositivos.</a:t>
            </a:r>
          </a:p>
          <a:p>
            <a:r>
              <a:rPr lang="es-CR" dirty="0"/>
              <a:t>El malware usa vulnerabilidades como </a:t>
            </a:r>
            <a:r>
              <a:rPr lang="es-CR" dirty="0" err="1"/>
              <a:t>bashdoor</a:t>
            </a:r>
            <a:r>
              <a:rPr lang="es-CR" dirty="0"/>
              <a:t> y otras para propagarse.</a:t>
            </a:r>
          </a:p>
          <a:p>
            <a:r>
              <a:rPr lang="es-CR" dirty="0"/>
              <a:t>Se adueña del dispositivo</a:t>
            </a:r>
          </a:p>
          <a:p>
            <a:r>
              <a:rPr lang="es-CR" dirty="0"/>
              <a:t>Remueve telnet</a:t>
            </a:r>
          </a:p>
          <a:p>
            <a:r>
              <a:rPr lang="es-CR" dirty="0"/>
              <a:t>Conecta el dispositivo a la red de </a:t>
            </a:r>
            <a:r>
              <a:rPr lang="es-CR" dirty="0" err="1"/>
              <a:t>bots</a:t>
            </a:r>
            <a:r>
              <a:rPr lang="es-CR" dirty="0"/>
              <a:t>.</a:t>
            </a:r>
          </a:p>
          <a:p>
            <a:r>
              <a:rPr lang="es-CR" dirty="0"/>
              <a:t>Espera comandos de la red pero mientras continua propagándose y repitiendo el proceso.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52983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Aprovecha la puerta trasera del </a:t>
            </a:r>
            <a:r>
              <a:rPr lang="es-CR" dirty="0" err="1"/>
              <a:t>bash</a:t>
            </a:r>
            <a:r>
              <a:rPr lang="es-CR" dirty="0"/>
              <a:t> </a:t>
            </a:r>
            <a:r>
              <a:rPr lang="es-CR" dirty="0">
                <a:solidFill>
                  <a:srgbClr val="202122"/>
                </a:solidFill>
              </a:rPr>
              <a:t>en la distribución de Linux </a:t>
            </a:r>
            <a:r>
              <a:rPr lang="es-CR" dirty="0" err="1">
                <a:solidFill>
                  <a:srgbClr val="202122"/>
                </a:solidFill>
                <a:effectLst/>
                <a:ea typeface="Calibri" panose="020F0502020204030204" pitchFamily="34" charset="0"/>
              </a:rPr>
              <a:t>Busy</a:t>
            </a:r>
            <a:r>
              <a:rPr lang="es-CR" dirty="0">
                <a:solidFill>
                  <a:srgbClr val="202122"/>
                </a:solidFill>
                <a:effectLst/>
                <a:ea typeface="Calibri" panose="020F0502020204030204" pitchFamily="34" charset="0"/>
              </a:rPr>
              <a:t> box</a:t>
            </a:r>
          </a:p>
          <a:p>
            <a:r>
              <a:rPr lang="es-CR" dirty="0"/>
              <a:t>cámaras componían un 95% de los dispositivos infectados</a:t>
            </a:r>
          </a:p>
          <a:p>
            <a:r>
              <a:rPr lang="es-CR" dirty="0"/>
              <a:t>Usa Telnet </a:t>
            </a:r>
            <a:r>
              <a:rPr lang="es-CR" dirty="0" err="1"/>
              <a:t>scanners</a:t>
            </a:r>
            <a:r>
              <a:rPr lang="es-CR" dirty="0"/>
              <a:t> para buscar dispositivos en línea</a:t>
            </a:r>
          </a:p>
          <a:p>
            <a:r>
              <a:rPr lang="es-CR" dirty="0"/>
              <a:t>Usa contraseñas como “</a:t>
            </a:r>
            <a:r>
              <a:rPr lang="es-CR" dirty="0" err="1"/>
              <a:t>root</a:t>
            </a:r>
            <a:r>
              <a:rPr lang="es-CR" dirty="0"/>
              <a:t>” </a:t>
            </a:r>
            <a:r>
              <a:rPr lang="es-CR" dirty="0" err="1"/>
              <a:t>ó</a:t>
            </a:r>
            <a:r>
              <a:rPr lang="es-CR" dirty="0"/>
              <a:t> “12345” y usuarios como “admin” o “</a:t>
            </a:r>
            <a:r>
              <a:rPr lang="es-CR" dirty="0" err="1"/>
              <a:t>support</a:t>
            </a:r>
            <a:r>
              <a:rPr lang="es-CR" dirty="0"/>
              <a:t>”</a:t>
            </a:r>
          </a:p>
          <a:p>
            <a:r>
              <a:rPr lang="es-CR" dirty="0"/>
              <a:t>Usando </a:t>
            </a:r>
            <a:r>
              <a:rPr lang="es-CR" dirty="0" err="1"/>
              <a:t>bashdoor</a:t>
            </a:r>
            <a:r>
              <a:rPr lang="es-CR" dirty="0"/>
              <a:t> obtienen permisos en el Linux</a:t>
            </a:r>
          </a:p>
          <a:p>
            <a:r>
              <a:rPr lang="es-CR" dirty="0"/>
              <a:t>Otras vulnerabilidades RCE </a:t>
            </a:r>
            <a:r>
              <a:rPr lang="es-CR" dirty="0" err="1"/>
              <a:t>metasploit</a:t>
            </a:r>
            <a:r>
              <a:rPr lang="es-CR" dirty="0"/>
              <a:t> module en dispositivos </a:t>
            </a:r>
            <a:r>
              <a:rPr lang="es-CR" dirty="0" err="1"/>
              <a:t>belkin</a:t>
            </a:r>
            <a:endParaRPr lang="es-CR" dirty="0"/>
          </a:p>
          <a:p>
            <a:r>
              <a:rPr lang="es-CR" sz="18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los servicios de telnet y SSH del dispositivo  quedan deshabilitado</a:t>
            </a:r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365482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2cdc6cee9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2cdc6cee9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088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Se propaga automático</a:t>
            </a:r>
          </a:p>
          <a:p>
            <a:r>
              <a:rPr lang="es-CR" dirty="0"/>
              <a:t>Luego de infecta el dispositivo elimina su código fuente</a:t>
            </a:r>
          </a:p>
          <a:p>
            <a:r>
              <a:rPr lang="es-CR" dirty="0"/>
              <a:t>Se protege eliminando procesos TCP/22 TCP/23</a:t>
            </a:r>
          </a:p>
          <a:p>
            <a:r>
              <a:rPr lang="es-CR" dirty="0"/>
              <a:t>Repite el ciclo</a:t>
            </a:r>
          </a:p>
        </p:txBody>
      </p:sp>
    </p:spTree>
    <p:extLst>
      <p:ext uri="{BB962C8B-B14F-4D97-AF65-F5344CB8AC3E}">
        <p14:creationId xmlns:p14="http://schemas.microsoft.com/office/powerpoint/2010/main" val="359232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926475" y="1039950"/>
            <a:ext cx="4649100" cy="19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926475" y="3373050"/>
            <a:ext cx="26562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6286800" y="0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3225" y="2221675"/>
            <a:ext cx="43878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982925"/>
            <a:ext cx="1126200" cy="8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3225" y="2899550"/>
            <a:ext cx="23694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0" y="0"/>
            <a:ext cx="28575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753090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0800025" scaled="0"/>
        </a:gra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1772463" y="1654725"/>
            <a:ext cx="26385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1772463" y="2012990"/>
            <a:ext cx="2638500" cy="5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2"/>
          </p:nvPr>
        </p:nvSpPr>
        <p:spPr>
          <a:xfrm>
            <a:off x="5474937" y="1654725"/>
            <a:ext cx="26385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3"/>
          </p:nvPr>
        </p:nvSpPr>
        <p:spPr>
          <a:xfrm>
            <a:off x="5474937" y="2012990"/>
            <a:ext cx="2638500" cy="5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4" hasCustomPrompt="1"/>
          </p:nvPr>
        </p:nvSpPr>
        <p:spPr>
          <a:xfrm>
            <a:off x="1030563" y="1654725"/>
            <a:ext cx="6657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5" hasCustomPrompt="1"/>
          </p:nvPr>
        </p:nvSpPr>
        <p:spPr>
          <a:xfrm>
            <a:off x="4733038" y="1654725"/>
            <a:ext cx="6657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7"/>
          </p:nvPr>
        </p:nvSpPr>
        <p:spPr>
          <a:xfrm>
            <a:off x="1772463" y="3061675"/>
            <a:ext cx="26385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8"/>
          </p:nvPr>
        </p:nvSpPr>
        <p:spPr>
          <a:xfrm>
            <a:off x="1772463" y="3419940"/>
            <a:ext cx="2638500" cy="5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9"/>
          </p:nvPr>
        </p:nvSpPr>
        <p:spPr>
          <a:xfrm>
            <a:off x="5474937" y="3061675"/>
            <a:ext cx="26385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3"/>
          </p:nvPr>
        </p:nvSpPr>
        <p:spPr>
          <a:xfrm>
            <a:off x="5474937" y="3419940"/>
            <a:ext cx="2638500" cy="5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4" hasCustomPrompt="1"/>
          </p:nvPr>
        </p:nvSpPr>
        <p:spPr>
          <a:xfrm>
            <a:off x="1030563" y="3061675"/>
            <a:ext cx="6657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5" hasCustomPrompt="1"/>
          </p:nvPr>
        </p:nvSpPr>
        <p:spPr>
          <a:xfrm>
            <a:off x="4733038" y="3061675"/>
            <a:ext cx="6657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/>
          <p:nvPr/>
        </p:nvSpPr>
        <p:spPr>
          <a:xfrm>
            <a:off x="0" y="4822200"/>
            <a:ext cx="28575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 rot="10800000" flipH="1">
            <a:off x="0" y="0"/>
            <a:ext cx="28575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/>
          <p:nvPr/>
        </p:nvSpPr>
        <p:spPr>
          <a:xfrm flipH="1">
            <a:off x="6286800" y="4822125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-542100" y="43634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8"/>
          <p:cNvSpPr/>
          <p:nvPr/>
        </p:nvSpPr>
        <p:spPr>
          <a:xfrm>
            <a:off x="8430775" y="-8181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8"/>
          <p:cNvSpPr/>
          <p:nvPr/>
        </p:nvSpPr>
        <p:spPr>
          <a:xfrm>
            <a:off x="713225" y="479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8900732" scaled="0"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9"/>
          <p:cNvSpPr/>
          <p:nvPr/>
        </p:nvSpPr>
        <p:spPr>
          <a:xfrm rot="10800000">
            <a:off x="7527900" y="0"/>
            <a:ext cx="1616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-561150" y="-8181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8239950" y="4237275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13225" y="-3914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0801400" scaled="0"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 flipH="1">
            <a:off x="753090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/>
          <p:nvPr/>
        </p:nvSpPr>
        <p:spPr>
          <a:xfrm rot="10800000" flipH="1">
            <a:off x="0" y="0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-777475" y="4424625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29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372600" y="838625"/>
            <a:ext cx="4104600" cy="8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3372600" y="2233671"/>
            <a:ext cx="4104600" cy="20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7"/>
          <p:cNvSpPr/>
          <p:nvPr/>
        </p:nvSpPr>
        <p:spPr>
          <a:xfrm flipH="1">
            <a:off x="6286800" y="4822125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-777475" y="-951200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-308275" y="1426075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46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72" r:id="rId5"/>
    <p:sldLayoutId id="2147483674" r:id="rId6"/>
    <p:sldLayoutId id="2147483675" r:id="rId7"/>
    <p:sldLayoutId id="2147483679" r:id="rId8"/>
    <p:sldLayoutId id="214748368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9.png"/><Relationship Id="rId18" Type="http://schemas.openxmlformats.org/officeDocument/2006/relationships/image" Target="../media/image34.svg"/><Relationship Id="rId3" Type="http://schemas.openxmlformats.org/officeDocument/2006/relationships/image" Target="../media/image21.png"/><Relationship Id="rId21" Type="http://schemas.openxmlformats.org/officeDocument/2006/relationships/image" Target="../media/image37.svg"/><Relationship Id="rId7" Type="http://schemas.openxmlformats.org/officeDocument/2006/relationships/image" Target="../media/image7.png"/><Relationship Id="rId12" Type="http://schemas.openxmlformats.org/officeDocument/2006/relationships/image" Target="../media/image28.sv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2.sv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svg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5" Type="http://schemas.openxmlformats.org/officeDocument/2006/relationships/image" Target="../media/image31.png"/><Relationship Id="rId23" Type="http://schemas.openxmlformats.org/officeDocument/2006/relationships/image" Target="../media/image39.svg"/><Relationship Id="rId10" Type="http://schemas.openxmlformats.org/officeDocument/2006/relationships/image" Target="../media/image26.svg"/><Relationship Id="rId19" Type="http://schemas.openxmlformats.org/officeDocument/2006/relationships/image" Target="../media/image35.png"/><Relationship Id="rId4" Type="http://schemas.openxmlformats.org/officeDocument/2006/relationships/image" Target="../media/image22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Relationship Id="rId22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svg"/><Relationship Id="rId7" Type="http://schemas.openxmlformats.org/officeDocument/2006/relationships/image" Target="../media/image41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Relationship Id="rId9" Type="http://schemas.openxmlformats.org/officeDocument/2006/relationships/image" Target="../media/image43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svg"/><Relationship Id="rId3" Type="http://schemas.openxmlformats.org/officeDocument/2006/relationships/image" Target="../media/image6.svg"/><Relationship Id="rId7" Type="http://schemas.openxmlformats.org/officeDocument/2006/relationships/image" Target="../media/image49.svg"/><Relationship Id="rId12" Type="http://schemas.openxmlformats.org/officeDocument/2006/relationships/image" Target="../media/image5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11" Type="http://schemas.openxmlformats.org/officeDocument/2006/relationships/image" Target="../media/image53.svg"/><Relationship Id="rId5" Type="http://schemas.openxmlformats.org/officeDocument/2006/relationships/image" Target="../media/image4.svg"/><Relationship Id="rId10" Type="http://schemas.openxmlformats.org/officeDocument/2006/relationships/image" Target="../media/image52.png"/><Relationship Id="rId4" Type="http://schemas.openxmlformats.org/officeDocument/2006/relationships/image" Target="../media/image3.png"/><Relationship Id="rId9" Type="http://schemas.openxmlformats.org/officeDocument/2006/relationships/image" Target="../media/image51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ystem/files/conference/usenixsecurity17/sec17-antonakakis.pdf" TargetMode="External"/><Relationship Id="rId2" Type="http://schemas.openxmlformats.org/officeDocument/2006/relationships/hyperlink" Target="https://www.netscout.com/threatreport/latam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jgamblin/Mirai-Source-Code" TargetMode="External"/><Relationship Id="rId4" Type="http://schemas.openxmlformats.org/officeDocument/2006/relationships/hyperlink" Target="https://www.researchgate.net/publication/331010544_A_Literature_Review_of_Historical_and_Detection_Analysis_of_Botnets_Forensic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793B-3014-5A48-D093-9C059F460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R" dirty="0"/>
              <a:t>Botnets: Bashlite y Mirai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86233-1159-CCE1-0D07-DC9590F8B6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R" dirty="0"/>
              <a:t>Tracy Hernández</a:t>
            </a:r>
          </a:p>
          <a:p>
            <a:r>
              <a:rPr lang="en-CR" dirty="0"/>
              <a:t>René Quesada</a:t>
            </a:r>
          </a:p>
        </p:txBody>
      </p:sp>
      <p:sp>
        <p:nvSpPr>
          <p:cNvPr id="4" name="Google Shape;609;p51">
            <a:extLst>
              <a:ext uri="{FF2B5EF4-FFF2-40B4-BE49-F238E27FC236}">
                <a16:creationId xmlns:a16="http://schemas.microsoft.com/office/drawing/2014/main" id="{F86C3C5E-1371-E341-C400-3FABF7BEF8B3}"/>
              </a:ext>
            </a:extLst>
          </p:cNvPr>
          <p:cNvSpPr/>
          <p:nvPr/>
        </p:nvSpPr>
        <p:spPr>
          <a:xfrm>
            <a:off x="-250837" y="-326463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10;p51">
            <a:extLst>
              <a:ext uri="{FF2B5EF4-FFF2-40B4-BE49-F238E27FC236}">
                <a16:creationId xmlns:a16="http://schemas.microsoft.com/office/drawing/2014/main" id="{112A7695-7599-A193-87AD-565B20B28020}"/>
              </a:ext>
            </a:extLst>
          </p:cNvPr>
          <p:cNvSpPr/>
          <p:nvPr/>
        </p:nvSpPr>
        <p:spPr>
          <a:xfrm>
            <a:off x="745588" y="685037"/>
            <a:ext cx="637500" cy="637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47D33-42AD-9E2C-511D-D681A1904F5D}"/>
              </a:ext>
            </a:extLst>
          </p:cNvPr>
          <p:cNvSpPr txBox="1"/>
          <p:nvPr/>
        </p:nvSpPr>
        <p:spPr>
          <a:xfrm>
            <a:off x="352487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AD9C49A-BA41-4685-AB04-F118F2C33F0D}" type="slidenum">
              <a:rPr lang="es-CR" smtClean="0"/>
              <a:t>1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158792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5E81-6429-ABBA-C634-6F2C8FA8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Propagación</a:t>
            </a:r>
          </a:p>
        </p:txBody>
      </p:sp>
      <p:pic>
        <p:nvPicPr>
          <p:cNvPr id="4" name="Graphic 3" descr="Web cam">
            <a:extLst>
              <a:ext uri="{FF2B5EF4-FFF2-40B4-BE49-F238E27FC236}">
                <a16:creationId xmlns:a16="http://schemas.microsoft.com/office/drawing/2014/main" id="{F6B9C6A5-81FA-5EED-5EF4-4E70B11EB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1754" y="1042859"/>
            <a:ext cx="690465" cy="690465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7618225E-CD8F-0F43-6BBF-1EDC2F3ECF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6329" y="1798475"/>
            <a:ext cx="914400" cy="914400"/>
          </a:xfrm>
          <a:prstGeom prst="rect">
            <a:avLst/>
          </a:prstGeom>
        </p:spPr>
      </p:pic>
      <p:pic>
        <p:nvPicPr>
          <p:cNvPr id="8" name="Graphic 7" descr="Ear">
            <a:extLst>
              <a:ext uri="{FF2B5EF4-FFF2-40B4-BE49-F238E27FC236}">
                <a16:creationId xmlns:a16="http://schemas.microsoft.com/office/drawing/2014/main" id="{C0D393C6-876F-5BE6-3AC6-73833EAF9C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80729" y="2013080"/>
            <a:ext cx="485189" cy="485189"/>
          </a:xfrm>
          <a:prstGeom prst="rect">
            <a:avLst/>
          </a:prstGeom>
        </p:spPr>
      </p:pic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17FC6D20-C292-D8E2-BB33-9C33F61566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11755" y="3626109"/>
            <a:ext cx="690465" cy="690465"/>
          </a:xfrm>
          <a:prstGeom prst="rect">
            <a:avLst/>
          </a:prstGeom>
        </p:spPr>
      </p:pic>
      <p:pic>
        <p:nvPicPr>
          <p:cNvPr id="14" name="Graphic 13" descr="Wireless router">
            <a:extLst>
              <a:ext uri="{FF2B5EF4-FFF2-40B4-BE49-F238E27FC236}">
                <a16:creationId xmlns:a16="http://schemas.microsoft.com/office/drawing/2014/main" id="{A39A5862-5F0E-C395-0273-1CDE8B8433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99786" y="2092390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325DD3-AB49-CE68-45D5-1ED614F5FA3B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2565918" y="1388092"/>
            <a:ext cx="2845836" cy="867583"/>
          </a:xfrm>
          <a:prstGeom prst="straightConnector1">
            <a:avLst/>
          </a:prstGeom>
          <a:ln>
            <a:prstDash val="sysDash"/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989C9B-846C-FEF8-5BD0-30946ADD30CD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2565918" y="2255675"/>
            <a:ext cx="2733868" cy="293915"/>
          </a:xfrm>
          <a:prstGeom prst="straightConnector1">
            <a:avLst/>
          </a:prstGeom>
          <a:ln>
            <a:prstDash val="sysDash"/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D04F9C-4BA7-18CC-8DA7-A1181C7C94F5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2565918" y="2255675"/>
            <a:ext cx="2845837" cy="1715667"/>
          </a:xfrm>
          <a:prstGeom prst="straightConnector1">
            <a:avLst/>
          </a:prstGeom>
          <a:ln>
            <a:prstDash val="sysDash"/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Graphic 25" descr="Wireless router">
            <a:extLst>
              <a:ext uri="{FF2B5EF4-FFF2-40B4-BE49-F238E27FC236}">
                <a16:creationId xmlns:a16="http://schemas.microsoft.com/office/drawing/2014/main" id="{03F5B1F6-F008-9333-6AA3-C5B2DE58D4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99786" y="2092390"/>
            <a:ext cx="914400" cy="914400"/>
          </a:xfrm>
          <a:prstGeom prst="rect">
            <a:avLst/>
          </a:prstGeom>
        </p:spPr>
      </p:pic>
      <p:pic>
        <p:nvPicPr>
          <p:cNvPr id="27" name="Graphic 26" descr="Web cam">
            <a:extLst>
              <a:ext uri="{FF2B5EF4-FFF2-40B4-BE49-F238E27FC236}">
                <a16:creationId xmlns:a16="http://schemas.microsoft.com/office/drawing/2014/main" id="{B51D7B39-C061-F3F5-12FD-870E99DD653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11754" y="1047362"/>
            <a:ext cx="690465" cy="690465"/>
          </a:xfrm>
          <a:prstGeom prst="rect">
            <a:avLst/>
          </a:prstGeom>
        </p:spPr>
      </p:pic>
      <p:pic>
        <p:nvPicPr>
          <p:cNvPr id="29" name="Graphic 28" descr="Subtitles RTL">
            <a:extLst>
              <a:ext uri="{FF2B5EF4-FFF2-40B4-BE49-F238E27FC236}">
                <a16:creationId xmlns:a16="http://schemas.microsoft.com/office/drawing/2014/main" id="{C56E0ACB-FADE-98ED-CAD8-D7B7C511421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497355" y="838169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EBB83F4-797C-2E1B-DC73-00D8BE39F0E6}"/>
              </a:ext>
            </a:extLst>
          </p:cNvPr>
          <p:cNvSpPr txBox="1"/>
          <p:nvPr/>
        </p:nvSpPr>
        <p:spPr>
          <a:xfrm>
            <a:off x="6363478" y="838169"/>
            <a:ext cx="1772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User: admin</a:t>
            </a:r>
          </a:p>
          <a:p>
            <a:r>
              <a:rPr lang="en-US" dirty="0"/>
              <a:t>Pass: admin</a:t>
            </a:r>
            <a:endParaRPr lang="es-C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45D21C-5005-2B16-F03E-313E8038622B}"/>
              </a:ext>
            </a:extLst>
          </p:cNvPr>
          <p:cNvSpPr txBox="1"/>
          <p:nvPr/>
        </p:nvSpPr>
        <p:spPr>
          <a:xfrm>
            <a:off x="6363478" y="2287980"/>
            <a:ext cx="1772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User: root</a:t>
            </a:r>
          </a:p>
          <a:p>
            <a:r>
              <a:rPr lang="en-US" dirty="0"/>
              <a:t>Pass: 12345</a:t>
            </a:r>
            <a:endParaRPr lang="es-CR" dirty="0"/>
          </a:p>
        </p:txBody>
      </p:sp>
      <p:pic>
        <p:nvPicPr>
          <p:cNvPr id="38" name="Graphic 37" descr="Subtitles RTL">
            <a:extLst>
              <a:ext uri="{FF2B5EF4-FFF2-40B4-BE49-F238E27FC236}">
                <a16:creationId xmlns:a16="http://schemas.microsoft.com/office/drawing/2014/main" id="{11DAEE2F-D32F-E4EB-5FC8-C0B7D1EC06D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460032" y="1733324"/>
            <a:ext cx="914400" cy="914400"/>
          </a:xfrm>
          <a:prstGeom prst="rect">
            <a:avLst/>
          </a:prstGeom>
        </p:spPr>
      </p:pic>
      <p:pic>
        <p:nvPicPr>
          <p:cNvPr id="1026" name="Picture 2" descr="busybox">
            <a:extLst>
              <a:ext uri="{FF2B5EF4-FFF2-40B4-BE49-F238E27FC236}">
                <a16:creationId xmlns:a16="http://schemas.microsoft.com/office/drawing/2014/main" id="{7615BDED-BE4D-5421-46E8-2765A33D6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149" y="648057"/>
            <a:ext cx="1243548" cy="105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busybox">
            <a:extLst>
              <a:ext uri="{FF2B5EF4-FFF2-40B4-BE49-F238E27FC236}">
                <a16:creationId xmlns:a16="http://schemas.microsoft.com/office/drawing/2014/main" id="{9505D793-27FA-1C24-AD2C-8468C01C8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149" y="2042090"/>
            <a:ext cx="1243548" cy="105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Graphic 41" descr="Wireless router">
            <a:extLst>
              <a:ext uri="{FF2B5EF4-FFF2-40B4-BE49-F238E27FC236}">
                <a16:creationId xmlns:a16="http://schemas.microsoft.com/office/drawing/2014/main" id="{B4BB2E80-DD4E-47AF-E5B3-3EF43746698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99786" y="2087887"/>
            <a:ext cx="914400" cy="914400"/>
          </a:xfrm>
          <a:prstGeom prst="rect">
            <a:avLst/>
          </a:prstGeom>
        </p:spPr>
      </p:pic>
      <p:pic>
        <p:nvPicPr>
          <p:cNvPr id="43" name="Graphic 42" descr="Web cam">
            <a:extLst>
              <a:ext uri="{FF2B5EF4-FFF2-40B4-BE49-F238E27FC236}">
                <a16:creationId xmlns:a16="http://schemas.microsoft.com/office/drawing/2014/main" id="{3D737B55-51A7-0FA4-9C83-8B7AD32CEEE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411754" y="1042859"/>
            <a:ext cx="690465" cy="6904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C7C34F-E338-789E-2516-B13A7075AEEE}"/>
              </a:ext>
            </a:extLst>
          </p:cNvPr>
          <p:cNvSpPr txBox="1"/>
          <p:nvPr/>
        </p:nvSpPr>
        <p:spPr>
          <a:xfrm>
            <a:off x="352487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AD9C49A-BA41-4685-AB04-F118F2C33F0D}" type="slidenum">
              <a:rPr lang="es-CR" smtClean="0"/>
              <a:t>10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2804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7" grpId="0"/>
      <p:bldP spid="3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CE26-C077-E5CE-9C63-49BC4961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Propagación - datos</a:t>
            </a:r>
          </a:p>
        </p:txBody>
      </p:sp>
      <p:pic>
        <p:nvPicPr>
          <p:cNvPr id="3" name="Graphic 2" descr="Web cam">
            <a:extLst>
              <a:ext uri="{FF2B5EF4-FFF2-40B4-BE49-F238E27FC236}">
                <a16:creationId xmlns:a16="http://schemas.microsoft.com/office/drawing/2014/main" id="{BAE7984B-232C-DB10-0CE9-039ACE3CB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8251" y="1577001"/>
            <a:ext cx="690465" cy="690465"/>
          </a:xfrm>
          <a:prstGeom prst="rect">
            <a:avLst/>
          </a:prstGeom>
        </p:spPr>
      </p:pic>
      <p:pic>
        <p:nvPicPr>
          <p:cNvPr id="4" name="Graphic 3" descr="Wireless router">
            <a:extLst>
              <a:ext uri="{FF2B5EF4-FFF2-40B4-BE49-F238E27FC236}">
                <a16:creationId xmlns:a16="http://schemas.microsoft.com/office/drawing/2014/main" id="{032B8405-F99A-2429-5E3E-78F136466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6334" y="3101889"/>
            <a:ext cx="914400" cy="914400"/>
          </a:xfrm>
          <a:prstGeom prst="rect">
            <a:avLst/>
          </a:prstGeom>
        </p:spPr>
      </p:pic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B780B42A-89FE-670A-6217-FB3D048720FF}"/>
              </a:ext>
            </a:extLst>
          </p:cNvPr>
          <p:cNvSpPr/>
          <p:nvPr/>
        </p:nvSpPr>
        <p:spPr>
          <a:xfrm>
            <a:off x="2985771" y="1531433"/>
            <a:ext cx="1586204" cy="781601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95%</a:t>
            </a:r>
            <a:endParaRPr lang="es-CR" sz="32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5D22F9CB-7209-C7BC-6265-D2475C8B6308}"/>
              </a:ext>
            </a:extLst>
          </p:cNvPr>
          <p:cNvSpPr/>
          <p:nvPr/>
        </p:nvSpPr>
        <p:spPr>
          <a:xfrm>
            <a:off x="2939143" y="3168289"/>
            <a:ext cx="1586204" cy="781601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Belkin </a:t>
            </a:r>
            <a:r>
              <a:rPr lang="en-US" sz="2000" dirty="0" err="1">
                <a:solidFill>
                  <a:schemeClr val="accent2">
                    <a:lumMod val="50000"/>
                    <a:lumOff val="50000"/>
                  </a:schemeClr>
                </a:solidFill>
              </a:rPr>
              <a:t>wemo</a:t>
            </a:r>
            <a:endParaRPr lang="es-CR" sz="20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9B156E19-8F86-06A0-F55B-20FFCEED388B}"/>
              </a:ext>
            </a:extLst>
          </p:cNvPr>
          <p:cNvSpPr/>
          <p:nvPr/>
        </p:nvSpPr>
        <p:spPr>
          <a:xfrm flipH="1">
            <a:off x="5134922" y="1531433"/>
            <a:ext cx="1586204" cy="781601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1M</a:t>
            </a:r>
            <a:endParaRPr lang="es-CR" sz="32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Graphic 12" descr="Monthly calendar">
            <a:extLst>
              <a:ext uri="{FF2B5EF4-FFF2-40B4-BE49-F238E27FC236}">
                <a16:creationId xmlns:a16="http://schemas.microsoft.com/office/drawing/2014/main" id="{A6CAD1D2-E637-8A3C-1507-D9BF8D82EA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47249" y="1465033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AB83E3-380B-5948-B190-F65A02C2A4A3}"/>
              </a:ext>
            </a:extLst>
          </p:cNvPr>
          <p:cNvSpPr txBox="1"/>
          <p:nvPr/>
        </p:nvSpPr>
        <p:spPr>
          <a:xfrm>
            <a:off x="7133722" y="2225544"/>
            <a:ext cx="1184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 2016</a:t>
            </a:r>
            <a:endParaRPr lang="es-CR" dirty="0"/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DF2907D0-689A-7AB0-CA90-EB46F8BB660E}"/>
              </a:ext>
            </a:extLst>
          </p:cNvPr>
          <p:cNvSpPr/>
          <p:nvPr/>
        </p:nvSpPr>
        <p:spPr>
          <a:xfrm flipH="1">
            <a:off x="5134972" y="3168289"/>
            <a:ext cx="1586204" cy="781601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Brazil</a:t>
            </a:r>
            <a:endParaRPr lang="es-CR" sz="3200" dirty="0">
              <a:solidFill>
                <a:schemeClr val="accent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" name="Graphic 16" descr="Earth globe Americas">
            <a:extLst>
              <a:ext uri="{FF2B5EF4-FFF2-40B4-BE49-F238E27FC236}">
                <a16:creationId xmlns:a16="http://schemas.microsoft.com/office/drawing/2014/main" id="{59996AE3-22AE-3384-CE94-F07E535B4C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47249" y="3101889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2BE419-CC03-118D-B09B-4ADBE271893F}"/>
              </a:ext>
            </a:extLst>
          </p:cNvPr>
          <p:cNvSpPr txBox="1"/>
          <p:nvPr/>
        </p:nvSpPr>
        <p:spPr>
          <a:xfrm>
            <a:off x="352487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AD9C49A-BA41-4685-AB04-F118F2C33F0D}" type="slidenum">
              <a:rPr lang="es-CR" smtClean="0"/>
              <a:t>11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183227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966C9-78D2-B698-E81E-ECCAE217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Mirai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DFAFA7-4761-AA1E-9189-B2CBA42948C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3225" y="982925"/>
            <a:ext cx="1182482" cy="888900"/>
          </a:xfrm>
        </p:spPr>
        <p:txBody>
          <a:bodyPr/>
          <a:lstStyle/>
          <a:p>
            <a:r>
              <a:rPr lang="en-CR" dirty="0"/>
              <a:t>03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0F4185-652F-3715-8AB8-2B6EDE2F5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530018-987F-9204-E8C6-6929DD0B1183}"/>
              </a:ext>
            </a:extLst>
          </p:cNvPr>
          <p:cNvSpPr txBox="1"/>
          <p:nvPr/>
        </p:nvSpPr>
        <p:spPr>
          <a:xfrm>
            <a:off x="8115556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AD9C49A-BA41-4685-AB04-F118F2C33F0D}" type="slidenum">
              <a:rPr lang="es-CR" smtClean="0"/>
              <a:t>12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114380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Historia [2]</a:t>
            </a:r>
            <a:endParaRPr dirty="0"/>
          </a:p>
        </p:txBody>
      </p:sp>
      <p:sp>
        <p:nvSpPr>
          <p:cNvPr id="592" name="Google Shape;592;p51"/>
          <p:cNvSpPr/>
          <p:nvPr/>
        </p:nvSpPr>
        <p:spPr>
          <a:xfrm>
            <a:off x="1530013" y="1392597"/>
            <a:ext cx="699674" cy="1366420"/>
          </a:xfrm>
          <a:custGeom>
            <a:avLst/>
            <a:gdLst/>
            <a:ahLst/>
            <a:cxnLst/>
            <a:rect l="l" t="t" r="r" b="b"/>
            <a:pathLst>
              <a:path w="24160" h="47183" extrusionOk="0">
                <a:moveTo>
                  <a:pt x="12080" y="47183"/>
                </a:moveTo>
                <a:lnTo>
                  <a:pt x="10020" y="17166"/>
                </a:lnTo>
                <a:lnTo>
                  <a:pt x="4431" y="17166"/>
                </a:lnTo>
                <a:cubicBezTo>
                  <a:pt x="1993" y="17166"/>
                  <a:pt x="0" y="15173"/>
                  <a:pt x="0" y="12738"/>
                </a:cubicBezTo>
                <a:lnTo>
                  <a:pt x="0" y="4431"/>
                </a:lnTo>
                <a:cubicBezTo>
                  <a:pt x="0" y="1994"/>
                  <a:pt x="1993" y="1"/>
                  <a:pt x="4431" y="1"/>
                </a:cubicBezTo>
                <a:lnTo>
                  <a:pt x="19732" y="1"/>
                </a:lnTo>
                <a:cubicBezTo>
                  <a:pt x="22167" y="1"/>
                  <a:pt x="24160" y="1994"/>
                  <a:pt x="24160" y="4431"/>
                </a:cubicBezTo>
                <a:lnTo>
                  <a:pt x="24160" y="12738"/>
                </a:lnTo>
                <a:cubicBezTo>
                  <a:pt x="24160" y="15173"/>
                  <a:pt x="22167" y="17166"/>
                  <a:pt x="19732" y="17166"/>
                </a:cubicBezTo>
                <a:lnTo>
                  <a:pt x="14142" y="1716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51"/>
          <p:cNvSpPr/>
          <p:nvPr/>
        </p:nvSpPr>
        <p:spPr>
          <a:xfrm>
            <a:off x="1572702" y="1439746"/>
            <a:ext cx="614300" cy="402920"/>
          </a:xfrm>
          <a:custGeom>
            <a:avLst/>
            <a:gdLst/>
            <a:ahLst/>
            <a:cxnLst/>
            <a:rect l="l" t="t" r="r" b="b"/>
            <a:pathLst>
              <a:path w="21212" h="13913" extrusionOk="0">
                <a:moveTo>
                  <a:pt x="2971" y="0"/>
                </a:moveTo>
                <a:cubicBezTo>
                  <a:pt x="1324" y="0"/>
                  <a:pt x="1" y="1324"/>
                  <a:pt x="1" y="2971"/>
                </a:cubicBezTo>
                <a:lnTo>
                  <a:pt x="1" y="10943"/>
                </a:lnTo>
                <a:cubicBezTo>
                  <a:pt x="1" y="12589"/>
                  <a:pt x="1324" y="13913"/>
                  <a:pt x="2971" y="13913"/>
                </a:cubicBezTo>
                <a:lnTo>
                  <a:pt x="18241" y="13913"/>
                </a:lnTo>
                <a:cubicBezTo>
                  <a:pt x="19887" y="13913"/>
                  <a:pt x="21211" y="12589"/>
                  <a:pt x="21211" y="10943"/>
                </a:cubicBezTo>
                <a:lnTo>
                  <a:pt x="21211" y="2971"/>
                </a:lnTo>
                <a:cubicBezTo>
                  <a:pt x="21211" y="1324"/>
                  <a:pt x="19887" y="0"/>
                  <a:pt x="182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sz="2300">
              <a:solidFill>
                <a:schemeClr val="l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594" name="Google Shape;594;p51"/>
          <p:cNvCxnSpPr/>
          <p:nvPr/>
        </p:nvCxnSpPr>
        <p:spPr>
          <a:xfrm>
            <a:off x="1089950" y="2759075"/>
            <a:ext cx="69489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5" name="Google Shape;595;p51"/>
          <p:cNvSpPr txBox="1"/>
          <p:nvPr/>
        </p:nvSpPr>
        <p:spPr>
          <a:xfrm>
            <a:off x="1089897" y="3133550"/>
            <a:ext cx="1569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08/16</a:t>
            </a:r>
            <a:endParaRPr sz="2300" dirty="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96" name="Google Shape;596;p51"/>
          <p:cNvSpPr txBox="1"/>
          <p:nvPr/>
        </p:nvSpPr>
        <p:spPr>
          <a:xfrm>
            <a:off x="1089900" y="3490250"/>
            <a:ext cx="15696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Mirai</a:t>
            </a:r>
            <a:r>
              <a:rPr lang="en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es </a:t>
            </a:r>
            <a:r>
              <a:rPr lang="en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descubierto</a:t>
            </a:r>
            <a:endParaRPr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7" name="Google Shape;597;p51"/>
          <p:cNvSpPr txBox="1"/>
          <p:nvPr/>
        </p:nvSpPr>
        <p:spPr>
          <a:xfrm>
            <a:off x="6484503" y="3133550"/>
            <a:ext cx="1569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01/17</a:t>
            </a:r>
            <a:endParaRPr sz="2300" dirty="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98" name="Google Shape;598;p51"/>
          <p:cNvSpPr txBox="1"/>
          <p:nvPr/>
        </p:nvSpPr>
        <p:spPr>
          <a:xfrm>
            <a:off x="6484499" y="3490250"/>
            <a:ext cx="15696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Se </a:t>
            </a:r>
            <a:r>
              <a:rPr lang="en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identifica</a:t>
            </a:r>
            <a:r>
              <a:rPr lang="en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al </a:t>
            </a:r>
            <a:r>
              <a:rPr lang="en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autor</a:t>
            </a:r>
            <a:endParaRPr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9" name="Google Shape;599;p51"/>
          <p:cNvSpPr txBox="1"/>
          <p:nvPr/>
        </p:nvSpPr>
        <p:spPr>
          <a:xfrm>
            <a:off x="2888093" y="3133550"/>
            <a:ext cx="1569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09/16</a:t>
            </a:r>
            <a:endParaRPr sz="2300" dirty="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00" name="Google Shape;600;p51"/>
          <p:cNvSpPr txBox="1"/>
          <p:nvPr/>
        </p:nvSpPr>
        <p:spPr>
          <a:xfrm>
            <a:off x="2888095" y="3490250"/>
            <a:ext cx="15696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Inicio</a:t>
            </a:r>
            <a:r>
              <a:rPr lang="en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ataques</a:t>
            </a:r>
            <a:r>
              <a:rPr lang="en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OVH, Krebs, </a:t>
            </a:r>
            <a:r>
              <a:rPr lang="en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Dyn</a:t>
            </a:r>
            <a:r>
              <a:rPr lang="en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, Liberia </a:t>
            </a:r>
            <a:endParaRPr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1" name="Google Shape;601;p51"/>
          <p:cNvSpPr txBox="1"/>
          <p:nvPr/>
        </p:nvSpPr>
        <p:spPr>
          <a:xfrm>
            <a:off x="4686296" y="3133550"/>
            <a:ext cx="1569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09/16</a:t>
            </a:r>
            <a:endParaRPr sz="2300" dirty="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02" name="Google Shape;602;p51"/>
          <p:cNvSpPr txBox="1"/>
          <p:nvPr/>
        </p:nvSpPr>
        <p:spPr>
          <a:xfrm>
            <a:off x="4686292" y="3490250"/>
            <a:ext cx="15696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Se publica </a:t>
            </a:r>
            <a:r>
              <a:rPr lang="en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ódigo</a:t>
            </a:r>
            <a:r>
              <a:rPr lang="en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Mirai</a:t>
            </a:r>
            <a:endParaRPr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3" name="Google Shape;603;p51"/>
          <p:cNvSpPr/>
          <p:nvPr/>
        </p:nvSpPr>
        <p:spPr>
          <a:xfrm>
            <a:off x="3323060" y="1392597"/>
            <a:ext cx="699674" cy="1366420"/>
          </a:xfrm>
          <a:custGeom>
            <a:avLst/>
            <a:gdLst/>
            <a:ahLst/>
            <a:cxnLst/>
            <a:rect l="l" t="t" r="r" b="b"/>
            <a:pathLst>
              <a:path w="24160" h="47183" extrusionOk="0">
                <a:moveTo>
                  <a:pt x="12080" y="47183"/>
                </a:moveTo>
                <a:lnTo>
                  <a:pt x="10020" y="17166"/>
                </a:lnTo>
                <a:lnTo>
                  <a:pt x="4431" y="17166"/>
                </a:lnTo>
                <a:cubicBezTo>
                  <a:pt x="1993" y="17166"/>
                  <a:pt x="0" y="15173"/>
                  <a:pt x="0" y="12738"/>
                </a:cubicBezTo>
                <a:lnTo>
                  <a:pt x="0" y="4431"/>
                </a:lnTo>
                <a:cubicBezTo>
                  <a:pt x="0" y="1994"/>
                  <a:pt x="1993" y="1"/>
                  <a:pt x="4431" y="1"/>
                </a:cubicBezTo>
                <a:lnTo>
                  <a:pt x="19732" y="1"/>
                </a:lnTo>
                <a:cubicBezTo>
                  <a:pt x="22167" y="1"/>
                  <a:pt x="24160" y="1994"/>
                  <a:pt x="24160" y="4431"/>
                </a:cubicBezTo>
                <a:lnTo>
                  <a:pt x="24160" y="12738"/>
                </a:lnTo>
                <a:cubicBezTo>
                  <a:pt x="24160" y="15173"/>
                  <a:pt x="22167" y="17166"/>
                  <a:pt x="19732" y="17166"/>
                </a:cubicBezTo>
                <a:lnTo>
                  <a:pt x="14142" y="17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51"/>
          <p:cNvSpPr/>
          <p:nvPr/>
        </p:nvSpPr>
        <p:spPr>
          <a:xfrm>
            <a:off x="3365749" y="1439746"/>
            <a:ext cx="614300" cy="402920"/>
          </a:xfrm>
          <a:custGeom>
            <a:avLst/>
            <a:gdLst/>
            <a:ahLst/>
            <a:cxnLst/>
            <a:rect l="l" t="t" r="r" b="b"/>
            <a:pathLst>
              <a:path w="21212" h="13913" extrusionOk="0">
                <a:moveTo>
                  <a:pt x="2971" y="0"/>
                </a:moveTo>
                <a:cubicBezTo>
                  <a:pt x="1324" y="0"/>
                  <a:pt x="1" y="1324"/>
                  <a:pt x="1" y="2971"/>
                </a:cubicBezTo>
                <a:lnTo>
                  <a:pt x="1" y="10943"/>
                </a:lnTo>
                <a:cubicBezTo>
                  <a:pt x="1" y="12589"/>
                  <a:pt x="1324" y="13913"/>
                  <a:pt x="2971" y="13913"/>
                </a:cubicBezTo>
                <a:lnTo>
                  <a:pt x="18241" y="13913"/>
                </a:lnTo>
                <a:cubicBezTo>
                  <a:pt x="19887" y="13913"/>
                  <a:pt x="21211" y="12589"/>
                  <a:pt x="21211" y="10943"/>
                </a:cubicBezTo>
                <a:lnTo>
                  <a:pt x="21211" y="2971"/>
                </a:lnTo>
                <a:cubicBezTo>
                  <a:pt x="21211" y="1324"/>
                  <a:pt x="19887" y="0"/>
                  <a:pt x="182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sz="2300">
              <a:solidFill>
                <a:schemeClr val="accen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05" name="Google Shape;605;p51"/>
          <p:cNvSpPr/>
          <p:nvPr/>
        </p:nvSpPr>
        <p:spPr>
          <a:xfrm>
            <a:off x="5121257" y="1392597"/>
            <a:ext cx="699674" cy="1366420"/>
          </a:xfrm>
          <a:custGeom>
            <a:avLst/>
            <a:gdLst/>
            <a:ahLst/>
            <a:cxnLst/>
            <a:rect l="l" t="t" r="r" b="b"/>
            <a:pathLst>
              <a:path w="24160" h="47183" extrusionOk="0">
                <a:moveTo>
                  <a:pt x="12080" y="47183"/>
                </a:moveTo>
                <a:lnTo>
                  <a:pt x="10020" y="17166"/>
                </a:lnTo>
                <a:lnTo>
                  <a:pt x="4431" y="17166"/>
                </a:lnTo>
                <a:cubicBezTo>
                  <a:pt x="1993" y="17166"/>
                  <a:pt x="0" y="15173"/>
                  <a:pt x="0" y="12738"/>
                </a:cubicBezTo>
                <a:lnTo>
                  <a:pt x="0" y="4431"/>
                </a:lnTo>
                <a:cubicBezTo>
                  <a:pt x="0" y="1994"/>
                  <a:pt x="1993" y="1"/>
                  <a:pt x="4431" y="1"/>
                </a:cubicBezTo>
                <a:lnTo>
                  <a:pt x="19732" y="1"/>
                </a:lnTo>
                <a:cubicBezTo>
                  <a:pt x="22167" y="1"/>
                  <a:pt x="24160" y="1994"/>
                  <a:pt x="24160" y="4431"/>
                </a:cubicBezTo>
                <a:lnTo>
                  <a:pt x="24160" y="12738"/>
                </a:lnTo>
                <a:cubicBezTo>
                  <a:pt x="24160" y="15173"/>
                  <a:pt x="22167" y="17166"/>
                  <a:pt x="19732" y="17166"/>
                </a:cubicBezTo>
                <a:lnTo>
                  <a:pt x="14142" y="1716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51"/>
          <p:cNvSpPr/>
          <p:nvPr/>
        </p:nvSpPr>
        <p:spPr>
          <a:xfrm>
            <a:off x="5163946" y="1439746"/>
            <a:ext cx="614300" cy="402920"/>
          </a:xfrm>
          <a:custGeom>
            <a:avLst/>
            <a:gdLst/>
            <a:ahLst/>
            <a:cxnLst/>
            <a:rect l="l" t="t" r="r" b="b"/>
            <a:pathLst>
              <a:path w="21212" h="13913" extrusionOk="0">
                <a:moveTo>
                  <a:pt x="2971" y="0"/>
                </a:moveTo>
                <a:cubicBezTo>
                  <a:pt x="1324" y="0"/>
                  <a:pt x="1" y="1324"/>
                  <a:pt x="1" y="2971"/>
                </a:cubicBezTo>
                <a:lnTo>
                  <a:pt x="1" y="10943"/>
                </a:lnTo>
                <a:cubicBezTo>
                  <a:pt x="1" y="12589"/>
                  <a:pt x="1324" y="13913"/>
                  <a:pt x="2971" y="13913"/>
                </a:cubicBezTo>
                <a:lnTo>
                  <a:pt x="18241" y="13913"/>
                </a:lnTo>
                <a:cubicBezTo>
                  <a:pt x="19887" y="13913"/>
                  <a:pt x="21211" y="12589"/>
                  <a:pt x="21211" y="10943"/>
                </a:cubicBezTo>
                <a:lnTo>
                  <a:pt x="21211" y="2971"/>
                </a:lnTo>
                <a:cubicBezTo>
                  <a:pt x="21211" y="1324"/>
                  <a:pt x="19887" y="0"/>
                  <a:pt x="182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sz="2300"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07" name="Google Shape;607;p51"/>
          <p:cNvSpPr/>
          <p:nvPr/>
        </p:nvSpPr>
        <p:spPr>
          <a:xfrm>
            <a:off x="6919454" y="1392597"/>
            <a:ext cx="699674" cy="1366420"/>
          </a:xfrm>
          <a:custGeom>
            <a:avLst/>
            <a:gdLst/>
            <a:ahLst/>
            <a:cxnLst/>
            <a:rect l="l" t="t" r="r" b="b"/>
            <a:pathLst>
              <a:path w="24160" h="47183" extrusionOk="0">
                <a:moveTo>
                  <a:pt x="12080" y="47183"/>
                </a:moveTo>
                <a:lnTo>
                  <a:pt x="10020" y="17166"/>
                </a:lnTo>
                <a:lnTo>
                  <a:pt x="4431" y="17166"/>
                </a:lnTo>
                <a:cubicBezTo>
                  <a:pt x="1993" y="17166"/>
                  <a:pt x="0" y="15173"/>
                  <a:pt x="0" y="12738"/>
                </a:cubicBezTo>
                <a:lnTo>
                  <a:pt x="0" y="4431"/>
                </a:lnTo>
                <a:cubicBezTo>
                  <a:pt x="0" y="1994"/>
                  <a:pt x="1993" y="1"/>
                  <a:pt x="4431" y="1"/>
                </a:cubicBezTo>
                <a:lnTo>
                  <a:pt x="19732" y="1"/>
                </a:lnTo>
                <a:cubicBezTo>
                  <a:pt x="22167" y="1"/>
                  <a:pt x="24160" y="1994"/>
                  <a:pt x="24160" y="4431"/>
                </a:cubicBezTo>
                <a:lnTo>
                  <a:pt x="24160" y="12738"/>
                </a:lnTo>
                <a:cubicBezTo>
                  <a:pt x="24160" y="15173"/>
                  <a:pt x="22167" y="17166"/>
                  <a:pt x="19732" y="17166"/>
                </a:cubicBezTo>
                <a:lnTo>
                  <a:pt x="14142" y="1716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51"/>
          <p:cNvSpPr/>
          <p:nvPr/>
        </p:nvSpPr>
        <p:spPr>
          <a:xfrm>
            <a:off x="6962143" y="1439746"/>
            <a:ext cx="614300" cy="402920"/>
          </a:xfrm>
          <a:custGeom>
            <a:avLst/>
            <a:gdLst/>
            <a:ahLst/>
            <a:cxnLst/>
            <a:rect l="l" t="t" r="r" b="b"/>
            <a:pathLst>
              <a:path w="21212" h="13913" extrusionOk="0">
                <a:moveTo>
                  <a:pt x="2971" y="0"/>
                </a:moveTo>
                <a:cubicBezTo>
                  <a:pt x="1324" y="0"/>
                  <a:pt x="1" y="1324"/>
                  <a:pt x="1" y="2971"/>
                </a:cubicBezTo>
                <a:lnTo>
                  <a:pt x="1" y="10943"/>
                </a:lnTo>
                <a:cubicBezTo>
                  <a:pt x="1" y="12589"/>
                  <a:pt x="1324" y="13913"/>
                  <a:pt x="2971" y="13913"/>
                </a:cubicBezTo>
                <a:lnTo>
                  <a:pt x="18241" y="13913"/>
                </a:lnTo>
                <a:cubicBezTo>
                  <a:pt x="19887" y="13913"/>
                  <a:pt x="21211" y="12589"/>
                  <a:pt x="21211" y="10943"/>
                </a:cubicBezTo>
                <a:lnTo>
                  <a:pt x="21211" y="2971"/>
                </a:lnTo>
                <a:cubicBezTo>
                  <a:pt x="21211" y="1324"/>
                  <a:pt x="19887" y="0"/>
                  <a:pt x="182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sz="230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09" name="Google Shape;609;p51"/>
          <p:cNvSpPr/>
          <p:nvPr/>
        </p:nvSpPr>
        <p:spPr>
          <a:xfrm>
            <a:off x="6940075" y="-790750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51"/>
          <p:cNvSpPr/>
          <p:nvPr/>
        </p:nvSpPr>
        <p:spPr>
          <a:xfrm>
            <a:off x="7936500" y="220750"/>
            <a:ext cx="637500" cy="637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044C0C-38DD-5DBB-E732-031B7EDF09BE}"/>
              </a:ext>
            </a:extLst>
          </p:cNvPr>
          <p:cNvSpPr txBox="1"/>
          <p:nvPr/>
        </p:nvSpPr>
        <p:spPr>
          <a:xfrm>
            <a:off x="8146673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AD9C49A-BA41-4685-AB04-F118F2C33F0D}" type="slidenum">
              <a:rPr lang="es-CR" smtClean="0"/>
              <a:t>13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93846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C5C2-A720-A06D-80A2-B9DF520F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Flujo del malware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8DFA061-51E9-9A36-F2D9-17DC123E1F8B}"/>
              </a:ext>
            </a:extLst>
          </p:cNvPr>
          <p:cNvGraphicFramePr/>
          <p:nvPr/>
        </p:nvGraphicFramePr>
        <p:xfrm>
          <a:off x="1537349" y="1448356"/>
          <a:ext cx="5637688" cy="2756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E736A50-8F32-80BC-3D9B-09E369DEFE21}"/>
              </a:ext>
            </a:extLst>
          </p:cNvPr>
          <p:cNvSpPr txBox="1"/>
          <p:nvPr/>
        </p:nvSpPr>
        <p:spPr>
          <a:xfrm>
            <a:off x="352487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AD9C49A-BA41-4685-AB04-F118F2C33F0D}" type="slidenum">
              <a:rPr lang="es-CR" smtClean="0"/>
              <a:t>14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48708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5F8B2-95B2-C4ED-1003-3A3B1CC4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Propagación [2]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16F136D-4AA2-9CC6-DA39-2DC5FA686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179" y="1105048"/>
            <a:ext cx="3799642" cy="35938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8C6035-5742-D082-03F2-1772CB077617}"/>
              </a:ext>
            </a:extLst>
          </p:cNvPr>
          <p:cNvSpPr txBox="1"/>
          <p:nvPr/>
        </p:nvSpPr>
        <p:spPr>
          <a:xfrm>
            <a:off x="352487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AD9C49A-BA41-4685-AB04-F118F2C33F0D}" type="slidenum">
              <a:rPr lang="es-CR" smtClean="0"/>
              <a:t>15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89319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1BD5-37F6-5318-A40F-9E39C228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Ataques [4]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E0429-A732-B894-1F19-8508AA6751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R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B6832C4-8E41-B55E-3F63-DD7A1E2A5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012" y="1951214"/>
            <a:ext cx="5767976" cy="23536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265622-B96F-C5A5-1C77-7D85A371B619}"/>
              </a:ext>
            </a:extLst>
          </p:cNvPr>
          <p:cNvSpPr txBox="1"/>
          <p:nvPr/>
        </p:nvSpPr>
        <p:spPr>
          <a:xfrm>
            <a:off x="8134217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AD9C49A-BA41-4685-AB04-F118F2C33F0D}" type="slidenum">
              <a:rPr lang="es-CR" smtClean="0"/>
              <a:t>16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42135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5E81-6429-ABBA-C634-6F2C8FA8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Infecciones [2]</a:t>
            </a:r>
          </a:p>
        </p:txBody>
      </p:sp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0149741-1B87-8429-B173-EC89F150D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75" y="1631832"/>
            <a:ext cx="7772400" cy="18798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AC31BE-E826-00D7-06EE-132178B05BD2}"/>
              </a:ext>
            </a:extLst>
          </p:cNvPr>
          <p:cNvSpPr txBox="1"/>
          <p:nvPr/>
        </p:nvSpPr>
        <p:spPr>
          <a:xfrm>
            <a:off x="352487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AD9C49A-BA41-4685-AB04-F118F2C33F0D}" type="slidenum">
              <a:rPr lang="es-CR" smtClean="0"/>
              <a:t>17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60047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5E81-6429-ABBA-C634-6F2C8FA8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Infecciones por país (2016) [2]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C67A72AB-E122-9503-1C71-5BDB81DAE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138" y="1128075"/>
            <a:ext cx="5503724" cy="35925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9ED5F9-B485-8ABE-E68A-FC3EC6EAD163}"/>
              </a:ext>
            </a:extLst>
          </p:cNvPr>
          <p:cNvSpPr txBox="1"/>
          <p:nvPr/>
        </p:nvSpPr>
        <p:spPr>
          <a:xfrm>
            <a:off x="352487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AD9C49A-BA41-4685-AB04-F118F2C33F0D}" type="slidenum">
              <a:rPr lang="es-CR" smtClean="0"/>
              <a:t>18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5568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966C9-78D2-B698-E81E-ECCAE217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2221675"/>
            <a:ext cx="4535282" cy="678000"/>
          </a:xfrm>
        </p:spPr>
        <p:txBody>
          <a:bodyPr/>
          <a:lstStyle/>
          <a:p>
            <a:r>
              <a:rPr lang="en-CR" dirty="0"/>
              <a:t>Comparación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DFAFA7-4761-AA1E-9189-B2CBA42948C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3225" y="982925"/>
            <a:ext cx="1182482" cy="888900"/>
          </a:xfrm>
        </p:spPr>
        <p:txBody>
          <a:bodyPr/>
          <a:lstStyle/>
          <a:p>
            <a:r>
              <a:rPr lang="en-CR" dirty="0"/>
              <a:t>04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0F4185-652F-3715-8AB8-2B6EDE2F5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8C0C4-4022-F671-C1FE-69A9B77D30F5}"/>
              </a:ext>
            </a:extLst>
          </p:cNvPr>
          <p:cNvSpPr txBox="1"/>
          <p:nvPr/>
        </p:nvSpPr>
        <p:spPr>
          <a:xfrm>
            <a:off x="8134217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AD9C49A-BA41-4685-AB04-F118F2C33F0D}" type="slidenum">
              <a:rPr lang="es-CR" smtClean="0"/>
              <a:t>19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930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37423-2B2C-37EC-2C98-27D25C830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Botnets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C0027-63B8-BC33-8A58-8F38A1B86A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2AA7AD-FF95-83D4-6E3D-94445126BEAC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CR" dirty="0"/>
              <a:t>Mirai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F87900-98DD-5EC3-D932-509D63E3A152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65F425-C5C7-C461-F71B-BA917F6586BC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" dirty="0"/>
              <a:t>01</a:t>
            </a:r>
            <a:endParaRPr lang="en-C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6D97974-A21B-5BFC-7E7C-7CF836C28B17}"/>
              </a:ext>
            </a:extLst>
          </p:cNvPr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r>
              <a:rPr lang="en-CR" dirty="0"/>
              <a:t>03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A5DA0E7-5188-FB55-58C6-DF1A351729E0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en-CR" dirty="0"/>
              <a:t>Agenda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66CA656-478B-B0A9-99C5-8D332F75038B}"/>
              </a:ext>
            </a:extLst>
          </p:cNvPr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r>
              <a:rPr lang="en-CR" dirty="0"/>
              <a:t>Bashlite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192216C1-513D-5039-A04A-F57B550F53A6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2990DA0-656D-C4DF-2155-E6DB611D75DE}"/>
              </a:ext>
            </a:extLst>
          </p:cNvPr>
          <p:cNvSpPr>
            <a:spLocks noGrp="1"/>
          </p:cNvSpPr>
          <p:nvPr>
            <p:ph type="title" idx="9"/>
          </p:nvPr>
        </p:nvSpPr>
        <p:spPr/>
        <p:txBody>
          <a:bodyPr/>
          <a:lstStyle/>
          <a:p>
            <a:r>
              <a:rPr lang="en-CR" dirty="0"/>
              <a:t>Comparción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5FEF8FD7-665E-1699-DF46-DEA3AB82C7F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CR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4A34A87-950D-6F01-0A2C-4D820B119BB3}"/>
              </a:ext>
            </a:extLst>
          </p:cNvPr>
          <p:cNvSpPr>
            <a:spLocks noGrp="1"/>
          </p:cNvSpPr>
          <p:nvPr>
            <p:ph type="title" idx="14"/>
          </p:nvPr>
        </p:nvSpPr>
        <p:spPr/>
        <p:txBody>
          <a:bodyPr/>
          <a:lstStyle/>
          <a:p>
            <a:r>
              <a:rPr lang="en-CR" dirty="0"/>
              <a:t>02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2CC90AF6-0845-7891-D32C-1A6EEC533E7B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-CR" dirty="0"/>
              <a:t>04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CADDBE-7604-19B8-1E7A-4A8F1F3A9A30}"/>
              </a:ext>
            </a:extLst>
          </p:cNvPr>
          <p:cNvSpPr txBox="1"/>
          <p:nvPr/>
        </p:nvSpPr>
        <p:spPr>
          <a:xfrm>
            <a:off x="352487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AD9C49A-BA41-4685-AB04-F118F2C33F0D}" type="slidenum">
              <a:rPr lang="es-CR" smtClean="0"/>
              <a:t>2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10988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AC94A4-EC86-080D-A8F5-CAF6607A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Ataques</a:t>
            </a:r>
            <a:endParaRPr lang="es-CR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CD9837B-F322-50D3-328B-EF44739B8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523687"/>
              </p:ext>
            </p:extLst>
          </p:nvPr>
        </p:nvGraphicFramePr>
        <p:xfrm>
          <a:off x="1949425" y="1103259"/>
          <a:ext cx="4833930" cy="27869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5793">
                  <a:extLst>
                    <a:ext uri="{9D8B030D-6E8A-4147-A177-3AD203B41FA5}">
                      <a16:colId xmlns:a16="http://schemas.microsoft.com/office/drawing/2014/main" val="3406237071"/>
                    </a:ext>
                  </a:extLst>
                </a:gridCol>
                <a:gridCol w="1342758">
                  <a:extLst>
                    <a:ext uri="{9D8B030D-6E8A-4147-A177-3AD203B41FA5}">
                      <a16:colId xmlns:a16="http://schemas.microsoft.com/office/drawing/2014/main" val="2219800558"/>
                    </a:ext>
                  </a:extLst>
                </a:gridCol>
                <a:gridCol w="1025379">
                  <a:extLst>
                    <a:ext uri="{9D8B030D-6E8A-4147-A177-3AD203B41FA5}">
                      <a16:colId xmlns:a16="http://schemas.microsoft.com/office/drawing/2014/main" val="525003645"/>
                    </a:ext>
                  </a:extLst>
                </a:gridCol>
              </a:tblGrid>
              <a:tr h="7788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R" sz="2800" dirty="0">
                          <a:effectLst/>
                        </a:rPr>
                        <a:t>Tipos de Ataques</a:t>
                      </a:r>
                      <a:endParaRPr lang="es-C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R" sz="2000">
                          <a:effectLst/>
                        </a:rPr>
                        <a:t>Bashlite</a:t>
                      </a:r>
                      <a:endParaRPr lang="es-C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R" sz="2000" dirty="0" err="1">
                          <a:effectLst/>
                        </a:rPr>
                        <a:t>Mirai</a:t>
                      </a:r>
                      <a:endParaRPr lang="es-C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493732691"/>
                  </a:ext>
                </a:extLst>
              </a:tr>
              <a:tr h="3793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R" sz="1800" dirty="0">
                          <a:effectLst/>
                        </a:rPr>
                        <a:t>Spam data</a:t>
                      </a:r>
                      <a:endParaRPr lang="es-C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R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x</a:t>
                      </a:r>
                      <a:endParaRPr lang="es-CR" sz="16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CR" sz="16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740473674"/>
                  </a:ext>
                </a:extLst>
              </a:tr>
              <a:tr h="3793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R" sz="1800" dirty="0">
                          <a:effectLst/>
                        </a:rPr>
                        <a:t>UPD </a:t>
                      </a:r>
                      <a:r>
                        <a:rPr lang="es-CR" sz="1800" dirty="0" err="1">
                          <a:effectLst/>
                        </a:rPr>
                        <a:t>flooding</a:t>
                      </a:r>
                      <a:endParaRPr lang="es-C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R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x</a:t>
                      </a:r>
                      <a:endParaRPr lang="es-CR" sz="16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R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x</a:t>
                      </a:r>
                      <a:endParaRPr lang="es-CR" sz="16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263612924"/>
                  </a:ext>
                </a:extLst>
              </a:tr>
              <a:tr h="3793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R" sz="1800" dirty="0">
                          <a:effectLst/>
                        </a:rPr>
                        <a:t>TCP </a:t>
                      </a:r>
                      <a:r>
                        <a:rPr lang="es-CR" sz="1800" dirty="0" err="1">
                          <a:effectLst/>
                        </a:rPr>
                        <a:t>flooding</a:t>
                      </a:r>
                      <a:endParaRPr lang="es-C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R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x</a:t>
                      </a:r>
                      <a:endParaRPr lang="es-CR" sz="16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R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x</a:t>
                      </a:r>
                      <a:endParaRPr lang="es-CR" sz="16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513127156"/>
                  </a:ext>
                </a:extLst>
              </a:tr>
              <a:tr h="3793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R" sz="1800" dirty="0" err="1">
                          <a:effectLst/>
                        </a:rPr>
                        <a:t>Ack</a:t>
                      </a:r>
                      <a:r>
                        <a:rPr lang="es-CR" sz="1800" dirty="0">
                          <a:effectLst/>
                        </a:rPr>
                        <a:t> </a:t>
                      </a:r>
                      <a:r>
                        <a:rPr lang="es-CR" sz="1800" dirty="0" err="1">
                          <a:effectLst/>
                        </a:rPr>
                        <a:t>flooding</a:t>
                      </a:r>
                      <a:endParaRPr lang="es-C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CR" sz="16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R" sz="2000">
                          <a:solidFill>
                            <a:sysClr val="windowText" lastClr="000000"/>
                          </a:solidFill>
                          <a:effectLst/>
                        </a:rPr>
                        <a:t>x</a:t>
                      </a:r>
                      <a:endParaRPr lang="es-CR" sz="16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186999699"/>
                  </a:ext>
                </a:extLst>
              </a:tr>
              <a:tr h="3793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R" sz="1800" dirty="0" err="1">
                          <a:effectLst/>
                        </a:rPr>
                        <a:t>UDPplain</a:t>
                      </a:r>
                      <a:endParaRPr lang="es-C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CR" sz="16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R" sz="2000" dirty="0">
                          <a:solidFill>
                            <a:sysClr val="windowText" lastClr="000000"/>
                          </a:solidFill>
                          <a:effectLst/>
                        </a:rPr>
                        <a:t>x</a:t>
                      </a:r>
                      <a:endParaRPr lang="es-CR" sz="16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13793056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C09078E-EF35-E516-482C-7E0A2375C4C6}"/>
              </a:ext>
            </a:extLst>
          </p:cNvPr>
          <p:cNvSpPr txBox="1"/>
          <p:nvPr/>
        </p:nvSpPr>
        <p:spPr>
          <a:xfrm>
            <a:off x="352487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AD9C49A-BA41-4685-AB04-F118F2C33F0D}" type="slidenum">
              <a:rPr lang="es-CR" smtClean="0"/>
              <a:t>20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19976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2750E-471C-5331-47D5-67BEBEC8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(TCP)SYN  / ACK  - Flood</a:t>
            </a:r>
            <a:endParaRPr lang="es-CR" dirty="0"/>
          </a:p>
        </p:txBody>
      </p:sp>
      <p:pic>
        <p:nvPicPr>
          <p:cNvPr id="3" name="Graphic 2" descr="Server">
            <a:extLst>
              <a:ext uri="{FF2B5EF4-FFF2-40B4-BE49-F238E27FC236}">
                <a16:creationId xmlns:a16="http://schemas.microsoft.com/office/drawing/2014/main" id="{DB62BA18-4597-6DDF-322D-99D2EB179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696" y="1614201"/>
            <a:ext cx="2370736" cy="2370736"/>
          </a:xfrm>
          <a:prstGeom prst="rect">
            <a:avLst/>
          </a:prstGeom>
        </p:spPr>
      </p:pic>
      <p:pic>
        <p:nvPicPr>
          <p:cNvPr id="4" name="Graphic 3" descr="Programmer">
            <a:extLst>
              <a:ext uri="{FF2B5EF4-FFF2-40B4-BE49-F238E27FC236}">
                <a16:creationId xmlns:a16="http://schemas.microsoft.com/office/drawing/2014/main" id="{60B8DB38-8881-8523-5B6F-0826C64F1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0720" y="1729807"/>
            <a:ext cx="2139524" cy="2139524"/>
          </a:xfrm>
          <a:prstGeom prst="rect">
            <a:avLst/>
          </a:prstGeom>
        </p:spPr>
      </p:pic>
      <p:pic>
        <p:nvPicPr>
          <p:cNvPr id="5" name="Graphic 4" descr="Box">
            <a:extLst>
              <a:ext uri="{FF2B5EF4-FFF2-40B4-BE49-F238E27FC236}">
                <a16:creationId xmlns:a16="http://schemas.microsoft.com/office/drawing/2014/main" id="{47361291-D57B-EA08-596A-2486A7F510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71181" y="1328156"/>
            <a:ext cx="914400" cy="914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ABC75C-CE29-887F-D688-4534B1B3BBEB}"/>
              </a:ext>
            </a:extLst>
          </p:cNvPr>
          <p:cNvCxnSpPr>
            <a:cxnSpLocks/>
          </p:cNvCxnSpPr>
          <p:nvPr/>
        </p:nvCxnSpPr>
        <p:spPr>
          <a:xfrm flipH="1">
            <a:off x="5299882" y="1861556"/>
            <a:ext cx="1422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02B3A9-04E0-A9D7-FAC9-2E994214139C}"/>
              </a:ext>
            </a:extLst>
          </p:cNvPr>
          <p:cNvCxnSpPr/>
          <p:nvPr/>
        </p:nvCxnSpPr>
        <p:spPr>
          <a:xfrm flipH="1">
            <a:off x="2632882" y="1861556"/>
            <a:ext cx="1422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DA1952C-827A-37B1-7082-A72DADE6F363}"/>
              </a:ext>
            </a:extLst>
          </p:cNvPr>
          <p:cNvSpPr txBox="1"/>
          <p:nvPr/>
        </p:nvSpPr>
        <p:spPr>
          <a:xfrm>
            <a:off x="4493966" y="1017700"/>
            <a:ext cx="54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</a:t>
            </a:r>
            <a:endParaRPr lang="es-CR" dirty="0"/>
          </a:p>
        </p:txBody>
      </p:sp>
      <p:pic>
        <p:nvPicPr>
          <p:cNvPr id="9" name="Graphic 8" descr="Box">
            <a:extLst>
              <a:ext uri="{FF2B5EF4-FFF2-40B4-BE49-F238E27FC236}">
                <a16:creationId xmlns:a16="http://schemas.microsoft.com/office/drawing/2014/main" id="{446598C0-B471-C6E2-F5A4-EF91795CF5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71181" y="2136722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2080FC-45F3-DD15-91DA-5D8B6B9E10D2}"/>
              </a:ext>
            </a:extLst>
          </p:cNvPr>
          <p:cNvCxnSpPr>
            <a:cxnSpLocks/>
          </p:cNvCxnSpPr>
          <p:nvPr/>
        </p:nvCxnSpPr>
        <p:spPr>
          <a:xfrm rot="10800000" flipH="1">
            <a:off x="5299882" y="2670122"/>
            <a:ext cx="1422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E8F741-2930-5E8F-0EEA-8A029C2C7B0D}"/>
              </a:ext>
            </a:extLst>
          </p:cNvPr>
          <p:cNvCxnSpPr>
            <a:cxnSpLocks/>
          </p:cNvCxnSpPr>
          <p:nvPr/>
        </p:nvCxnSpPr>
        <p:spPr>
          <a:xfrm rot="10800000" flipH="1">
            <a:off x="2632882" y="2670122"/>
            <a:ext cx="1422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5AEFD3-E409-7F8E-E702-E08F9A2E14A8}"/>
              </a:ext>
            </a:extLst>
          </p:cNvPr>
          <p:cNvSpPr txBox="1"/>
          <p:nvPr/>
        </p:nvSpPr>
        <p:spPr>
          <a:xfrm>
            <a:off x="4271181" y="2894956"/>
            <a:ext cx="995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SYN-ACK</a:t>
            </a:r>
            <a:endParaRPr lang="es-CR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CE7EB1-2B1C-32BD-D8C1-4835FF65F142}"/>
              </a:ext>
            </a:extLst>
          </p:cNvPr>
          <p:cNvCxnSpPr/>
          <p:nvPr/>
        </p:nvCxnSpPr>
        <p:spPr>
          <a:xfrm flipH="1">
            <a:off x="5299884" y="3639712"/>
            <a:ext cx="1422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8DBCFE-08E9-472D-AAB0-823243103098}"/>
              </a:ext>
            </a:extLst>
          </p:cNvPr>
          <p:cNvCxnSpPr/>
          <p:nvPr/>
        </p:nvCxnSpPr>
        <p:spPr>
          <a:xfrm flipH="1">
            <a:off x="2632884" y="3639712"/>
            <a:ext cx="1422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067694-92F7-B95A-3FCF-FB167BDC4A01}"/>
              </a:ext>
            </a:extLst>
          </p:cNvPr>
          <p:cNvSpPr txBox="1"/>
          <p:nvPr/>
        </p:nvSpPr>
        <p:spPr>
          <a:xfrm>
            <a:off x="4446950" y="3893924"/>
            <a:ext cx="55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</a:t>
            </a:r>
            <a:endParaRPr lang="es-CR" dirty="0"/>
          </a:p>
        </p:txBody>
      </p:sp>
      <p:pic>
        <p:nvPicPr>
          <p:cNvPr id="16" name="Graphic 15" descr="Box">
            <a:extLst>
              <a:ext uri="{FF2B5EF4-FFF2-40B4-BE49-F238E27FC236}">
                <a16:creationId xmlns:a16="http://schemas.microsoft.com/office/drawing/2014/main" id="{AD8055AD-61DD-D8C3-5DC6-75D74545D9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73627" y="3110372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4F5193C-55B9-1DA2-CAF7-BED64DA32686}"/>
              </a:ext>
            </a:extLst>
          </p:cNvPr>
          <p:cNvSpPr txBox="1"/>
          <p:nvPr/>
        </p:nvSpPr>
        <p:spPr>
          <a:xfrm>
            <a:off x="3661876" y="4679337"/>
            <a:ext cx="2213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sz="18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3-way </a:t>
            </a:r>
            <a:r>
              <a:rPr lang="es-CR" sz="180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handshake</a:t>
            </a:r>
            <a:endParaRPr lang="es-CR" dirty="0"/>
          </a:p>
        </p:txBody>
      </p:sp>
      <p:pic>
        <p:nvPicPr>
          <p:cNvPr id="18" name="Graphic 17" descr="Close">
            <a:extLst>
              <a:ext uri="{FF2B5EF4-FFF2-40B4-BE49-F238E27FC236}">
                <a16:creationId xmlns:a16="http://schemas.microsoft.com/office/drawing/2014/main" id="{0A1E0BE4-41DE-AB81-D9FA-1E12559116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89974" y="3040699"/>
            <a:ext cx="1076814" cy="1076814"/>
          </a:xfrm>
          <a:prstGeom prst="rect">
            <a:avLst/>
          </a:prstGeom>
        </p:spPr>
      </p:pic>
      <p:pic>
        <p:nvPicPr>
          <p:cNvPr id="19" name="Graphic 18" descr="Internet">
            <a:extLst>
              <a:ext uri="{FF2B5EF4-FFF2-40B4-BE49-F238E27FC236}">
                <a16:creationId xmlns:a16="http://schemas.microsoft.com/office/drawing/2014/main" id="{0D70869C-923B-1B17-2DE6-7349E5D8FE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12373" y="1501054"/>
            <a:ext cx="2059976" cy="2059976"/>
          </a:xfrm>
          <a:prstGeom prst="rect">
            <a:avLst/>
          </a:prstGeom>
        </p:spPr>
      </p:pic>
      <p:pic>
        <p:nvPicPr>
          <p:cNvPr id="20" name="Graphic 19" descr="Box">
            <a:extLst>
              <a:ext uri="{FF2B5EF4-FFF2-40B4-BE49-F238E27FC236}">
                <a16:creationId xmlns:a16="http://schemas.microsoft.com/office/drawing/2014/main" id="{11001469-E240-4D28-FF4E-2EC19C42DA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44503" y="1328156"/>
            <a:ext cx="914400" cy="914400"/>
          </a:xfrm>
          <a:prstGeom prst="rect">
            <a:avLst/>
          </a:prstGeom>
        </p:spPr>
      </p:pic>
      <p:pic>
        <p:nvPicPr>
          <p:cNvPr id="21" name="Graphic 20" descr="Box">
            <a:extLst>
              <a:ext uri="{FF2B5EF4-FFF2-40B4-BE49-F238E27FC236}">
                <a16:creationId xmlns:a16="http://schemas.microsoft.com/office/drawing/2014/main" id="{4A5DA2DF-467B-F576-A8F0-99245FECA6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43686" y="1328156"/>
            <a:ext cx="914400" cy="914400"/>
          </a:xfrm>
          <a:prstGeom prst="rect">
            <a:avLst/>
          </a:prstGeom>
        </p:spPr>
      </p:pic>
      <p:pic>
        <p:nvPicPr>
          <p:cNvPr id="23" name="Graphic 22" descr="Box">
            <a:extLst>
              <a:ext uri="{FF2B5EF4-FFF2-40B4-BE49-F238E27FC236}">
                <a16:creationId xmlns:a16="http://schemas.microsoft.com/office/drawing/2014/main" id="{8FB97F48-5DFF-33E7-F7F7-26ADA5D36D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62834" y="1321690"/>
            <a:ext cx="914400" cy="914400"/>
          </a:xfrm>
          <a:prstGeom prst="rect">
            <a:avLst/>
          </a:prstGeom>
        </p:spPr>
      </p:pic>
      <p:pic>
        <p:nvPicPr>
          <p:cNvPr id="24" name="Graphic 23" descr="Box">
            <a:extLst>
              <a:ext uri="{FF2B5EF4-FFF2-40B4-BE49-F238E27FC236}">
                <a16:creationId xmlns:a16="http://schemas.microsoft.com/office/drawing/2014/main" id="{089E2E25-CA7E-9656-C88B-211AD6CDFF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47259" y="3103830"/>
            <a:ext cx="914400" cy="914400"/>
          </a:xfrm>
          <a:prstGeom prst="rect">
            <a:avLst/>
          </a:prstGeom>
        </p:spPr>
      </p:pic>
      <p:pic>
        <p:nvPicPr>
          <p:cNvPr id="25" name="Graphic 24" descr="Box">
            <a:extLst>
              <a:ext uri="{FF2B5EF4-FFF2-40B4-BE49-F238E27FC236}">
                <a16:creationId xmlns:a16="http://schemas.microsoft.com/office/drawing/2014/main" id="{B6F52973-4F2B-00BA-A6E5-F6E875F0D4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46442" y="3103830"/>
            <a:ext cx="914400" cy="914400"/>
          </a:xfrm>
          <a:prstGeom prst="rect">
            <a:avLst/>
          </a:prstGeom>
        </p:spPr>
      </p:pic>
      <p:pic>
        <p:nvPicPr>
          <p:cNvPr id="26" name="Graphic 25" descr="Box">
            <a:extLst>
              <a:ext uri="{FF2B5EF4-FFF2-40B4-BE49-F238E27FC236}">
                <a16:creationId xmlns:a16="http://schemas.microsoft.com/office/drawing/2014/main" id="{1E7B2B6C-F191-4FCA-C3C4-EE08E1A680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71181" y="3110372"/>
            <a:ext cx="914400" cy="914400"/>
          </a:xfrm>
          <a:prstGeom prst="rect">
            <a:avLst/>
          </a:prstGeom>
        </p:spPr>
      </p:pic>
      <p:pic>
        <p:nvPicPr>
          <p:cNvPr id="29" name="Graphic 28" descr="Programmer">
            <a:extLst>
              <a:ext uri="{FF2B5EF4-FFF2-40B4-BE49-F238E27FC236}">
                <a16:creationId xmlns:a16="http://schemas.microsoft.com/office/drawing/2014/main" id="{7E85AA36-E293-EECF-C3D9-503314193F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6004" y="3537046"/>
            <a:ext cx="1554714" cy="1554714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1A1F826-EFF5-F728-377D-5D3C7B195F54}"/>
              </a:ext>
            </a:extLst>
          </p:cNvPr>
          <p:cNvCxnSpPr/>
          <p:nvPr/>
        </p:nvCxnSpPr>
        <p:spPr>
          <a:xfrm flipH="1">
            <a:off x="5299882" y="4627237"/>
            <a:ext cx="1422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" name="Graphic 31" descr="Close">
            <a:extLst>
              <a:ext uri="{FF2B5EF4-FFF2-40B4-BE49-F238E27FC236}">
                <a16:creationId xmlns:a16="http://schemas.microsoft.com/office/drawing/2014/main" id="{14B3102B-FF4E-42BA-7FC3-5CC2E39003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67363" y="4140930"/>
            <a:ext cx="1076814" cy="10768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8FCB39D-3E1E-ABD8-12EF-A25EBD06A249}"/>
              </a:ext>
            </a:extLst>
          </p:cNvPr>
          <p:cNvSpPr txBox="1"/>
          <p:nvPr/>
        </p:nvSpPr>
        <p:spPr>
          <a:xfrm>
            <a:off x="352487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AD9C49A-BA41-4685-AB04-F118F2C33F0D}" type="slidenum">
              <a:rPr lang="es-CR" smtClean="0"/>
              <a:t>21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8744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5E81-6429-ABBA-C634-6F2C8FA8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Botnets</a:t>
            </a:r>
            <a:r>
              <a:rPr lang="es-CR" dirty="0"/>
              <a:t> en la actualidad – </a:t>
            </a:r>
            <a:r>
              <a:rPr lang="es-CR" dirty="0" err="1"/>
              <a:t>Latam</a:t>
            </a:r>
            <a:r>
              <a:rPr lang="es-CR" dirty="0"/>
              <a:t> [1]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F73BE598-569D-3F71-ABE4-1BF0BD08A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377" y="1362669"/>
            <a:ext cx="6283196" cy="32413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ECC15F-B919-EA18-FE11-BC0658719174}"/>
              </a:ext>
            </a:extLst>
          </p:cNvPr>
          <p:cNvSpPr txBox="1"/>
          <p:nvPr/>
        </p:nvSpPr>
        <p:spPr>
          <a:xfrm>
            <a:off x="352487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AD9C49A-BA41-4685-AB04-F118F2C33F0D}" type="slidenum">
              <a:rPr lang="es-CR" smtClean="0"/>
              <a:t>22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3806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2D35-9E2B-EC9B-B358-03D29069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Referencias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6C932E-09E9-6D53-3D6C-B7E0152C9D9B}"/>
              </a:ext>
            </a:extLst>
          </p:cNvPr>
          <p:cNvSpPr txBox="1"/>
          <p:nvPr/>
        </p:nvSpPr>
        <p:spPr>
          <a:xfrm>
            <a:off x="1846555" y="178441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5CF0F-C6EB-18D0-EA85-1A1C95A3625B}"/>
              </a:ext>
            </a:extLst>
          </p:cNvPr>
          <p:cNvSpPr txBox="1"/>
          <p:nvPr/>
        </p:nvSpPr>
        <p:spPr>
          <a:xfrm>
            <a:off x="878889" y="1411550"/>
            <a:ext cx="75518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>
                <a:effectLst/>
              </a:rPr>
              <a:t>Netscout</a:t>
            </a:r>
            <a:r>
              <a:rPr lang="en-US" dirty="0">
                <a:effectLst/>
              </a:rPr>
              <a:t> (2022) </a:t>
            </a:r>
            <a:r>
              <a:rPr lang="en-US" i="1" dirty="0">
                <a:effectLst/>
              </a:rPr>
              <a:t>Latin America Regional </a:t>
            </a:r>
            <a:r>
              <a:rPr lang="en-US" i="1" dirty="0" err="1">
                <a:effectLst/>
              </a:rPr>
              <a:t>ddos</a:t>
            </a:r>
            <a:r>
              <a:rPr lang="en-US" i="1" dirty="0">
                <a:effectLst/>
              </a:rPr>
              <a:t> cyber threat intelligence report: </a:t>
            </a:r>
            <a:r>
              <a:rPr lang="en-US" i="1" dirty="0" err="1">
                <a:effectLst/>
              </a:rPr>
              <a:t>Netscout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Latest Cyber Threat Intelligence Report</a:t>
            </a:r>
            <a:r>
              <a:rPr lang="en-US" dirty="0">
                <a:effectLst/>
              </a:rPr>
              <a:t>. Disponible </a:t>
            </a:r>
            <a:r>
              <a:rPr lang="en-US" dirty="0" err="1">
                <a:effectLst/>
              </a:rPr>
              <a:t>en</a:t>
            </a:r>
            <a:r>
              <a:rPr lang="en-US" dirty="0">
                <a:effectLst/>
              </a:rPr>
              <a:t>: </a:t>
            </a:r>
            <a:r>
              <a:rPr lang="en-US" dirty="0">
                <a:effectLst/>
                <a:hlinkClick r:id="rId2"/>
              </a:rPr>
              <a:t>https://www.netscout.com/threatreport/latam/</a:t>
            </a:r>
            <a:endParaRPr lang="en-US" dirty="0">
              <a:effectLst/>
            </a:endParaRPr>
          </a:p>
          <a:p>
            <a:pPr marL="342900" indent="-342900">
              <a:buFont typeface="Arial"/>
              <a:buAutoNum type="arabicPeriod"/>
            </a:pPr>
            <a:r>
              <a:rPr lang="en-US" dirty="0">
                <a:effectLst/>
              </a:rPr>
              <a:t>USENIX (ND) </a:t>
            </a:r>
            <a:r>
              <a:rPr lang="en-US" i="1" dirty="0">
                <a:effectLst/>
              </a:rPr>
              <a:t>Understanding the </a:t>
            </a:r>
            <a:r>
              <a:rPr lang="en-US" i="1" dirty="0" err="1">
                <a:effectLst/>
              </a:rPr>
              <a:t>Mirai</a:t>
            </a:r>
            <a:r>
              <a:rPr lang="en-US" i="1" dirty="0">
                <a:effectLst/>
              </a:rPr>
              <a:t> Botnet</a:t>
            </a:r>
            <a:r>
              <a:rPr lang="en-US" dirty="0">
                <a:effectLst/>
              </a:rPr>
              <a:t>. Available at: </a:t>
            </a:r>
            <a:r>
              <a:rPr lang="en-US" dirty="0">
                <a:effectLst/>
                <a:hlinkClick r:id="rId3"/>
              </a:rPr>
              <a:t>https://www.usenix.org/system/files/conference/usenixsecurity17/sec17-antonakakis.pdf</a:t>
            </a:r>
            <a:endParaRPr lang="en-US" dirty="0">
              <a:effectLst/>
            </a:endParaRPr>
          </a:p>
          <a:p>
            <a:pPr marL="342900" indent="-342900">
              <a:buFont typeface="Arial"/>
              <a:buAutoNum type="arabicPeriod"/>
            </a:pPr>
            <a:r>
              <a:rPr lang="en-US" dirty="0">
                <a:effectLst/>
              </a:rPr>
              <a:t>Kurniawan, A. and </a:t>
            </a:r>
            <a:r>
              <a:rPr lang="en-US" dirty="0" err="1">
                <a:effectLst/>
              </a:rPr>
              <a:t>Fitriansyah</a:t>
            </a:r>
            <a:r>
              <a:rPr lang="en-US" dirty="0">
                <a:effectLst/>
              </a:rPr>
              <a:t>, A. (no date) </a:t>
            </a:r>
            <a:r>
              <a:rPr lang="en-US" i="1" dirty="0">
                <a:effectLst/>
              </a:rPr>
              <a:t>A literature review of historical and detection analysis of botnets ...</a:t>
            </a:r>
            <a:r>
              <a:rPr lang="en-US" dirty="0">
                <a:effectLst/>
              </a:rPr>
              <a:t> Available at: </a:t>
            </a:r>
            <a:r>
              <a:rPr lang="en-US" dirty="0">
                <a:effectLst/>
                <a:hlinkClick r:id="rId4"/>
              </a:rPr>
              <a:t>https://www.researchgate.net/publication/331010544_A_Literature_Review_of_Historical_and_Detection_Analysis_of_Botnets_Forensics</a:t>
            </a:r>
            <a:endParaRPr lang="en-US" dirty="0">
              <a:effectLst/>
            </a:endParaRPr>
          </a:p>
          <a:p>
            <a:pPr marL="342900" indent="-342900">
              <a:buFont typeface="Arial"/>
              <a:buAutoNum type="arabicPeriod"/>
            </a:pPr>
            <a:r>
              <a:rPr lang="en-US" dirty="0">
                <a:effectLst/>
              </a:rPr>
              <a:t>Senpai, A. (no date) </a:t>
            </a:r>
            <a:r>
              <a:rPr lang="en-US" i="1" dirty="0">
                <a:effectLst/>
              </a:rPr>
              <a:t>JGAMBLIN/</a:t>
            </a:r>
            <a:r>
              <a:rPr lang="en-US" i="1" dirty="0" err="1">
                <a:effectLst/>
              </a:rPr>
              <a:t>mirai</a:t>
            </a:r>
            <a:r>
              <a:rPr lang="en-US" i="1" dirty="0">
                <a:effectLst/>
              </a:rPr>
              <a:t>-source-code: Leaked </a:t>
            </a:r>
            <a:r>
              <a:rPr lang="en-US" i="1" dirty="0" err="1">
                <a:effectLst/>
              </a:rPr>
              <a:t>Mirai</a:t>
            </a:r>
            <a:r>
              <a:rPr lang="en-US" i="1" dirty="0">
                <a:effectLst/>
              </a:rPr>
              <a:t> source code for Research/IOC development purposes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GitHub</a:t>
            </a:r>
            <a:r>
              <a:rPr lang="en-US" dirty="0">
                <a:effectLst/>
              </a:rPr>
              <a:t>. Available at: </a:t>
            </a:r>
            <a:r>
              <a:rPr lang="en-US" dirty="0">
                <a:effectLst/>
                <a:hlinkClick r:id="rId5"/>
              </a:rPr>
              <a:t>https://github.com/jgamblin/Mirai-Source-Code</a:t>
            </a:r>
            <a:endParaRPr lang="en-US" dirty="0">
              <a:effectLst/>
            </a:endParaRPr>
          </a:p>
          <a:p>
            <a:pPr marL="342900" indent="-342900">
              <a:buFont typeface="Arial"/>
              <a:buAutoNum type="arabicPeriod"/>
            </a:pPr>
            <a:endParaRPr lang="en-US" dirty="0">
              <a:effectLst/>
            </a:endParaRPr>
          </a:p>
          <a:p>
            <a:pPr marL="342900" indent="-342900">
              <a:buFont typeface="Arial"/>
              <a:buAutoNum type="arabicPeriod"/>
            </a:pPr>
            <a:endParaRPr lang="en-US" dirty="0">
              <a:effectLst/>
            </a:endParaRPr>
          </a:p>
          <a:p>
            <a:pPr marL="342900" indent="-342900">
              <a:buAutoNum type="arabicPeriod"/>
            </a:pPr>
            <a:endParaRPr lang="en-US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727B4-F0DC-5DBB-1843-B59D98ED38E3}"/>
              </a:ext>
            </a:extLst>
          </p:cNvPr>
          <p:cNvSpPr txBox="1"/>
          <p:nvPr/>
        </p:nvSpPr>
        <p:spPr>
          <a:xfrm>
            <a:off x="352487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AD9C49A-BA41-4685-AB04-F118F2C33F0D}" type="slidenum">
              <a:rPr lang="es-CR" smtClean="0"/>
              <a:t>23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1130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41FB-D880-486B-07C4-29603FE3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Botnets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A005E-D4D2-9FDC-B0AD-AB6A0A7709B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CR" dirty="0"/>
              <a:t>01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3D528D7-1401-EF16-6128-C9110292E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7AB63-26FE-DF3C-5407-DC956143D5D6}"/>
              </a:ext>
            </a:extLst>
          </p:cNvPr>
          <p:cNvSpPr txBox="1"/>
          <p:nvPr/>
        </p:nvSpPr>
        <p:spPr>
          <a:xfrm>
            <a:off x="8134217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AD9C49A-BA41-4685-AB04-F118F2C33F0D}" type="slidenum">
              <a:rPr lang="es-CR" smtClean="0"/>
              <a:t>3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6145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Historia [3]</a:t>
            </a:r>
            <a:endParaRPr dirty="0"/>
          </a:p>
        </p:txBody>
      </p:sp>
      <p:sp>
        <p:nvSpPr>
          <p:cNvPr id="592" name="Google Shape;592;p51"/>
          <p:cNvSpPr/>
          <p:nvPr/>
        </p:nvSpPr>
        <p:spPr>
          <a:xfrm>
            <a:off x="1530013" y="1392597"/>
            <a:ext cx="699674" cy="1366420"/>
          </a:xfrm>
          <a:custGeom>
            <a:avLst/>
            <a:gdLst/>
            <a:ahLst/>
            <a:cxnLst/>
            <a:rect l="l" t="t" r="r" b="b"/>
            <a:pathLst>
              <a:path w="24160" h="47183" extrusionOk="0">
                <a:moveTo>
                  <a:pt x="12080" y="47183"/>
                </a:moveTo>
                <a:lnTo>
                  <a:pt x="10020" y="17166"/>
                </a:lnTo>
                <a:lnTo>
                  <a:pt x="4431" y="17166"/>
                </a:lnTo>
                <a:cubicBezTo>
                  <a:pt x="1993" y="17166"/>
                  <a:pt x="0" y="15173"/>
                  <a:pt x="0" y="12738"/>
                </a:cubicBezTo>
                <a:lnTo>
                  <a:pt x="0" y="4431"/>
                </a:lnTo>
                <a:cubicBezTo>
                  <a:pt x="0" y="1994"/>
                  <a:pt x="1993" y="1"/>
                  <a:pt x="4431" y="1"/>
                </a:cubicBezTo>
                <a:lnTo>
                  <a:pt x="19732" y="1"/>
                </a:lnTo>
                <a:cubicBezTo>
                  <a:pt x="22167" y="1"/>
                  <a:pt x="24160" y="1994"/>
                  <a:pt x="24160" y="4431"/>
                </a:cubicBezTo>
                <a:lnTo>
                  <a:pt x="24160" y="12738"/>
                </a:lnTo>
                <a:cubicBezTo>
                  <a:pt x="24160" y="15173"/>
                  <a:pt x="22167" y="17166"/>
                  <a:pt x="19732" y="17166"/>
                </a:cubicBezTo>
                <a:lnTo>
                  <a:pt x="14142" y="1716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51"/>
          <p:cNvSpPr/>
          <p:nvPr/>
        </p:nvSpPr>
        <p:spPr>
          <a:xfrm>
            <a:off x="1572702" y="1439746"/>
            <a:ext cx="614300" cy="402920"/>
          </a:xfrm>
          <a:custGeom>
            <a:avLst/>
            <a:gdLst/>
            <a:ahLst/>
            <a:cxnLst/>
            <a:rect l="l" t="t" r="r" b="b"/>
            <a:pathLst>
              <a:path w="21212" h="13913" extrusionOk="0">
                <a:moveTo>
                  <a:pt x="2971" y="0"/>
                </a:moveTo>
                <a:cubicBezTo>
                  <a:pt x="1324" y="0"/>
                  <a:pt x="1" y="1324"/>
                  <a:pt x="1" y="2971"/>
                </a:cubicBezTo>
                <a:lnTo>
                  <a:pt x="1" y="10943"/>
                </a:lnTo>
                <a:cubicBezTo>
                  <a:pt x="1" y="12589"/>
                  <a:pt x="1324" y="13913"/>
                  <a:pt x="2971" y="13913"/>
                </a:cubicBezTo>
                <a:lnTo>
                  <a:pt x="18241" y="13913"/>
                </a:lnTo>
                <a:cubicBezTo>
                  <a:pt x="19887" y="13913"/>
                  <a:pt x="21211" y="12589"/>
                  <a:pt x="21211" y="10943"/>
                </a:cubicBezTo>
                <a:lnTo>
                  <a:pt x="21211" y="2971"/>
                </a:lnTo>
                <a:cubicBezTo>
                  <a:pt x="21211" y="1324"/>
                  <a:pt x="19887" y="0"/>
                  <a:pt x="182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1988</a:t>
            </a:r>
            <a:endParaRPr dirty="0">
              <a:solidFill>
                <a:schemeClr val="l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594" name="Google Shape;594;p51"/>
          <p:cNvCxnSpPr/>
          <p:nvPr/>
        </p:nvCxnSpPr>
        <p:spPr>
          <a:xfrm>
            <a:off x="1089950" y="2759075"/>
            <a:ext cx="69489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5" name="Google Shape;595;p51"/>
          <p:cNvSpPr txBox="1"/>
          <p:nvPr/>
        </p:nvSpPr>
        <p:spPr>
          <a:xfrm>
            <a:off x="1089897" y="3133550"/>
            <a:ext cx="1569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96" name="Google Shape;596;p51"/>
          <p:cNvSpPr txBox="1"/>
          <p:nvPr/>
        </p:nvSpPr>
        <p:spPr>
          <a:xfrm>
            <a:off x="1089900" y="3490250"/>
            <a:ext cx="15696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IRC Botnet</a:t>
            </a:r>
            <a:endParaRPr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7" name="Google Shape;597;p51"/>
          <p:cNvSpPr txBox="1"/>
          <p:nvPr/>
        </p:nvSpPr>
        <p:spPr>
          <a:xfrm>
            <a:off x="6484503" y="3133550"/>
            <a:ext cx="1569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98" name="Google Shape;598;p51"/>
          <p:cNvSpPr txBox="1"/>
          <p:nvPr/>
        </p:nvSpPr>
        <p:spPr>
          <a:xfrm>
            <a:off x="6484499" y="3490250"/>
            <a:ext cx="15696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SDBot</a:t>
            </a:r>
            <a:endParaRPr lang="en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Agobot</a:t>
            </a:r>
            <a:endParaRPr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9" name="Google Shape;599;p51"/>
          <p:cNvSpPr txBox="1"/>
          <p:nvPr/>
        </p:nvSpPr>
        <p:spPr>
          <a:xfrm>
            <a:off x="2888093" y="3133550"/>
            <a:ext cx="1569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00" name="Google Shape;600;p51"/>
          <p:cNvSpPr txBox="1"/>
          <p:nvPr/>
        </p:nvSpPr>
        <p:spPr>
          <a:xfrm>
            <a:off x="2888095" y="3490250"/>
            <a:ext cx="15696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Pretty Park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SubSeven</a:t>
            </a:r>
            <a:endParaRPr lang="en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1" name="Google Shape;601;p51"/>
          <p:cNvSpPr txBox="1"/>
          <p:nvPr/>
        </p:nvSpPr>
        <p:spPr>
          <a:xfrm>
            <a:off x="4686296" y="3133550"/>
            <a:ext cx="1569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02" name="Google Shape;602;p51"/>
          <p:cNvSpPr txBox="1"/>
          <p:nvPr/>
        </p:nvSpPr>
        <p:spPr>
          <a:xfrm>
            <a:off x="4686292" y="3490250"/>
            <a:ext cx="15696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Sony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mSg</a:t>
            </a:r>
            <a:endParaRPr lang="en-US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DeadKode</a:t>
            </a:r>
            <a:endParaRPr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3" name="Google Shape;603;p51"/>
          <p:cNvSpPr/>
          <p:nvPr/>
        </p:nvSpPr>
        <p:spPr>
          <a:xfrm>
            <a:off x="3323060" y="1392597"/>
            <a:ext cx="699674" cy="1366420"/>
          </a:xfrm>
          <a:custGeom>
            <a:avLst/>
            <a:gdLst/>
            <a:ahLst/>
            <a:cxnLst/>
            <a:rect l="l" t="t" r="r" b="b"/>
            <a:pathLst>
              <a:path w="24160" h="47183" extrusionOk="0">
                <a:moveTo>
                  <a:pt x="12080" y="47183"/>
                </a:moveTo>
                <a:lnTo>
                  <a:pt x="10020" y="17166"/>
                </a:lnTo>
                <a:lnTo>
                  <a:pt x="4431" y="17166"/>
                </a:lnTo>
                <a:cubicBezTo>
                  <a:pt x="1993" y="17166"/>
                  <a:pt x="0" y="15173"/>
                  <a:pt x="0" y="12738"/>
                </a:cubicBezTo>
                <a:lnTo>
                  <a:pt x="0" y="4431"/>
                </a:lnTo>
                <a:cubicBezTo>
                  <a:pt x="0" y="1994"/>
                  <a:pt x="1993" y="1"/>
                  <a:pt x="4431" y="1"/>
                </a:cubicBezTo>
                <a:lnTo>
                  <a:pt x="19732" y="1"/>
                </a:lnTo>
                <a:cubicBezTo>
                  <a:pt x="22167" y="1"/>
                  <a:pt x="24160" y="1994"/>
                  <a:pt x="24160" y="4431"/>
                </a:cubicBezTo>
                <a:lnTo>
                  <a:pt x="24160" y="12738"/>
                </a:lnTo>
                <a:cubicBezTo>
                  <a:pt x="24160" y="15173"/>
                  <a:pt x="22167" y="17166"/>
                  <a:pt x="19732" y="17166"/>
                </a:cubicBezTo>
                <a:lnTo>
                  <a:pt x="14142" y="17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51"/>
          <p:cNvSpPr/>
          <p:nvPr/>
        </p:nvSpPr>
        <p:spPr>
          <a:xfrm>
            <a:off x="3365749" y="1439746"/>
            <a:ext cx="614300" cy="402920"/>
          </a:xfrm>
          <a:custGeom>
            <a:avLst/>
            <a:gdLst/>
            <a:ahLst/>
            <a:cxnLst/>
            <a:rect l="l" t="t" r="r" b="b"/>
            <a:pathLst>
              <a:path w="21212" h="13913" extrusionOk="0">
                <a:moveTo>
                  <a:pt x="2971" y="0"/>
                </a:moveTo>
                <a:cubicBezTo>
                  <a:pt x="1324" y="0"/>
                  <a:pt x="1" y="1324"/>
                  <a:pt x="1" y="2971"/>
                </a:cubicBezTo>
                <a:lnTo>
                  <a:pt x="1" y="10943"/>
                </a:lnTo>
                <a:cubicBezTo>
                  <a:pt x="1" y="12589"/>
                  <a:pt x="1324" y="13913"/>
                  <a:pt x="2971" y="13913"/>
                </a:cubicBezTo>
                <a:lnTo>
                  <a:pt x="18241" y="13913"/>
                </a:lnTo>
                <a:cubicBezTo>
                  <a:pt x="19887" y="13913"/>
                  <a:pt x="21211" y="12589"/>
                  <a:pt x="21211" y="10943"/>
                </a:cubicBezTo>
                <a:lnTo>
                  <a:pt x="21211" y="2971"/>
                </a:lnTo>
                <a:cubicBezTo>
                  <a:pt x="21211" y="1324"/>
                  <a:pt x="19887" y="0"/>
                  <a:pt x="182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1999</a:t>
            </a:r>
            <a:endParaRPr dirty="0">
              <a:solidFill>
                <a:schemeClr val="accen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05" name="Google Shape;605;p51"/>
          <p:cNvSpPr/>
          <p:nvPr/>
        </p:nvSpPr>
        <p:spPr>
          <a:xfrm>
            <a:off x="5121257" y="1392597"/>
            <a:ext cx="699674" cy="1366420"/>
          </a:xfrm>
          <a:custGeom>
            <a:avLst/>
            <a:gdLst/>
            <a:ahLst/>
            <a:cxnLst/>
            <a:rect l="l" t="t" r="r" b="b"/>
            <a:pathLst>
              <a:path w="24160" h="47183" extrusionOk="0">
                <a:moveTo>
                  <a:pt x="12080" y="47183"/>
                </a:moveTo>
                <a:lnTo>
                  <a:pt x="10020" y="17166"/>
                </a:lnTo>
                <a:lnTo>
                  <a:pt x="4431" y="17166"/>
                </a:lnTo>
                <a:cubicBezTo>
                  <a:pt x="1993" y="17166"/>
                  <a:pt x="0" y="15173"/>
                  <a:pt x="0" y="12738"/>
                </a:cubicBezTo>
                <a:lnTo>
                  <a:pt x="0" y="4431"/>
                </a:lnTo>
                <a:cubicBezTo>
                  <a:pt x="0" y="1994"/>
                  <a:pt x="1993" y="1"/>
                  <a:pt x="4431" y="1"/>
                </a:cubicBezTo>
                <a:lnTo>
                  <a:pt x="19732" y="1"/>
                </a:lnTo>
                <a:cubicBezTo>
                  <a:pt x="22167" y="1"/>
                  <a:pt x="24160" y="1994"/>
                  <a:pt x="24160" y="4431"/>
                </a:cubicBezTo>
                <a:lnTo>
                  <a:pt x="24160" y="12738"/>
                </a:lnTo>
                <a:cubicBezTo>
                  <a:pt x="24160" y="15173"/>
                  <a:pt x="22167" y="17166"/>
                  <a:pt x="19732" y="17166"/>
                </a:cubicBezTo>
                <a:lnTo>
                  <a:pt x="14142" y="1716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51"/>
          <p:cNvSpPr/>
          <p:nvPr/>
        </p:nvSpPr>
        <p:spPr>
          <a:xfrm>
            <a:off x="5163946" y="1439746"/>
            <a:ext cx="614300" cy="402920"/>
          </a:xfrm>
          <a:custGeom>
            <a:avLst/>
            <a:gdLst/>
            <a:ahLst/>
            <a:cxnLst/>
            <a:rect l="l" t="t" r="r" b="b"/>
            <a:pathLst>
              <a:path w="21212" h="13913" extrusionOk="0">
                <a:moveTo>
                  <a:pt x="2971" y="0"/>
                </a:moveTo>
                <a:cubicBezTo>
                  <a:pt x="1324" y="0"/>
                  <a:pt x="1" y="1324"/>
                  <a:pt x="1" y="2971"/>
                </a:cubicBezTo>
                <a:lnTo>
                  <a:pt x="1" y="10943"/>
                </a:lnTo>
                <a:cubicBezTo>
                  <a:pt x="1" y="12589"/>
                  <a:pt x="1324" y="13913"/>
                  <a:pt x="2971" y="13913"/>
                </a:cubicBezTo>
                <a:lnTo>
                  <a:pt x="18241" y="13913"/>
                </a:lnTo>
                <a:cubicBezTo>
                  <a:pt x="19887" y="13913"/>
                  <a:pt x="21211" y="12589"/>
                  <a:pt x="21211" y="10943"/>
                </a:cubicBezTo>
                <a:lnTo>
                  <a:pt x="21211" y="2971"/>
                </a:lnTo>
                <a:cubicBezTo>
                  <a:pt x="21211" y="1324"/>
                  <a:pt x="19887" y="0"/>
                  <a:pt x="182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2000</a:t>
            </a:r>
            <a:endParaRPr sz="1300" dirty="0"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07" name="Google Shape;607;p51"/>
          <p:cNvSpPr/>
          <p:nvPr/>
        </p:nvSpPr>
        <p:spPr>
          <a:xfrm>
            <a:off x="6919454" y="1392597"/>
            <a:ext cx="699674" cy="1366420"/>
          </a:xfrm>
          <a:custGeom>
            <a:avLst/>
            <a:gdLst/>
            <a:ahLst/>
            <a:cxnLst/>
            <a:rect l="l" t="t" r="r" b="b"/>
            <a:pathLst>
              <a:path w="24160" h="47183" extrusionOk="0">
                <a:moveTo>
                  <a:pt x="12080" y="47183"/>
                </a:moveTo>
                <a:lnTo>
                  <a:pt x="10020" y="17166"/>
                </a:lnTo>
                <a:lnTo>
                  <a:pt x="4431" y="17166"/>
                </a:lnTo>
                <a:cubicBezTo>
                  <a:pt x="1993" y="17166"/>
                  <a:pt x="0" y="15173"/>
                  <a:pt x="0" y="12738"/>
                </a:cubicBezTo>
                <a:lnTo>
                  <a:pt x="0" y="4431"/>
                </a:lnTo>
                <a:cubicBezTo>
                  <a:pt x="0" y="1994"/>
                  <a:pt x="1993" y="1"/>
                  <a:pt x="4431" y="1"/>
                </a:cubicBezTo>
                <a:lnTo>
                  <a:pt x="19732" y="1"/>
                </a:lnTo>
                <a:cubicBezTo>
                  <a:pt x="22167" y="1"/>
                  <a:pt x="24160" y="1994"/>
                  <a:pt x="24160" y="4431"/>
                </a:cubicBezTo>
                <a:lnTo>
                  <a:pt x="24160" y="12738"/>
                </a:lnTo>
                <a:cubicBezTo>
                  <a:pt x="24160" y="15173"/>
                  <a:pt x="22167" y="17166"/>
                  <a:pt x="19732" y="17166"/>
                </a:cubicBezTo>
                <a:lnTo>
                  <a:pt x="14142" y="1716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51"/>
          <p:cNvSpPr/>
          <p:nvPr/>
        </p:nvSpPr>
        <p:spPr>
          <a:xfrm>
            <a:off x="6962143" y="1439746"/>
            <a:ext cx="614300" cy="402920"/>
          </a:xfrm>
          <a:custGeom>
            <a:avLst/>
            <a:gdLst/>
            <a:ahLst/>
            <a:cxnLst/>
            <a:rect l="l" t="t" r="r" b="b"/>
            <a:pathLst>
              <a:path w="21212" h="13913" extrusionOk="0">
                <a:moveTo>
                  <a:pt x="2971" y="0"/>
                </a:moveTo>
                <a:cubicBezTo>
                  <a:pt x="1324" y="0"/>
                  <a:pt x="1" y="1324"/>
                  <a:pt x="1" y="2971"/>
                </a:cubicBezTo>
                <a:lnTo>
                  <a:pt x="1" y="10943"/>
                </a:lnTo>
                <a:cubicBezTo>
                  <a:pt x="1" y="12589"/>
                  <a:pt x="1324" y="13913"/>
                  <a:pt x="2971" y="13913"/>
                </a:cubicBezTo>
                <a:lnTo>
                  <a:pt x="18241" y="13913"/>
                </a:lnTo>
                <a:cubicBezTo>
                  <a:pt x="19887" y="13913"/>
                  <a:pt x="21211" y="12589"/>
                  <a:pt x="21211" y="10943"/>
                </a:cubicBezTo>
                <a:lnTo>
                  <a:pt x="21211" y="2971"/>
                </a:lnTo>
                <a:cubicBezTo>
                  <a:pt x="21211" y="1324"/>
                  <a:pt x="19887" y="0"/>
                  <a:pt x="182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2002</a:t>
            </a:r>
            <a:endParaRPr sz="1300" dirty="0">
              <a:solidFill>
                <a:schemeClr val="accent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09" name="Google Shape;609;p51"/>
          <p:cNvSpPr/>
          <p:nvPr/>
        </p:nvSpPr>
        <p:spPr>
          <a:xfrm>
            <a:off x="6940075" y="-790750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51"/>
          <p:cNvSpPr/>
          <p:nvPr/>
        </p:nvSpPr>
        <p:spPr>
          <a:xfrm>
            <a:off x="7936500" y="220750"/>
            <a:ext cx="637500" cy="637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6C8059-DC35-56A0-8389-EFFF6FE3F3B8}"/>
              </a:ext>
            </a:extLst>
          </p:cNvPr>
          <p:cNvSpPr txBox="1"/>
          <p:nvPr/>
        </p:nvSpPr>
        <p:spPr>
          <a:xfrm>
            <a:off x="8146673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AD9C49A-BA41-4685-AB04-F118F2C33F0D}" type="slidenum">
              <a:rPr lang="es-CR" smtClean="0"/>
              <a:t>4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86127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400EC7-5210-E4C3-11D7-0FF71396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Botnet - </a:t>
            </a:r>
            <a:r>
              <a:rPr lang="en-US" dirty="0" err="1"/>
              <a:t>estructura</a:t>
            </a:r>
            <a:endParaRPr lang="es-CR" dirty="0"/>
          </a:p>
        </p:txBody>
      </p:sp>
      <p:pic>
        <p:nvPicPr>
          <p:cNvPr id="6" name="Graphic 5" descr="Robot">
            <a:extLst>
              <a:ext uri="{FF2B5EF4-FFF2-40B4-BE49-F238E27FC236}">
                <a16:creationId xmlns:a16="http://schemas.microsoft.com/office/drawing/2014/main" id="{4DD6A609-00CA-D105-9684-8190CDA19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5193" y="3373759"/>
            <a:ext cx="572533" cy="572533"/>
          </a:xfrm>
          <a:prstGeom prst="rect">
            <a:avLst/>
          </a:prstGeom>
        </p:spPr>
      </p:pic>
      <p:pic>
        <p:nvPicPr>
          <p:cNvPr id="11" name="Graphic 10" descr="Programmer">
            <a:extLst>
              <a:ext uri="{FF2B5EF4-FFF2-40B4-BE49-F238E27FC236}">
                <a16:creationId xmlns:a16="http://schemas.microsoft.com/office/drawing/2014/main" id="{CBEC666E-6D0C-45CA-9E6D-F45DF195DE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21687" y="1076022"/>
            <a:ext cx="1060189" cy="10601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D06CD9-7F3D-FF43-1347-A293F6768B81}"/>
              </a:ext>
            </a:extLst>
          </p:cNvPr>
          <p:cNvSpPr txBox="1"/>
          <p:nvPr/>
        </p:nvSpPr>
        <p:spPr>
          <a:xfrm>
            <a:off x="4674638" y="1452227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 Herder</a:t>
            </a:r>
            <a:endParaRPr lang="es-C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A27F80-EDE2-7727-4FC6-9A2BF61810C0}"/>
              </a:ext>
            </a:extLst>
          </p:cNvPr>
          <p:cNvSpPr txBox="1"/>
          <p:nvPr/>
        </p:nvSpPr>
        <p:spPr>
          <a:xfrm>
            <a:off x="0" y="3515890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Bot/Zombie</a:t>
            </a:r>
            <a:endParaRPr lang="es-CR" dirty="0"/>
          </a:p>
        </p:txBody>
      </p:sp>
      <p:pic>
        <p:nvPicPr>
          <p:cNvPr id="14" name="Graphic 13" descr="Robot">
            <a:extLst>
              <a:ext uri="{FF2B5EF4-FFF2-40B4-BE49-F238E27FC236}">
                <a16:creationId xmlns:a16="http://schemas.microsoft.com/office/drawing/2014/main" id="{AB15902C-6A31-E542-09D6-962CF9628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5398" y="3313044"/>
            <a:ext cx="693965" cy="6939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22E60F-9006-95B7-AC17-211CE5514BCA}"/>
              </a:ext>
            </a:extLst>
          </p:cNvPr>
          <p:cNvSpPr txBox="1"/>
          <p:nvPr/>
        </p:nvSpPr>
        <p:spPr>
          <a:xfrm>
            <a:off x="4528860" y="3429165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Bot/Zombie</a:t>
            </a:r>
            <a:endParaRPr lang="es-CR" dirty="0"/>
          </a:p>
        </p:txBody>
      </p:sp>
      <p:pic>
        <p:nvPicPr>
          <p:cNvPr id="17" name="Graphic 16" descr="Server">
            <a:extLst>
              <a:ext uri="{FF2B5EF4-FFF2-40B4-BE49-F238E27FC236}">
                <a16:creationId xmlns:a16="http://schemas.microsoft.com/office/drawing/2014/main" id="{AA99CEA6-8E5B-066C-B658-C4D66BFAE9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37927" y="219453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0B051DA-19DF-14FD-1B59-2B1471ABB95C}"/>
              </a:ext>
            </a:extLst>
          </p:cNvPr>
          <p:cNvSpPr txBox="1"/>
          <p:nvPr/>
        </p:nvSpPr>
        <p:spPr>
          <a:xfrm>
            <a:off x="3452327" y="2417861"/>
            <a:ext cx="2531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 and Control server</a:t>
            </a:r>
            <a:endParaRPr lang="es-CR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37168D-D924-0F60-6EBF-D284C3803D20}"/>
              </a:ext>
            </a:extLst>
          </p:cNvPr>
          <p:cNvCxnSpPr>
            <a:cxnSpLocks/>
            <a:stCxn id="17" idx="1"/>
            <a:endCxn id="6" idx="0"/>
          </p:cNvCxnSpPr>
          <p:nvPr/>
        </p:nvCxnSpPr>
        <p:spPr>
          <a:xfrm flipH="1">
            <a:off x="1151460" y="2651733"/>
            <a:ext cx="1386467" cy="722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019D06-FC04-247E-75F8-6198B00B1040}"/>
              </a:ext>
            </a:extLst>
          </p:cNvPr>
          <p:cNvCxnSpPr>
            <a:cxnSpLocks/>
            <a:stCxn id="18" idx="1"/>
            <a:endCxn id="71" idx="1"/>
          </p:cNvCxnSpPr>
          <p:nvPr/>
        </p:nvCxnSpPr>
        <p:spPr>
          <a:xfrm>
            <a:off x="3452327" y="2571750"/>
            <a:ext cx="3842441" cy="586045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AF7F1F-D5CE-8F34-7120-33506B472E8F}"/>
              </a:ext>
            </a:extLst>
          </p:cNvPr>
          <p:cNvCxnSpPr>
            <a:cxnSpLocks/>
            <a:stCxn id="32" idx="0"/>
            <a:endCxn id="14" idx="1"/>
          </p:cNvCxnSpPr>
          <p:nvPr/>
        </p:nvCxnSpPr>
        <p:spPr>
          <a:xfrm flipV="1">
            <a:off x="3461564" y="3660027"/>
            <a:ext cx="313834" cy="4776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AAD5F2-9039-B561-B71D-68DC10439824}"/>
              </a:ext>
            </a:extLst>
          </p:cNvPr>
          <p:cNvCxnSpPr>
            <a:stCxn id="17" idx="0"/>
            <a:endCxn id="11" idx="1"/>
          </p:cNvCxnSpPr>
          <p:nvPr/>
        </p:nvCxnSpPr>
        <p:spPr>
          <a:xfrm flipV="1">
            <a:off x="2995127" y="1606117"/>
            <a:ext cx="526560" cy="5884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Robot">
            <a:extLst>
              <a:ext uri="{FF2B5EF4-FFF2-40B4-BE49-F238E27FC236}">
                <a16:creationId xmlns:a16="http://schemas.microsoft.com/office/drawing/2014/main" id="{10595DC3-10CE-D5B7-DFE2-D10B5328B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8407" y="4137638"/>
            <a:ext cx="406314" cy="406314"/>
          </a:xfrm>
          <a:prstGeom prst="rect">
            <a:avLst/>
          </a:prstGeom>
        </p:spPr>
      </p:pic>
      <p:pic>
        <p:nvPicPr>
          <p:cNvPr id="34" name="Graphic 33" descr="Robot">
            <a:extLst>
              <a:ext uri="{FF2B5EF4-FFF2-40B4-BE49-F238E27FC236}">
                <a16:creationId xmlns:a16="http://schemas.microsoft.com/office/drawing/2014/main" id="{8AD8B69E-2D09-16B4-AB68-D3A5AB95D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9552" y="4102587"/>
            <a:ext cx="477612" cy="477612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2D5041-EBB1-68DA-DD6A-C6D33F1A098B}"/>
              </a:ext>
            </a:extLst>
          </p:cNvPr>
          <p:cNvCxnSpPr>
            <a:cxnSpLocks/>
            <a:stCxn id="34" idx="0"/>
            <a:endCxn id="14" idx="3"/>
          </p:cNvCxnSpPr>
          <p:nvPr/>
        </p:nvCxnSpPr>
        <p:spPr>
          <a:xfrm flipH="1" flipV="1">
            <a:off x="4469363" y="3660027"/>
            <a:ext cx="118995" cy="4425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FEB6A8-816B-778B-F889-E67C702CE6A3}"/>
              </a:ext>
            </a:extLst>
          </p:cNvPr>
          <p:cNvSpPr txBox="1"/>
          <p:nvPr/>
        </p:nvSpPr>
        <p:spPr>
          <a:xfrm>
            <a:off x="3258407" y="4760948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centralizado</a:t>
            </a:r>
            <a:endParaRPr lang="es-CR" dirty="0"/>
          </a:p>
        </p:txBody>
      </p:sp>
      <p:pic>
        <p:nvPicPr>
          <p:cNvPr id="43" name="Graphic 42" descr="Robot">
            <a:extLst>
              <a:ext uri="{FF2B5EF4-FFF2-40B4-BE49-F238E27FC236}">
                <a16:creationId xmlns:a16="http://schemas.microsoft.com/office/drawing/2014/main" id="{7ED53AC3-0951-1B57-9644-B9F149418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6699" y="3373759"/>
            <a:ext cx="477611" cy="477611"/>
          </a:xfrm>
          <a:prstGeom prst="rect">
            <a:avLst/>
          </a:prstGeom>
        </p:spPr>
      </p:pic>
      <p:pic>
        <p:nvPicPr>
          <p:cNvPr id="44" name="Graphic 43" descr="Robot">
            <a:extLst>
              <a:ext uri="{FF2B5EF4-FFF2-40B4-BE49-F238E27FC236}">
                <a16:creationId xmlns:a16="http://schemas.microsoft.com/office/drawing/2014/main" id="{24AD633D-4D0F-81A6-D3D4-B4D784833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3609" y="4062473"/>
            <a:ext cx="477611" cy="477611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E713FB-2FFA-EA3A-7191-D6DE330F28EC}"/>
              </a:ext>
            </a:extLst>
          </p:cNvPr>
          <p:cNvCxnSpPr>
            <a:stCxn id="17" idx="1"/>
            <a:endCxn id="43" idx="0"/>
          </p:cNvCxnSpPr>
          <p:nvPr/>
        </p:nvCxnSpPr>
        <p:spPr>
          <a:xfrm flipH="1">
            <a:off x="2195505" y="2651733"/>
            <a:ext cx="342422" cy="7220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50705E0-1072-81AE-1DF6-3A5A43CA2778}"/>
              </a:ext>
            </a:extLst>
          </p:cNvPr>
          <p:cNvCxnSpPr>
            <a:stCxn id="17" idx="1"/>
            <a:endCxn id="44" idx="0"/>
          </p:cNvCxnSpPr>
          <p:nvPr/>
        </p:nvCxnSpPr>
        <p:spPr>
          <a:xfrm flipH="1">
            <a:off x="1372415" y="2651733"/>
            <a:ext cx="1165512" cy="14107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F42EA09-9C6B-CB89-5BE4-B66BDDA84926}"/>
              </a:ext>
            </a:extLst>
          </p:cNvPr>
          <p:cNvCxnSpPr>
            <a:stCxn id="6" idx="3"/>
            <a:endCxn id="43" idx="1"/>
          </p:cNvCxnSpPr>
          <p:nvPr/>
        </p:nvCxnSpPr>
        <p:spPr>
          <a:xfrm flipV="1">
            <a:off x="1437726" y="3612565"/>
            <a:ext cx="518973" cy="474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510FB00-3804-11EF-6500-970A20878448}"/>
              </a:ext>
            </a:extLst>
          </p:cNvPr>
          <p:cNvCxnSpPr>
            <a:stCxn id="44" idx="3"/>
            <a:endCxn id="43" idx="1"/>
          </p:cNvCxnSpPr>
          <p:nvPr/>
        </p:nvCxnSpPr>
        <p:spPr>
          <a:xfrm flipV="1">
            <a:off x="1611220" y="3612565"/>
            <a:ext cx="345479" cy="6887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6916964-440C-2157-C537-575AEA378878}"/>
              </a:ext>
            </a:extLst>
          </p:cNvPr>
          <p:cNvCxnSpPr>
            <a:stCxn id="6" idx="2"/>
            <a:endCxn id="44" idx="1"/>
          </p:cNvCxnSpPr>
          <p:nvPr/>
        </p:nvCxnSpPr>
        <p:spPr>
          <a:xfrm flipH="1">
            <a:off x="1133609" y="3946292"/>
            <a:ext cx="17851" cy="3549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69B247D-D1CC-5846-8A1C-ABC3BE1769D3}"/>
              </a:ext>
            </a:extLst>
          </p:cNvPr>
          <p:cNvSpPr txBox="1"/>
          <p:nvPr/>
        </p:nvSpPr>
        <p:spPr>
          <a:xfrm>
            <a:off x="479381" y="4518825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Modelo</a:t>
            </a:r>
            <a:r>
              <a:rPr lang="en-US" dirty="0"/>
              <a:t> P2P</a:t>
            </a:r>
            <a:endParaRPr lang="es-CR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54FDEBF-21CA-2FD0-7F0D-29459EC8F480}"/>
              </a:ext>
            </a:extLst>
          </p:cNvPr>
          <p:cNvCxnSpPr>
            <a:cxnSpLocks/>
            <a:stCxn id="18" idx="1"/>
            <a:endCxn id="14" idx="0"/>
          </p:cNvCxnSpPr>
          <p:nvPr/>
        </p:nvCxnSpPr>
        <p:spPr>
          <a:xfrm>
            <a:off x="3452327" y="2571750"/>
            <a:ext cx="670054" cy="7412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Robot">
            <a:extLst>
              <a:ext uri="{FF2B5EF4-FFF2-40B4-BE49-F238E27FC236}">
                <a16:creationId xmlns:a16="http://schemas.microsoft.com/office/drawing/2014/main" id="{7379D81B-F798-6358-64BF-EB806A8B2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1919" y="3538208"/>
            <a:ext cx="477612" cy="477612"/>
          </a:xfrm>
          <a:prstGeom prst="rect">
            <a:avLst/>
          </a:prstGeom>
        </p:spPr>
      </p:pic>
      <p:pic>
        <p:nvPicPr>
          <p:cNvPr id="65" name="Graphic 64" descr="Robot">
            <a:extLst>
              <a:ext uri="{FF2B5EF4-FFF2-40B4-BE49-F238E27FC236}">
                <a16:creationId xmlns:a16="http://schemas.microsoft.com/office/drawing/2014/main" id="{8F1B540E-069A-0CFB-70EE-A44B8E153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6728" y="3638355"/>
            <a:ext cx="477612" cy="477612"/>
          </a:xfrm>
          <a:prstGeom prst="rect">
            <a:avLst/>
          </a:prstGeom>
        </p:spPr>
      </p:pic>
      <p:pic>
        <p:nvPicPr>
          <p:cNvPr id="66" name="Graphic 65" descr="Robot">
            <a:extLst>
              <a:ext uri="{FF2B5EF4-FFF2-40B4-BE49-F238E27FC236}">
                <a16:creationId xmlns:a16="http://schemas.microsoft.com/office/drawing/2014/main" id="{F0683BA5-D832-AA7B-92FD-6106695EE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0242" y="3660025"/>
            <a:ext cx="477612" cy="477612"/>
          </a:xfrm>
          <a:prstGeom prst="rect">
            <a:avLst/>
          </a:prstGeom>
        </p:spPr>
      </p:pic>
      <p:pic>
        <p:nvPicPr>
          <p:cNvPr id="67" name="Graphic 66" descr="Ear">
            <a:extLst>
              <a:ext uri="{FF2B5EF4-FFF2-40B4-BE49-F238E27FC236}">
                <a16:creationId xmlns:a16="http://schemas.microsoft.com/office/drawing/2014/main" id="{AAF036F6-5038-2967-BE06-3831B55B4B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23583" y="3504777"/>
            <a:ext cx="307777" cy="307777"/>
          </a:xfrm>
          <a:prstGeom prst="rect">
            <a:avLst/>
          </a:prstGeom>
        </p:spPr>
      </p:pic>
      <p:pic>
        <p:nvPicPr>
          <p:cNvPr id="68" name="Graphic 67" descr="Ear">
            <a:extLst>
              <a:ext uri="{FF2B5EF4-FFF2-40B4-BE49-F238E27FC236}">
                <a16:creationId xmlns:a16="http://schemas.microsoft.com/office/drawing/2014/main" id="{13D1E9F4-55F5-F65E-195D-BBABE85537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29048" y="3504777"/>
            <a:ext cx="307777" cy="307777"/>
          </a:xfrm>
          <a:prstGeom prst="rect">
            <a:avLst/>
          </a:prstGeom>
        </p:spPr>
      </p:pic>
      <p:pic>
        <p:nvPicPr>
          <p:cNvPr id="69" name="Graphic 68" descr="Ear">
            <a:extLst>
              <a:ext uri="{FF2B5EF4-FFF2-40B4-BE49-F238E27FC236}">
                <a16:creationId xmlns:a16="http://schemas.microsoft.com/office/drawing/2014/main" id="{AD145EC2-64CA-3EAA-7371-6E4B4CC5D0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79512" y="3429164"/>
            <a:ext cx="307777" cy="307777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43E45AC1-219C-48E4-7B0E-DD9E3CE20A09}"/>
              </a:ext>
            </a:extLst>
          </p:cNvPr>
          <p:cNvSpPr txBox="1"/>
          <p:nvPr/>
        </p:nvSpPr>
        <p:spPr>
          <a:xfrm>
            <a:off x="6815534" y="4301278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Modelo</a:t>
            </a:r>
            <a:r>
              <a:rPr lang="en-US" dirty="0"/>
              <a:t> Random</a:t>
            </a:r>
            <a:endParaRPr lang="es-CR" dirty="0"/>
          </a:p>
        </p:txBody>
      </p:sp>
      <p:pic>
        <p:nvPicPr>
          <p:cNvPr id="71" name="Graphic 70" descr="Robot">
            <a:extLst>
              <a:ext uri="{FF2B5EF4-FFF2-40B4-BE49-F238E27FC236}">
                <a16:creationId xmlns:a16="http://schemas.microsoft.com/office/drawing/2014/main" id="{15B0AE90-F164-FF61-C446-83A0B4905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4768" y="2810812"/>
            <a:ext cx="693965" cy="693965"/>
          </a:xfrm>
          <a:prstGeom prst="rect">
            <a:avLst/>
          </a:prstGeom>
        </p:spPr>
      </p:pic>
      <p:pic>
        <p:nvPicPr>
          <p:cNvPr id="75" name="Graphic 74" descr="Megaphone">
            <a:extLst>
              <a:ext uri="{FF2B5EF4-FFF2-40B4-BE49-F238E27FC236}">
                <a16:creationId xmlns:a16="http://schemas.microsoft.com/office/drawing/2014/main" id="{6B335E74-F440-3975-BBAD-6A7E670B1C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54526" y="2463829"/>
            <a:ext cx="693965" cy="6939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40C8DE-395F-2AD3-51E7-A461647AA9DC}"/>
              </a:ext>
            </a:extLst>
          </p:cNvPr>
          <p:cNvSpPr txBox="1"/>
          <p:nvPr/>
        </p:nvSpPr>
        <p:spPr>
          <a:xfrm>
            <a:off x="352487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AD9C49A-BA41-4685-AB04-F118F2C33F0D}" type="slidenum">
              <a:rPr lang="es-CR" smtClean="0"/>
              <a:t>5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6718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18B371-82CE-5727-077E-FECA07A7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Comando y Control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19095EF-1C59-393D-B9CA-84CD200F69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2874582"/>
              </p:ext>
            </p:extLst>
          </p:nvPr>
        </p:nvGraphicFramePr>
        <p:xfrm>
          <a:off x="1483566" y="1110342"/>
          <a:ext cx="6214189" cy="34155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529030">
                  <a:extLst>
                    <a:ext uri="{9D8B030D-6E8A-4147-A177-3AD203B41FA5}">
                      <a16:colId xmlns:a16="http://schemas.microsoft.com/office/drawing/2014/main" val="2861506197"/>
                    </a:ext>
                  </a:extLst>
                </a:gridCol>
                <a:gridCol w="3685159">
                  <a:extLst>
                    <a:ext uri="{9D8B030D-6E8A-4147-A177-3AD203B41FA5}">
                      <a16:colId xmlns:a16="http://schemas.microsoft.com/office/drawing/2014/main" val="2615610887"/>
                    </a:ext>
                  </a:extLst>
                </a:gridCol>
              </a:tblGrid>
              <a:tr h="703145">
                <a:tc>
                  <a:txBody>
                    <a:bodyPr/>
                    <a:lstStyle/>
                    <a:p>
                      <a:pPr algn="ctr" fontAlgn="b"/>
                      <a:r>
                        <a:rPr lang="es-CR" sz="2400" u="none" strike="noStrike" dirty="0">
                          <a:effectLst/>
                        </a:rPr>
                        <a:t>Tipos de comandos</a:t>
                      </a:r>
                      <a:endParaRPr lang="es-CR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R" sz="2400" u="none" strike="noStrike" dirty="0">
                          <a:effectLst/>
                        </a:rPr>
                        <a:t>Comandos</a:t>
                      </a:r>
                      <a:endParaRPr lang="es-CR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7871177"/>
                  </a:ext>
                </a:extLst>
              </a:tr>
              <a:tr h="534907">
                <a:tc>
                  <a:txBody>
                    <a:bodyPr/>
                    <a:lstStyle/>
                    <a:p>
                      <a:pPr algn="ctr" fontAlgn="b"/>
                      <a:r>
                        <a:rPr lang="es-CR" sz="1600" u="none" strike="noStrike" dirty="0">
                          <a:effectLst/>
                        </a:rPr>
                        <a:t>Ataques</a:t>
                      </a:r>
                      <a:endParaRPr lang="es-C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4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TCPFLOOD &lt;IP&gt; &lt;Puerto&gt;</a:t>
                      </a:r>
                      <a:endParaRPr lang="es-CR" sz="14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7961634"/>
                  </a:ext>
                </a:extLst>
              </a:tr>
              <a:tr h="534907">
                <a:tc>
                  <a:txBody>
                    <a:bodyPr/>
                    <a:lstStyle/>
                    <a:p>
                      <a:pPr algn="ctr" fontAlgn="b"/>
                      <a:r>
                        <a:rPr lang="es-CR" sz="1600" u="none" strike="noStrike" dirty="0">
                          <a:effectLst/>
                        </a:rPr>
                        <a:t>Gerenciales</a:t>
                      </a:r>
                      <a:endParaRPr lang="es-C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4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UPDATE , BOTKILL, SCAN ON</a:t>
                      </a:r>
                      <a:endParaRPr lang="es-CR" sz="14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8709595"/>
                  </a:ext>
                </a:extLst>
              </a:tr>
              <a:tr h="534907">
                <a:tc>
                  <a:txBody>
                    <a:bodyPr/>
                    <a:lstStyle/>
                    <a:p>
                      <a:pPr algn="ctr" fontAlgn="b"/>
                      <a:r>
                        <a:rPr lang="es-CR" sz="1600" u="none" strike="noStrike" dirty="0">
                          <a:effectLst/>
                        </a:rPr>
                        <a:t>Interrupción</a:t>
                      </a:r>
                      <a:endParaRPr lang="es-C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4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KILLATTK</a:t>
                      </a:r>
                      <a:endParaRPr lang="es-CR" sz="14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2038725"/>
                  </a:ext>
                </a:extLst>
              </a:tr>
              <a:tr h="534907">
                <a:tc>
                  <a:txBody>
                    <a:bodyPr/>
                    <a:lstStyle/>
                    <a:p>
                      <a:pPr algn="ctr" fontAlgn="b"/>
                      <a:r>
                        <a:rPr lang="es-CR" sz="1600" u="none" strike="noStrike" dirty="0">
                          <a:effectLst/>
                        </a:rPr>
                        <a:t>Informativos</a:t>
                      </a:r>
                      <a:endParaRPr lang="es-C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4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HELP, STATUS</a:t>
                      </a:r>
                      <a:endParaRPr lang="es-CR" sz="14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764919"/>
                  </a:ext>
                </a:extLst>
              </a:tr>
              <a:tr h="534907">
                <a:tc>
                  <a:txBody>
                    <a:bodyPr/>
                    <a:lstStyle/>
                    <a:p>
                      <a:pPr algn="ctr" fontAlgn="b"/>
                      <a:r>
                        <a:rPr lang="es-CR" sz="1600" u="none" strike="noStrike" dirty="0">
                          <a:effectLst/>
                        </a:rPr>
                        <a:t>Otros</a:t>
                      </a:r>
                      <a:endParaRPr lang="es-C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R" sz="14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CLEAR</a:t>
                      </a:r>
                      <a:endParaRPr lang="es-CR" sz="14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48721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BE97545-0E0F-55BF-9B98-4533A8B898D4}"/>
              </a:ext>
            </a:extLst>
          </p:cNvPr>
          <p:cNvSpPr txBox="1"/>
          <p:nvPr/>
        </p:nvSpPr>
        <p:spPr>
          <a:xfrm>
            <a:off x="352487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AD9C49A-BA41-4685-AB04-F118F2C33F0D}" type="slidenum">
              <a:rPr lang="es-CR" smtClean="0"/>
              <a:t>6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1705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79F8-E848-F713-F881-9832B6EBA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Bashlite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56E401-CE5B-8F6F-B24E-4BC38C6920A9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CR" dirty="0"/>
              <a:t>02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A31F6A2-5C12-5B51-1E31-2AABEA3C0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2899550"/>
            <a:ext cx="6956538" cy="589800"/>
          </a:xfrm>
        </p:spPr>
        <p:txBody>
          <a:bodyPr/>
          <a:lstStyle/>
          <a:p>
            <a:r>
              <a:rPr lang="es-CR" dirty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</a:t>
            </a:r>
            <a:r>
              <a:rPr lang="es-CR" sz="14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onocido también como </a:t>
            </a:r>
            <a:r>
              <a:rPr lang="es-CR" sz="140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Gafgyt</a:t>
            </a:r>
            <a:r>
              <a:rPr lang="es-CR" sz="14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 </a:t>
            </a:r>
            <a:r>
              <a:rPr lang="es-CR" sz="140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Lizkebab</a:t>
            </a:r>
            <a:r>
              <a:rPr lang="es-CR" sz="14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 </a:t>
            </a:r>
            <a:r>
              <a:rPr lang="es-CR" sz="140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PinkSlip</a:t>
            </a:r>
            <a:r>
              <a:rPr lang="es-CR" sz="14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 </a:t>
            </a:r>
            <a:r>
              <a:rPr lang="es-CR" sz="140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Qbot</a:t>
            </a:r>
            <a:r>
              <a:rPr lang="es-CR" sz="14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 </a:t>
            </a:r>
            <a:r>
              <a:rPr lang="es-CR" sz="140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Torlus</a:t>
            </a:r>
            <a:r>
              <a:rPr lang="es-CR" sz="14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y </a:t>
            </a:r>
            <a:r>
              <a:rPr lang="es-CR" sz="140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LizardStresser</a:t>
            </a:r>
            <a:r>
              <a:rPr lang="es-CR" sz="1400" dirty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s-CR" dirty="0"/>
          </a:p>
          <a:p>
            <a:endParaRPr lang="en-C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48C0CC-E65E-A066-F721-F3BF94B33803}"/>
              </a:ext>
            </a:extLst>
          </p:cNvPr>
          <p:cNvSpPr txBox="1"/>
          <p:nvPr/>
        </p:nvSpPr>
        <p:spPr>
          <a:xfrm>
            <a:off x="8124887" y="4835723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AD9C49A-BA41-4685-AB04-F118F2C33F0D}" type="slidenum">
              <a:rPr lang="es-CR" smtClean="0"/>
              <a:t>7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10834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230840-5A8E-DBA1-C33C-9F6EF082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Historia</a:t>
            </a:r>
            <a:endParaRPr lang="es-C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B88C9-8441-F275-AE4C-18C59B4F800F}"/>
              </a:ext>
            </a:extLst>
          </p:cNvPr>
          <p:cNvSpPr txBox="1"/>
          <p:nvPr/>
        </p:nvSpPr>
        <p:spPr>
          <a:xfrm>
            <a:off x="1181100" y="1117600"/>
            <a:ext cx="72496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R" sz="14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Originalmente llamado </a:t>
            </a:r>
            <a:r>
              <a:rPr lang="es-CR" sz="140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bashdoor</a:t>
            </a:r>
            <a:r>
              <a:rPr lang="es-CR" sz="14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data del año 2014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R" sz="14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Aprovecha vulnerabilidad del </a:t>
            </a:r>
            <a:r>
              <a:rPr lang="es-CR" sz="140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bash</a:t>
            </a:r>
            <a:r>
              <a:rPr lang="es-CR" sz="14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Shell que fue agregada en el código desde 1989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R" sz="1400" dirty="0">
                <a:solidFill>
                  <a:srgbClr val="2021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</a:t>
            </a:r>
            <a:r>
              <a:rPr lang="es-CR" sz="14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rimer tipo de ataques de negación de servicio usando esta esta debilidad del </a:t>
            </a:r>
            <a:r>
              <a:rPr lang="es-CR" sz="140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bash</a:t>
            </a:r>
            <a:r>
              <a:rPr lang="es-CR" sz="14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ocurrió en setiembre del 2014 en contra de la empresa </a:t>
            </a:r>
            <a:r>
              <a:rPr lang="es-CR" sz="140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Akamai</a:t>
            </a:r>
            <a:endParaRPr lang="es-CR" sz="1400" dirty="0">
              <a:solidFill>
                <a:srgbClr val="202122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sz="1400" dirty="0">
              <a:solidFill>
                <a:srgbClr val="202122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8" name="Graphic 7" descr="Browser window">
            <a:extLst>
              <a:ext uri="{FF2B5EF4-FFF2-40B4-BE49-F238E27FC236}">
                <a16:creationId xmlns:a16="http://schemas.microsoft.com/office/drawing/2014/main" id="{0D0D41E3-E341-5906-CA50-35EB5686D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8450" y="2857500"/>
            <a:ext cx="914400" cy="914400"/>
          </a:xfrm>
          <a:prstGeom prst="rect">
            <a:avLst/>
          </a:prstGeom>
        </p:spPr>
      </p:pic>
      <p:pic>
        <p:nvPicPr>
          <p:cNvPr id="9" name="Graphic 8" descr="Browser window">
            <a:extLst>
              <a:ext uri="{FF2B5EF4-FFF2-40B4-BE49-F238E27FC236}">
                <a16:creationId xmlns:a16="http://schemas.microsoft.com/office/drawing/2014/main" id="{D75FF473-95DC-CBBD-9D38-48BC40803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7387" y="2857500"/>
            <a:ext cx="914400" cy="914400"/>
          </a:xfrm>
          <a:prstGeom prst="rect">
            <a:avLst/>
          </a:prstGeom>
        </p:spPr>
      </p:pic>
      <p:pic>
        <p:nvPicPr>
          <p:cNvPr id="12" name="Graphic 11" descr="Male profile">
            <a:extLst>
              <a:ext uri="{FF2B5EF4-FFF2-40B4-BE49-F238E27FC236}">
                <a16:creationId xmlns:a16="http://schemas.microsoft.com/office/drawing/2014/main" id="{4A21E2F5-14E1-096F-3375-3B0EC9C0FB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41905" y="4146800"/>
            <a:ext cx="914400" cy="914400"/>
          </a:xfrm>
          <a:prstGeom prst="rect">
            <a:avLst/>
          </a:prstGeom>
        </p:spPr>
      </p:pic>
      <p:pic>
        <p:nvPicPr>
          <p:cNvPr id="13" name="Graphic 12" descr="Document">
            <a:extLst>
              <a:ext uri="{FF2B5EF4-FFF2-40B4-BE49-F238E27FC236}">
                <a16:creationId xmlns:a16="http://schemas.microsoft.com/office/drawing/2014/main" id="{C50DF5CC-2F15-58B2-8E8A-4986B3892F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07918" y="3965700"/>
            <a:ext cx="914400" cy="914400"/>
          </a:xfrm>
          <a:prstGeom prst="rect">
            <a:avLst/>
          </a:prstGeom>
        </p:spPr>
      </p:pic>
      <p:pic>
        <p:nvPicPr>
          <p:cNvPr id="14" name="Graphic 13" descr="Document">
            <a:extLst>
              <a:ext uri="{FF2B5EF4-FFF2-40B4-BE49-F238E27FC236}">
                <a16:creationId xmlns:a16="http://schemas.microsoft.com/office/drawing/2014/main" id="{E0480460-0DAC-EFA9-4369-FB733E4048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07918" y="3644225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68824F-597A-F1B6-AB2E-B1C6131CAAF3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467100" y="3411600"/>
            <a:ext cx="540818" cy="68982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518F6D-45A5-49CC-3BC1-BFA15B5610D0}"/>
              </a:ext>
            </a:extLst>
          </p:cNvPr>
          <p:cNvSpPr txBox="1"/>
          <p:nvPr/>
        </p:nvSpPr>
        <p:spPr>
          <a:xfrm>
            <a:off x="3752850" y="3401312"/>
            <a:ext cx="149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/>
              <a:t>Shared</a:t>
            </a:r>
            <a:r>
              <a:rPr lang="es-CR" dirty="0"/>
              <a:t> scripts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8233CD-AA3A-DC5E-636B-526786B3C195}"/>
              </a:ext>
            </a:extLst>
          </p:cNvPr>
          <p:cNvCxnSpPr/>
          <p:nvPr/>
        </p:nvCxnSpPr>
        <p:spPr>
          <a:xfrm flipH="1">
            <a:off x="4805912" y="4604000"/>
            <a:ext cx="4452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Browser window">
            <a:extLst>
              <a:ext uri="{FF2B5EF4-FFF2-40B4-BE49-F238E27FC236}">
                <a16:creationId xmlns:a16="http://schemas.microsoft.com/office/drawing/2014/main" id="{30F5CA0F-0ADF-682B-ECBD-9AD3D8D899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77387" y="2856244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2D796D-99D0-F01D-67CA-64176E704910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922318" y="3460050"/>
            <a:ext cx="510137" cy="6413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Graphic 10" descr="Document">
            <a:extLst>
              <a:ext uri="{FF2B5EF4-FFF2-40B4-BE49-F238E27FC236}">
                <a16:creationId xmlns:a16="http://schemas.microsoft.com/office/drawing/2014/main" id="{1D9A21AF-A235-F1B5-565C-A874CD6809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97338" y="4146800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D735AA-3B03-B447-FF9C-836A6D8AAC65}"/>
              </a:ext>
            </a:extLst>
          </p:cNvPr>
          <p:cNvSpPr txBox="1"/>
          <p:nvPr/>
        </p:nvSpPr>
        <p:spPr>
          <a:xfrm>
            <a:off x="352487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AD9C49A-BA41-4685-AB04-F118F2C33F0D}" type="slidenum">
              <a:rPr lang="es-CR" smtClean="0"/>
              <a:t>8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16954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C5C2-A720-A06D-80A2-B9DF520F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Flujo del malware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8DFA061-51E9-9A36-F2D9-17DC123E1F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2587571"/>
              </p:ext>
            </p:extLst>
          </p:nvPr>
        </p:nvGraphicFramePr>
        <p:xfrm>
          <a:off x="1537349" y="1448356"/>
          <a:ext cx="5637688" cy="2756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E44C06B-A534-7AF2-38A8-1E123F32AC40}"/>
              </a:ext>
            </a:extLst>
          </p:cNvPr>
          <p:cNvSpPr txBox="1"/>
          <p:nvPr/>
        </p:nvSpPr>
        <p:spPr>
          <a:xfrm>
            <a:off x="352487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AD9C49A-BA41-4685-AB04-F118F2C33F0D}" type="slidenum">
              <a:rPr lang="es-CR" smtClean="0"/>
              <a:t>9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3869514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Mathematics by Slidesgo">
  <a:themeElements>
    <a:clrScheme name="Simple Light">
      <a:dk1>
        <a:srgbClr val="FFFFFF"/>
      </a:dk1>
      <a:lt1>
        <a:srgbClr val="F3F3F3"/>
      </a:lt1>
      <a:dk2>
        <a:srgbClr val="666666"/>
      </a:dk2>
      <a:lt2>
        <a:srgbClr val="D149CE"/>
      </a:lt2>
      <a:accent1>
        <a:srgbClr val="43309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666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uter Science &amp; Mathematics Major For College_ Mathematics by Slidesgo" id="{A12E438F-1273-B540-A8B0-58A9AFED6068}" vid="{C3DFE691-AF13-574A-8429-A9C1758C243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 Science &amp; Mathematics Major For College: Mathematics by Slidesgo</Template>
  <TotalTime>854</TotalTime>
  <Words>1193</Words>
  <Application>Microsoft Office PowerPoint</Application>
  <PresentationFormat>On-screen Show (16:9)</PresentationFormat>
  <Paragraphs>215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Poppins SemiBold</vt:lpstr>
      <vt:lpstr>Poppins</vt:lpstr>
      <vt:lpstr>Arial</vt:lpstr>
      <vt:lpstr>Bebas Neue</vt:lpstr>
      <vt:lpstr>Nunito Light</vt:lpstr>
      <vt:lpstr>Calibri</vt:lpstr>
      <vt:lpstr>Computer Science &amp; Mathematics Major For College: Mathematics by Slidesgo</vt:lpstr>
      <vt:lpstr>Botnets: Bashlite y Mirai</vt:lpstr>
      <vt:lpstr>Botnets</vt:lpstr>
      <vt:lpstr>Botnets</vt:lpstr>
      <vt:lpstr>Historia [3]</vt:lpstr>
      <vt:lpstr>Botnet - estructura</vt:lpstr>
      <vt:lpstr>Comando y Control</vt:lpstr>
      <vt:lpstr>Bashlite</vt:lpstr>
      <vt:lpstr>Historia</vt:lpstr>
      <vt:lpstr>Flujo del malware</vt:lpstr>
      <vt:lpstr>Propagación</vt:lpstr>
      <vt:lpstr>Propagación - datos</vt:lpstr>
      <vt:lpstr>Mirai</vt:lpstr>
      <vt:lpstr>Historia [2]</vt:lpstr>
      <vt:lpstr>Flujo del malware</vt:lpstr>
      <vt:lpstr>Propagación [2]</vt:lpstr>
      <vt:lpstr>Ataques [4]</vt:lpstr>
      <vt:lpstr>Infecciones [2]</vt:lpstr>
      <vt:lpstr>Infecciones por país (2016) [2]</vt:lpstr>
      <vt:lpstr>Comparación</vt:lpstr>
      <vt:lpstr>Ataques</vt:lpstr>
      <vt:lpstr>(TCP)SYN  / ACK  - Flood</vt:lpstr>
      <vt:lpstr>Botnets en la actualidad – Latam [1]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Botnets: Bashlite y Mirai</dc:title>
  <dc:creator>Tracy Hernandez</dc:creator>
  <cp:lastModifiedBy>Rene Quesada</cp:lastModifiedBy>
  <cp:revision>8</cp:revision>
  <dcterms:created xsi:type="dcterms:W3CDTF">2022-11-06T16:12:06Z</dcterms:created>
  <dcterms:modified xsi:type="dcterms:W3CDTF">2022-11-21T05:03:55Z</dcterms:modified>
</cp:coreProperties>
</file>