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3B4AF-C009-4581-BA3F-8BB53358F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C061A-7E2E-42D5-BEBF-2992C8E7C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137AE-EF09-4614-82C4-E477FBCC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624B4-0F27-43D4-AC6E-32404F14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78A8D-0434-4829-B504-08265B3B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55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3F6D-1434-4130-ADF6-7841AE23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A43F34-DC72-464C-8A27-6833937F8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0FB1F-8756-4415-817F-3FA8B6D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3E07E-B1F6-4E23-BF62-503293F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0849C-ED7A-416D-8030-F15B962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1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B86D60-33ED-4AB1-95DE-72235A714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71A427-9A6D-415B-96C6-AC24A06E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F26A-0095-4A6C-8C0F-00520685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0F914-2C04-4453-BE49-DF1E5313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9893C-DDDE-4A49-8030-DDD53E9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70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D605-DF98-43EC-B827-EEAAC714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A167-6ED0-4F12-8351-7F6BDE2B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D8209-91BD-4297-9BBE-0FCD6BDC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562B6-9CBE-41E4-ADB3-A10CB6D4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69B8-A706-4D60-AF26-A0609B91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1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7011-E7F4-4C2D-A912-846BA619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B05C53-BEA5-4B2C-A4EE-C2C6FD5A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0A306-4BD7-4997-842F-0E378B1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3257B-A38D-46BF-A79F-2444A34D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7224C-3AE2-4907-8E8E-6B795BE4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9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EAAC6-6931-4F71-9031-3FCC9F0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E0EE9-E937-4EED-A8DC-E857A20E5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EB7A9-CD1A-443F-A376-D4D4F203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E3394-284D-449F-A472-21338F26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5167CA-F2EF-4652-B7E8-EAAD5190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C319D8-EA20-4DFC-A43B-3D04D120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73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99511-2813-412C-8E5B-305D86B5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AB7CA-D068-4A41-A2B1-743B9A3C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EF99B-255E-4588-AA02-E7D89F2A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C32904-D745-4D0C-9ECA-105A9CB6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3761AE-90AB-4AC9-8D22-0C6F4B72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9B30E6-7C0A-4546-A207-74D4EA59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98C44F-081C-4129-BFBF-8CD1D33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24C3A4-E000-42BC-A6DB-2527961E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4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39CA-E197-4CF2-A973-26D89C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4369AD-B6AC-4A7D-A86A-E23594C3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EAC907-410B-4904-B0A7-B6E34B09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A36532-E157-44A7-B291-046EABC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1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BCA9B3-F24D-4957-AF01-E143BD76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437E2C-A434-4351-A774-BD23332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33C003-0CCA-4636-8F66-3B36F41A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5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25919-1C50-462C-8ACE-52E6593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5AB2F-D366-40FF-8A4C-C340B199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8F8A4-F176-4F0A-9F03-A29E4306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63C8B-04F4-414C-B233-3C8D8E7D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D91F6-1104-475D-A407-8806638F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59DE5-F678-42B7-BBDD-2D9D47AE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BAFB6-E7C3-441C-A8F3-4D17EB8A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88336A-FA9E-41C3-A584-CF38A901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03B5E-BF99-4C35-B9F3-72904F06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9A95C-4C11-4385-BDF2-E361B075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9F975-722B-43A8-96B8-72ACC06E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DC40D-359F-4A88-94B6-69EF67F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4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8A8C7C-EDD0-4EDE-BB06-29CBB664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7A3B1-49CB-4243-8E51-6D651A5B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675C0-C8B8-4A08-BD6E-A863B2F3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D22F-2D9F-4370-BE05-60FB852F5D64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E1921-6E23-4561-A5D7-9513F25D6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65C85-E166-489B-938C-57464C2E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029C-73E0-40E4-99FB-59E285462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43441-6ADF-4AE5-88CA-A73F325EB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ES" sz="1700">
                <a:solidFill>
                  <a:srgbClr val="080808"/>
                </a:solidFill>
              </a:rPr>
              <a:t>Módulo 6: Seguridad Informática</a:t>
            </a:r>
          </a:p>
          <a:p>
            <a:endParaRPr lang="es-ES" sz="1700">
              <a:solidFill>
                <a:srgbClr val="080808"/>
              </a:solidFill>
            </a:endParaRPr>
          </a:p>
          <a:p>
            <a:r>
              <a:rPr lang="es-ES" sz="1700">
                <a:solidFill>
                  <a:srgbClr val="080808"/>
                </a:solidFill>
              </a:rPr>
              <a:t>Fernando Solórzano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24C9E-752F-4F01-BBF4-6FF50BC3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Como crear una Raid 0!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9FF11D6-795E-4237-BE06-DEAD5F41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C424C0B-90D4-44D9-A76B-E7E8A3B5B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crear un raid en Linux tienes que ir al </a:t>
            </a:r>
            <a:r>
              <a:rPr lang="es-ES" dirty="0" err="1"/>
              <a:t>particionador</a:t>
            </a:r>
            <a:r>
              <a:rPr lang="es-ES" dirty="0"/>
              <a:t> en modo experto que se encuentra en YaST2.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DD2510-11D1-4AF1-BB6B-5FACF6143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1135" y="2505075"/>
            <a:ext cx="5035093" cy="3684588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906B95E-37C0-48CF-8AE7-B67E5978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Después tienes que seleccionar el apartado de raid y clicar a “Añadir RAID” para crear una.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6A8AC48-B153-47FE-82F1-639509A660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13781"/>
            <a:ext cx="5183188" cy="3667175"/>
          </a:xfrm>
        </p:spPr>
      </p:pic>
    </p:spTree>
    <p:extLst>
      <p:ext uri="{BB962C8B-B14F-4D97-AF65-F5344CB8AC3E}">
        <p14:creationId xmlns:p14="http://schemas.microsoft.com/office/powerpoint/2010/main" val="229753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2516-C0A5-4223-8385-37C3EF16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2: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3527D-2333-461D-9B4B-50FBB4372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Al clicar se abrirá una nueva ventana en el que puedes añadir las particiones para tu raid que se encuentra abajo a la izquierda, seleccionar el tipo de raid arriba a la izquierda y por último puedes elegir el nombre para tu RAID pero esa opción es opcional.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B8E4524-31CA-4228-ABCA-193DD9290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27993"/>
            <a:ext cx="5157787" cy="363875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CAC4AA-D79C-44F3-B2E3-3B3814810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Tras elegir las opciones que quieres deberás de elegir la opción “datos y aplicaciones ISV “. Después de seleccionar la opción anterior y avanzar a la siguiente página deberás habilitar la opción de montar la partición y en el bloque de texto escribir “/</a:t>
            </a:r>
            <a:r>
              <a:rPr lang="es-ES" dirty="0" err="1"/>
              <a:t>mnt</a:t>
            </a:r>
            <a:r>
              <a:rPr lang="es-ES" dirty="0"/>
              <a:t>/” y el nombre del raid que has elegido. Y clica terminar.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2E4E524-2ABE-4683-BD8D-283941CE7B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602407"/>
            <a:ext cx="5183188" cy="1489923"/>
          </a:xfrm>
        </p:spPr>
      </p:pic>
    </p:spTree>
    <p:extLst>
      <p:ext uri="{BB962C8B-B14F-4D97-AF65-F5344CB8AC3E}">
        <p14:creationId xmlns:p14="http://schemas.microsoft.com/office/powerpoint/2010/main" val="13223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CDBAA1-0062-4A88-A873-0BF21BE4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BOOM! Raid Creada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EA70502-8BCC-4E3D-B12F-3E74E93B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7245"/>
            <a:ext cx="10515600" cy="420809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4CCCA0-A535-436E-A963-2D0B1CBD98B1}"/>
              </a:ext>
            </a:extLst>
          </p:cNvPr>
          <p:cNvSpPr txBox="1"/>
          <p:nvPr/>
        </p:nvSpPr>
        <p:spPr>
          <a:xfrm>
            <a:off x="696286" y="567992"/>
            <a:ext cx="106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Son las 3AM estoy muy cansado, perdón por la mala calidad de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62564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Como crear una Raid 0!</vt:lpstr>
      <vt:lpstr>Paso 1:</vt:lpstr>
      <vt:lpstr>Paso 2:</vt:lpstr>
      <vt:lpstr>BOOM! Raid Creada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crear una Raid 0!</dc:title>
  <dc:creator>Fernando Solórzano Pérez del Pulgar</dc:creator>
  <cp:lastModifiedBy>Fernando Solórzano Pérez del Pulgar</cp:lastModifiedBy>
  <cp:revision>2</cp:revision>
  <dcterms:created xsi:type="dcterms:W3CDTF">2021-03-21T01:30:34Z</dcterms:created>
  <dcterms:modified xsi:type="dcterms:W3CDTF">2021-03-21T01:39:22Z</dcterms:modified>
</cp:coreProperties>
</file>