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33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32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058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496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059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125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9576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7077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70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666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46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44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878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44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761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206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8218F9-4F16-44CE-971C-018B4BBF674F}" type="datetimeFigureOut">
              <a:rPr lang="nl-NL" smtClean="0"/>
              <a:t>22-1-2016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B3CEBA-CA50-4A62-B754-392AADEB6E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3112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Reisplanner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Jeroen Os, René Keijzer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773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Verwachtingen</a:t>
            </a:r>
          </a:p>
          <a:p>
            <a:r>
              <a:rPr lang="nl-NL" dirty="0" smtClean="0"/>
              <a:t>Resultaat</a:t>
            </a:r>
          </a:p>
          <a:p>
            <a:r>
              <a:rPr lang="nl-NL" dirty="0" smtClean="0"/>
              <a:t>Code</a:t>
            </a:r>
          </a:p>
          <a:p>
            <a:pPr lvl="1"/>
            <a:r>
              <a:rPr lang="nl-NL" dirty="0" smtClean="0"/>
              <a:t>Databinding</a:t>
            </a:r>
          </a:p>
          <a:p>
            <a:pPr lvl="1"/>
            <a:r>
              <a:rPr lang="nl-NL" dirty="0" smtClean="0"/>
              <a:t>Storage</a:t>
            </a:r>
          </a:p>
          <a:p>
            <a:pPr lvl="1"/>
            <a:r>
              <a:rPr lang="nl-NL" dirty="0" smtClean="0"/>
              <a:t>GPS en </a:t>
            </a:r>
            <a:r>
              <a:rPr lang="nl-NL" dirty="0" err="1" smtClean="0"/>
              <a:t>Geofencing</a:t>
            </a:r>
            <a:endParaRPr lang="nl-NL" dirty="0" smtClean="0"/>
          </a:p>
          <a:p>
            <a:pPr lvl="1"/>
            <a:r>
              <a:rPr lang="nl-NL" dirty="0" err="1" smtClean="0"/>
              <a:t>Mapcontrol</a:t>
            </a:r>
            <a:endParaRPr lang="nl-NL" dirty="0" smtClean="0"/>
          </a:p>
          <a:p>
            <a:r>
              <a:rPr lang="nl-NL" dirty="0" smtClean="0"/>
              <a:t>Demonstratie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826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Verwachtingen: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Hoge verwachtingen</a:t>
            </a:r>
          </a:p>
          <a:p>
            <a:r>
              <a:rPr lang="nl-NL" dirty="0" smtClean="0"/>
              <a:t>Reisplanner</a:t>
            </a:r>
          </a:p>
          <a:p>
            <a:r>
              <a:rPr lang="nl-NL" dirty="0" smtClean="0"/>
              <a:t>Notificaties wanneer een bus in de buurt is</a:t>
            </a:r>
          </a:p>
          <a:p>
            <a:r>
              <a:rPr lang="nl-NL" dirty="0" smtClean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7985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Resultaat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Reisplanner</a:t>
            </a:r>
          </a:p>
          <a:p>
            <a:r>
              <a:rPr lang="nl-NL" dirty="0" smtClean="0"/>
              <a:t>Snel en makkelijk een reis plannen</a:t>
            </a:r>
          </a:p>
          <a:p>
            <a:r>
              <a:rPr lang="nl-NL" dirty="0" smtClean="0"/>
              <a:t>Looproutes worden weergegeven</a:t>
            </a:r>
          </a:p>
        </p:txBody>
      </p:sp>
    </p:spTree>
    <p:extLst>
      <p:ext uri="{BB962C8B-B14F-4D97-AF65-F5344CB8AC3E}">
        <p14:creationId xmlns:p14="http://schemas.microsoft.com/office/powerpoint/2010/main" val="247304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Code: Databinding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25700" t="34655" r="18602" b="25046"/>
          <a:stretch/>
        </p:blipFill>
        <p:spPr>
          <a:xfrm>
            <a:off x="0" y="650893"/>
            <a:ext cx="8215952" cy="334208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l="27064" t="26632" r="59090" b="31949"/>
          <a:stretch/>
        </p:blipFill>
        <p:spPr>
          <a:xfrm>
            <a:off x="8085161" y="209183"/>
            <a:ext cx="3733799" cy="62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8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Code: Storage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16155" t="59282" r="20700" b="32136"/>
          <a:stretch/>
        </p:blipFill>
        <p:spPr>
          <a:xfrm>
            <a:off x="-1072867" y="2402006"/>
            <a:ext cx="14289207" cy="109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7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Code: GPS en </a:t>
            </a:r>
            <a:r>
              <a:rPr lang="nl-NL" dirty="0" err="1" smtClean="0"/>
              <a:t>geofencing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20561" t="36147" r="32867" b="42397"/>
          <a:stretch/>
        </p:blipFill>
        <p:spPr>
          <a:xfrm>
            <a:off x="3721719" y="2651078"/>
            <a:ext cx="8470281" cy="219387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l="20139" t="42537" r="20303" b="42837"/>
          <a:stretch/>
        </p:blipFill>
        <p:spPr>
          <a:xfrm>
            <a:off x="98058" y="150834"/>
            <a:ext cx="14903859" cy="205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MapControl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20123" t="17355" r="45495" b="33222"/>
          <a:stretch/>
        </p:blipFill>
        <p:spPr>
          <a:xfrm>
            <a:off x="4951412" y="171498"/>
            <a:ext cx="7048330" cy="569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9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Demonstratie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7514984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</TotalTime>
  <Words>55</Words>
  <Application>Microsoft Office PowerPoint</Application>
  <PresentationFormat>Breedbeeld</PresentationFormat>
  <Paragraphs>25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Segment</vt:lpstr>
      <vt:lpstr>Reisplanner</vt:lpstr>
      <vt:lpstr>Inhoudsopgave</vt:lpstr>
      <vt:lpstr>Verwachtingen:</vt:lpstr>
      <vt:lpstr>Resultaat</vt:lpstr>
      <vt:lpstr>Code: Databinding </vt:lpstr>
      <vt:lpstr>Code: Storage</vt:lpstr>
      <vt:lpstr>Code: GPS en geofencing</vt:lpstr>
      <vt:lpstr>MapControl</vt:lpstr>
      <vt:lpstr>Demonstratie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Reisplanner</dc:title>
  <dc:creator>rene keijzer</dc:creator>
  <cp:lastModifiedBy>rene keijzer</cp:lastModifiedBy>
  <cp:revision>3</cp:revision>
  <dcterms:created xsi:type="dcterms:W3CDTF">2016-01-22T06:54:19Z</dcterms:created>
  <dcterms:modified xsi:type="dcterms:W3CDTF">2016-01-22T07:14:13Z</dcterms:modified>
</cp:coreProperties>
</file>