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2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8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8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6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70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9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0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01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4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3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AE66-CEB6-4B26-9EA2-03740C08D76F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05B7-131C-48E9-98DD-3F1F38FBB5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9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275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2551084" y="1712675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dirty="0"/>
              <a:t>9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854736" y="1690315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dirty="0"/>
              <a:t>9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5085898" y="1710071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dirty="0"/>
              <a:t>9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2551084" y="4180686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dirty="0"/>
              <a:t>9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667445" y="4180686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b="1" dirty="0"/>
              <a:t>9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376734" y="4200189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i="1" dirty="0"/>
              <a:t>9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493094" y="4180685"/>
            <a:ext cx="494046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753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247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6236" y="1299714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92040" y="1299715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7135" y="1299716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82889" y="2775423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21203" y="2775424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92040" y="272337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12687" y="272337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+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+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4672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98372" y="1299714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564176" y="1299715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99270" y="1299716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2055024" y="2775423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93338" y="2775424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564176" y="2723379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84822" y="2723379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-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-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4138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514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6236" y="1299714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92040" y="1299715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7135" y="1299716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82889" y="2775423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21203" y="2775424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92040" y="272337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12687" y="2723379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=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=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5816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8323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560A2-3A6A-49F5-9E2A-CB9273FD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53331"/>
            <a:ext cx="854392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6300" dirty="0"/>
              <a:t>0			1			2	</a:t>
            </a:r>
          </a:p>
          <a:p>
            <a:pPr marL="0" indent="0">
              <a:buNone/>
            </a:pPr>
            <a:r>
              <a:rPr lang="nl-NL" sz="6300" dirty="0"/>
              <a:t>	</a:t>
            </a:r>
          </a:p>
          <a:p>
            <a:pPr marL="914400" indent="-914400">
              <a:buAutoNum type="arabicPlain" startAt="3"/>
            </a:pPr>
            <a:r>
              <a:rPr lang="nl-NL" sz="6300" dirty="0"/>
              <a:t> 		4			5		</a:t>
            </a:r>
          </a:p>
          <a:p>
            <a:pPr marL="0" indent="0">
              <a:buNone/>
            </a:pPr>
            <a:r>
              <a:rPr lang="nl-NL" sz="6300" dirty="0"/>
              <a:t>	</a:t>
            </a:r>
          </a:p>
          <a:p>
            <a:pPr marL="914400" indent="-914400">
              <a:buAutoNum type="arabicPlain" startAt="6"/>
            </a:pPr>
            <a:r>
              <a:rPr lang="nl-NL" sz="6300" dirty="0"/>
              <a:t> 		7		 	8	</a:t>
            </a:r>
          </a:p>
          <a:p>
            <a:pPr marL="0" indent="0">
              <a:buNone/>
            </a:pPr>
            <a:r>
              <a:rPr lang="nl-NL" sz="6300" dirty="0"/>
              <a:t>	</a:t>
            </a:r>
          </a:p>
          <a:p>
            <a:pPr marL="0" indent="0">
              <a:buNone/>
            </a:pPr>
            <a:r>
              <a:rPr lang="nl-NL" sz="6300" dirty="0"/>
              <a:t>9			+			-		=</a:t>
            </a: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35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314594" y="82912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337175" y="818992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633549" y="81899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7399819" y="81899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314593" y="263524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084826" y="263525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633549" y="257119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7382037" y="257119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314594" y="456764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005649" y="456764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b="1"/>
              <a:t>1</a:t>
            </a:r>
            <a:endParaRPr lang="nl-NL" sz="7200" b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594867" y="459718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i="1"/>
              <a:t>1</a:t>
            </a:r>
            <a:endParaRPr lang="nl-NL" sz="7200" i="1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7285922" y="456764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/>
              <a:t>1</a:t>
            </a:r>
            <a:endParaRPr lang="nl-NL" sz="7200" dirty="0"/>
          </a:p>
        </p:txBody>
      </p:sp>
    </p:spTree>
    <p:extLst>
      <p:ext uri="{BB962C8B-B14F-4D97-AF65-F5344CB8AC3E}">
        <p14:creationId xmlns:p14="http://schemas.microsoft.com/office/powerpoint/2010/main" val="47619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2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2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199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3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4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4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97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5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5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29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6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5138306" y="132402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6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6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6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6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574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7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7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9294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B9C630B-BD83-4CF9-A06F-9EB65C3E385F}"/>
              </a:ext>
            </a:extLst>
          </p:cNvPr>
          <p:cNvSpPr txBox="1"/>
          <p:nvPr/>
        </p:nvSpPr>
        <p:spPr>
          <a:xfrm>
            <a:off x="1996796" y="131659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3BB31A-5D88-4722-956E-805FF64F9B2C}"/>
              </a:ext>
            </a:extLst>
          </p:cNvPr>
          <p:cNvSpPr txBox="1"/>
          <p:nvPr/>
        </p:nvSpPr>
        <p:spPr>
          <a:xfrm rot="1523132">
            <a:off x="3623030" y="129971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66C2774-8930-4EF2-80C4-FDBB0E78F2F7}"/>
              </a:ext>
            </a:extLst>
          </p:cNvPr>
          <p:cNvSpPr txBox="1"/>
          <p:nvPr/>
        </p:nvSpPr>
        <p:spPr>
          <a:xfrm rot="5400000">
            <a:off x="5488834" y="129971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A479D0-51CD-4974-97FE-8837B3B4502F}"/>
              </a:ext>
            </a:extLst>
          </p:cNvPr>
          <p:cNvSpPr txBox="1"/>
          <p:nvPr/>
        </p:nvSpPr>
        <p:spPr>
          <a:xfrm rot="7485409">
            <a:off x="6923929" y="1299716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1A7480-156C-42A8-88DF-CB8D15B613AA}"/>
              </a:ext>
            </a:extLst>
          </p:cNvPr>
          <p:cNvSpPr txBox="1"/>
          <p:nvPr/>
        </p:nvSpPr>
        <p:spPr>
          <a:xfrm rot="10800000">
            <a:off x="1979683" y="2775423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10C76D-A3A4-4181-ADD5-7AD954B5E8C9}"/>
              </a:ext>
            </a:extLst>
          </p:cNvPr>
          <p:cNvSpPr txBox="1"/>
          <p:nvPr/>
        </p:nvSpPr>
        <p:spPr>
          <a:xfrm rot="13323798">
            <a:off x="3417997" y="2775424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723B07-C00B-4122-A73F-43D49AB7B8A8}"/>
              </a:ext>
            </a:extLst>
          </p:cNvPr>
          <p:cNvSpPr txBox="1"/>
          <p:nvPr/>
        </p:nvSpPr>
        <p:spPr>
          <a:xfrm rot="16200000">
            <a:off x="5488834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A29D22-CD71-4AEF-8EAD-8B63DF930F3E}"/>
              </a:ext>
            </a:extLst>
          </p:cNvPr>
          <p:cNvSpPr txBox="1"/>
          <p:nvPr/>
        </p:nvSpPr>
        <p:spPr>
          <a:xfrm rot="18783104">
            <a:off x="6909481" y="2723379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9DA982-9D0A-4FB7-B199-914FA1AB7474}"/>
              </a:ext>
            </a:extLst>
          </p:cNvPr>
          <p:cNvSpPr txBox="1"/>
          <p:nvPr/>
        </p:nvSpPr>
        <p:spPr>
          <a:xfrm>
            <a:off x="1996796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3C3AE7B-DBFD-42A2-8C01-B1C65BCA53B1}"/>
              </a:ext>
            </a:extLst>
          </p:cNvPr>
          <p:cNvSpPr txBox="1"/>
          <p:nvPr/>
        </p:nvSpPr>
        <p:spPr>
          <a:xfrm>
            <a:off x="3370778" y="4354151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b="1" dirty="0"/>
              <a:t>8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9B3F94E-70F7-4DCF-97DE-8DDF09CC6335}"/>
              </a:ext>
            </a:extLst>
          </p:cNvPr>
          <p:cNvSpPr txBox="1"/>
          <p:nvPr/>
        </p:nvSpPr>
        <p:spPr>
          <a:xfrm>
            <a:off x="5474518" y="4378155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i="1" dirty="0"/>
              <a:t>8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95632D-AFA7-492D-A696-434A550C1948}"/>
              </a:ext>
            </a:extLst>
          </p:cNvPr>
          <p:cNvSpPr txBox="1"/>
          <p:nvPr/>
        </p:nvSpPr>
        <p:spPr>
          <a:xfrm>
            <a:off x="6848500" y="4354150"/>
            <a:ext cx="5645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85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75112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147</Words>
  <Application>Microsoft Office PowerPoint</Application>
  <PresentationFormat>A4 (210 x 297 mm)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Keijzer</dc:creator>
  <cp:lastModifiedBy>René Keijzer</cp:lastModifiedBy>
  <cp:revision>6</cp:revision>
  <dcterms:created xsi:type="dcterms:W3CDTF">2017-12-18T11:52:07Z</dcterms:created>
  <dcterms:modified xsi:type="dcterms:W3CDTF">2017-12-18T12:42:30Z</dcterms:modified>
</cp:coreProperties>
</file>