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6A0CB6-13E8-46D0-8A11-B77751376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E428F31-E224-4B27-8D4B-B089A8169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FC719C6-8367-4567-AE89-2964395F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1D1-7822-427B-97AA-82E017ADBCA1}" type="datetimeFigureOut">
              <a:rPr lang="nb-NO" smtClean="0"/>
              <a:t>12.06.2024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A3447F0-B91E-4A4F-82A8-9C1AC79A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6FB2CE9-4413-4F14-8219-057074D4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AE-8E7F-454B-8422-4467BB1205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53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3A3576-AE19-4864-9516-EB925080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D20FDBA-91C6-45BE-B2A8-385ABD12A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4B0831D-E892-4647-BB0B-8A1F9BC9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1D1-7822-427B-97AA-82E017ADBCA1}" type="datetimeFigureOut">
              <a:rPr lang="nb-NO" smtClean="0"/>
              <a:t>12.06.2024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FAFDEA-80E2-492D-AD9E-AD55A5E1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76360D6-D3D3-46B9-AA37-F2A83C22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AE-8E7F-454B-8422-4467BB1205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73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58F7CC2-17C1-426D-A33E-331341BC2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F56CABE-DE7B-403A-B53F-9C0A4C11E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413B25C-12E7-4E97-AA5E-6C9819D2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1D1-7822-427B-97AA-82E017ADBCA1}" type="datetimeFigureOut">
              <a:rPr lang="nb-NO" smtClean="0"/>
              <a:t>12.06.2024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AA2FBD8-E274-4695-8C61-805C027C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F6B2ACB-AC6A-4D63-9C88-3107D0AF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AE-8E7F-454B-8422-4467BB1205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264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9ED26F-9931-4F5B-87A7-3D6F3768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FF6FB7-3EE9-4907-A68F-8A10130AC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91EE501-7D13-4F63-B5FC-139D45DA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1D1-7822-427B-97AA-82E017ADBCA1}" type="datetimeFigureOut">
              <a:rPr lang="nb-NO" smtClean="0"/>
              <a:t>12.06.2024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D1F70B-8AE8-4E03-896E-EBA9575F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1B5CDF3-2701-4769-B61C-FF0DA7D4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AE-8E7F-454B-8422-4467BB1205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3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D58950-AEC6-4316-9A48-0C475701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3B1CE78-6BE2-4D1A-8B18-E8B52E4AE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BAA5E05-A00A-4285-B2D5-9AA0D1B7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1D1-7822-427B-97AA-82E017ADBCA1}" type="datetimeFigureOut">
              <a:rPr lang="nb-NO" smtClean="0"/>
              <a:t>12.06.2024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A95EE83-830F-443C-9DA7-D9B64654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C372E02-4DE8-4F35-9B5F-FFFFC54F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AE-8E7F-454B-8422-4467BB1205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844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041A45-D2B9-40BB-95D6-6991BDC5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13D0477-9C99-4E34-9FE6-96CD95E54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BE576F1-A3D6-4D92-9EB7-083AD5F0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B032D65-51B1-47CF-9B3E-860D438A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1D1-7822-427B-97AA-82E017ADBCA1}" type="datetimeFigureOut">
              <a:rPr lang="nb-NO" smtClean="0"/>
              <a:t>12.06.2024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5829B26-5C8A-4930-8E58-0E546EC5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25E9AF5-E4F1-4580-8F77-4FE477C3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AE-8E7F-454B-8422-4467BB1205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62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7FAED5-6996-44C2-812A-5C4ED587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F441559-1E71-4987-85A9-A897D8764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FB704DA-6C78-4C37-B449-4230A6F30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F419189-C505-4FB1-865A-20729E1AF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E8CDB11-3B8B-4FF9-BAA1-F28A8F074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1136840-A422-4259-81B5-A6437521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1D1-7822-427B-97AA-82E017ADBCA1}" type="datetimeFigureOut">
              <a:rPr lang="nb-NO" smtClean="0"/>
              <a:t>12.06.2024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B80F7BC-4C7C-4908-B57B-C6384559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4AD48EF-D1F3-4A1F-956A-07CBCCE7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AE-8E7F-454B-8422-4467BB1205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310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BE0C13-5330-497A-ACC4-0B59A96C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BC86486-4D04-449B-B8FF-8829F232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1D1-7822-427B-97AA-82E017ADBCA1}" type="datetimeFigureOut">
              <a:rPr lang="nb-NO" smtClean="0"/>
              <a:t>12.06.2024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7BAB917-3A26-41EC-BAC5-51911718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FD88290-7FAA-4420-8209-34C10C47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AE-8E7F-454B-8422-4467BB1205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38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DE3D59C-C2AE-4638-A39E-9B7497FB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1D1-7822-427B-97AA-82E017ADBCA1}" type="datetimeFigureOut">
              <a:rPr lang="nb-NO" smtClean="0"/>
              <a:t>12.06.2024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0C9D1EB-79F7-4D1C-B675-AFB7E0CA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2B87031-1CE6-43BC-AEE8-03F94271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AE-8E7F-454B-8422-4467BB1205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239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B43634-C765-4EFC-82E6-62176DAD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B0AEE8A-016C-4D4D-9106-B8F3311D4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E30B89D-564D-4643-A371-DB2476ABF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0328C2A-9A6A-473F-AB32-A0541A13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1D1-7822-427B-97AA-82E017ADBCA1}" type="datetimeFigureOut">
              <a:rPr lang="nb-NO" smtClean="0"/>
              <a:t>12.06.2024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D77DD96-849A-473B-8F06-37AC266B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25AB257-2E24-4DFD-B84E-740A41FB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AE-8E7F-454B-8422-4467BB1205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605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DDF1DD-2E4C-4D87-BC47-7A38E6B7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926A8CF-597D-41ED-BF19-0DC5DE839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8C16660-32C6-4AF5-AF01-29749077B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98DFD75-4560-4FE2-BBF2-680707C9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41D1-7822-427B-97AA-82E017ADBCA1}" type="datetimeFigureOut">
              <a:rPr lang="nb-NO" smtClean="0"/>
              <a:t>12.06.2024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E540B31-58A2-4CED-BB76-11DDD48A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DAD3C90-5996-4EFC-9B5F-4AA11DB5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AE-8E7F-454B-8422-4467BB1205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175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9F946C5-C758-45A7-A517-3E108C92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05220BF-BFFC-4EF1-936B-C051E05A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5D0F606-F62B-4CB6-90A2-E3D781997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041D1-7822-427B-97AA-82E017ADBCA1}" type="datetimeFigureOut">
              <a:rPr lang="nb-NO" smtClean="0"/>
              <a:t>12.06.2024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FA58F70-2B0F-4D3F-8A5D-013982BC8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39BEB6-78A2-4145-A80D-2A15D950C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1EAE-8E7F-454B-8422-4467BB1205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305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slo Sans Office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slo Sans Office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slo Sans Office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slo Sans Office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slo Sans Office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slo Sans Office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49A6478A-2B9C-70FF-42B4-B99175D3D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668" y="4441731"/>
            <a:ext cx="2800741" cy="1771897"/>
          </a:xfr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D62F2682-552A-15B4-34EB-D54515CD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00" y="1477978"/>
            <a:ext cx="1609950" cy="1581371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F26EDD91-6DF9-E9D7-51B5-022F6A6990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685"/>
          <a:stretch/>
        </p:blipFill>
        <p:spPr>
          <a:xfrm>
            <a:off x="3894682" y="1812425"/>
            <a:ext cx="4086795" cy="4506488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65F0BA85-8CC1-DBF2-366E-3AF0D7C29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178" y="3338000"/>
            <a:ext cx="3153215" cy="1228896"/>
          </a:xfrm>
          <a:prstGeom prst="rect">
            <a:avLst/>
          </a:prstGeom>
        </p:spPr>
      </p:pic>
      <p:sp>
        <p:nvSpPr>
          <p:cNvPr id="17" name="TekstSylinder 16">
            <a:extLst>
              <a:ext uri="{FF2B5EF4-FFF2-40B4-BE49-F238E27FC236}">
                <a16:creationId xmlns:a16="http://schemas.microsoft.com/office/drawing/2014/main" id="{DEE0B16F-D025-1A33-3D30-57FBFE186698}"/>
              </a:ext>
            </a:extLst>
          </p:cNvPr>
          <p:cNvSpPr txBox="1"/>
          <p:nvPr/>
        </p:nvSpPr>
        <p:spPr>
          <a:xfrm>
            <a:off x="546607" y="411448"/>
            <a:ext cx="319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Steg 1: </a:t>
            </a:r>
            <a:r>
              <a:rPr lang="nb-NO" dirty="0"/>
              <a:t>Skriv inn tallene i regnearket i </a:t>
            </a:r>
            <a:r>
              <a:rPr lang="nb-NO" dirty="0" err="1"/>
              <a:t>GeoGebra</a:t>
            </a:r>
            <a:r>
              <a:rPr lang="nb-NO" dirty="0"/>
              <a:t>. 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6850ACC2-222A-8EFD-2B5A-4F7E613ED4E8}"/>
              </a:ext>
            </a:extLst>
          </p:cNvPr>
          <p:cNvSpPr txBox="1"/>
          <p:nvPr/>
        </p:nvSpPr>
        <p:spPr>
          <a:xfrm>
            <a:off x="546607" y="3259872"/>
            <a:ext cx="30468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b="1" dirty="0"/>
              <a:t>Steg 2: </a:t>
            </a:r>
            <a:r>
              <a:rPr lang="nb-NO" dirty="0"/>
              <a:t>Marker tallene, klikk på knappen med søylediagrammet og velg regresjonsanalyse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0AE5B92B-A750-87FA-AD9C-58B8101626F8}"/>
              </a:ext>
            </a:extLst>
          </p:cNvPr>
          <p:cNvSpPr txBox="1"/>
          <p:nvPr/>
        </p:nvSpPr>
        <p:spPr>
          <a:xfrm>
            <a:off x="3894682" y="411448"/>
            <a:ext cx="3193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Steg 3: </a:t>
            </a:r>
            <a:r>
              <a:rPr lang="nb-NO" dirty="0"/>
              <a:t>Sjekk at du får opp alle punktene (og riktig x- og y-akse). 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89AD739D-15B8-9767-596D-259D64A3EF87}"/>
              </a:ext>
            </a:extLst>
          </p:cNvPr>
          <p:cNvSpPr txBox="1"/>
          <p:nvPr/>
        </p:nvSpPr>
        <p:spPr>
          <a:xfrm>
            <a:off x="8405750" y="411448"/>
            <a:ext cx="319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Steg 4: </a:t>
            </a:r>
            <a:r>
              <a:rPr lang="nb-NO" dirty="0"/>
              <a:t>Velg regresjonsmodell</a:t>
            </a:r>
          </a:p>
        </p:txBody>
      </p:sp>
      <p:pic>
        <p:nvPicPr>
          <p:cNvPr id="23" name="Bilde 22">
            <a:extLst>
              <a:ext uri="{FF2B5EF4-FFF2-40B4-BE49-F238E27FC236}">
                <a16:creationId xmlns:a16="http://schemas.microsoft.com/office/drawing/2014/main" id="{99258931-0040-D802-AFFB-46AE3425D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6819" y="1019086"/>
            <a:ext cx="1476581" cy="733527"/>
          </a:xfrm>
          <a:prstGeom prst="rect">
            <a:avLst/>
          </a:prstGeom>
        </p:spPr>
      </p:pic>
      <p:sp>
        <p:nvSpPr>
          <p:cNvPr id="24" name="TekstSylinder 23">
            <a:extLst>
              <a:ext uri="{FF2B5EF4-FFF2-40B4-BE49-F238E27FC236}">
                <a16:creationId xmlns:a16="http://schemas.microsoft.com/office/drawing/2014/main" id="{39EE517D-54F5-FF29-4F08-BBA3AD3E577E}"/>
              </a:ext>
            </a:extLst>
          </p:cNvPr>
          <p:cNvSpPr txBox="1"/>
          <p:nvPr/>
        </p:nvSpPr>
        <p:spPr>
          <a:xfrm>
            <a:off x="8405750" y="2212173"/>
            <a:ext cx="3193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Steg 5: </a:t>
            </a:r>
            <a:r>
              <a:rPr lang="nb-NO" dirty="0"/>
              <a:t>Finn firkanten med pil ut av og velg «kopier til grafikkfeltet»</a:t>
            </a:r>
          </a:p>
        </p:txBody>
      </p:sp>
    </p:spTree>
    <p:extLst>
      <p:ext uri="{BB962C8B-B14F-4D97-AF65-F5344CB8AC3E}">
        <p14:creationId xmlns:p14="http://schemas.microsoft.com/office/powerpoint/2010/main" val="83439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1" id="{F332CAED-A269-4B50-A952-260E3712529C}" vid="{C6E5C74C-4D79-4811-AD41-03C074970A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</TotalTime>
  <Words>63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Oslo Sans Office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 Holthe Enoksen</dc:creator>
  <cp:lastModifiedBy>Eva Holthe Enoksen</cp:lastModifiedBy>
  <cp:revision>1</cp:revision>
  <dcterms:created xsi:type="dcterms:W3CDTF">2024-06-12T12:18:30Z</dcterms:created>
  <dcterms:modified xsi:type="dcterms:W3CDTF">2024-06-12T12:30:37Z</dcterms:modified>
</cp:coreProperties>
</file>