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4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6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0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430D-B05C-43DC-A218-90823DA75357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B49C-3014-408C-9EA6-D63881CB8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80338" y="5268434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24316" y="5268435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766258" y="5316940"/>
            <a:ext cx="920325" cy="25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421" y="1045087"/>
            <a:ext cx="9144000" cy="2387600"/>
          </a:xfrm>
        </p:spPr>
        <p:txBody>
          <a:bodyPr>
            <a:noAutofit/>
          </a:bodyPr>
          <a:lstStyle/>
          <a:p>
            <a:r>
              <a:rPr lang="pt-BR" sz="12000" dirty="0" smtClean="0">
                <a:solidFill>
                  <a:srgbClr val="820000"/>
                </a:solidFill>
                <a:latin typeface="Rockwell Extra Bold" panose="02060903040505020403" pitchFamily="18" charset="0"/>
              </a:rPr>
              <a:t>FAT DEAD</a:t>
            </a:r>
            <a:endParaRPr lang="pt-BR" sz="12000" dirty="0">
              <a:solidFill>
                <a:srgbClr val="820000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4" y="3919134"/>
            <a:ext cx="2473936" cy="1505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39" y="3834775"/>
            <a:ext cx="1728211" cy="159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153">
            <a:off x="5738424" y="4391848"/>
            <a:ext cx="735886" cy="4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04" y="2665932"/>
            <a:ext cx="8627771" cy="1429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Em </a:t>
            </a:r>
            <a:r>
              <a:rPr lang="pt-BR" sz="2400" dirty="0"/>
              <a:t>um apocalípse zumbi, um fanático precavido se vê sozinho  </a:t>
            </a:r>
            <a:r>
              <a:rPr lang="pt-BR" sz="2400" dirty="0" smtClean="0"/>
              <a:t>        e </a:t>
            </a:r>
            <a:r>
              <a:rPr lang="pt-BR" sz="2400" dirty="0"/>
              <a:t>resolve ir atrás de outros sobreviventes para criar uma nova sociedade, para isso usará sua única munição contra os inimigos: seu estoque </a:t>
            </a:r>
            <a:r>
              <a:rPr lang="pt-BR" sz="2400" dirty="0" smtClean="0"/>
              <a:t>de </a:t>
            </a:r>
            <a:r>
              <a:rPr lang="pt-BR" sz="2400" dirty="0"/>
              <a:t>comida.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O JOGO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604" y="4866390"/>
            <a:ext cx="60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820000"/>
                </a:solidFill>
              </a:rPr>
              <a:t>OBJETIVO: </a:t>
            </a:r>
            <a:r>
              <a:rPr lang="pt-BR" sz="2400" dirty="0"/>
              <a:t>Reestabeleça uma </a:t>
            </a:r>
            <a:r>
              <a:rPr lang="pt-BR" sz="2400" dirty="0" smtClean="0"/>
              <a:t>sociedade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92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MECÂNICAS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1185" y="6122195"/>
            <a:ext cx="387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Final Station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185" y="3526181"/>
            <a:ext cx="32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Metal </a:t>
            </a: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Slug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https://upload.wikimedia.org/wikipedia/it/d/d1/Metal_Sl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59" y="813999"/>
            <a:ext cx="3808287" cy="26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77605" y="2820472"/>
            <a:ext cx="4519410" cy="188031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Survival, Shooter</a:t>
            </a:r>
          </a:p>
          <a:p>
            <a:r>
              <a:rPr lang="pt-BR" sz="2400" dirty="0"/>
              <a:t>Salve </a:t>
            </a:r>
            <a:r>
              <a:rPr lang="pt-BR" sz="2400" dirty="0" smtClean="0"/>
              <a:t>sobreviventes</a:t>
            </a:r>
            <a:endParaRPr lang="pt-BR" sz="2400" dirty="0" smtClean="0"/>
          </a:p>
          <a:p>
            <a:r>
              <a:rPr lang="pt-BR" sz="2400" dirty="0" smtClean="0"/>
              <a:t>Forme uma base segura</a:t>
            </a:r>
          </a:p>
          <a:p>
            <a:r>
              <a:rPr lang="pt-BR" sz="2400" dirty="0" smtClean="0"/>
              <a:t>Consiga diferentes armas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30" name="Picture 6" descr="http://cdn.gamer-network.net/2016/usgamer/TheFinalStationPreviewSPOT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90" y="3898352"/>
            <a:ext cx="3824024" cy="21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PROGRESSÃO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77604" y="2820476"/>
            <a:ext cx="7120941" cy="197046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Desbloqueio de novos personagens</a:t>
            </a:r>
          </a:p>
          <a:p>
            <a:r>
              <a:rPr lang="pt-BR" sz="2400" dirty="0" smtClean="0"/>
              <a:t>Management da casa</a:t>
            </a:r>
          </a:p>
          <a:p>
            <a:r>
              <a:rPr lang="pt-BR" sz="2400" dirty="0" smtClean="0"/>
              <a:t>Habilidades específicas</a:t>
            </a:r>
          </a:p>
          <a:p>
            <a:r>
              <a:rPr lang="pt-BR" sz="2400" dirty="0" smtClean="0"/>
              <a:t>Maior produção de comida e segurança</a:t>
            </a:r>
          </a:p>
        </p:txBody>
      </p:sp>
    </p:spTree>
    <p:extLst>
      <p:ext uri="{BB962C8B-B14F-4D97-AF65-F5344CB8AC3E}">
        <p14:creationId xmlns:p14="http://schemas.microsoft.com/office/powerpoint/2010/main" val="39463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04" y="2588656"/>
            <a:ext cx="8627771" cy="3168202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Público alvo: </a:t>
            </a:r>
            <a:r>
              <a:rPr lang="pt-BR" sz="2400" dirty="0" smtClean="0"/>
              <a:t>Midcore gamers, </a:t>
            </a:r>
            <a:r>
              <a:rPr lang="pt-BR" sz="2400" dirty="0" smtClean="0"/>
              <a:t>de 20 a 35 anos.</a:t>
            </a:r>
          </a:p>
          <a:p>
            <a:r>
              <a:rPr lang="pt-BR" sz="2400" b="1" dirty="0" smtClean="0"/>
              <a:t>Estratégias de Marketing: </a:t>
            </a:r>
            <a:r>
              <a:rPr lang="pt-BR" sz="2400" dirty="0" smtClean="0"/>
              <a:t>produção materiais </a:t>
            </a:r>
            <a:r>
              <a:rPr lang="pt-BR" sz="2400" dirty="0" smtClean="0"/>
              <a:t>promocionais físicos e digitais para eventos e redes sociais. Gameplays e early access durante o período de produção.</a:t>
            </a:r>
            <a:endParaRPr lang="pt-BR" sz="2400" dirty="0" smtClean="0"/>
          </a:p>
          <a:p>
            <a:r>
              <a:rPr lang="pt-BR" sz="2400" b="1" dirty="0" smtClean="0"/>
              <a:t>Monetização: </a:t>
            </a:r>
          </a:p>
          <a:p>
            <a:pPr marL="0" indent="0"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- </a:t>
            </a:r>
            <a:r>
              <a:rPr lang="pt-BR" sz="2400" dirty="0" smtClean="0"/>
              <a:t>Jogo </a:t>
            </a:r>
            <a:r>
              <a:rPr lang="pt-BR" sz="2400" dirty="0" smtClean="0"/>
              <a:t>Premium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</a:t>
            </a:r>
            <a:r>
              <a:rPr lang="pt-BR" sz="2400" dirty="0" smtClean="0"/>
              <a:t>- DLCs temáticas e cosméticas (skins)</a:t>
            </a:r>
            <a:endParaRPr lang="pt-BR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MERCADO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65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04" y="2537134"/>
            <a:ext cx="8627771" cy="3296994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Cronograma estimado: </a:t>
            </a:r>
            <a:r>
              <a:rPr lang="pt-BR" sz="2400" dirty="0" smtClean="0"/>
              <a:t>10 meses</a:t>
            </a:r>
          </a:p>
          <a:p>
            <a:r>
              <a:rPr lang="pt-BR" sz="2400" b="1" dirty="0" smtClean="0"/>
              <a:t>Custos</a:t>
            </a:r>
            <a:r>
              <a:rPr lang="pt-BR" sz="2400" b="1" dirty="0" smtClean="0"/>
              <a:t>:</a:t>
            </a:r>
            <a:endParaRPr lang="pt-BR" sz="2400" dirty="0" smtClean="0"/>
          </a:p>
          <a:p>
            <a:pPr lvl="1"/>
            <a:r>
              <a:rPr lang="pt-BR" sz="2000" dirty="0" smtClean="0"/>
              <a:t>Recursos Humanos: 85%</a:t>
            </a:r>
          </a:p>
          <a:p>
            <a:pPr marL="457200" lvl="1" indent="0">
              <a:buNone/>
            </a:pPr>
            <a:r>
              <a:rPr lang="pt-BR" sz="2000" dirty="0" smtClean="0"/>
              <a:t>    2 Programadores | 2 Designers | 1 Músico | 1 Gerente de Projetos</a:t>
            </a:r>
            <a:endParaRPr lang="pt-BR" sz="2000" dirty="0"/>
          </a:p>
          <a:p>
            <a:pPr lvl="1"/>
            <a:r>
              <a:rPr lang="pt-BR" sz="2000" dirty="0" smtClean="0"/>
              <a:t>Custos de Operação: 10% </a:t>
            </a:r>
          </a:p>
          <a:p>
            <a:pPr lvl="1"/>
            <a:r>
              <a:rPr lang="pt-BR" sz="2000" dirty="0" smtClean="0"/>
              <a:t>Marketing: 5%</a:t>
            </a:r>
            <a:endParaRPr lang="pt-BR" sz="20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           </a:t>
            </a:r>
            <a:r>
              <a:rPr lang="pt-BR" sz="2400" b="1" dirty="0" smtClean="0">
                <a:solidFill>
                  <a:srgbClr val="820000"/>
                </a:solidFill>
              </a:rPr>
              <a:t>Investimento total:</a:t>
            </a:r>
            <a:r>
              <a:rPr lang="pt-BR" sz="2400" dirty="0" smtClean="0">
                <a:solidFill>
                  <a:srgbClr val="820000"/>
                </a:solidFill>
              </a:rPr>
              <a:t> </a:t>
            </a:r>
            <a:r>
              <a:rPr lang="pt-BR" sz="2400" dirty="0" smtClean="0"/>
              <a:t>R$ </a:t>
            </a:r>
            <a:r>
              <a:rPr lang="pt-BR" sz="2400" dirty="0" smtClean="0"/>
              <a:t>150.000,00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INVESTIMENTO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04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Gothic Std B</vt:lpstr>
      <vt:lpstr>Adobe Arabic</vt:lpstr>
      <vt:lpstr>Arial</vt:lpstr>
      <vt:lpstr>Calibri</vt:lpstr>
      <vt:lpstr>Calibri Light</vt:lpstr>
      <vt:lpstr>Helvetica LT Std Cond Blk</vt:lpstr>
      <vt:lpstr>Rockwell Extra Bold</vt:lpstr>
      <vt:lpstr>Office Theme</vt:lpstr>
      <vt:lpstr>FAT DEAD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DEAD</dc:title>
  <dc:creator>Andressa</dc:creator>
  <cp:lastModifiedBy>Andressa</cp:lastModifiedBy>
  <cp:revision>29</cp:revision>
  <dcterms:created xsi:type="dcterms:W3CDTF">2017-04-15T04:03:30Z</dcterms:created>
  <dcterms:modified xsi:type="dcterms:W3CDTF">2017-04-15T20:57:22Z</dcterms:modified>
</cp:coreProperties>
</file>