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5" r:id="rId4"/>
    <p:sldId id="262" r:id="rId5"/>
    <p:sldId id="258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30D-B05C-43DC-A218-90823DA75357}" type="datetimeFigureOut">
              <a:rPr lang="pt-BR" smtClean="0"/>
              <a:pPr/>
              <a:t>16/04/2017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B49C-3014-408C-9EA6-D63881CB87F5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44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30D-B05C-43DC-A218-90823DA75357}" type="datetimeFigureOut">
              <a:rPr lang="pt-BR" smtClean="0"/>
              <a:pPr/>
              <a:t>16/04/2017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B49C-3014-408C-9EA6-D63881CB87F5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43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30D-B05C-43DC-A218-90823DA75357}" type="datetimeFigureOut">
              <a:rPr lang="pt-BR" smtClean="0"/>
              <a:pPr/>
              <a:t>16/04/2017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B49C-3014-408C-9EA6-D63881CB87F5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70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30D-B05C-43DC-A218-90823DA75357}" type="datetimeFigureOut">
              <a:rPr lang="pt-BR" smtClean="0"/>
              <a:pPr/>
              <a:t>16/04/2017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B49C-3014-408C-9EA6-D63881CB87F5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04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30D-B05C-43DC-A218-90823DA75357}" type="datetimeFigureOut">
              <a:rPr lang="pt-BR" smtClean="0"/>
              <a:pPr/>
              <a:t>16/04/2017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B49C-3014-408C-9EA6-D63881CB87F5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46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30D-B05C-43DC-A218-90823DA75357}" type="datetimeFigureOut">
              <a:rPr lang="pt-BR" smtClean="0"/>
              <a:pPr/>
              <a:t>16/04/2017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B49C-3014-408C-9EA6-D63881CB87F5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86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30D-B05C-43DC-A218-90823DA75357}" type="datetimeFigureOut">
              <a:rPr lang="pt-BR" smtClean="0"/>
              <a:pPr/>
              <a:t>16/04/2017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B49C-3014-408C-9EA6-D63881CB87F5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61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30D-B05C-43DC-A218-90823DA75357}" type="datetimeFigureOut">
              <a:rPr lang="pt-BR" smtClean="0"/>
              <a:pPr/>
              <a:t>16/04/2017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B49C-3014-408C-9EA6-D63881CB87F5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8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30D-B05C-43DC-A218-90823DA75357}" type="datetimeFigureOut">
              <a:rPr lang="pt-BR" smtClean="0"/>
              <a:pPr/>
              <a:t>16/04/2017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B49C-3014-408C-9EA6-D63881CB87F5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10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30D-B05C-43DC-A218-90823DA75357}" type="datetimeFigureOut">
              <a:rPr lang="pt-BR" smtClean="0"/>
              <a:pPr/>
              <a:t>16/04/2017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B49C-3014-408C-9EA6-D63881CB87F5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05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430D-B05C-43DC-A218-90823DA75357}" type="datetimeFigureOut">
              <a:rPr lang="pt-BR" smtClean="0"/>
              <a:pPr/>
              <a:t>16/04/2017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B49C-3014-408C-9EA6-D63881CB87F5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52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D430D-B05C-43DC-A218-90823DA75357}" type="datetimeFigureOut">
              <a:rPr lang="pt-BR" smtClean="0"/>
              <a:pPr/>
              <a:t>16/04/2017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9B49C-3014-408C-9EA6-D63881CB87F5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98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8"/>
          <p:cNvSpPr/>
          <p:nvPr/>
        </p:nvSpPr>
        <p:spPr>
          <a:xfrm>
            <a:off x="1448562" y="5321133"/>
            <a:ext cx="2090012" cy="3081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7" name="Picture 3" descr="C:\Users\Admean\Pictures\My Pictures\Game Jam\guy fro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3619" y="3482306"/>
            <a:ext cx="3657600" cy="2125362"/>
          </a:xfrm>
          <a:prstGeom prst="rect">
            <a:avLst/>
          </a:prstGeom>
          <a:noFill/>
        </p:spPr>
      </p:pic>
      <p:pic>
        <p:nvPicPr>
          <p:cNvPr id="1026" name="Picture 2" descr="C:\Users\Admean\Pictures\My Pictures\Game Jam\fatdeadlogor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5170" y="665293"/>
            <a:ext cx="7504776" cy="5384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8262191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6590" y="2126382"/>
            <a:ext cx="8627771" cy="187955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pt-BR" dirty="0" smtClean="0"/>
              <a:t>Em um mundo que foi dominado por zumbis, onde armas convencionais não funcionam, o herói precavido descobre um jeito de derrotar os zumbis e salvar sua cidade com seu estoque infinito de comida.</a:t>
            </a:r>
          </a:p>
          <a:p>
            <a:pPr marL="0" lvl="0" indent="0">
              <a:buNone/>
            </a:pPr>
            <a:endParaRPr lang="pt-B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2748" y="74099"/>
            <a:ext cx="9144000" cy="1838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dirty="0" smtClean="0">
                <a:solidFill>
                  <a:srgbClr val="00B050"/>
                </a:solidFill>
                <a:latin typeface="Helvetica LT Std Cond Blk"/>
                <a:ea typeface="Adobe Gothic Std B" panose="020B0800000000000000" pitchFamily="34" charset="-128"/>
                <a:cs typeface="Adobe Arabic" panose="02040503050201020203" pitchFamily="18" charset="-78"/>
              </a:rPr>
              <a:t>O JOGO</a:t>
            </a:r>
            <a:endParaRPr lang="pt-BR" sz="5400" dirty="0">
              <a:solidFill>
                <a:srgbClr val="00B050"/>
              </a:solidFill>
              <a:latin typeface="Helvetica LT Std Cond Blk"/>
              <a:ea typeface="Adobe Gothic Std B" panose="020B0800000000000000" pitchFamily="34" charset="-128"/>
              <a:cs typeface="Adobe Arabic" panose="02040503050201020203" pitchFamily="18" charset="-78"/>
            </a:endParaRPr>
          </a:p>
        </p:txBody>
      </p:sp>
      <p:sp>
        <p:nvSpPr>
          <p:cNvPr id="5" name="Oval 9"/>
          <p:cNvSpPr/>
          <p:nvPr/>
        </p:nvSpPr>
        <p:spPr>
          <a:xfrm>
            <a:off x="9163336" y="6079518"/>
            <a:ext cx="2090012" cy="3081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8"/>
          <p:cNvSpPr/>
          <p:nvPr/>
        </p:nvSpPr>
        <p:spPr>
          <a:xfrm>
            <a:off x="1256312" y="6050487"/>
            <a:ext cx="2090012" cy="3081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7"/>
          <p:cNvSpPr/>
          <p:nvPr/>
        </p:nvSpPr>
        <p:spPr>
          <a:xfrm>
            <a:off x="4061014" y="6113506"/>
            <a:ext cx="920325" cy="2596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1104" y="4701186"/>
            <a:ext cx="2473936" cy="1505729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44237" y="4645859"/>
            <a:ext cx="1728211" cy="1590089"/>
          </a:xfrm>
          <a:prstGeom prst="rect">
            <a:avLst/>
          </a:prstGeom>
        </p:spPr>
      </p:pic>
      <p:pic>
        <p:nvPicPr>
          <p:cNvPr id="10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72153">
            <a:off x="4033180" y="5188414"/>
            <a:ext cx="735886" cy="428861"/>
          </a:xfrm>
          <a:prstGeom prst="rect">
            <a:avLst/>
          </a:prstGeom>
        </p:spPr>
      </p:pic>
      <p:sp>
        <p:nvSpPr>
          <p:cNvPr id="12" name="Oval 9"/>
          <p:cNvSpPr/>
          <p:nvPr/>
        </p:nvSpPr>
        <p:spPr>
          <a:xfrm>
            <a:off x="7516531" y="6096705"/>
            <a:ext cx="2090012" cy="3081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C:\Users\Admean\Pictures\My Pictures\Game Jam\miuji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63122" y="4694418"/>
            <a:ext cx="1362590" cy="1549819"/>
          </a:xfrm>
          <a:prstGeom prst="rect">
            <a:avLst/>
          </a:prstGeom>
          <a:noFill/>
        </p:spPr>
      </p:pic>
      <p:sp>
        <p:nvSpPr>
          <p:cNvPr id="14" name="Oval 9"/>
          <p:cNvSpPr/>
          <p:nvPr/>
        </p:nvSpPr>
        <p:spPr>
          <a:xfrm flipH="1">
            <a:off x="5788748" y="6086775"/>
            <a:ext cx="2090012" cy="3081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5969649" y="4653116"/>
            <a:ext cx="1728211" cy="159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62377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92748" y="74099"/>
            <a:ext cx="9144000" cy="1838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dirty="0" smtClean="0">
                <a:solidFill>
                  <a:srgbClr val="00B050"/>
                </a:solidFill>
                <a:latin typeface="Helvetica LT Std Cond Blk"/>
                <a:ea typeface="Adobe Gothic Std B" panose="020B0800000000000000" pitchFamily="34" charset="-128"/>
                <a:cs typeface="Adobe Arabic" panose="02040503050201020203" pitchFamily="18" charset="-78"/>
              </a:rPr>
              <a:t>O JOGO</a:t>
            </a:r>
            <a:endParaRPr lang="pt-BR" sz="5400" dirty="0">
              <a:solidFill>
                <a:srgbClr val="00B050"/>
              </a:solidFill>
              <a:latin typeface="Helvetica LT Std Cond Blk"/>
              <a:ea typeface="Adobe Gothic Std B" panose="020B0800000000000000" pitchFamily="34" charset="-128"/>
              <a:cs typeface="Adobe Arabic" panose="02040503050201020203" pitchFamily="18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500" y="1728377"/>
            <a:ext cx="8203842" cy="459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38373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92748" y="74100"/>
            <a:ext cx="9144000" cy="1887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dirty="0" smtClean="0">
                <a:solidFill>
                  <a:srgbClr val="00B050"/>
                </a:solidFill>
                <a:latin typeface="Helvetica LT Std Cond Blk" panose="020B0806030502050204" pitchFamily="34" charset="0"/>
                <a:ea typeface="Adobe Gothic Std B" panose="020B0800000000000000" pitchFamily="34" charset="-128"/>
                <a:cs typeface="Adobe Arabic" panose="02040503050201020203" pitchFamily="18" charset="-78"/>
              </a:rPr>
              <a:t>MECÂNICA</a:t>
            </a:r>
            <a:endParaRPr lang="pt-BR" sz="5400" dirty="0">
              <a:solidFill>
                <a:srgbClr val="00B050"/>
              </a:solidFill>
              <a:latin typeface="Helvetica LT Std Cond Blk" panose="020B0806030502050204" pitchFamily="34" charset="0"/>
              <a:ea typeface="Adobe Gothic Std B" panose="020B0800000000000000" pitchFamily="34" charset="-128"/>
              <a:cs typeface="Adobe Arabic" panose="02040503050201020203" pitchFamily="18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18605" y="6238306"/>
            <a:ext cx="3874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65000"/>
                  </a:schemeClr>
                </a:solidFill>
              </a:rPr>
              <a:t>Castle Crashers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18605" y="3550303"/>
            <a:ext cx="3218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65000"/>
                  </a:schemeClr>
                </a:solidFill>
              </a:rPr>
              <a:t>Metal Slug</a:t>
            </a:r>
            <a:endParaRPr lang="pt-BR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 descr="https://upload.wikimedia.org/wikipedia/it/d/d1/Metal_Slu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516" y="799484"/>
            <a:ext cx="3808287" cy="269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260020" y="1815189"/>
            <a:ext cx="6134100" cy="2728118"/>
          </a:xfrm>
        </p:spPr>
        <p:txBody>
          <a:bodyPr>
            <a:noAutofit/>
          </a:bodyPr>
          <a:lstStyle/>
          <a:p>
            <a:r>
              <a:rPr lang="pt-BR" dirty="0" err="1" smtClean="0"/>
              <a:t>Sidescroll</a:t>
            </a:r>
            <a:r>
              <a:rPr lang="pt-BR" dirty="0" smtClean="0"/>
              <a:t> </a:t>
            </a:r>
            <a:r>
              <a:rPr lang="pt-BR" dirty="0" err="1" smtClean="0"/>
              <a:t>shooter</a:t>
            </a:r>
            <a:endParaRPr lang="pt-BR" dirty="0" smtClean="0"/>
          </a:p>
          <a:p>
            <a:r>
              <a:rPr lang="pt-BR" dirty="0" smtClean="0"/>
              <a:t>Múltiplas armas</a:t>
            </a:r>
          </a:p>
          <a:p>
            <a:r>
              <a:rPr lang="pt-BR" dirty="0" smtClean="0"/>
              <a:t>Desbloqueio de novos personagens</a:t>
            </a:r>
          </a:p>
          <a:p>
            <a:r>
              <a:rPr lang="pt-BR" dirty="0"/>
              <a:t>Habilidades </a:t>
            </a:r>
            <a:r>
              <a:rPr lang="pt-BR" dirty="0" smtClean="0"/>
              <a:t>específicas de personagem</a:t>
            </a:r>
          </a:p>
        </p:txBody>
      </p:sp>
      <p:pic>
        <p:nvPicPr>
          <p:cNvPr id="1032" name="Picture 8" descr="Resultado de imagem para castle crash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502" y="4060967"/>
            <a:ext cx="3808287" cy="213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Admean\Pictures\My Pictures\Game Jam\miujin hap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393782" y="1021696"/>
            <a:ext cx="2023812" cy="2448160"/>
          </a:xfrm>
          <a:prstGeom prst="rect">
            <a:avLst/>
          </a:prstGeom>
          <a:noFill/>
        </p:spPr>
      </p:pic>
      <p:pic>
        <p:nvPicPr>
          <p:cNvPr id="3075" name="Picture 3" descr="C:\Users\Admean\Pictures\My Pictures\Game Jam\charlocke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53735" y="4267200"/>
            <a:ext cx="2125756" cy="2095500"/>
          </a:xfrm>
          <a:prstGeom prst="rect">
            <a:avLst/>
          </a:prstGeom>
          <a:noFill/>
        </p:spPr>
      </p:pic>
      <p:pic>
        <p:nvPicPr>
          <p:cNvPr id="3077" name="Picture 5" descr="C:\Users\Admean\Pictures\My Pictures\Game Jam\chargu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40942" y="4280580"/>
            <a:ext cx="2177303" cy="2095500"/>
          </a:xfrm>
          <a:prstGeom prst="rect">
            <a:avLst/>
          </a:prstGeom>
          <a:noFill/>
        </p:spPr>
      </p:pic>
      <p:pic>
        <p:nvPicPr>
          <p:cNvPr id="12" name="Picture 3" descr="C:\Users\Admean\Pictures\My Pictures\Game Jam\charlocke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58324" y="4271010"/>
            <a:ext cx="2125756" cy="2095500"/>
          </a:xfrm>
          <a:prstGeom prst="rect">
            <a:avLst/>
          </a:prstGeom>
          <a:noFill/>
        </p:spPr>
      </p:pic>
      <p:pic>
        <p:nvPicPr>
          <p:cNvPr id="3076" name="Picture 4" descr="C:\Users\Admean\Pictures\My Pictures\Game Jam\charmiuji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52193" y="4168774"/>
            <a:ext cx="2129679" cy="21812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6162040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7" presetClass="exit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996614"/>
            <a:ext cx="10229850" cy="4686300"/>
          </a:xfrm>
        </p:spPr>
        <p:txBody>
          <a:bodyPr>
            <a:normAutofit/>
          </a:bodyPr>
          <a:lstStyle/>
          <a:p>
            <a:r>
              <a:rPr lang="pt-BR" b="1" dirty="0" smtClean="0"/>
              <a:t>Público alvo: </a:t>
            </a:r>
            <a:r>
              <a:rPr lang="pt-BR" dirty="0" smtClean="0"/>
              <a:t>Midcore gamers, de 20 a 35 anos, fãs dos jogos </a:t>
            </a:r>
            <a:r>
              <a:rPr lang="pt-BR" dirty="0" err="1" smtClean="0"/>
              <a:t>sidescroller</a:t>
            </a:r>
            <a:r>
              <a:rPr lang="pt-BR" dirty="0" smtClean="0"/>
              <a:t> populares em fliperamas.</a:t>
            </a:r>
          </a:p>
          <a:p>
            <a:r>
              <a:rPr lang="pt-BR" b="1" dirty="0" smtClean="0"/>
              <a:t>Estratégias de Marketing: </a:t>
            </a:r>
            <a:r>
              <a:rPr lang="pt-BR" dirty="0" smtClean="0"/>
              <a:t>produção de materiais promocionais físicos e digitais para eventos e redes sociais.</a:t>
            </a:r>
            <a:br>
              <a:rPr lang="pt-BR" dirty="0" smtClean="0"/>
            </a:br>
            <a:r>
              <a:rPr lang="pt-BR" dirty="0" err="1" smtClean="0"/>
              <a:t>Gameplays</a:t>
            </a:r>
            <a:r>
              <a:rPr lang="pt-BR" dirty="0" smtClean="0"/>
              <a:t> e early access durante o período de produção.</a:t>
            </a:r>
          </a:p>
          <a:p>
            <a:r>
              <a:rPr lang="pt-BR" b="1" dirty="0" smtClean="0"/>
              <a:t>Monetização: </a:t>
            </a:r>
          </a:p>
          <a:p>
            <a:pPr marL="0" indent="0">
              <a:buNone/>
            </a:pPr>
            <a:r>
              <a:rPr lang="pt-BR" b="1" dirty="0"/>
              <a:t> </a:t>
            </a:r>
            <a:r>
              <a:rPr lang="pt-BR" b="1" dirty="0" smtClean="0"/>
              <a:t>           </a:t>
            </a:r>
            <a:r>
              <a:rPr lang="pt-BR" dirty="0" smtClean="0"/>
              <a:t>-</a:t>
            </a:r>
            <a:r>
              <a:rPr lang="pt-BR" b="1" dirty="0" smtClean="0"/>
              <a:t> </a:t>
            </a:r>
            <a:r>
              <a:rPr lang="pt-BR" dirty="0" smtClean="0"/>
              <a:t>Jogo Premium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      - DLCs temáticas e cosméticas (skins)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2748" y="7409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dirty="0" smtClean="0">
                <a:solidFill>
                  <a:srgbClr val="00B050"/>
                </a:solidFill>
                <a:latin typeface="Helvetica LT Std Cond Blk" panose="020B0806030502050204" pitchFamily="34" charset="0"/>
                <a:ea typeface="Adobe Gothic Std B" panose="020B0800000000000000" pitchFamily="34" charset="-128"/>
                <a:cs typeface="Adobe Arabic" panose="02040503050201020203" pitchFamily="18" charset="-78"/>
              </a:rPr>
              <a:t>MERCADO</a:t>
            </a:r>
            <a:endParaRPr lang="pt-BR" sz="5400" dirty="0">
              <a:solidFill>
                <a:srgbClr val="00B050"/>
              </a:solidFill>
              <a:latin typeface="Helvetica LT Std Cond Blk" panose="020B0806030502050204" pitchFamily="34" charset="0"/>
              <a:ea typeface="Adobe Gothic Std B" panose="020B0800000000000000" pitchFamily="34" charset="-128"/>
              <a:cs typeface="Adobe Arabic" panose="02040503050201020203" pitchFamily="18" charset="-78"/>
            </a:endParaRPr>
          </a:p>
        </p:txBody>
      </p:sp>
      <p:pic>
        <p:nvPicPr>
          <p:cNvPr id="4098" name="Picture 2" descr="C:\Users\Admean\Pictures\My Pictures\Game Jam\guy o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3132" y="4062547"/>
            <a:ext cx="3083454" cy="25237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76507774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6580" y="2012946"/>
            <a:ext cx="10458450" cy="4343400"/>
          </a:xfrm>
        </p:spPr>
        <p:txBody>
          <a:bodyPr>
            <a:normAutofit/>
          </a:bodyPr>
          <a:lstStyle/>
          <a:p>
            <a:r>
              <a:rPr lang="pt-BR" b="1" dirty="0" smtClean="0"/>
              <a:t>Cronograma estimado: </a:t>
            </a:r>
            <a:r>
              <a:rPr lang="pt-BR" dirty="0" smtClean="0"/>
              <a:t>10 meses</a:t>
            </a:r>
          </a:p>
          <a:p>
            <a:r>
              <a:rPr lang="pt-BR" b="1" dirty="0" smtClean="0"/>
              <a:t>Custos:</a:t>
            </a:r>
            <a:endParaRPr lang="pt-BR" dirty="0" smtClean="0"/>
          </a:p>
          <a:p>
            <a:pPr lvl="1"/>
            <a:r>
              <a:rPr lang="pt-BR" sz="2800" dirty="0" smtClean="0"/>
              <a:t>Recursos Humanos: 85%</a:t>
            </a:r>
          </a:p>
          <a:p>
            <a:pPr marL="457200" lvl="1" indent="0">
              <a:buNone/>
            </a:pPr>
            <a:r>
              <a:rPr lang="pt-BR" sz="2800" dirty="0" smtClean="0"/>
              <a:t>    2 Programadores | 2 Designers | 1 Músico | 1 Gerente de Projetos</a:t>
            </a:r>
            <a:endParaRPr lang="pt-BR" sz="2800" dirty="0"/>
          </a:p>
          <a:p>
            <a:pPr lvl="1"/>
            <a:r>
              <a:rPr lang="pt-BR" sz="2800" dirty="0" smtClean="0"/>
              <a:t>Custos de Operação: 10% </a:t>
            </a:r>
          </a:p>
          <a:p>
            <a:pPr lvl="1"/>
            <a:r>
              <a:rPr lang="pt-BR" sz="2800" dirty="0" smtClean="0"/>
              <a:t>Marketing: 5%</a:t>
            </a:r>
          </a:p>
          <a:p>
            <a:pPr marL="0" indent="0">
              <a:buNone/>
            </a:pPr>
            <a:r>
              <a:rPr lang="pt-BR" sz="1400" dirty="0" smtClean="0"/>
              <a:t> </a:t>
            </a:r>
            <a:endParaRPr lang="pt-BR" sz="1400" dirty="0"/>
          </a:p>
          <a:p>
            <a:pPr marL="0" indent="0">
              <a:buNone/>
            </a:pPr>
            <a:r>
              <a:rPr lang="pt-BR" dirty="0" smtClean="0"/>
              <a:t>           </a:t>
            </a:r>
            <a:r>
              <a:rPr lang="pt-BR" b="1" dirty="0" smtClean="0">
                <a:solidFill>
                  <a:srgbClr val="00B050"/>
                </a:solidFill>
              </a:rPr>
              <a:t>Investimento total: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smtClean="0"/>
              <a:t>R$ 150.000,00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2748" y="7409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dirty="0" smtClean="0">
                <a:solidFill>
                  <a:srgbClr val="00B050"/>
                </a:solidFill>
                <a:latin typeface="Helvetica LT Std Cond Blk" panose="020B0806030502050204" pitchFamily="34" charset="0"/>
                <a:ea typeface="Adobe Gothic Std B" panose="020B0800000000000000" pitchFamily="34" charset="-128"/>
                <a:cs typeface="Adobe Arabic" panose="02040503050201020203" pitchFamily="18" charset="-78"/>
              </a:rPr>
              <a:t>INVESTIMENTO</a:t>
            </a:r>
            <a:endParaRPr lang="pt-BR" sz="5400" dirty="0">
              <a:solidFill>
                <a:srgbClr val="00B050"/>
              </a:solidFill>
              <a:latin typeface="Helvetica LT Std Cond Blk" panose="020B0806030502050204" pitchFamily="34" charset="0"/>
              <a:ea typeface="Adobe Gothic Std B" panose="020B0800000000000000" pitchFamily="34" charset="-12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20488149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140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Adobe Gothic Std B</vt:lpstr>
      <vt:lpstr>Adobe Arabic</vt:lpstr>
      <vt:lpstr>Arial</vt:lpstr>
      <vt:lpstr>Calibri</vt:lpstr>
      <vt:lpstr>Calibri Light</vt:lpstr>
      <vt:lpstr>Helvetica LT Std Cond Blk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 DEAD</dc:title>
  <dc:creator>Andressa</dc:creator>
  <cp:lastModifiedBy>Andressa</cp:lastModifiedBy>
  <cp:revision>43</cp:revision>
  <dcterms:created xsi:type="dcterms:W3CDTF">2017-04-15T04:03:30Z</dcterms:created>
  <dcterms:modified xsi:type="dcterms:W3CDTF">2017-04-16T19:44:31Z</dcterms:modified>
</cp:coreProperties>
</file>