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61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34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14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27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750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846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48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36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8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2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15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B49C-3014-408C-9EA6-D63881CB87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59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8"/>
          <p:cNvSpPr/>
          <p:nvPr/>
        </p:nvSpPr>
        <p:spPr>
          <a:xfrm>
            <a:off x="1448562" y="5321133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Admean\Pictures\My Pictures\Game Jam\guy fro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619" y="3482306"/>
            <a:ext cx="3657600" cy="2125362"/>
          </a:xfrm>
          <a:prstGeom prst="rect">
            <a:avLst/>
          </a:prstGeom>
          <a:noFill/>
        </p:spPr>
      </p:pic>
      <p:pic>
        <p:nvPicPr>
          <p:cNvPr id="1026" name="Picture 2" descr="C:\Users\Admean\Pictures\My Pictures\Game Jam\fatdeadlogo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170" y="665293"/>
            <a:ext cx="7504776" cy="538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826219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590" y="2126382"/>
            <a:ext cx="8627771" cy="187955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Em um mundo que foi dominado por zumbis, </a:t>
            </a:r>
            <a:r>
              <a:rPr lang="pt-BR" dirty="0" smtClean="0"/>
              <a:t>onde armas convencionais não funcionam, o herói precavido descobre um jeito de derrotar os zumbis e salvar sua cidade</a:t>
            </a:r>
            <a:r>
              <a:rPr lang="pt-BR" dirty="0" smtClean="0"/>
              <a:t> </a:t>
            </a:r>
            <a:r>
              <a:rPr lang="pt-BR" dirty="0" smtClean="0"/>
              <a:t>c</a:t>
            </a:r>
            <a:r>
              <a:rPr lang="pt-BR" dirty="0" smtClean="0"/>
              <a:t>om </a:t>
            </a:r>
            <a:r>
              <a:rPr lang="pt-BR" dirty="0" smtClean="0"/>
              <a:t>seu estoque infinito de comida.</a:t>
            </a:r>
          </a:p>
          <a:p>
            <a:pPr marL="0" lvl="0" indent="0">
              <a:buNone/>
            </a:pPr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18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/>
                <a:ea typeface="Adobe Gothic Std B" panose="020B0800000000000000" pitchFamily="34" charset="-128"/>
                <a:cs typeface="Adobe Arabic" panose="02040503050201020203" pitchFamily="18" charset="-78"/>
              </a:rPr>
              <a:t>O JOGO</a:t>
            </a:r>
            <a:endParaRPr lang="pt-BR" sz="5400" dirty="0">
              <a:solidFill>
                <a:srgbClr val="820000"/>
              </a:solidFill>
              <a:latin typeface="Helvetica LT Std Cond Blk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Oval 9"/>
          <p:cNvSpPr/>
          <p:nvPr/>
        </p:nvSpPr>
        <p:spPr>
          <a:xfrm>
            <a:off x="9163336" y="6079518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8"/>
          <p:cNvSpPr/>
          <p:nvPr/>
        </p:nvSpPr>
        <p:spPr>
          <a:xfrm>
            <a:off x="1333586" y="6050487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7"/>
          <p:cNvSpPr/>
          <p:nvPr/>
        </p:nvSpPr>
        <p:spPr>
          <a:xfrm>
            <a:off x="4061014" y="6113506"/>
            <a:ext cx="920325" cy="25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104" y="4701186"/>
            <a:ext cx="2473936" cy="150572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4237" y="4645859"/>
            <a:ext cx="1728211" cy="1590089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372153">
            <a:off x="4033180" y="5188414"/>
            <a:ext cx="735886" cy="428861"/>
          </a:xfrm>
          <a:prstGeom prst="rect">
            <a:avLst/>
          </a:prstGeom>
        </p:spPr>
      </p:pic>
      <p:sp>
        <p:nvSpPr>
          <p:cNvPr id="12" name="Oval 9"/>
          <p:cNvSpPr/>
          <p:nvPr/>
        </p:nvSpPr>
        <p:spPr>
          <a:xfrm>
            <a:off x="7516531" y="6096705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Admean\Pictures\My Pictures\Game Jam\miuj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3122" y="4694418"/>
            <a:ext cx="1362590" cy="1549819"/>
          </a:xfrm>
          <a:prstGeom prst="rect">
            <a:avLst/>
          </a:prstGeom>
          <a:noFill/>
        </p:spPr>
      </p:pic>
      <p:sp>
        <p:nvSpPr>
          <p:cNvPr id="14" name="Oval 9"/>
          <p:cNvSpPr/>
          <p:nvPr/>
        </p:nvSpPr>
        <p:spPr>
          <a:xfrm flipH="1">
            <a:off x="5788748" y="6086775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69649" y="4653116"/>
            <a:ext cx="1728211" cy="15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926237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2748" y="74100"/>
            <a:ext cx="9144000" cy="1887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MECÂNICA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8605" y="6238306"/>
            <a:ext cx="387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Castle Crashers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605" y="3550303"/>
            <a:ext cx="32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Metal Slug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https://upload.wikimedia.org/wikipedia/it/d/d1/Metal_Sl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4516" y="799484"/>
            <a:ext cx="3808287" cy="26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60020" y="1815189"/>
            <a:ext cx="6134100" cy="2728118"/>
          </a:xfrm>
        </p:spPr>
        <p:txBody>
          <a:bodyPr>
            <a:noAutofit/>
          </a:bodyPr>
          <a:lstStyle/>
          <a:p>
            <a:r>
              <a:rPr lang="pt-BR" dirty="0" err="1" smtClean="0"/>
              <a:t>Sidescroll</a:t>
            </a:r>
            <a:r>
              <a:rPr lang="pt-BR" dirty="0" smtClean="0"/>
              <a:t> </a:t>
            </a:r>
            <a:r>
              <a:rPr lang="pt-BR" dirty="0" err="1" smtClean="0"/>
              <a:t>shooter</a:t>
            </a:r>
            <a:endParaRPr lang="pt-BR" dirty="0" smtClean="0"/>
          </a:p>
          <a:p>
            <a:r>
              <a:rPr lang="pt-BR" dirty="0" smtClean="0"/>
              <a:t>Múltiplas armas</a:t>
            </a:r>
            <a:endParaRPr lang="pt-BR" dirty="0" smtClean="0"/>
          </a:p>
          <a:p>
            <a:r>
              <a:rPr lang="pt-BR" dirty="0" smtClean="0"/>
              <a:t>Desbloqueio de novos </a:t>
            </a:r>
            <a:r>
              <a:rPr lang="pt-BR" dirty="0" smtClean="0"/>
              <a:t>personagens</a:t>
            </a:r>
          </a:p>
          <a:p>
            <a:r>
              <a:rPr lang="pt-BR" dirty="0"/>
              <a:t>Habilidades </a:t>
            </a:r>
            <a:r>
              <a:rPr lang="pt-BR" dirty="0" smtClean="0"/>
              <a:t>específicas de personagem</a:t>
            </a:r>
            <a:endParaRPr lang="pt-BR" dirty="0" smtClean="0"/>
          </a:p>
        </p:txBody>
      </p:sp>
      <p:pic>
        <p:nvPicPr>
          <p:cNvPr id="1032" name="Picture 8" descr="Resultado de imagem para castle crash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0502" y="4060967"/>
            <a:ext cx="3808287" cy="21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ean\Pictures\My Pictures\Game Jam\miujin hap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93782" y="1021696"/>
            <a:ext cx="2023812" cy="2448160"/>
          </a:xfrm>
          <a:prstGeom prst="rect">
            <a:avLst/>
          </a:prstGeom>
          <a:noFill/>
        </p:spPr>
      </p:pic>
      <p:pic>
        <p:nvPicPr>
          <p:cNvPr id="3075" name="Picture 3" descr="C:\Users\Admean\Pictures\My Pictures\Game Jam\charlock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3735" y="4267200"/>
            <a:ext cx="2125756" cy="2095500"/>
          </a:xfrm>
          <a:prstGeom prst="rect">
            <a:avLst/>
          </a:prstGeom>
          <a:noFill/>
        </p:spPr>
      </p:pic>
      <p:pic>
        <p:nvPicPr>
          <p:cNvPr id="3077" name="Picture 5" descr="C:\Users\Admean\Pictures\My Pictures\Game Jam\chargu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0942" y="4280580"/>
            <a:ext cx="2177303" cy="2095500"/>
          </a:xfrm>
          <a:prstGeom prst="rect">
            <a:avLst/>
          </a:prstGeom>
          <a:noFill/>
        </p:spPr>
      </p:pic>
      <p:pic>
        <p:nvPicPr>
          <p:cNvPr id="12" name="Picture 3" descr="C:\Users\Admean\Pictures\My Pictures\Game Jam\charlock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8324" y="4271010"/>
            <a:ext cx="2125756" cy="2095500"/>
          </a:xfrm>
          <a:prstGeom prst="rect">
            <a:avLst/>
          </a:prstGeom>
          <a:noFill/>
        </p:spPr>
      </p:pic>
      <p:pic>
        <p:nvPicPr>
          <p:cNvPr id="3076" name="Picture 4" descr="C:\Users\Admean\Pictures\My Pictures\Game Jam\charmiuji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52193" y="4168774"/>
            <a:ext cx="2129679" cy="2181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616204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96614"/>
            <a:ext cx="10229850" cy="4686300"/>
          </a:xfrm>
        </p:spPr>
        <p:txBody>
          <a:bodyPr>
            <a:normAutofit/>
          </a:bodyPr>
          <a:lstStyle/>
          <a:p>
            <a:r>
              <a:rPr lang="pt-BR" b="1" dirty="0" smtClean="0"/>
              <a:t>Público alvo: </a:t>
            </a:r>
            <a:r>
              <a:rPr lang="pt-BR" dirty="0" smtClean="0"/>
              <a:t>Midcore gamers, de 20 a 35 </a:t>
            </a:r>
            <a:r>
              <a:rPr lang="pt-BR" dirty="0" smtClean="0"/>
              <a:t>anos, fãs dos jogos </a:t>
            </a:r>
            <a:r>
              <a:rPr lang="pt-BR" dirty="0" err="1" smtClean="0"/>
              <a:t>sidescroller</a:t>
            </a:r>
            <a:r>
              <a:rPr lang="pt-BR" dirty="0" smtClean="0"/>
              <a:t> populares em fliperamas.</a:t>
            </a:r>
            <a:endParaRPr lang="pt-BR" dirty="0" smtClean="0"/>
          </a:p>
          <a:p>
            <a:r>
              <a:rPr lang="pt-BR" b="1" dirty="0" smtClean="0"/>
              <a:t>Estratégias de Marketing: </a:t>
            </a:r>
            <a:r>
              <a:rPr lang="pt-BR" dirty="0" smtClean="0"/>
              <a:t>produção </a:t>
            </a:r>
            <a:r>
              <a:rPr lang="pt-BR" dirty="0" smtClean="0"/>
              <a:t>de materiais </a:t>
            </a:r>
            <a:r>
              <a:rPr lang="pt-BR" dirty="0" smtClean="0"/>
              <a:t>promocionais físicos e digitais para eventos e redes sociais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err="1" smtClean="0"/>
              <a:t>Gameplays</a:t>
            </a:r>
            <a:r>
              <a:rPr lang="pt-BR" dirty="0" smtClean="0"/>
              <a:t> </a:t>
            </a:r>
            <a:r>
              <a:rPr lang="pt-BR" dirty="0" smtClean="0"/>
              <a:t>e early access durante o período de produção.</a:t>
            </a:r>
          </a:p>
          <a:p>
            <a:r>
              <a:rPr lang="pt-BR" b="1" dirty="0" smtClean="0"/>
              <a:t>Monetização: </a:t>
            </a:r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       </a:t>
            </a:r>
            <a:r>
              <a:rPr lang="pt-BR" dirty="0" smtClean="0"/>
              <a:t>-</a:t>
            </a:r>
            <a:r>
              <a:rPr lang="pt-BR" b="1" dirty="0" smtClean="0"/>
              <a:t> </a:t>
            </a:r>
            <a:r>
              <a:rPr lang="pt-BR" dirty="0" smtClean="0"/>
              <a:t>Jogo Premium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- DLCs temáticas e cosméticas (skins)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MERCADO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4098" name="Picture 2" descr="C:\Users\Admean\Pictures\My Pictures\Game Jam\guy 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3132" y="4062547"/>
            <a:ext cx="3083454" cy="2523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65077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580" y="2012946"/>
            <a:ext cx="10458450" cy="4343400"/>
          </a:xfrm>
        </p:spPr>
        <p:txBody>
          <a:bodyPr>
            <a:normAutofit/>
          </a:bodyPr>
          <a:lstStyle/>
          <a:p>
            <a:r>
              <a:rPr lang="pt-BR" b="1" dirty="0" smtClean="0"/>
              <a:t>Cronograma estimado: </a:t>
            </a:r>
            <a:r>
              <a:rPr lang="pt-BR" dirty="0" smtClean="0"/>
              <a:t>10 meses</a:t>
            </a:r>
          </a:p>
          <a:p>
            <a:r>
              <a:rPr lang="pt-BR" b="1" dirty="0" smtClean="0"/>
              <a:t>Custos:</a:t>
            </a:r>
            <a:endParaRPr lang="pt-BR" dirty="0" smtClean="0"/>
          </a:p>
          <a:p>
            <a:pPr lvl="1"/>
            <a:r>
              <a:rPr lang="pt-BR" sz="2800" dirty="0" smtClean="0"/>
              <a:t>Recursos Humanos: 85%</a:t>
            </a:r>
          </a:p>
          <a:p>
            <a:pPr marL="457200" lvl="1" indent="0">
              <a:buNone/>
            </a:pPr>
            <a:r>
              <a:rPr lang="pt-BR" sz="2800" dirty="0" smtClean="0"/>
              <a:t>    2 Programadores | 2 Designers | 1 Músico | 1 Gerente de Projetos</a:t>
            </a:r>
            <a:endParaRPr lang="pt-BR" sz="2800" dirty="0"/>
          </a:p>
          <a:p>
            <a:pPr lvl="1"/>
            <a:r>
              <a:rPr lang="pt-BR" sz="2800" dirty="0" smtClean="0"/>
              <a:t>Custos de Operação: 10% </a:t>
            </a:r>
          </a:p>
          <a:p>
            <a:pPr lvl="1"/>
            <a:r>
              <a:rPr lang="pt-BR" sz="2800" dirty="0" smtClean="0"/>
              <a:t>Marketing: 5%</a:t>
            </a:r>
          </a:p>
          <a:p>
            <a:pPr marL="0" indent="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pt-BR" dirty="0" smtClean="0"/>
              <a:t>           </a:t>
            </a:r>
            <a:r>
              <a:rPr lang="pt-BR" b="1" dirty="0" smtClean="0">
                <a:solidFill>
                  <a:srgbClr val="820000"/>
                </a:solidFill>
              </a:rPr>
              <a:t>Investimento total:</a:t>
            </a:r>
            <a:r>
              <a:rPr lang="pt-BR" dirty="0" smtClean="0">
                <a:solidFill>
                  <a:srgbClr val="820000"/>
                </a:solidFill>
              </a:rPr>
              <a:t> </a:t>
            </a:r>
            <a:r>
              <a:rPr lang="pt-BR" dirty="0" smtClean="0"/>
              <a:t>R$ 150.000,00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82000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INVESTIMENTO</a:t>
            </a:r>
            <a:endParaRPr lang="pt-BR" sz="5400" dirty="0">
              <a:solidFill>
                <a:srgbClr val="82000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48814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138</Words>
  <Application>Microsoft Office PowerPoint</Application>
  <PresentationFormat>Personalizar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DEAD</dc:title>
  <dc:creator>Andressa</dc:creator>
  <cp:lastModifiedBy>Admean</cp:lastModifiedBy>
  <cp:revision>41</cp:revision>
  <dcterms:created xsi:type="dcterms:W3CDTF">2017-04-15T04:03:30Z</dcterms:created>
  <dcterms:modified xsi:type="dcterms:W3CDTF">2017-04-16T18:50:37Z</dcterms:modified>
</cp:coreProperties>
</file>