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967-28E4-4462-85B2-CB7BBCD3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9402A-D540-40A8-B1D4-8CA7DDD3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9EAF-DFE3-479F-8FFE-88ADE141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EF27-499E-458B-8DAA-C1FA2638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139F-EF8F-4D4B-93E2-4AE061F0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0ECF-FB69-427B-9098-A23F4773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F0FE1-6733-4FAE-8B57-0F5950F9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CAE2-B79C-46DB-9177-4ABE71EF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67AC-A94E-4622-A9FA-F24146C7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D43F0-0E48-4346-8BAD-B505EDAB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CFB-CE51-46D5-98AC-5696777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AFD9-8F93-4C55-A743-3DBB0DFE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923A-2AF6-4260-A303-283F367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8EFB-46B3-4D94-A92C-BD09F272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F8FA-D215-43C2-8F77-D56E25FC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C885-1713-4BE0-901C-24112037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F958-C009-45A4-9B9F-544DE4DE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BAF6D-E0AA-4B4A-B6F0-7560CDD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B7A8-7128-4267-BF60-19A397A4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7475-74C8-4025-8534-907A1E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66E7-98E2-4849-AE77-3D4F59AA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6293C-20F4-4594-8B6C-7C0C9363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77F8-5BBC-4985-B529-02644DD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474E-4F61-4953-99CA-7B7193F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259A-65D9-4E85-9029-06F83705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125-DC0C-47A6-AC9F-92996B00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C169-A047-42E1-83CC-2A703FEC1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9E0C8-F733-44B4-8C85-B78C4860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59BF-602C-4DA7-9DBB-D57EB740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F602-F3B2-4FAB-B59B-7658B32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449B8-EC16-4BEF-9E7C-F452E04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D59D-03C3-4394-AB2A-FDE5E5B5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C93D-AB5F-420B-839C-B075A030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8937-BD53-42A1-97F0-EB3B8B29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78462-B733-4007-8840-73EBFA87B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6C10-9753-43F4-A467-8C9F2A10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4669F-FCF6-4DAF-9C67-BD62B4FD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79A56-3F37-4E42-9793-A03BEE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CB08-971E-4740-8963-C0E7CD8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90E-63E0-43D0-9D1A-049426C4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68EA7-59CB-4A07-85BF-2EB18535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81C9D-05F3-4A42-91DE-77999E1F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A93B-1E32-4098-A772-A9F7D61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F9142-4234-414C-879A-5E7F8EC8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E8663-4016-47EB-A051-A0A8451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1721-7368-40D5-8AC9-282FF5CA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95A2-A638-4AB9-8A4F-8AA5B35A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3F00-C6AB-44FC-B189-B2A6E7C9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35488-DF7F-4873-8693-33743D7B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8FE2-923B-4F4B-87A8-C8B304B5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74A9-193A-4687-8146-7638B90B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29B54-9498-40C7-A9ED-F27B9AD6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6698-C649-4B84-8C7C-7AAC928C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87DEF-037A-4A7A-A32B-857CF54DB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8086-FB74-420C-80A2-B74181D8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ED433-4EDB-406D-9BD6-F5C18AF2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4021-3D2B-4EF1-8F24-6DC6C8F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50F82-81B3-4D51-A9A4-BAEDC1CD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1BFF-9772-4370-8BB4-91B7B41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9759-00FC-447B-867D-E1C1EA7F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F7D7-F636-4B88-AE2F-2A89E7040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BED6-5888-4235-8B31-74B6A29C1AA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6776-F4C0-4199-B97F-053E7C194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2DFD-FF29-43B1-A900-426F12339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B4FC-34B7-4A94-BEB8-CE8DD0D9E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009A6-3EE7-435C-B6A2-52DEBD34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05" y="3516720"/>
            <a:ext cx="6049475" cy="864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EB82EF-3EAA-4062-AB5B-591319A57472}"/>
              </a:ext>
            </a:extLst>
          </p:cNvPr>
          <p:cNvSpPr/>
          <p:nvPr/>
        </p:nvSpPr>
        <p:spPr>
          <a:xfrm>
            <a:off x="10112991" y="369951"/>
            <a:ext cx="1009934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1BAED-4AE6-496E-A464-04368E5C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97114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698414" y="5203631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BE358-0176-4A10-9646-2E79A69C5423}"/>
              </a:ext>
            </a:extLst>
          </p:cNvPr>
          <p:cNvSpPr/>
          <p:nvPr/>
        </p:nvSpPr>
        <p:spPr>
          <a:xfrm>
            <a:off x="7452910" y="324716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176021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721539" y="2615595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BE358-0176-4A10-9646-2E79A69C5423}"/>
              </a:ext>
            </a:extLst>
          </p:cNvPr>
          <p:cNvSpPr/>
          <p:nvPr/>
        </p:nvSpPr>
        <p:spPr>
          <a:xfrm>
            <a:off x="7452910" y="324716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1760213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721539" y="2615595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BE358-0176-4A10-9646-2E79A69C5423}"/>
              </a:ext>
            </a:extLst>
          </p:cNvPr>
          <p:cNvSpPr/>
          <p:nvPr/>
        </p:nvSpPr>
        <p:spPr>
          <a:xfrm>
            <a:off x="7452910" y="327740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251344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702704" y="3690076"/>
            <a:ext cx="6125613" cy="7340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5357873" y="354597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F5A0C-4C85-4BAC-9E95-050F44BBA2DB}"/>
              </a:ext>
            </a:extLst>
          </p:cNvPr>
          <p:cNvSpPr/>
          <p:nvPr/>
        </p:nvSpPr>
        <p:spPr>
          <a:xfrm>
            <a:off x="8810584" y="35112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AA10D0-D8F7-479C-AF1F-5C3A68E6A714}"/>
              </a:ext>
            </a:extLst>
          </p:cNvPr>
          <p:cNvSpPr/>
          <p:nvPr/>
        </p:nvSpPr>
        <p:spPr>
          <a:xfrm>
            <a:off x="9915507" y="3654636"/>
            <a:ext cx="16850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413687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22678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11735" y="4278855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5357873" y="354597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F5A0C-4C85-4BAC-9E95-050F44BBA2DB}"/>
              </a:ext>
            </a:extLst>
          </p:cNvPr>
          <p:cNvSpPr/>
          <p:nvPr/>
        </p:nvSpPr>
        <p:spPr>
          <a:xfrm>
            <a:off x="3276198" y="362274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22678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11735" y="4278855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5378080" y="348467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15160" y="395715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30569" y="5211016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7452667" y="340010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1B2BDF-DFAF-44A5-A089-FEC8506EA48B}"/>
              </a:ext>
            </a:extLst>
          </p:cNvPr>
          <p:cNvSpPr/>
          <p:nvPr/>
        </p:nvSpPr>
        <p:spPr>
          <a:xfrm>
            <a:off x="4005986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15160" y="395715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30569" y="5211016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7452667" y="324133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177338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11735" y="2746472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7452667" y="324133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2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177338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11735" y="2746472"/>
            <a:ext cx="6125613" cy="92477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7438315" y="358152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EB82EF-3EAA-4062-AB5B-591319A57472}"/>
              </a:ext>
            </a:extLst>
          </p:cNvPr>
          <p:cNvSpPr/>
          <p:nvPr/>
        </p:nvSpPr>
        <p:spPr>
          <a:xfrm>
            <a:off x="4667533" y="309512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668740" y="105087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891BE-6E27-4404-8C7C-C0B09664FACF}"/>
              </a:ext>
            </a:extLst>
          </p:cNvPr>
          <p:cNvSpPr/>
          <p:nvPr/>
        </p:nvSpPr>
        <p:spPr>
          <a:xfrm>
            <a:off x="10885130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80A37-75C9-438A-B969-FDEE093E867D}"/>
              </a:ext>
            </a:extLst>
          </p:cNvPr>
          <p:cNvSpPr/>
          <p:nvPr/>
        </p:nvSpPr>
        <p:spPr>
          <a:xfrm>
            <a:off x="8134064" y="300496"/>
            <a:ext cx="832513" cy="11722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F6940-FE37-4177-A20E-3ADDFCB9F25B}"/>
              </a:ext>
            </a:extLst>
          </p:cNvPr>
          <p:cNvSpPr/>
          <p:nvPr/>
        </p:nvSpPr>
        <p:spPr>
          <a:xfrm>
            <a:off x="5390861" y="300496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35E9E7-A2DC-4FA6-9B6E-4FB1B77C86EF}"/>
              </a:ext>
            </a:extLst>
          </p:cNvPr>
          <p:cNvSpPr/>
          <p:nvPr/>
        </p:nvSpPr>
        <p:spPr>
          <a:xfrm>
            <a:off x="3849404" y="1542197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2499800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811735" y="3671248"/>
            <a:ext cx="6125613" cy="75658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E497F-B7A6-4478-A84E-7CB1A7637505}"/>
              </a:ext>
            </a:extLst>
          </p:cNvPr>
          <p:cNvSpPr/>
          <p:nvPr/>
        </p:nvSpPr>
        <p:spPr>
          <a:xfrm>
            <a:off x="5378080" y="278315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D2C5-76FC-4056-9690-A134172C0995}"/>
              </a:ext>
            </a:extLst>
          </p:cNvPr>
          <p:cNvSpPr/>
          <p:nvPr/>
        </p:nvSpPr>
        <p:spPr>
          <a:xfrm>
            <a:off x="8824684" y="324133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4BD5A-BBEB-4EEC-A3AA-5FB916CB89DF}"/>
              </a:ext>
            </a:extLst>
          </p:cNvPr>
          <p:cNvSpPr/>
          <p:nvPr/>
        </p:nvSpPr>
        <p:spPr>
          <a:xfrm>
            <a:off x="10080032" y="3655235"/>
            <a:ext cx="152023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43186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466924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5E50-4F02-4DC4-91E4-BBA61A0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16" y="2024337"/>
            <a:ext cx="5947482" cy="8826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5ACC90-28DE-4DAD-A3D6-1A1D545AAB8C}"/>
              </a:ext>
            </a:extLst>
          </p:cNvPr>
          <p:cNvSpPr/>
          <p:nvPr/>
        </p:nvSpPr>
        <p:spPr>
          <a:xfrm>
            <a:off x="3929239" y="1971443"/>
            <a:ext cx="6565889" cy="935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570AA-1F26-48F4-9416-637DD02543D4}"/>
              </a:ext>
            </a:extLst>
          </p:cNvPr>
          <p:cNvSpPr/>
          <p:nvPr/>
        </p:nvSpPr>
        <p:spPr>
          <a:xfrm>
            <a:off x="3289846" y="278315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3F983-0868-48E5-A2BE-B802940419F2}"/>
              </a:ext>
            </a:extLst>
          </p:cNvPr>
          <p:cNvSpPr/>
          <p:nvPr/>
        </p:nvSpPr>
        <p:spPr>
          <a:xfrm>
            <a:off x="8148576" y="289526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F0F57-B3F3-423A-BDCB-A9A7D225194D}"/>
              </a:ext>
            </a:extLst>
          </p:cNvPr>
          <p:cNvSpPr/>
          <p:nvPr/>
        </p:nvSpPr>
        <p:spPr>
          <a:xfrm>
            <a:off x="9500989" y="289526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4669245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5E50-4F02-4DC4-91E4-BBA61A0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16" y="2024337"/>
            <a:ext cx="5947482" cy="8826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5ACC90-28DE-4DAD-A3D6-1A1D545AAB8C}"/>
              </a:ext>
            </a:extLst>
          </p:cNvPr>
          <p:cNvSpPr/>
          <p:nvPr/>
        </p:nvSpPr>
        <p:spPr>
          <a:xfrm>
            <a:off x="3929239" y="1971443"/>
            <a:ext cx="6565889" cy="935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F0F57-B3F3-423A-BDCB-A9A7D225194D}"/>
              </a:ext>
            </a:extLst>
          </p:cNvPr>
          <p:cNvSpPr/>
          <p:nvPr/>
        </p:nvSpPr>
        <p:spPr>
          <a:xfrm>
            <a:off x="9528285" y="385448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35763-302D-4E07-8934-D87EF11A178D}"/>
              </a:ext>
            </a:extLst>
          </p:cNvPr>
          <p:cNvSpPr/>
          <p:nvPr/>
        </p:nvSpPr>
        <p:spPr>
          <a:xfrm>
            <a:off x="9445694" y="645112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6906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5433520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5E50-4F02-4DC4-91E4-BBA61A0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16" y="2024337"/>
            <a:ext cx="5947482" cy="8826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2F0F57-B3F3-423A-BDCB-A9A7D225194D}"/>
              </a:ext>
            </a:extLst>
          </p:cNvPr>
          <p:cNvSpPr/>
          <p:nvPr/>
        </p:nvSpPr>
        <p:spPr>
          <a:xfrm>
            <a:off x="7420074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135763-302D-4E07-8934-D87EF11A178D}"/>
              </a:ext>
            </a:extLst>
          </p:cNvPr>
          <p:cNvSpPr/>
          <p:nvPr/>
        </p:nvSpPr>
        <p:spPr>
          <a:xfrm>
            <a:off x="9445694" y="645112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917DA-A663-40B2-A321-0D2571D1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98" y="3103266"/>
            <a:ext cx="5078702" cy="7211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5ACC90-28DE-4DAD-A3D6-1A1D545AAB8C}"/>
              </a:ext>
            </a:extLst>
          </p:cNvPr>
          <p:cNvSpPr/>
          <p:nvPr/>
        </p:nvSpPr>
        <p:spPr>
          <a:xfrm>
            <a:off x="3929239" y="2996096"/>
            <a:ext cx="6565889" cy="935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7E32B-1FF0-4A37-A0C9-79FA12193D3D}"/>
              </a:ext>
            </a:extLst>
          </p:cNvPr>
          <p:cNvSpPr/>
          <p:nvPr/>
        </p:nvSpPr>
        <p:spPr>
          <a:xfrm>
            <a:off x="9526340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1D36C-B81E-42F7-85FA-CAF21AA3AE16}"/>
              </a:ext>
            </a:extLst>
          </p:cNvPr>
          <p:cNvSpPr/>
          <p:nvPr/>
        </p:nvSpPr>
        <p:spPr>
          <a:xfrm>
            <a:off x="10231748" y="383986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5433520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5E50-4F02-4DC4-91E4-BBA61A0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16" y="2024337"/>
            <a:ext cx="5947482" cy="882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135763-302D-4E07-8934-D87EF11A178D}"/>
              </a:ext>
            </a:extLst>
          </p:cNvPr>
          <p:cNvSpPr/>
          <p:nvPr/>
        </p:nvSpPr>
        <p:spPr>
          <a:xfrm>
            <a:off x="9445694" y="645112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917DA-A663-40B2-A321-0D2571D1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98" y="3103266"/>
            <a:ext cx="5078702" cy="7211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5ACC90-28DE-4DAD-A3D6-1A1D545AAB8C}"/>
              </a:ext>
            </a:extLst>
          </p:cNvPr>
          <p:cNvSpPr/>
          <p:nvPr/>
        </p:nvSpPr>
        <p:spPr>
          <a:xfrm>
            <a:off x="3929239" y="2996096"/>
            <a:ext cx="6565889" cy="935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1D36C-B81E-42F7-85FA-CAF21AA3AE16}"/>
              </a:ext>
            </a:extLst>
          </p:cNvPr>
          <p:cNvSpPr/>
          <p:nvPr/>
        </p:nvSpPr>
        <p:spPr>
          <a:xfrm>
            <a:off x="10188776" y="344117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7B6C99-EF4F-4BA4-B79E-75FA3E5FDB9E}"/>
              </a:ext>
            </a:extLst>
          </p:cNvPr>
          <p:cNvSpPr/>
          <p:nvPr/>
        </p:nvSpPr>
        <p:spPr>
          <a:xfrm>
            <a:off x="10133481" y="656026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5230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6083316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40991" y="600499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383020" y="642378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5E50-4F02-4DC4-91E4-BBA61A0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16" y="2024337"/>
            <a:ext cx="5947482" cy="8826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135763-302D-4E07-8934-D87EF11A178D}"/>
              </a:ext>
            </a:extLst>
          </p:cNvPr>
          <p:cNvSpPr/>
          <p:nvPr/>
        </p:nvSpPr>
        <p:spPr>
          <a:xfrm>
            <a:off x="9445694" y="645112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D917DA-A663-40B2-A321-0D2571D14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98" y="3103266"/>
            <a:ext cx="5078702" cy="7211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1D36C-B81E-42F7-85FA-CAF21AA3AE16}"/>
              </a:ext>
            </a:extLst>
          </p:cNvPr>
          <p:cNvSpPr/>
          <p:nvPr/>
        </p:nvSpPr>
        <p:spPr>
          <a:xfrm>
            <a:off x="10188776" y="344117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7B6C99-EF4F-4BA4-B79E-75FA3E5FDB9E}"/>
              </a:ext>
            </a:extLst>
          </p:cNvPr>
          <p:cNvSpPr/>
          <p:nvPr/>
        </p:nvSpPr>
        <p:spPr>
          <a:xfrm>
            <a:off x="10133481" y="656026"/>
            <a:ext cx="9431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DB103E-C041-406D-A87D-F31F54837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653" y="4544143"/>
            <a:ext cx="6049475" cy="8642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5ACC90-28DE-4DAD-A3D6-1A1D545AAB8C}"/>
              </a:ext>
            </a:extLst>
          </p:cNvPr>
          <p:cNvSpPr/>
          <p:nvPr/>
        </p:nvSpPr>
        <p:spPr>
          <a:xfrm>
            <a:off x="4187445" y="4472825"/>
            <a:ext cx="6565889" cy="935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E874C-D4EE-4DD3-97B4-110592167E52}"/>
              </a:ext>
            </a:extLst>
          </p:cNvPr>
          <p:cNvSpPr/>
          <p:nvPr/>
        </p:nvSpPr>
        <p:spPr>
          <a:xfrm>
            <a:off x="6507788" y="5479672"/>
            <a:ext cx="192520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99255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668740" y="105087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F6940-FE37-4177-A20E-3ADDFCB9F25B}"/>
              </a:ext>
            </a:extLst>
          </p:cNvPr>
          <p:cNvSpPr/>
          <p:nvPr/>
        </p:nvSpPr>
        <p:spPr>
          <a:xfrm>
            <a:off x="5405376" y="278315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09236-221B-40FE-896A-FB850877B030}"/>
              </a:ext>
            </a:extLst>
          </p:cNvPr>
          <p:cNvSpPr/>
          <p:nvPr/>
        </p:nvSpPr>
        <p:spPr>
          <a:xfrm>
            <a:off x="3849404" y="1589475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73913" y="177421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F48646-C8F4-4D3D-AAC6-68D46A53BB8A}"/>
              </a:ext>
            </a:extLst>
          </p:cNvPr>
          <p:cNvSpPr/>
          <p:nvPr/>
        </p:nvSpPr>
        <p:spPr>
          <a:xfrm>
            <a:off x="7438397" y="399097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6434B-AC2F-435E-A09D-CA24A27B7B28}"/>
              </a:ext>
            </a:extLst>
          </p:cNvPr>
          <p:cNvSpPr/>
          <p:nvPr/>
        </p:nvSpPr>
        <p:spPr>
          <a:xfrm>
            <a:off x="3849404" y="2652540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73913" y="1774211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F48646-C8F4-4D3D-AAC6-68D46A53BB8A}"/>
              </a:ext>
            </a:extLst>
          </p:cNvPr>
          <p:cNvSpPr/>
          <p:nvPr/>
        </p:nvSpPr>
        <p:spPr>
          <a:xfrm>
            <a:off x="7438397" y="399097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7D0E8-65B6-4D26-A7EA-AF9B22CE3797}"/>
              </a:ext>
            </a:extLst>
          </p:cNvPr>
          <p:cNvSpPr/>
          <p:nvPr/>
        </p:nvSpPr>
        <p:spPr>
          <a:xfrm>
            <a:off x="3849404" y="2652540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2513448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0703A5-6A51-4A1F-B88C-9EB216226A91}"/>
              </a:ext>
            </a:extLst>
          </p:cNvPr>
          <p:cNvSpPr/>
          <p:nvPr/>
        </p:nvSpPr>
        <p:spPr>
          <a:xfrm>
            <a:off x="5358245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50F31-C000-44B6-A66E-C15614309EE1}"/>
              </a:ext>
            </a:extLst>
          </p:cNvPr>
          <p:cNvSpPr/>
          <p:nvPr/>
        </p:nvSpPr>
        <p:spPr>
          <a:xfrm>
            <a:off x="8811573" y="363809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04485-55C2-4118-918A-15E7062FB6B0}"/>
              </a:ext>
            </a:extLst>
          </p:cNvPr>
          <p:cNvSpPr/>
          <p:nvPr/>
        </p:nvSpPr>
        <p:spPr>
          <a:xfrm>
            <a:off x="8640553" y="3634056"/>
            <a:ext cx="1151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ECC03-E425-4487-A475-2C7BF4652841}"/>
              </a:ext>
            </a:extLst>
          </p:cNvPr>
          <p:cNvSpPr/>
          <p:nvPr/>
        </p:nvSpPr>
        <p:spPr>
          <a:xfrm>
            <a:off x="3929239" y="3693587"/>
            <a:ext cx="4711314" cy="6875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22678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2E4CA3-218E-4836-9BEE-E7FD48CEE0F8}"/>
              </a:ext>
            </a:extLst>
          </p:cNvPr>
          <p:cNvSpPr/>
          <p:nvPr/>
        </p:nvSpPr>
        <p:spPr>
          <a:xfrm>
            <a:off x="5358245" y="36995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D8A7D-64F2-424D-9FF3-37FB860A0161}"/>
              </a:ext>
            </a:extLst>
          </p:cNvPr>
          <p:cNvSpPr/>
          <p:nvPr/>
        </p:nvSpPr>
        <p:spPr>
          <a:xfrm>
            <a:off x="3303494" y="324133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789713" y="4229437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226787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789713" y="4229437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8DF32-337D-41D4-8E5E-3B724C48D085}"/>
              </a:ext>
            </a:extLst>
          </p:cNvPr>
          <p:cNvSpPr/>
          <p:nvPr/>
        </p:nvSpPr>
        <p:spPr>
          <a:xfrm>
            <a:off x="5364432" y="346555"/>
            <a:ext cx="832513" cy="1172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579191-72AE-4319-9FCE-6A8EF87D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34" y="370259"/>
            <a:ext cx="1629966" cy="6021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18E44-3D47-4429-B988-7B3BB0F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94" y="369951"/>
            <a:ext cx="8406286" cy="988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9D3E7F-D3FC-4C6B-84B4-A06CC478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404" y="1542197"/>
            <a:ext cx="6087944" cy="118766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5670EE-646F-4232-BC60-464B2ACEE48C}"/>
              </a:ext>
            </a:extLst>
          </p:cNvPr>
          <p:cNvSpPr/>
          <p:nvPr/>
        </p:nvSpPr>
        <p:spPr>
          <a:xfrm>
            <a:off x="333995" y="3971149"/>
            <a:ext cx="982639" cy="30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C1989-D535-4F36-95B7-5BA2D11D10D2}"/>
              </a:ext>
            </a:extLst>
          </p:cNvPr>
          <p:cNvSpPr/>
          <p:nvPr/>
        </p:nvSpPr>
        <p:spPr>
          <a:xfrm>
            <a:off x="5500047" y="600500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27CC4-7CB0-4A24-81DD-8E9A4FEAC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04" y="2821496"/>
            <a:ext cx="5860659" cy="8497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86B8F-65B8-4224-8340-1208E3130F67}"/>
              </a:ext>
            </a:extLst>
          </p:cNvPr>
          <p:cNvSpPr/>
          <p:nvPr/>
        </p:nvSpPr>
        <p:spPr>
          <a:xfrm>
            <a:off x="7615821" y="635303"/>
            <a:ext cx="506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085A-A10A-45DC-AE04-2FDDBBE0D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404" y="3762884"/>
            <a:ext cx="4791149" cy="588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314D8-F086-478A-A4F6-140E99DC5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04" y="4442907"/>
            <a:ext cx="5832214" cy="76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0D99D-C6EC-41C3-8AEA-ADB91FC11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04" y="5295267"/>
            <a:ext cx="5752379" cy="8818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4713F1-F722-4C4C-966B-FADA5C9E0338}"/>
              </a:ext>
            </a:extLst>
          </p:cNvPr>
          <p:cNvSpPr/>
          <p:nvPr/>
        </p:nvSpPr>
        <p:spPr>
          <a:xfrm>
            <a:off x="3698414" y="5203631"/>
            <a:ext cx="6087944" cy="11876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BE358-0176-4A10-9646-2E79A69C5423}"/>
              </a:ext>
            </a:extLst>
          </p:cNvPr>
          <p:cNvSpPr/>
          <p:nvPr/>
        </p:nvSpPr>
        <p:spPr>
          <a:xfrm>
            <a:off x="7438889" y="313021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0F821-673F-4FDE-BC4A-4266E6B7E746}"/>
              </a:ext>
            </a:extLst>
          </p:cNvPr>
          <p:cNvSpPr/>
          <p:nvPr/>
        </p:nvSpPr>
        <p:spPr>
          <a:xfrm>
            <a:off x="4000511" y="278315"/>
            <a:ext cx="832513" cy="11722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Widescreen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Magga Panna</dc:creator>
  <cp:lastModifiedBy>Magga Panna</cp:lastModifiedBy>
  <cp:revision>5</cp:revision>
  <dcterms:created xsi:type="dcterms:W3CDTF">2017-09-11T02:44:07Z</dcterms:created>
  <dcterms:modified xsi:type="dcterms:W3CDTF">2017-09-11T03:19:53Z</dcterms:modified>
</cp:coreProperties>
</file>