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9F8C-92CB-4CDE-9183-E711A030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A15DD-7093-4926-B07A-225889F8B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D58B-A786-4527-96C7-8E8E3C90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D059-CDC4-496E-8F04-46513266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6E7E-E9E1-43A8-904C-5570143E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42B-822B-4689-B8CF-9DA189D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2D812-4504-4688-A53D-36F34A37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468E-38FF-4E34-9933-153DE523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1DA3-2A97-42CA-9BB0-16E9F2C4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75CE-005F-48FE-A23A-B41CA15C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841E7-E8DA-41FA-9883-3E4618F8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1483-6B99-4A76-B336-79A34BE0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B399-F6E7-4136-8C2B-CB40393B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C8F7-71A3-4432-90A2-05B82DAD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C110-30C5-4F41-8242-0DC4744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CA86-F2C6-4410-A74C-A6266AB4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3979-A9CB-415C-A4BE-BE69FC4A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81CA-58A5-421B-879E-1AB95967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16E5-8430-4B98-B4E2-E7FB0F26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46A4-910F-4175-9C65-6753127F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9A5F-B0F5-4853-9E4D-F0A03D0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DC58-4CC1-4EA9-B275-3544A7CF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1DC7-8C50-46A1-BBEE-21721D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E398-3B87-43D6-B7EE-0671679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F194-5F9D-463B-A37E-DC9292B8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7231-45A5-4301-89BD-5F3F609C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0E32-EFD7-4FD9-8695-C24A0FBF4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D0684-3560-4196-9C8F-1940B88F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82107-8380-4CA0-903A-1C6AA92D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E7F2-433B-4204-9275-A25003D1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1D08-5E8A-4C50-A18C-62253CE5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2DCB-DD10-4008-8DA5-BD49611C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2081-BDDC-4176-91CB-9AB55D6B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FACB7-5D9E-4107-9A6C-98DA8DAEE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94F72-9E8F-46AF-9975-33B958F0A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9B9B1-3E89-46C0-8A3F-4C5573FC4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7A8BB-5E45-4B2C-9031-7324B94D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9DD6D-31E9-4F54-9B1B-0F509D88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BFBA9-3FFE-4CF6-A08A-A3374685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BE50-CE2D-47BE-AF33-693EC198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F4A04-AC0A-4E16-97C0-92DFF367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2E73-4A9A-4219-B8B0-5E498C2D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3DF71-E0E0-4C8D-BE1D-E15FFF7C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F6C4C-87A8-4033-9A99-1BB4229E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34D61-6BD0-4923-A700-231F915A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A3234-FF17-481D-BC60-F6C375A3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829D-BAE8-4CA1-B54D-99149E96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30E9-42F6-46B7-AD10-7B370A32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54B44-F568-4D3F-AAB7-CD10832D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B7652-D4EA-4373-8B9A-181A4589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1D56F-0721-4CD2-A5A9-A4130D2E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9132-9056-4D74-B66F-0909FAD4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EEEC-5DF3-49D6-B4A1-CA01EDEC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7326-9DD3-4569-8BF8-69985D05A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0B82-18B1-44EC-98AA-9F05DBF4E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CC8BD-D883-4AB8-A038-DA387F23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1DCE-73C6-4BCF-8B5C-267D54D2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45B47-D650-4FED-858A-D074ACCE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00ADC-510B-4E59-A551-062F23DC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3013-FD29-4478-87DA-50C46ACF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1C89-ABB8-4973-B726-F43B4BE4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1DC6-62F0-463D-9C7C-F5E9CF8BA40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7892-5299-44F3-803A-C367519C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54B9-BFAC-4C38-A21D-4EFE5EF0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5076E-04A1-4F63-B77D-A9B077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3558F-D5ED-4B29-AC9C-49C347A5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390" y="3416751"/>
            <a:ext cx="6161244" cy="786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834E0C-F28D-4155-B8DB-8F1FC003FE55}"/>
              </a:ext>
            </a:extLst>
          </p:cNvPr>
          <p:cNvSpPr/>
          <p:nvPr/>
        </p:nvSpPr>
        <p:spPr>
          <a:xfrm>
            <a:off x="10264634" y="299943"/>
            <a:ext cx="1009934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492493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85697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08611" y="273672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B5181-97FA-4A79-A0EE-7B31DAB831E7}"/>
              </a:ext>
            </a:extLst>
          </p:cNvPr>
          <p:cNvSpPr/>
          <p:nvPr/>
        </p:nvSpPr>
        <p:spPr>
          <a:xfrm>
            <a:off x="6210309" y="284905"/>
            <a:ext cx="881980" cy="10401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33487" y="1491668"/>
            <a:ext cx="6462892" cy="9134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125793-5B44-4A96-9F9E-728C3A4BFED8}"/>
              </a:ext>
            </a:extLst>
          </p:cNvPr>
          <p:cNvSpPr/>
          <p:nvPr/>
        </p:nvSpPr>
        <p:spPr>
          <a:xfrm>
            <a:off x="8295603" y="284905"/>
            <a:ext cx="881980" cy="10401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492493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85697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08611" y="273672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B5181-97FA-4A79-A0EE-7B31DAB831E7}"/>
              </a:ext>
            </a:extLst>
          </p:cNvPr>
          <p:cNvSpPr/>
          <p:nvPr/>
        </p:nvSpPr>
        <p:spPr>
          <a:xfrm>
            <a:off x="6210309" y="284905"/>
            <a:ext cx="881980" cy="10401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33487" y="1491668"/>
            <a:ext cx="6462892" cy="9134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820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09187" y="1780730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85697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08611" y="273672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B5181-97FA-4A79-A0EE-7B31DAB831E7}"/>
              </a:ext>
            </a:extLst>
          </p:cNvPr>
          <p:cNvSpPr/>
          <p:nvPr/>
        </p:nvSpPr>
        <p:spPr>
          <a:xfrm>
            <a:off x="8974213" y="296809"/>
            <a:ext cx="881980" cy="10401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19853" y="2714591"/>
            <a:ext cx="6462892" cy="9134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4108C-9C07-46D3-BC65-C93116DAC463}"/>
              </a:ext>
            </a:extLst>
          </p:cNvPr>
          <p:cNvSpPr/>
          <p:nvPr/>
        </p:nvSpPr>
        <p:spPr>
          <a:xfrm>
            <a:off x="9671801" y="304661"/>
            <a:ext cx="881980" cy="10401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43B4EC-5552-4647-B874-9659C534AB56}"/>
              </a:ext>
            </a:extLst>
          </p:cNvPr>
          <p:cNvSpPr/>
          <p:nvPr/>
        </p:nvSpPr>
        <p:spPr>
          <a:xfrm>
            <a:off x="10352039" y="304661"/>
            <a:ext cx="881980" cy="10401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09187" y="1780730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85697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08611" y="273672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3B5181-97FA-4A79-A0EE-7B31DAB831E7}"/>
              </a:ext>
            </a:extLst>
          </p:cNvPr>
          <p:cNvSpPr/>
          <p:nvPr/>
        </p:nvSpPr>
        <p:spPr>
          <a:xfrm>
            <a:off x="8974213" y="296809"/>
            <a:ext cx="881980" cy="10401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19853" y="2714591"/>
            <a:ext cx="6462892" cy="9134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4108C-9C07-46D3-BC65-C93116DAC463}"/>
              </a:ext>
            </a:extLst>
          </p:cNvPr>
          <p:cNvSpPr/>
          <p:nvPr/>
        </p:nvSpPr>
        <p:spPr>
          <a:xfrm>
            <a:off x="9671801" y="304661"/>
            <a:ext cx="881980" cy="10401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43B4EC-5552-4647-B874-9659C534AB56}"/>
              </a:ext>
            </a:extLst>
          </p:cNvPr>
          <p:cNvSpPr/>
          <p:nvPr/>
        </p:nvSpPr>
        <p:spPr>
          <a:xfrm>
            <a:off x="10339744" y="304661"/>
            <a:ext cx="881980" cy="10401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04550" y="2569056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85697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08611" y="273672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93301" y="3495013"/>
            <a:ext cx="6462892" cy="9134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4108C-9C07-46D3-BC65-C93116DAC463}"/>
              </a:ext>
            </a:extLst>
          </p:cNvPr>
          <p:cNvSpPr/>
          <p:nvPr/>
        </p:nvSpPr>
        <p:spPr>
          <a:xfrm>
            <a:off x="10338391" y="299943"/>
            <a:ext cx="881980" cy="10401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F094D8-48B6-4259-8885-5FB10B4F7D26}"/>
              </a:ext>
            </a:extLst>
          </p:cNvPr>
          <p:cNvSpPr/>
          <p:nvPr/>
        </p:nvSpPr>
        <p:spPr>
          <a:xfrm>
            <a:off x="10088524" y="3557390"/>
            <a:ext cx="13817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62655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23214" y="3349362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85697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08611" y="273672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57547" y="4349185"/>
            <a:ext cx="6462892" cy="11474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4108C-9C07-46D3-BC65-C93116DAC463}"/>
              </a:ext>
            </a:extLst>
          </p:cNvPr>
          <p:cNvSpPr/>
          <p:nvPr/>
        </p:nvSpPr>
        <p:spPr>
          <a:xfrm>
            <a:off x="6283025" y="2689220"/>
            <a:ext cx="694336" cy="6601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94E372-DEA0-40A0-A60C-6275CEC39CDC}"/>
              </a:ext>
            </a:extLst>
          </p:cNvPr>
          <p:cNvSpPr/>
          <p:nvPr/>
        </p:nvSpPr>
        <p:spPr>
          <a:xfrm>
            <a:off x="8564739" y="2689220"/>
            <a:ext cx="694336" cy="6601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EC7B4-80B1-4591-9460-F551A4C04AF9}"/>
              </a:ext>
            </a:extLst>
          </p:cNvPr>
          <p:cNvSpPr/>
          <p:nvPr/>
        </p:nvSpPr>
        <p:spPr>
          <a:xfrm>
            <a:off x="4841688" y="312537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F64DAA-5184-440C-9286-C9020FC4238F}"/>
              </a:ext>
            </a:extLst>
          </p:cNvPr>
          <p:cNvSpPr/>
          <p:nvPr/>
        </p:nvSpPr>
        <p:spPr>
          <a:xfrm>
            <a:off x="9676607" y="312537"/>
            <a:ext cx="863076" cy="10138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2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23214" y="3349362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57547" y="4349185"/>
            <a:ext cx="6462892" cy="11474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4108C-9C07-46D3-BC65-C93116DAC463}"/>
              </a:ext>
            </a:extLst>
          </p:cNvPr>
          <p:cNvSpPr/>
          <p:nvPr/>
        </p:nvSpPr>
        <p:spPr>
          <a:xfrm>
            <a:off x="6241825" y="2661361"/>
            <a:ext cx="694336" cy="6601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94E372-DEA0-40A0-A60C-6275CEC39CDC}"/>
              </a:ext>
            </a:extLst>
          </p:cNvPr>
          <p:cNvSpPr/>
          <p:nvPr/>
        </p:nvSpPr>
        <p:spPr>
          <a:xfrm>
            <a:off x="8578387" y="2675009"/>
            <a:ext cx="694336" cy="6601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EC7B4-80B1-4591-9460-F551A4C04AF9}"/>
              </a:ext>
            </a:extLst>
          </p:cNvPr>
          <p:cNvSpPr/>
          <p:nvPr/>
        </p:nvSpPr>
        <p:spPr>
          <a:xfrm>
            <a:off x="4841688" y="312537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F64DAA-5184-440C-9286-C9020FC4238F}"/>
              </a:ext>
            </a:extLst>
          </p:cNvPr>
          <p:cNvSpPr/>
          <p:nvPr/>
        </p:nvSpPr>
        <p:spPr>
          <a:xfrm>
            <a:off x="9676607" y="312537"/>
            <a:ext cx="863076" cy="10138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09432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9131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71217" y="412692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30251" y="5447427"/>
            <a:ext cx="6462892" cy="11474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94E372-DEA0-40A0-A60C-6275CEC39CDC}"/>
              </a:ext>
            </a:extLst>
          </p:cNvPr>
          <p:cNvSpPr/>
          <p:nvPr/>
        </p:nvSpPr>
        <p:spPr>
          <a:xfrm>
            <a:off x="8578387" y="2675009"/>
            <a:ext cx="694336" cy="6601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EC7B4-80B1-4591-9460-F551A4C04AF9}"/>
              </a:ext>
            </a:extLst>
          </p:cNvPr>
          <p:cNvSpPr/>
          <p:nvPr/>
        </p:nvSpPr>
        <p:spPr>
          <a:xfrm>
            <a:off x="3469485" y="299943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09432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5291A6-1610-4A6B-983D-598A31DB01E6}"/>
              </a:ext>
            </a:extLst>
          </p:cNvPr>
          <p:cNvSpPr/>
          <p:nvPr/>
        </p:nvSpPr>
        <p:spPr>
          <a:xfrm>
            <a:off x="10016886" y="5641486"/>
            <a:ext cx="13817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78426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94328" y="492330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98747" y="1506891"/>
            <a:ext cx="6462892" cy="9620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EC7B4-80B1-4591-9460-F551A4C04AF9}"/>
              </a:ext>
            </a:extLst>
          </p:cNvPr>
          <p:cNvSpPr/>
          <p:nvPr/>
        </p:nvSpPr>
        <p:spPr>
          <a:xfrm>
            <a:off x="8293721" y="336766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09432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5238F-5FC0-4FA6-9221-1553CDE73E46}"/>
              </a:ext>
            </a:extLst>
          </p:cNvPr>
          <p:cNvSpPr/>
          <p:nvPr/>
        </p:nvSpPr>
        <p:spPr>
          <a:xfrm>
            <a:off x="6201917" y="299943"/>
            <a:ext cx="863076" cy="10138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94328" y="492330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98747" y="1506891"/>
            <a:ext cx="6462892" cy="9620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EC7B4-80B1-4591-9460-F551A4C04AF9}"/>
              </a:ext>
            </a:extLst>
          </p:cNvPr>
          <p:cNvSpPr/>
          <p:nvPr/>
        </p:nvSpPr>
        <p:spPr>
          <a:xfrm>
            <a:off x="8293721" y="336766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09432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5238F-5FC0-4FA6-9221-1553CDE73E46}"/>
              </a:ext>
            </a:extLst>
          </p:cNvPr>
          <p:cNvSpPr/>
          <p:nvPr/>
        </p:nvSpPr>
        <p:spPr>
          <a:xfrm>
            <a:off x="6225951" y="308106"/>
            <a:ext cx="863076" cy="10138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86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98263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FB072-A779-414C-93DA-12471014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4" y="1578056"/>
            <a:ext cx="6392899" cy="1332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441B78-026A-47DE-ADB4-A529575A1971}"/>
              </a:ext>
            </a:extLst>
          </p:cNvPr>
          <p:cNvSpPr/>
          <p:nvPr/>
        </p:nvSpPr>
        <p:spPr>
          <a:xfrm>
            <a:off x="6946558" y="270734"/>
            <a:ext cx="805370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D3A8E-8072-4777-B2C3-B5BBADCCE6FB}"/>
              </a:ext>
            </a:extLst>
          </p:cNvPr>
          <p:cNvSpPr/>
          <p:nvPr/>
        </p:nvSpPr>
        <p:spPr>
          <a:xfrm>
            <a:off x="4178337" y="285338"/>
            <a:ext cx="805370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6B328-35BA-42F4-B03A-BE44B7788A55}"/>
              </a:ext>
            </a:extLst>
          </p:cNvPr>
          <p:cNvSpPr/>
          <p:nvPr/>
        </p:nvSpPr>
        <p:spPr>
          <a:xfrm>
            <a:off x="6254548" y="270734"/>
            <a:ext cx="805370" cy="11722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99F11-930D-472A-B7FF-17EE544A88A7}"/>
              </a:ext>
            </a:extLst>
          </p:cNvPr>
          <p:cNvSpPr/>
          <p:nvPr/>
        </p:nvSpPr>
        <p:spPr>
          <a:xfrm>
            <a:off x="10349400" y="285338"/>
            <a:ext cx="805370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60783" y="1578056"/>
            <a:ext cx="6392899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91817" y="1779662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26043" y="2681710"/>
            <a:ext cx="6462892" cy="9620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EC7B4-80B1-4591-9460-F551A4C04AF9}"/>
              </a:ext>
            </a:extLst>
          </p:cNvPr>
          <p:cNvSpPr/>
          <p:nvPr/>
        </p:nvSpPr>
        <p:spPr>
          <a:xfrm>
            <a:off x="8293721" y="336766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09432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8DE536-DFF6-4719-8E4F-3A0B02F029B7}"/>
              </a:ext>
            </a:extLst>
          </p:cNvPr>
          <p:cNvSpPr/>
          <p:nvPr/>
        </p:nvSpPr>
        <p:spPr>
          <a:xfrm>
            <a:off x="7600127" y="341275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8AF322-3B3D-4092-A96F-D2FAB84EC05A}"/>
              </a:ext>
            </a:extLst>
          </p:cNvPr>
          <p:cNvSpPr/>
          <p:nvPr/>
        </p:nvSpPr>
        <p:spPr>
          <a:xfrm>
            <a:off x="10334195" y="336765"/>
            <a:ext cx="863076" cy="10138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8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91817" y="1779662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26043" y="2681710"/>
            <a:ext cx="6462892" cy="9620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EC7B4-80B1-4591-9460-F551A4C04AF9}"/>
              </a:ext>
            </a:extLst>
          </p:cNvPr>
          <p:cNvSpPr/>
          <p:nvPr/>
        </p:nvSpPr>
        <p:spPr>
          <a:xfrm>
            <a:off x="8293721" y="336766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09432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8DE536-DFF6-4719-8E4F-3A0B02F029B7}"/>
              </a:ext>
            </a:extLst>
          </p:cNvPr>
          <p:cNvSpPr/>
          <p:nvPr/>
        </p:nvSpPr>
        <p:spPr>
          <a:xfrm>
            <a:off x="7600127" y="341275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8AF322-3B3D-4092-A96F-D2FAB84EC05A}"/>
              </a:ext>
            </a:extLst>
          </p:cNvPr>
          <p:cNvSpPr/>
          <p:nvPr/>
        </p:nvSpPr>
        <p:spPr>
          <a:xfrm>
            <a:off x="10338726" y="336766"/>
            <a:ext cx="863076" cy="10138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245541" y="554154"/>
            <a:ext cx="10063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3520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69726" y="255344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98747" y="3543128"/>
            <a:ext cx="6462892" cy="7890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09432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8AF322-3B3D-4092-A96F-D2FAB84EC05A}"/>
              </a:ext>
            </a:extLst>
          </p:cNvPr>
          <p:cNvSpPr/>
          <p:nvPr/>
        </p:nvSpPr>
        <p:spPr>
          <a:xfrm>
            <a:off x="10338726" y="336766"/>
            <a:ext cx="863076" cy="1013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245541" y="554154"/>
            <a:ext cx="10063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AB88AA-6F99-49F6-A59B-FD9BE9CD2E50}"/>
              </a:ext>
            </a:extLst>
          </p:cNvPr>
          <p:cNvSpPr/>
          <p:nvPr/>
        </p:nvSpPr>
        <p:spPr>
          <a:xfrm>
            <a:off x="10088524" y="3557390"/>
            <a:ext cx="13817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51903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25937" y="335457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98747" y="4357863"/>
            <a:ext cx="6462892" cy="11387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09432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8AF322-3B3D-4092-A96F-D2FAB84EC05A}"/>
              </a:ext>
            </a:extLst>
          </p:cNvPr>
          <p:cNvSpPr/>
          <p:nvPr/>
        </p:nvSpPr>
        <p:spPr>
          <a:xfrm>
            <a:off x="6311951" y="2753181"/>
            <a:ext cx="529691" cy="4765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245541" y="554154"/>
            <a:ext cx="10063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9C0F4-9DCE-4D50-A97F-0EF98449ABBF}"/>
              </a:ext>
            </a:extLst>
          </p:cNvPr>
          <p:cNvSpPr/>
          <p:nvPr/>
        </p:nvSpPr>
        <p:spPr>
          <a:xfrm>
            <a:off x="8678822" y="2765719"/>
            <a:ext cx="529691" cy="4765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3C3F73-E0D0-4FBA-9B5D-66DB3D73AC93}"/>
              </a:ext>
            </a:extLst>
          </p:cNvPr>
          <p:cNvSpPr/>
          <p:nvPr/>
        </p:nvSpPr>
        <p:spPr>
          <a:xfrm>
            <a:off x="4840445" y="315880"/>
            <a:ext cx="873771" cy="1127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C237BF-CDA1-4E63-884C-EE8BAAEE12AE}"/>
              </a:ext>
            </a:extLst>
          </p:cNvPr>
          <p:cNvSpPr/>
          <p:nvPr/>
        </p:nvSpPr>
        <p:spPr>
          <a:xfrm>
            <a:off x="9676826" y="315880"/>
            <a:ext cx="873771" cy="11271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25937" y="335457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98747" y="4357863"/>
            <a:ext cx="6462892" cy="11387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8AF322-3B3D-4092-A96F-D2FAB84EC05A}"/>
              </a:ext>
            </a:extLst>
          </p:cNvPr>
          <p:cNvSpPr/>
          <p:nvPr/>
        </p:nvSpPr>
        <p:spPr>
          <a:xfrm>
            <a:off x="6277281" y="2765719"/>
            <a:ext cx="529691" cy="4765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245541" y="554154"/>
            <a:ext cx="10063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9C0F4-9DCE-4D50-A97F-0EF98449ABBF}"/>
              </a:ext>
            </a:extLst>
          </p:cNvPr>
          <p:cNvSpPr/>
          <p:nvPr/>
        </p:nvSpPr>
        <p:spPr>
          <a:xfrm>
            <a:off x="8633356" y="2777193"/>
            <a:ext cx="529691" cy="4765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3C3F73-E0D0-4FBA-9B5D-66DB3D73AC93}"/>
              </a:ext>
            </a:extLst>
          </p:cNvPr>
          <p:cNvSpPr/>
          <p:nvPr/>
        </p:nvSpPr>
        <p:spPr>
          <a:xfrm>
            <a:off x="4840445" y="315880"/>
            <a:ext cx="873771" cy="1127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C237BF-CDA1-4E63-884C-EE8BAAEE12AE}"/>
              </a:ext>
            </a:extLst>
          </p:cNvPr>
          <p:cNvSpPr/>
          <p:nvPr/>
        </p:nvSpPr>
        <p:spPr>
          <a:xfrm>
            <a:off x="9676826" y="315880"/>
            <a:ext cx="873771" cy="11271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23080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93340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27722" y="413300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398747" y="5451766"/>
            <a:ext cx="6462892" cy="11387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245541" y="554154"/>
            <a:ext cx="10063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9C0F4-9DCE-4D50-A97F-0EF98449ABBF}"/>
              </a:ext>
            </a:extLst>
          </p:cNvPr>
          <p:cNvSpPr/>
          <p:nvPr/>
        </p:nvSpPr>
        <p:spPr>
          <a:xfrm>
            <a:off x="8633356" y="2777193"/>
            <a:ext cx="529691" cy="4765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3C3F73-E0D0-4FBA-9B5D-66DB3D73AC93}"/>
              </a:ext>
            </a:extLst>
          </p:cNvPr>
          <p:cNvSpPr/>
          <p:nvPr/>
        </p:nvSpPr>
        <p:spPr>
          <a:xfrm>
            <a:off x="3445142" y="286295"/>
            <a:ext cx="873771" cy="1127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23080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F1C42-61DD-44D4-ACD4-CFF6E5EBEAA0}"/>
              </a:ext>
            </a:extLst>
          </p:cNvPr>
          <p:cNvSpPr/>
          <p:nvPr/>
        </p:nvSpPr>
        <p:spPr>
          <a:xfrm>
            <a:off x="10088524" y="5604559"/>
            <a:ext cx="13817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534640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213045" y="614816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98984-6A94-4434-84FD-2057B1F1D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862" y="1555311"/>
            <a:ext cx="5554777" cy="8370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9D9E0CD-AFC7-4F94-95A1-88954AF59363}"/>
              </a:ext>
            </a:extLst>
          </p:cNvPr>
          <p:cNvSpPr/>
          <p:nvPr/>
        </p:nvSpPr>
        <p:spPr>
          <a:xfrm>
            <a:off x="6376847" y="5610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245541" y="554154"/>
            <a:ext cx="10063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3C3F73-E0D0-4FBA-9B5D-66DB3D73AC93}"/>
              </a:ext>
            </a:extLst>
          </p:cNvPr>
          <p:cNvSpPr/>
          <p:nvPr/>
        </p:nvSpPr>
        <p:spPr>
          <a:xfrm>
            <a:off x="10343212" y="299943"/>
            <a:ext cx="873771" cy="1127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58401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22259" y="2723080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A24C26-9D32-4980-AB96-3F3C66525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3701" y="1984378"/>
            <a:ext cx="6161244" cy="786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5412877" y="1844757"/>
            <a:ext cx="6462892" cy="11387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6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98263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FB072-A779-414C-93DA-12471014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4" y="1578056"/>
            <a:ext cx="6392899" cy="1332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441B78-026A-47DE-ADB4-A529575A1971}"/>
              </a:ext>
            </a:extLst>
          </p:cNvPr>
          <p:cNvSpPr/>
          <p:nvPr/>
        </p:nvSpPr>
        <p:spPr>
          <a:xfrm>
            <a:off x="6946558" y="270734"/>
            <a:ext cx="805370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D3A8E-8072-4777-B2C3-B5BBADCCE6FB}"/>
              </a:ext>
            </a:extLst>
          </p:cNvPr>
          <p:cNvSpPr/>
          <p:nvPr/>
        </p:nvSpPr>
        <p:spPr>
          <a:xfrm>
            <a:off x="4178337" y="285338"/>
            <a:ext cx="805370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6B328-35BA-42F4-B03A-BE44B7788A55}"/>
              </a:ext>
            </a:extLst>
          </p:cNvPr>
          <p:cNvSpPr/>
          <p:nvPr/>
        </p:nvSpPr>
        <p:spPr>
          <a:xfrm>
            <a:off x="6254548" y="270734"/>
            <a:ext cx="805370" cy="11722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99F11-930D-472A-B7FF-17EE544A88A7}"/>
              </a:ext>
            </a:extLst>
          </p:cNvPr>
          <p:cNvSpPr/>
          <p:nvPr/>
        </p:nvSpPr>
        <p:spPr>
          <a:xfrm>
            <a:off x="10349400" y="285338"/>
            <a:ext cx="805370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498739" y="5706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60783" y="1578056"/>
            <a:ext cx="6392899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177420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FB072-A779-414C-93DA-12471014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4" y="1578056"/>
            <a:ext cx="6392899" cy="13329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A99F11-930D-472A-B7FF-17EE544A88A7}"/>
              </a:ext>
            </a:extLst>
          </p:cNvPr>
          <p:cNvSpPr/>
          <p:nvPr/>
        </p:nvSpPr>
        <p:spPr>
          <a:xfrm>
            <a:off x="10349400" y="285338"/>
            <a:ext cx="805370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498739" y="570622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60783" y="2724644"/>
            <a:ext cx="6392899" cy="9601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803C9B-5C03-4CB7-A5F1-EA551A24EBF9}"/>
              </a:ext>
            </a:extLst>
          </p:cNvPr>
          <p:cNvSpPr/>
          <p:nvPr/>
        </p:nvSpPr>
        <p:spPr>
          <a:xfrm>
            <a:off x="11019079" y="284382"/>
            <a:ext cx="805370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177420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FB072-A779-414C-93DA-12471014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4" y="1578056"/>
            <a:ext cx="6392899" cy="13329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A99F11-930D-472A-B7FF-17EE544A88A7}"/>
              </a:ext>
            </a:extLst>
          </p:cNvPr>
          <p:cNvSpPr/>
          <p:nvPr/>
        </p:nvSpPr>
        <p:spPr>
          <a:xfrm>
            <a:off x="10349400" y="285338"/>
            <a:ext cx="805370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60783" y="2724644"/>
            <a:ext cx="6392899" cy="9601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257942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FB072-A779-414C-93DA-12471014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4" y="1578056"/>
            <a:ext cx="6392899" cy="13329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A99F11-930D-472A-B7FF-17EE544A88A7}"/>
              </a:ext>
            </a:extLst>
          </p:cNvPr>
          <p:cNvSpPr/>
          <p:nvPr/>
        </p:nvSpPr>
        <p:spPr>
          <a:xfrm>
            <a:off x="10349400" y="285338"/>
            <a:ext cx="805370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60783" y="3557707"/>
            <a:ext cx="6392899" cy="7880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001FA-2A60-4F84-A092-34D15E958936}"/>
              </a:ext>
            </a:extLst>
          </p:cNvPr>
          <p:cNvSpPr/>
          <p:nvPr/>
        </p:nvSpPr>
        <p:spPr>
          <a:xfrm>
            <a:off x="10016886" y="3567026"/>
            <a:ext cx="13817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93120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335735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FB072-A779-414C-93DA-12471014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4" y="1578056"/>
            <a:ext cx="6392899" cy="13329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60783" y="4362833"/>
            <a:ext cx="6392900" cy="11201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99F11-930D-472A-B7FF-17EE544A88A7}"/>
              </a:ext>
            </a:extLst>
          </p:cNvPr>
          <p:cNvSpPr/>
          <p:nvPr/>
        </p:nvSpPr>
        <p:spPr>
          <a:xfrm>
            <a:off x="3443631" y="2755184"/>
            <a:ext cx="6410052" cy="9158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EFB46-884D-4738-BD6D-960EFB13769E}"/>
              </a:ext>
            </a:extLst>
          </p:cNvPr>
          <p:cNvSpPr/>
          <p:nvPr/>
        </p:nvSpPr>
        <p:spPr>
          <a:xfrm>
            <a:off x="6365128" y="2779367"/>
            <a:ext cx="431458" cy="4579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79C62-534A-496C-8B66-402E6838690B}"/>
              </a:ext>
            </a:extLst>
          </p:cNvPr>
          <p:cNvSpPr/>
          <p:nvPr/>
        </p:nvSpPr>
        <p:spPr>
          <a:xfrm>
            <a:off x="8740375" y="2809446"/>
            <a:ext cx="431458" cy="4579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15B38F-5590-4D66-9214-9A8F50097C69}"/>
              </a:ext>
            </a:extLst>
          </p:cNvPr>
          <p:cNvSpPr/>
          <p:nvPr/>
        </p:nvSpPr>
        <p:spPr>
          <a:xfrm>
            <a:off x="9698858" y="365627"/>
            <a:ext cx="834250" cy="10140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58EAD-E3BE-4686-B91D-2320E73BA768}"/>
              </a:ext>
            </a:extLst>
          </p:cNvPr>
          <p:cNvSpPr/>
          <p:nvPr/>
        </p:nvSpPr>
        <p:spPr>
          <a:xfrm>
            <a:off x="4825170" y="286295"/>
            <a:ext cx="881980" cy="10401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335735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FB072-A779-414C-93DA-12471014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4" y="1578056"/>
            <a:ext cx="6392899" cy="13329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60783" y="4362833"/>
            <a:ext cx="6392900" cy="11201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85697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08611" y="273672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0324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A094D-05C0-4DD8-93B7-DF1C9A7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97" y="299943"/>
            <a:ext cx="9153297" cy="114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11C6C-BF41-4EC9-9682-B0D91E8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4" y="299943"/>
            <a:ext cx="1832028" cy="6156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3104-0DE1-422A-AEAA-5027A69D4061}"/>
              </a:ext>
            </a:extLst>
          </p:cNvPr>
          <p:cNvSpPr/>
          <p:nvPr/>
        </p:nvSpPr>
        <p:spPr>
          <a:xfrm>
            <a:off x="128899" y="413527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FB072-A779-414C-93DA-12471014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84" y="1578056"/>
            <a:ext cx="6392899" cy="13329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2D0143-50B8-47DD-9751-F72C303982AE}"/>
              </a:ext>
            </a:extLst>
          </p:cNvPr>
          <p:cNvSpPr/>
          <p:nvPr/>
        </p:nvSpPr>
        <p:spPr>
          <a:xfrm>
            <a:off x="10566979" y="556974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C4AF-0E2E-482E-903A-7C63E0C2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22" y="2765719"/>
            <a:ext cx="5928877" cy="8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0925-E960-468C-BF70-8BAC4B8AA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583" y="3643762"/>
            <a:ext cx="5882953" cy="61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9A63A-24B4-4395-A0B2-D81075D2E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862" y="4404546"/>
            <a:ext cx="5589971" cy="10921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1F1F06-2882-4520-B74D-53FCCF710242}"/>
              </a:ext>
            </a:extLst>
          </p:cNvPr>
          <p:cNvSpPr/>
          <p:nvPr/>
        </p:nvSpPr>
        <p:spPr>
          <a:xfrm>
            <a:off x="6085697" y="270746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C873C-CF57-491E-80BA-B5F98AE1FDFC}"/>
              </a:ext>
            </a:extLst>
          </p:cNvPr>
          <p:cNvSpPr/>
          <p:nvPr/>
        </p:nvSpPr>
        <p:spPr>
          <a:xfrm>
            <a:off x="8408611" y="2736728"/>
            <a:ext cx="10065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6CC38-4047-4C02-9C19-2D8CE19F5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6583" y="5586106"/>
            <a:ext cx="5763407" cy="8701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8D579-7D57-478A-AF13-E7D7DBF6D864}"/>
              </a:ext>
            </a:extLst>
          </p:cNvPr>
          <p:cNvSpPr/>
          <p:nvPr/>
        </p:nvSpPr>
        <p:spPr>
          <a:xfrm>
            <a:off x="3460783" y="5461075"/>
            <a:ext cx="6392900" cy="11201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3B5181-97FA-4A79-A0EE-7B31DAB831E7}"/>
              </a:ext>
            </a:extLst>
          </p:cNvPr>
          <p:cNvSpPr/>
          <p:nvPr/>
        </p:nvSpPr>
        <p:spPr>
          <a:xfrm>
            <a:off x="3433487" y="286295"/>
            <a:ext cx="881980" cy="10401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74F39-4B50-4C53-9A89-FCC1FC869756}"/>
              </a:ext>
            </a:extLst>
          </p:cNvPr>
          <p:cNvSpPr/>
          <p:nvPr/>
        </p:nvSpPr>
        <p:spPr>
          <a:xfrm>
            <a:off x="8560956" y="2756654"/>
            <a:ext cx="701901" cy="5847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C591D6-4B9D-49BC-AD71-AD8EA9586BB6}"/>
              </a:ext>
            </a:extLst>
          </p:cNvPr>
          <p:cNvSpPr/>
          <p:nvPr/>
        </p:nvSpPr>
        <p:spPr>
          <a:xfrm>
            <a:off x="10016886" y="5641486"/>
            <a:ext cx="13817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90363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90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Magga Panna</dc:creator>
  <cp:lastModifiedBy>Magga Panna</cp:lastModifiedBy>
  <cp:revision>9</cp:revision>
  <dcterms:created xsi:type="dcterms:W3CDTF">2017-09-11T03:22:38Z</dcterms:created>
  <dcterms:modified xsi:type="dcterms:W3CDTF">2017-09-11T04:06:31Z</dcterms:modified>
</cp:coreProperties>
</file>