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47AE-DE0E-413B-AE1E-93537DD36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A33A-E41C-4C9D-8E77-1B9DE9E8D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0A0D-1482-4304-A0B8-9C263496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60FA-92EC-4494-AF1E-5BA05C94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539F-B3B5-47F1-9071-2C5FEED1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51BE-8F78-46BD-8ABD-8420A7D8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C1CBA-E345-4936-9A4D-DFBABE66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FEBF-654C-4540-9014-CEC69F60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ED73-508B-419C-8700-EF30B889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E8F9-6504-4200-B6C5-B877FD03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83BEA-89BF-495D-95AA-38E87506F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BE3A-E7BB-48E2-A7A4-2DE5FBD1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5CB1-8D32-4088-9941-DFD41D9E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65A2-EC09-4918-B3A4-60C656C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39B2-4B97-4F94-88CB-B77C518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5C01-5E54-4564-BED0-4718D4F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650F-2BA8-44AC-A94E-DB521DA8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C64E-4DEE-468A-8197-7CBE5751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08-8F60-4D3B-8CB7-48CEDA97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B3F8-E670-4461-BC75-E2C90E1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874B-350A-4155-9EFE-213E7ECF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16F9-F009-4950-9FAE-59ABE1BF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B020-2FC4-4AC0-A2AA-E0B6060F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8D72-2DB1-4766-830E-089D98CB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DA983-CF59-4317-AF18-E6D11F5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2092-B43E-43D4-9A54-A7298980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1F9E-4C19-41DE-BFC5-AAD980213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D2215-4775-4C5F-9823-21FA7947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77A7A-3060-4493-89B1-5633F6E2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E884-0A77-4851-A80A-46017455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5F502-DA6F-47EE-8BE6-638F3BFE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381D-2725-48B7-AFDD-8A1F07C5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BBEA-BD36-4633-A611-4842DE62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29DB6-A763-4A35-BA6B-54924978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62B23-0B6D-4888-A16E-4F740C9D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7868A-C632-4972-A761-EEEB3310D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25D61-AFB3-422B-932D-BAC08FE0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63133-4C48-4608-B90C-6741B65F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FEEA7-F7E1-4FD3-809B-4C79E774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25CC-1F86-4F36-AD49-822A0AF9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9FF27-4408-4327-9A92-300A73FB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09857-D4EC-4160-9215-E81E1A2D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A88F0-EAFE-4065-9B2E-33B54716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8D441-0E18-4545-AE06-10B6C30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4549B-2D99-4ECA-A1BC-FD8668EF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5C17B-1C4C-4EFF-B04E-EC9A2FA2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C2B-D371-4DB0-A113-65D74D53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523-B09D-4DF7-9C77-07C5E123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59528-EFD8-4F69-A1E5-DDA0FC30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F9E61-B3F4-4F0F-999D-DE5C3704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C2FD7-D6E9-448A-8612-4633D944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F7DD-D15E-4718-872A-10F7BD86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85BA-881A-43C2-AFAC-CB8985D3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E59C0-C8ED-4211-947E-F3D64ECCC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602A7-FF2C-4CB7-8838-32859950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BC124-7B04-42A5-A097-4BD1B277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5C7F6-432A-4EB5-8E36-9242AE71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7DACD-EA46-4FF8-8E99-8AC2A600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83706-6BFB-440A-A4D1-9252E221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5242-B82C-441D-B17E-2ED1C3BF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FD53-D8B8-48D5-9A7A-400E95F3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376C-CD39-48D1-B2F5-9D87AAFD52C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3374-E294-4E30-93CC-2D75F48BB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3CA5-C667-4FC4-9770-5628A5C3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396E-9D1B-4B9E-88A8-C88B3E160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7693B-4213-4C26-B87E-9E9C43EA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403" y="2938123"/>
            <a:ext cx="6734464" cy="17021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3205BA-F7DC-4E84-BCD9-B96943BD8790}"/>
              </a:ext>
            </a:extLst>
          </p:cNvPr>
          <p:cNvSpPr/>
          <p:nvPr/>
        </p:nvSpPr>
        <p:spPr>
          <a:xfrm>
            <a:off x="4558348" y="178882"/>
            <a:ext cx="968995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9299816" y="178882"/>
            <a:ext cx="968995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9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87751" y="2624112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9278897" y="169956"/>
            <a:ext cx="995460" cy="11715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19CF49-4C06-4F37-94C6-3E1E9A688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4980" y="4681745"/>
            <a:ext cx="5141050" cy="704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082835" y="4598241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702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46807" y="3230797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4564966" y="2514571"/>
            <a:ext cx="471057" cy="3974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204812" y="4489978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46807" y="3230797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4502279" y="2523371"/>
            <a:ext cx="510993" cy="480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204812" y="4489978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9156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46807" y="3923966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9308729" y="119818"/>
            <a:ext cx="927094" cy="12313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204812" y="5235037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BAD29-4B9A-4C51-A549-E4840F78021F}"/>
              </a:ext>
            </a:extLst>
          </p:cNvPr>
          <p:cNvSpPr/>
          <p:nvPr/>
        </p:nvSpPr>
        <p:spPr>
          <a:xfrm>
            <a:off x="4559018" y="149676"/>
            <a:ext cx="927094" cy="12313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46807" y="3923966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9308729" y="119818"/>
            <a:ext cx="927094" cy="12313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204812" y="5235037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46807" y="4514090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4608240" y="2513126"/>
            <a:ext cx="405031" cy="4944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274098" y="1546013"/>
            <a:ext cx="4917901" cy="12884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7FF9E6-6494-4D43-B66F-2EBE69B422F2}"/>
              </a:ext>
            </a:extLst>
          </p:cNvPr>
          <p:cNvSpPr/>
          <p:nvPr/>
        </p:nvSpPr>
        <p:spPr>
          <a:xfrm>
            <a:off x="5771494" y="2502713"/>
            <a:ext cx="405031" cy="4944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22F3D-8D00-4B32-AEAC-7220444E52F4}"/>
              </a:ext>
            </a:extLst>
          </p:cNvPr>
          <p:cNvSpPr/>
          <p:nvPr/>
        </p:nvSpPr>
        <p:spPr>
          <a:xfrm>
            <a:off x="10057073" y="159599"/>
            <a:ext cx="1024909" cy="11798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46807" y="4514090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4608240" y="2513126"/>
            <a:ext cx="405031" cy="4944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274098" y="1546013"/>
            <a:ext cx="4917901" cy="12884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7FF9E6-6494-4D43-B66F-2EBE69B422F2}"/>
              </a:ext>
            </a:extLst>
          </p:cNvPr>
          <p:cNvSpPr/>
          <p:nvPr/>
        </p:nvSpPr>
        <p:spPr>
          <a:xfrm>
            <a:off x="5771494" y="2502713"/>
            <a:ext cx="405031" cy="4944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22F3D-8D00-4B32-AEAC-7220444E52F4}"/>
              </a:ext>
            </a:extLst>
          </p:cNvPr>
          <p:cNvSpPr/>
          <p:nvPr/>
        </p:nvSpPr>
        <p:spPr>
          <a:xfrm>
            <a:off x="10057073" y="159599"/>
            <a:ext cx="1024909" cy="11798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29C7EE-2A07-4BB2-81FC-5A8B01FE186A}"/>
              </a:ext>
            </a:extLst>
          </p:cNvPr>
          <p:cNvSpPr/>
          <p:nvPr/>
        </p:nvSpPr>
        <p:spPr>
          <a:xfrm>
            <a:off x="5700352" y="242718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62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83284" y="5156680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A7FF9E6-6494-4D43-B66F-2EBE69B422F2}"/>
              </a:ext>
            </a:extLst>
          </p:cNvPr>
          <p:cNvSpPr/>
          <p:nvPr/>
        </p:nvSpPr>
        <p:spPr>
          <a:xfrm>
            <a:off x="5771494" y="2502713"/>
            <a:ext cx="405031" cy="4944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22F3D-8D00-4B32-AEAC-7220444E52F4}"/>
              </a:ext>
            </a:extLst>
          </p:cNvPr>
          <p:cNvSpPr/>
          <p:nvPr/>
        </p:nvSpPr>
        <p:spPr>
          <a:xfrm>
            <a:off x="10843633" y="171298"/>
            <a:ext cx="1024909" cy="11798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29C7EE-2A07-4BB2-81FC-5A8B01FE186A}"/>
              </a:ext>
            </a:extLst>
          </p:cNvPr>
          <p:cNvSpPr/>
          <p:nvPr/>
        </p:nvSpPr>
        <p:spPr>
          <a:xfrm>
            <a:off x="5700352" y="242718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525ED5-C004-442A-AC8F-1D3810CA23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843" y="2982278"/>
            <a:ext cx="4883157" cy="691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343210" y="2864200"/>
            <a:ext cx="4833957" cy="10094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93E40E-7227-4576-A244-44BA2800EA35}"/>
              </a:ext>
            </a:extLst>
          </p:cNvPr>
          <p:cNvSpPr/>
          <p:nvPr/>
        </p:nvSpPr>
        <p:spPr>
          <a:xfrm>
            <a:off x="10843633" y="3821912"/>
            <a:ext cx="1151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76987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83284" y="5832261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29C7EE-2A07-4BB2-81FC-5A8B01FE186A}"/>
              </a:ext>
            </a:extLst>
          </p:cNvPr>
          <p:cNvSpPr/>
          <p:nvPr/>
        </p:nvSpPr>
        <p:spPr>
          <a:xfrm>
            <a:off x="5700352" y="242718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525ED5-C004-442A-AC8F-1D3810CA23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843" y="2982278"/>
            <a:ext cx="4883157" cy="69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E8C6D5-6435-450C-9B1E-46FF1E2D19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8843" y="3982301"/>
            <a:ext cx="4870999" cy="679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369334" y="3852044"/>
            <a:ext cx="4833957" cy="10094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83284" y="5832261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29C7EE-2A07-4BB2-81FC-5A8B01FE186A}"/>
              </a:ext>
            </a:extLst>
          </p:cNvPr>
          <p:cNvSpPr/>
          <p:nvPr/>
        </p:nvSpPr>
        <p:spPr>
          <a:xfrm>
            <a:off x="5700352" y="242718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525ED5-C004-442A-AC8F-1D3810CA23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843" y="2982278"/>
            <a:ext cx="4883157" cy="69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E8C6D5-6435-450C-9B1E-46FF1E2D19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8843" y="3982301"/>
            <a:ext cx="4870999" cy="679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369334" y="3852044"/>
            <a:ext cx="4833957" cy="10094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DEBE61-890D-4FB9-BCB5-C9167257A8B5}"/>
              </a:ext>
            </a:extLst>
          </p:cNvPr>
          <p:cNvSpPr/>
          <p:nvPr/>
        </p:nvSpPr>
        <p:spPr>
          <a:xfrm>
            <a:off x="8793879" y="417887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395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9299816" y="178882"/>
            <a:ext cx="968995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04237" y="737710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157012" y="1530663"/>
            <a:ext cx="5119018" cy="9280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83284" y="5832261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29C7EE-2A07-4BB2-81FC-5A8B01FE186A}"/>
              </a:ext>
            </a:extLst>
          </p:cNvPr>
          <p:cNvSpPr/>
          <p:nvPr/>
        </p:nvSpPr>
        <p:spPr>
          <a:xfrm>
            <a:off x="5700352" y="242718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525ED5-C004-442A-AC8F-1D3810CA23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843" y="2982278"/>
            <a:ext cx="4883157" cy="69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E8C6D5-6435-450C-9B1E-46FF1E2D19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8843" y="3982301"/>
            <a:ext cx="4870999" cy="6798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ADEBE61-890D-4FB9-BCB5-C9167257A8B5}"/>
              </a:ext>
            </a:extLst>
          </p:cNvPr>
          <p:cNvSpPr/>
          <p:nvPr/>
        </p:nvSpPr>
        <p:spPr>
          <a:xfrm>
            <a:off x="8793879" y="417887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B68956C-2177-4FE5-A9D4-2358579DE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098" y="4890691"/>
            <a:ext cx="3985146" cy="4674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CBB421-45D0-4A0D-9D2D-E26291381118}"/>
              </a:ext>
            </a:extLst>
          </p:cNvPr>
          <p:cNvSpPr/>
          <p:nvPr/>
        </p:nvSpPr>
        <p:spPr>
          <a:xfrm>
            <a:off x="9623666" y="479009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EDBED-1975-4319-8A62-0156DD40F96B}"/>
              </a:ext>
            </a:extLst>
          </p:cNvPr>
          <p:cNvSpPr/>
          <p:nvPr/>
        </p:nvSpPr>
        <p:spPr>
          <a:xfrm>
            <a:off x="10817438" y="477776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362842" y="4783847"/>
            <a:ext cx="4320807" cy="574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FFD8B-318C-4A19-8807-A06154B90770}"/>
              </a:ext>
            </a:extLst>
          </p:cNvPr>
          <p:cNvSpPr/>
          <p:nvPr/>
        </p:nvSpPr>
        <p:spPr>
          <a:xfrm>
            <a:off x="6920109" y="176522"/>
            <a:ext cx="981945" cy="12262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A7E19-52E9-4927-9192-0B35A6A3F5B5}"/>
              </a:ext>
            </a:extLst>
          </p:cNvPr>
          <p:cNvSpPr/>
          <p:nvPr/>
        </p:nvSpPr>
        <p:spPr>
          <a:xfrm>
            <a:off x="2956189" y="178665"/>
            <a:ext cx="981945" cy="12262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83284" y="5832261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29C7EE-2A07-4BB2-81FC-5A8B01FE186A}"/>
              </a:ext>
            </a:extLst>
          </p:cNvPr>
          <p:cNvSpPr/>
          <p:nvPr/>
        </p:nvSpPr>
        <p:spPr>
          <a:xfrm>
            <a:off x="5700352" y="242718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525ED5-C004-442A-AC8F-1D3810CA23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843" y="2982278"/>
            <a:ext cx="4883157" cy="69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E8C6D5-6435-450C-9B1E-46FF1E2D19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8843" y="3982301"/>
            <a:ext cx="4870999" cy="6798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ADEBE61-890D-4FB9-BCB5-C9167257A8B5}"/>
              </a:ext>
            </a:extLst>
          </p:cNvPr>
          <p:cNvSpPr/>
          <p:nvPr/>
        </p:nvSpPr>
        <p:spPr>
          <a:xfrm>
            <a:off x="8793879" y="417887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B68956C-2177-4FE5-A9D4-2358579DE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098" y="4890691"/>
            <a:ext cx="3985146" cy="4674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CBB421-45D0-4A0D-9D2D-E26291381118}"/>
              </a:ext>
            </a:extLst>
          </p:cNvPr>
          <p:cNvSpPr/>
          <p:nvPr/>
        </p:nvSpPr>
        <p:spPr>
          <a:xfrm>
            <a:off x="9623666" y="479009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EDBED-1975-4319-8A62-0156DD40F96B}"/>
              </a:ext>
            </a:extLst>
          </p:cNvPr>
          <p:cNvSpPr/>
          <p:nvPr/>
        </p:nvSpPr>
        <p:spPr>
          <a:xfrm>
            <a:off x="10817438" y="477776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362842" y="4783847"/>
            <a:ext cx="4320807" cy="574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FFD8B-318C-4A19-8807-A06154B90770}"/>
              </a:ext>
            </a:extLst>
          </p:cNvPr>
          <p:cNvSpPr/>
          <p:nvPr/>
        </p:nvSpPr>
        <p:spPr>
          <a:xfrm>
            <a:off x="6920109" y="176522"/>
            <a:ext cx="981945" cy="12262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A7E19-52E9-4927-9192-0B35A6A3F5B5}"/>
              </a:ext>
            </a:extLst>
          </p:cNvPr>
          <p:cNvSpPr/>
          <p:nvPr/>
        </p:nvSpPr>
        <p:spPr>
          <a:xfrm>
            <a:off x="2956189" y="178665"/>
            <a:ext cx="981945" cy="12262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68CEB-991A-4538-8F6A-DC7DE7BA7DF1}"/>
              </a:ext>
            </a:extLst>
          </p:cNvPr>
          <p:cNvSpPr/>
          <p:nvPr/>
        </p:nvSpPr>
        <p:spPr>
          <a:xfrm>
            <a:off x="3160003" y="465485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976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210579" y="6522967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E0F9-A7F4-4A42-9297-353FA06AB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4812" y="4591353"/>
            <a:ext cx="5110228" cy="8102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72A960-7571-432B-B376-FB1AF9A6B6E4}"/>
              </a:ext>
            </a:extLst>
          </p:cNvPr>
          <p:cNvSpPr/>
          <p:nvPr/>
        </p:nvSpPr>
        <p:spPr>
          <a:xfrm>
            <a:off x="4506580" y="243951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5E68C-129F-486D-84D4-DC49F8099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245" y="5365016"/>
            <a:ext cx="5113795" cy="7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B165A-8477-4CBF-A7F6-BD1F53C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098" y="1631356"/>
            <a:ext cx="4917901" cy="12030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29C7EE-2A07-4BB2-81FC-5A8B01FE186A}"/>
              </a:ext>
            </a:extLst>
          </p:cNvPr>
          <p:cNvSpPr/>
          <p:nvPr/>
        </p:nvSpPr>
        <p:spPr>
          <a:xfrm>
            <a:off x="5700352" y="242718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525ED5-C004-442A-AC8F-1D3810CA23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843" y="2982278"/>
            <a:ext cx="4883157" cy="69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E8C6D5-6435-450C-9B1E-46FF1E2D19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8843" y="3982301"/>
            <a:ext cx="4870999" cy="6798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ADEBE61-890D-4FB9-BCB5-C9167257A8B5}"/>
              </a:ext>
            </a:extLst>
          </p:cNvPr>
          <p:cNvSpPr/>
          <p:nvPr/>
        </p:nvSpPr>
        <p:spPr>
          <a:xfrm>
            <a:off x="8793879" y="417887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B68956C-2177-4FE5-A9D4-2358579DE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098" y="4890691"/>
            <a:ext cx="3985146" cy="4674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CBB421-45D0-4A0D-9D2D-E26291381118}"/>
              </a:ext>
            </a:extLst>
          </p:cNvPr>
          <p:cNvSpPr/>
          <p:nvPr/>
        </p:nvSpPr>
        <p:spPr>
          <a:xfrm>
            <a:off x="9623666" y="4790098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EDBED-1975-4319-8A62-0156DD40F96B}"/>
              </a:ext>
            </a:extLst>
          </p:cNvPr>
          <p:cNvSpPr/>
          <p:nvPr/>
        </p:nvSpPr>
        <p:spPr>
          <a:xfrm>
            <a:off x="10817438" y="4777769"/>
            <a:ext cx="5066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FFD8B-318C-4A19-8807-A06154B90770}"/>
              </a:ext>
            </a:extLst>
          </p:cNvPr>
          <p:cNvSpPr/>
          <p:nvPr/>
        </p:nvSpPr>
        <p:spPr>
          <a:xfrm>
            <a:off x="9253369" y="176522"/>
            <a:ext cx="981945" cy="12262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A7E19-52E9-4927-9192-0B35A6A3F5B5}"/>
              </a:ext>
            </a:extLst>
          </p:cNvPr>
          <p:cNvSpPr/>
          <p:nvPr/>
        </p:nvSpPr>
        <p:spPr>
          <a:xfrm>
            <a:off x="4522299" y="176522"/>
            <a:ext cx="981945" cy="12262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68CEB-991A-4538-8F6A-DC7DE7BA7DF1}"/>
              </a:ext>
            </a:extLst>
          </p:cNvPr>
          <p:cNvSpPr/>
          <p:nvPr/>
        </p:nvSpPr>
        <p:spPr>
          <a:xfrm>
            <a:off x="3160003" y="465485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BD4F1D-556B-49E4-81FF-5B611CB288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5850" y="5487795"/>
            <a:ext cx="5035632" cy="1272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7251334" y="5534827"/>
            <a:ext cx="4822141" cy="114640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9278481" y="151587"/>
            <a:ext cx="968995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04237" y="737710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157012" y="1530663"/>
            <a:ext cx="5119018" cy="9280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598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8513342" y="179535"/>
            <a:ext cx="968995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74103" y="1337480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157012" y="2379674"/>
            <a:ext cx="3985146" cy="6977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687CD-D5B0-4049-B37E-FE3008541AB6}"/>
              </a:ext>
            </a:extLst>
          </p:cNvPr>
          <p:cNvSpPr/>
          <p:nvPr/>
        </p:nvSpPr>
        <p:spPr>
          <a:xfrm>
            <a:off x="2157012" y="172871"/>
            <a:ext cx="968995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8513342" y="179535"/>
            <a:ext cx="968995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74103" y="1337480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157012" y="2379674"/>
            <a:ext cx="3985146" cy="6977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687CD-D5B0-4049-B37E-FE3008541AB6}"/>
              </a:ext>
            </a:extLst>
          </p:cNvPr>
          <p:cNvSpPr/>
          <p:nvPr/>
        </p:nvSpPr>
        <p:spPr>
          <a:xfrm>
            <a:off x="2157012" y="172871"/>
            <a:ext cx="968995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7662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196933" y="1945619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157011" y="2990265"/>
            <a:ext cx="5161597" cy="6977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4601018" y="2455402"/>
            <a:ext cx="421408" cy="467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C5C9C-8015-4D70-87BA-CC8295773A83}"/>
              </a:ext>
            </a:extLst>
          </p:cNvPr>
          <p:cNvSpPr/>
          <p:nvPr/>
        </p:nvSpPr>
        <p:spPr>
          <a:xfrm>
            <a:off x="7573197" y="2922845"/>
            <a:ext cx="1151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59197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87751" y="2624112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7698164" y="179535"/>
            <a:ext cx="995460" cy="117159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157010" y="3701608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8489234" y="179535"/>
            <a:ext cx="995460" cy="11715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87751" y="2624112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61B52-D7E1-41DB-9BFB-726006DFB508}"/>
              </a:ext>
            </a:extLst>
          </p:cNvPr>
          <p:cNvSpPr/>
          <p:nvPr/>
        </p:nvSpPr>
        <p:spPr>
          <a:xfrm>
            <a:off x="7698164" y="179535"/>
            <a:ext cx="995460" cy="117159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157010" y="3701608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8489234" y="179535"/>
            <a:ext cx="995460" cy="11715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7485762" y="381650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84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35C-FCDF-4AA3-BA92-E9F355B6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" y="0"/>
            <a:ext cx="1621442" cy="6822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12406-10E4-4602-BCD2-739E94EA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9535"/>
            <a:ext cx="9670782" cy="11715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6AE27C7-3724-4F63-8118-B0D8C4E949EE}"/>
              </a:ext>
            </a:extLst>
          </p:cNvPr>
          <p:cNvSpPr/>
          <p:nvPr/>
        </p:nvSpPr>
        <p:spPr>
          <a:xfrm>
            <a:off x="87751" y="2624112"/>
            <a:ext cx="679166" cy="27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731D0-7201-451A-B13B-8A11BC4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12" y="1530663"/>
            <a:ext cx="5119018" cy="829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D4EF8-BC11-403E-B6F3-8A4C5B5EA644}"/>
              </a:ext>
            </a:extLst>
          </p:cNvPr>
          <p:cNvSpPr/>
          <p:nvPr/>
        </p:nvSpPr>
        <p:spPr>
          <a:xfrm>
            <a:off x="9509633" y="489101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5973-B86C-434A-AD24-A4D199CC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12" y="2540111"/>
            <a:ext cx="3985146" cy="4674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A9C58B-711A-41A9-AE74-DFC24211D3CF}"/>
              </a:ext>
            </a:extLst>
          </p:cNvPr>
          <p:cNvSpPr/>
          <p:nvPr/>
        </p:nvSpPr>
        <p:spPr>
          <a:xfrm>
            <a:off x="2388163" y="47610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632-6AFC-420A-ACBE-7587EBBFC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11" y="3041033"/>
            <a:ext cx="5161597" cy="65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80BDE-5802-4B2F-9D93-F534628E4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010" y="3846783"/>
            <a:ext cx="5161597" cy="7761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06B5A5-902E-41D0-AD16-4455E0F494B6}"/>
              </a:ext>
            </a:extLst>
          </p:cNvPr>
          <p:cNvSpPr/>
          <p:nvPr/>
        </p:nvSpPr>
        <p:spPr>
          <a:xfrm>
            <a:off x="9265249" y="179535"/>
            <a:ext cx="995460" cy="11715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2792F-A5E6-42F3-B9BA-FFF127F43C33}"/>
              </a:ext>
            </a:extLst>
          </p:cNvPr>
          <p:cNvSpPr/>
          <p:nvPr/>
        </p:nvSpPr>
        <p:spPr>
          <a:xfrm>
            <a:off x="6886090" y="356654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19CF49-4C06-4F37-94C6-3E1E9A688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4980" y="4681745"/>
            <a:ext cx="5141050" cy="704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417779-2472-42BD-9236-CF9188F03724}"/>
              </a:ext>
            </a:extLst>
          </p:cNvPr>
          <p:cNvSpPr/>
          <p:nvPr/>
        </p:nvSpPr>
        <p:spPr>
          <a:xfrm>
            <a:off x="2082835" y="4598241"/>
            <a:ext cx="5267372" cy="9111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5271C-7B8C-4702-8312-C1D2CA13EB5B}"/>
              </a:ext>
            </a:extLst>
          </p:cNvPr>
          <p:cNvSpPr/>
          <p:nvPr/>
        </p:nvSpPr>
        <p:spPr>
          <a:xfrm>
            <a:off x="4537152" y="164811"/>
            <a:ext cx="995460" cy="11715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Magga Panna</dc:creator>
  <cp:lastModifiedBy>Magga Panna</cp:lastModifiedBy>
  <cp:revision>6</cp:revision>
  <dcterms:created xsi:type="dcterms:W3CDTF">2017-09-11T04:10:02Z</dcterms:created>
  <dcterms:modified xsi:type="dcterms:W3CDTF">2017-09-11T04:41:20Z</dcterms:modified>
</cp:coreProperties>
</file>