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EDF1-E4C6-4997-8EED-36B2C6C44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8193E-F0C7-4F6E-BECC-34B61CD0F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2ADD4-251C-419D-A5E7-B146D0D2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22FD-9C9F-476A-81C5-08F5F39A332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9F63B-9FB8-41A9-AEFE-4E89E427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42B95-F2F5-4172-97A9-F994D62F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71C3-8D3A-4DB7-A843-4A3EB420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7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EA2A-79B2-4B41-A75A-0B625593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4A291-8097-4E87-8515-BE7DD1958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A8A39-0A33-4D58-B058-F9FBFB3A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22FD-9C9F-476A-81C5-08F5F39A332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D011C-673C-4597-B59A-B9D59515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FEF57-19B1-4447-A92F-C919ED0C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71C3-8D3A-4DB7-A843-4A3EB420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4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AEDD3-35E2-4FE1-931E-1CCE55CCE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3B68F-7041-4818-8D92-2EC3A4327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1593A-CF1D-4EA3-8A29-9848ED38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22FD-9C9F-476A-81C5-08F5F39A332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10A56-7510-456D-8B04-7B1B9061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B988-09EF-4ABC-BED5-9D020FF2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71C3-8D3A-4DB7-A843-4A3EB420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6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766E-5BAB-4103-B1AA-D219C23C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D3C9-6D3C-4B48-ABF3-CC68F90D3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3CDD7-4EA0-4E44-A945-0AF16C2F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22FD-9C9F-476A-81C5-08F5F39A332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1D5BD-14BD-48F8-99B0-FA82FBC5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BF111-C71F-4359-856C-25EB43B0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71C3-8D3A-4DB7-A843-4A3EB420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1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8F77-1826-4014-BBEA-3E3B1AD3F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DC334-885D-41EA-80E5-3F4B24175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977C0-98EC-479C-AC46-F9799272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22FD-9C9F-476A-81C5-08F5F39A332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B4552-4C88-48A5-978A-DF1B11AE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E2E26-C075-4705-A350-0C3D107F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71C3-8D3A-4DB7-A843-4A3EB420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7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3FA0-9FC5-4CF7-BCC0-475A59F9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0F7F-59C8-42BE-856C-BF86EC94C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1E584-BF00-4238-B42E-7A9976D6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4F3BF-6C4F-439E-A4E2-579C00CA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22FD-9C9F-476A-81C5-08F5F39A332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8778F-BF23-46CE-B906-7B9533D8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CEF92-8FDB-4BC4-98B5-72F50174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71C3-8D3A-4DB7-A843-4A3EB420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4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B3E6-DCEC-4A77-9FCE-E9B024AF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45C95-0515-4B50-B6F6-63C555ABA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4BA6F-4E0E-4FDF-82B0-36E4DE91C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30B91-A27E-4308-B9D0-EB9A66359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08D5E-FA20-4BEF-9D46-11B508DAE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3F1EF-B98E-4419-8C4C-D64E4EBD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22FD-9C9F-476A-81C5-08F5F39A332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D0AB9-4C17-4FB0-838C-83752CCE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9E107-3A60-4566-9339-96082184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71C3-8D3A-4DB7-A843-4A3EB420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9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70B2-2E24-49E6-B8E6-766DBF7D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A5A61-BD2D-43B9-80CB-7A673633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22FD-9C9F-476A-81C5-08F5F39A332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C5A73-BAE6-43CD-803D-3D0A03A9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A2CF3-2763-459F-A7D2-94E95EE2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71C3-8D3A-4DB7-A843-4A3EB420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F5247-D320-4EA0-B5FA-11006B98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22FD-9C9F-476A-81C5-08F5F39A332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698F9-1A7C-487B-8DDB-5932514B1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481D4-1993-4D8F-A2B0-6FD6B8C4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71C3-8D3A-4DB7-A843-4A3EB420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9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DFD3-3551-463B-98D5-BD29EB3D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F0E3-3A6D-449A-BBF0-08BA4D937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15972-F71E-4F94-A7C6-0CBF36777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E6B5A-5E3E-4EDC-A594-D17CB4E3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22FD-9C9F-476A-81C5-08F5F39A332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1033C-C552-4FE6-923C-E72C5850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BAF57-0079-42DD-83F5-452B6D0D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71C3-8D3A-4DB7-A843-4A3EB420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2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58A6-7517-4614-9E98-C54C257B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F1C87-1C11-4C58-9A2A-8E521CB0D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068ED-DB3E-44CD-B3DC-94AAA9BC7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D5FB7-41F9-4585-A90A-B8BDED90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22FD-9C9F-476A-81C5-08F5F39A332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A5DBD-6CF3-4494-A868-2FF25FFC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BB415-525C-42E1-818B-937D450D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71C3-8D3A-4DB7-A843-4A3EB420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9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4B0FF-7E31-47F0-8525-ADB979AF8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E2D17-1633-4CA5-92BA-632E4E708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DF91F-686E-4FCC-BF6D-3A92E724C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622FD-9C9F-476A-81C5-08F5F39A332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8FDDC-9FA0-4CAD-BE60-B471300D9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5EDB9-8469-4737-97A3-0C16C73CB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971C3-8D3A-4DB7-A843-4A3EB420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7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186E5F-C9AA-4B65-BBFD-59D79550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45" y="319133"/>
            <a:ext cx="8548811" cy="1113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3196A-7759-40F9-A955-51D88A530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92" y="416902"/>
            <a:ext cx="2227153" cy="59918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80E1D0-C7A1-43FF-ADAA-65858E2E1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917" y="3962388"/>
            <a:ext cx="6813867" cy="10736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246425-0089-4375-AAF0-ACD0C46759EA}"/>
              </a:ext>
            </a:extLst>
          </p:cNvPr>
          <p:cNvSpPr/>
          <p:nvPr/>
        </p:nvSpPr>
        <p:spPr>
          <a:xfrm>
            <a:off x="10120704" y="319133"/>
            <a:ext cx="961278" cy="111388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AC8AA7-EEFC-4955-B76D-41852E37C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180" y="2556139"/>
            <a:ext cx="8438703" cy="11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35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186E5F-C9AA-4B65-BBFD-59D79550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45" y="319133"/>
            <a:ext cx="8548811" cy="1113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3196A-7759-40F9-A955-51D88A530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92" y="416902"/>
            <a:ext cx="2227153" cy="59918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9459CA-61AA-423B-AE31-0F629EF8A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068" y="2067122"/>
            <a:ext cx="6439013" cy="31599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2C72A66-812F-431C-97FC-07710CEF9867}"/>
              </a:ext>
            </a:extLst>
          </p:cNvPr>
          <p:cNvSpPr/>
          <p:nvPr/>
        </p:nvSpPr>
        <p:spPr>
          <a:xfrm>
            <a:off x="3218445" y="371812"/>
            <a:ext cx="848588" cy="9896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E3700-32B8-490B-83BA-264F71F0583B}"/>
              </a:ext>
            </a:extLst>
          </p:cNvPr>
          <p:cNvSpPr/>
          <p:nvPr/>
        </p:nvSpPr>
        <p:spPr>
          <a:xfrm>
            <a:off x="4067033" y="59206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9BF64CF-7166-45D1-BF6D-4508DC043361}"/>
              </a:ext>
            </a:extLst>
          </p:cNvPr>
          <p:cNvSpPr/>
          <p:nvPr/>
        </p:nvSpPr>
        <p:spPr>
          <a:xfrm>
            <a:off x="142704" y="1759074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33D1CA-7509-4288-B19E-B9C0B762E588}"/>
              </a:ext>
            </a:extLst>
          </p:cNvPr>
          <p:cNvSpPr/>
          <p:nvPr/>
        </p:nvSpPr>
        <p:spPr>
          <a:xfrm>
            <a:off x="6498608" y="2354287"/>
            <a:ext cx="5066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ADACA-D557-47AB-94A4-2E292029FFDE}"/>
              </a:ext>
            </a:extLst>
          </p:cNvPr>
          <p:cNvSpPr/>
          <p:nvPr/>
        </p:nvSpPr>
        <p:spPr>
          <a:xfrm>
            <a:off x="9790588" y="1245131"/>
            <a:ext cx="164109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Not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CB7A1E-F843-4E4B-BF4E-C29387729B3C}"/>
              </a:ext>
            </a:extLst>
          </p:cNvPr>
          <p:cNvSpPr/>
          <p:nvPr/>
        </p:nvSpPr>
        <p:spPr>
          <a:xfrm>
            <a:off x="5291842" y="381225"/>
            <a:ext cx="848588" cy="98969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7F27A7-814C-4963-8628-A597CF6E6945}"/>
              </a:ext>
            </a:extLst>
          </p:cNvPr>
          <p:cNvSpPr/>
          <p:nvPr/>
        </p:nvSpPr>
        <p:spPr>
          <a:xfrm>
            <a:off x="5462790" y="592066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D5212-125C-4BCD-BF5F-8558835FF9E7}"/>
              </a:ext>
            </a:extLst>
          </p:cNvPr>
          <p:cNvSpPr/>
          <p:nvPr/>
        </p:nvSpPr>
        <p:spPr>
          <a:xfrm>
            <a:off x="3450068" y="1913098"/>
            <a:ext cx="6439013" cy="1187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9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186E5F-C9AA-4B65-BBFD-59D79550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45" y="319133"/>
            <a:ext cx="8548811" cy="1113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3196A-7759-40F9-A955-51D88A530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92" y="416902"/>
            <a:ext cx="2227153" cy="59918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9459CA-61AA-423B-AE31-0F629EF8A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068" y="2067122"/>
            <a:ext cx="6439013" cy="31599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2C72A66-812F-431C-97FC-07710CEF9867}"/>
              </a:ext>
            </a:extLst>
          </p:cNvPr>
          <p:cNvSpPr/>
          <p:nvPr/>
        </p:nvSpPr>
        <p:spPr>
          <a:xfrm>
            <a:off x="6581006" y="2462673"/>
            <a:ext cx="438627" cy="53794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E3700-32B8-490B-83BA-264F71F0583B}"/>
              </a:ext>
            </a:extLst>
          </p:cNvPr>
          <p:cNvSpPr/>
          <p:nvPr/>
        </p:nvSpPr>
        <p:spPr>
          <a:xfrm>
            <a:off x="4067033" y="59206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9BF64CF-7166-45D1-BF6D-4508DC043361}"/>
              </a:ext>
            </a:extLst>
          </p:cNvPr>
          <p:cNvSpPr/>
          <p:nvPr/>
        </p:nvSpPr>
        <p:spPr>
          <a:xfrm>
            <a:off x="142704" y="3100761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33D1CA-7509-4288-B19E-B9C0B762E588}"/>
              </a:ext>
            </a:extLst>
          </p:cNvPr>
          <p:cNvSpPr/>
          <p:nvPr/>
        </p:nvSpPr>
        <p:spPr>
          <a:xfrm>
            <a:off x="6498608" y="2354287"/>
            <a:ext cx="5066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ADACA-D557-47AB-94A4-2E292029FFDE}"/>
              </a:ext>
            </a:extLst>
          </p:cNvPr>
          <p:cNvSpPr/>
          <p:nvPr/>
        </p:nvSpPr>
        <p:spPr>
          <a:xfrm>
            <a:off x="9790588" y="1245131"/>
            <a:ext cx="164109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Not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7F27A7-814C-4963-8628-A597CF6E6945}"/>
              </a:ext>
            </a:extLst>
          </p:cNvPr>
          <p:cNvSpPr/>
          <p:nvPr/>
        </p:nvSpPr>
        <p:spPr>
          <a:xfrm>
            <a:off x="5462790" y="592066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D5212-125C-4BCD-BF5F-8558835FF9E7}"/>
              </a:ext>
            </a:extLst>
          </p:cNvPr>
          <p:cNvSpPr/>
          <p:nvPr/>
        </p:nvSpPr>
        <p:spPr>
          <a:xfrm>
            <a:off x="3435735" y="3040894"/>
            <a:ext cx="6439013" cy="1187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54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186E5F-C9AA-4B65-BBFD-59D79550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45" y="319133"/>
            <a:ext cx="8548811" cy="1113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3196A-7759-40F9-A955-51D88A530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92" y="416902"/>
            <a:ext cx="2227153" cy="59918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9459CA-61AA-423B-AE31-0F629EF8A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068" y="2067122"/>
            <a:ext cx="6439013" cy="31599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2C72A66-812F-431C-97FC-07710CEF9867}"/>
              </a:ext>
            </a:extLst>
          </p:cNvPr>
          <p:cNvSpPr/>
          <p:nvPr/>
        </p:nvSpPr>
        <p:spPr>
          <a:xfrm>
            <a:off x="6581006" y="2462673"/>
            <a:ext cx="438627" cy="53794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E3700-32B8-490B-83BA-264F71F0583B}"/>
              </a:ext>
            </a:extLst>
          </p:cNvPr>
          <p:cNvSpPr/>
          <p:nvPr/>
        </p:nvSpPr>
        <p:spPr>
          <a:xfrm>
            <a:off x="4067033" y="59206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9BF64CF-7166-45D1-BF6D-4508DC043361}"/>
              </a:ext>
            </a:extLst>
          </p:cNvPr>
          <p:cNvSpPr/>
          <p:nvPr/>
        </p:nvSpPr>
        <p:spPr>
          <a:xfrm>
            <a:off x="142704" y="3100761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33D1CA-7509-4288-B19E-B9C0B762E588}"/>
              </a:ext>
            </a:extLst>
          </p:cNvPr>
          <p:cNvSpPr/>
          <p:nvPr/>
        </p:nvSpPr>
        <p:spPr>
          <a:xfrm>
            <a:off x="6498608" y="2354287"/>
            <a:ext cx="5066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ADACA-D557-47AB-94A4-2E292029FFDE}"/>
              </a:ext>
            </a:extLst>
          </p:cNvPr>
          <p:cNvSpPr/>
          <p:nvPr/>
        </p:nvSpPr>
        <p:spPr>
          <a:xfrm>
            <a:off x="9790588" y="1245131"/>
            <a:ext cx="164109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Not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7F27A7-814C-4963-8628-A597CF6E6945}"/>
              </a:ext>
            </a:extLst>
          </p:cNvPr>
          <p:cNvSpPr/>
          <p:nvPr/>
        </p:nvSpPr>
        <p:spPr>
          <a:xfrm>
            <a:off x="5462790" y="592066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D5212-125C-4BCD-BF5F-8558835FF9E7}"/>
              </a:ext>
            </a:extLst>
          </p:cNvPr>
          <p:cNvSpPr/>
          <p:nvPr/>
        </p:nvSpPr>
        <p:spPr>
          <a:xfrm>
            <a:off x="3435735" y="3040894"/>
            <a:ext cx="6439013" cy="1187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186E5F-C9AA-4B65-BBFD-59D79550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45" y="319133"/>
            <a:ext cx="8548811" cy="1113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3196A-7759-40F9-A955-51D88A530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92" y="416902"/>
            <a:ext cx="2227153" cy="59918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9459CA-61AA-423B-AE31-0F629EF8A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068" y="2067122"/>
            <a:ext cx="6439013" cy="31599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2C72A66-812F-431C-97FC-07710CEF9867}"/>
              </a:ext>
            </a:extLst>
          </p:cNvPr>
          <p:cNvSpPr/>
          <p:nvPr/>
        </p:nvSpPr>
        <p:spPr>
          <a:xfrm>
            <a:off x="6581006" y="2462673"/>
            <a:ext cx="438627" cy="53794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E3700-32B8-490B-83BA-264F71F0583B}"/>
              </a:ext>
            </a:extLst>
          </p:cNvPr>
          <p:cNvSpPr/>
          <p:nvPr/>
        </p:nvSpPr>
        <p:spPr>
          <a:xfrm>
            <a:off x="4067033" y="59206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9BF64CF-7166-45D1-BF6D-4508DC043361}"/>
              </a:ext>
            </a:extLst>
          </p:cNvPr>
          <p:cNvSpPr/>
          <p:nvPr/>
        </p:nvSpPr>
        <p:spPr>
          <a:xfrm>
            <a:off x="142704" y="4383651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33D1CA-7509-4288-B19E-B9C0B762E588}"/>
              </a:ext>
            </a:extLst>
          </p:cNvPr>
          <p:cNvSpPr/>
          <p:nvPr/>
        </p:nvSpPr>
        <p:spPr>
          <a:xfrm>
            <a:off x="6498608" y="2354287"/>
            <a:ext cx="5066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ADACA-D557-47AB-94A4-2E292029FFDE}"/>
              </a:ext>
            </a:extLst>
          </p:cNvPr>
          <p:cNvSpPr/>
          <p:nvPr/>
        </p:nvSpPr>
        <p:spPr>
          <a:xfrm>
            <a:off x="9790588" y="1245131"/>
            <a:ext cx="164109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Not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7F27A7-814C-4963-8628-A597CF6E6945}"/>
              </a:ext>
            </a:extLst>
          </p:cNvPr>
          <p:cNvSpPr/>
          <p:nvPr/>
        </p:nvSpPr>
        <p:spPr>
          <a:xfrm>
            <a:off x="5462790" y="592066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D5212-125C-4BCD-BF5F-8558835FF9E7}"/>
              </a:ext>
            </a:extLst>
          </p:cNvPr>
          <p:cNvSpPr/>
          <p:nvPr/>
        </p:nvSpPr>
        <p:spPr>
          <a:xfrm>
            <a:off x="3450067" y="4147816"/>
            <a:ext cx="6439013" cy="1187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2AD934-B022-4E64-B161-F5217D4C842F}"/>
              </a:ext>
            </a:extLst>
          </p:cNvPr>
          <p:cNvSpPr/>
          <p:nvPr/>
        </p:nvSpPr>
        <p:spPr>
          <a:xfrm>
            <a:off x="10049812" y="408415"/>
            <a:ext cx="1096056" cy="13599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2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186E5F-C9AA-4B65-BBFD-59D79550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45" y="319133"/>
            <a:ext cx="8548811" cy="1113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3196A-7759-40F9-A955-51D88A530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92" y="416902"/>
            <a:ext cx="2227153" cy="59918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9459CA-61AA-423B-AE31-0F629EF8A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068" y="2067122"/>
            <a:ext cx="6439013" cy="31599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2C72A66-812F-431C-97FC-07710CEF9867}"/>
              </a:ext>
            </a:extLst>
          </p:cNvPr>
          <p:cNvSpPr/>
          <p:nvPr/>
        </p:nvSpPr>
        <p:spPr>
          <a:xfrm>
            <a:off x="6581006" y="2462673"/>
            <a:ext cx="438627" cy="53794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E3700-32B8-490B-83BA-264F71F0583B}"/>
              </a:ext>
            </a:extLst>
          </p:cNvPr>
          <p:cNvSpPr/>
          <p:nvPr/>
        </p:nvSpPr>
        <p:spPr>
          <a:xfrm>
            <a:off x="4067033" y="59206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9BF64CF-7166-45D1-BF6D-4508DC043361}"/>
              </a:ext>
            </a:extLst>
          </p:cNvPr>
          <p:cNvSpPr/>
          <p:nvPr/>
        </p:nvSpPr>
        <p:spPr>
          <a:xfrm>
            <a:off x="142704" y="4383651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33D1CA-7509-4288-B19E-B9C0B762E588}"/>
              </a:ext>
            </a:extLst>
          </p:cNvPr>
          <p:cNvSpPr/>
          <p:nvPr/>
        </p:nvSpPr>
        <p:spPr>
          <a:xfrm>
            <a:off x="6498608" y="2354287"/>
            <a:ext cx="5066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7F27A7-814C-4963-8628-A597CF6E6945}"/>
              </a:ext>
            </a:extLst>
          </p:cNvPr>
          <p:cNvSpPr/>
          <p:nvPr/>
        </p:nvSpPr>
        <p:spPr>
          <a:xfrm>
            <a:off x="5462790" y="592066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D5212-125C-4BCD-BF5F-8558835FF9E7}"/>
              </a:ext>
            </a:extLst>
          </p:cNvPr>
          <p:cNvSpPr/>
          <p:nvPr/>
        </p:nvSpPr>
        <p:spPr>
          <a:xfrm>
            <a:off x="3450067" y="4147816"/>
            <a:ext cx="6439013" cy="1187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2AD934-B022-4E64-B161-F5217D4C842F}"/>
              </a:ext>
            </a:extLst>
          </p:cNvPr>
          <p:cNvSpPr/>
          <p:nvPr/>
        </p:nvSpPr>
        <p:spPr>
          <a:xfrm>
            <a:off x="10049812" y="427281"/>
            <a:ext cx="1096056" cy="13599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041992-73FF-4A9C-B9B2-E4A9E68031B1}"/>
              </a:ext>
            </a:extLst>
          </p:cNvPr>
          <p:cNvSpPr/>
          <p:nvPr/>
        </p:nvSpPr>
        <p:spPr>
          <a:xfrm>
            <a:off x="3450068" y="5514258"/>
            <a:ext cx="792060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Because The Number in The Box Number 6 is not  0 yet, the flow have to continue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ADACA-D557-47AB-94A4-2E292029FFDE}"/>
              </a:ext>
            </a:extLst>
          </p:cNvPr>
          <p:cNvSpPr/>
          <p:nvPr/>
        </p:nvSpPr>
        <p:spPr>
          <a:xfrm>
            <a:off x="9790588" y="1245131"/>
            <a:ext cx="164109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Not 4</a:t>
            </a:r>
          </a:p>
        </p:txBody>
      </p:sp>
    </p:spTree>
    <p:extLst>
      <p:ext uri="{BB962C8B-B14F-4D97-AF65-F5344CB8AC3E}">
        <p14:creationId xmlns:p14="http://schemas.microsoft.com/office/powerpoint/2010/main" val="985860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186E5F-C9AA-4B65-BBFD-59D79550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45" y="319133"/>
            <a:ext cx="8548811" cy="1113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3196A-7759-40F9-A955-51D88A530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92" y="416902"/>
            <a:ext cx="2227153" cy="59918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9459CA-61AA-423B-AE31-0F629EF8A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068" y="2067122"/>
            <a:ext cx="6439013" cy="31599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2C72A66-812F-431C-97FC-07710CEF9867}"/>
              </a:ext>
            </a:extLst>
          </p:cNvPr>
          <p:cNvSpPr/>
          <p:nvPr/>
        </p:nvSpPr>
        <p:spPr>
          <a:xfrm>
            <a:off x="6581006" y="2462673"/>
            <a:ext cx="438627" cy="53794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E3700-32B8-490B-83BA-264F71F0583B}"/>
              </a:ext>
            </a:extLst>
          </p:cNvPr>
          <p:cNvSpPr/>
          <p:nvPr/>
        </p:nvSpPr>
        <p:spPr>
          <a:xfrm>
            <a:off x="4067033" y="59206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9BF64CF-7166-45D1-BF6D-4508DC043361}"/>
              </a:ext>
            </a:extLst>
          </p:cNvPr>
          <p:cNvSpPr/>
          <p:nvPr/>
        </p:nvSpPr>
        <p:spPr>
          <a:xfrm>
            <a:off x="142704" y="4383651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33D1CA-7509-4288-B19E-B9C0B762E588}"/>
              </a:ext>
            </a:extLst>
          </p:cNvPr>
          <p:cNvSpPr/>
          <p:nvPr/>
        </p:nvSpPr>
        <p:spPr>
          <a:xfrm>
            <a:off x="6498608" y="2354287"/>
            <a:ext cx="5066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7F27A7-814C-4963-8628-A597CF6E6945}"/>
              </a:ext>
            </a:extLst>
          </p:cNvPr>
          <p:cNvSpPr/>
          <p:nvPr/>
        </p:nvSpPr>
        <p:spPr>
          <a:xfrm>
            <a:off x="5462790" y="592066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D5212-125C-4BCD-BF5F-8558835FF9E7}"/>
              </a:ext>
            </a:extLst>
          </p:cNvPr>
          <p:cNvSpPr/>
          <p:nvPr/>
        </p:nvSpPr>
        <p:spPr>
          <a:xfrm>
            <a:off x="3450067" y="4147816"/>
            <a:ext cx="6439013" cy="1187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2AD934-B022-4E64-B161-F5217D4C842F}"/>
              </a:ext>
            </a:extLst>
          </p:cNvPr>
          <p:cNvSpPr/>
          <p:nvPr/>
        </p:nvSpPr>
        <p:spPr>
          <a:xfrm>
            <a:off x="10049812" y="427281"/>
            <a:ext cx="1096056" cy="17077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041992-73FF-4A9C-B9B2-E4A9E68031B1}"/>
              </a:ext>
            </a:extLst>
          </p:cNvPr>
          <p:cNvSpPr/>
          <p:nvPr/>
        </p:nvSpPr>
        <p:spPr>
          <a:xfrm>
            <a:off x="3450068" y="5514258"/>
            <a:ext cx="792060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Because The Number in The Box Number 6 is not  0 yet, the flow have to continue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ADACA-D557-47AB-94A4-2E292029FFDE}"/>
              </a:ext>
            </a:extLst>
          </p:cNvPr>
          <p:cNvSpPr/>
          <p:nvPr/>
        </p:nvSpPr>
        <p:spPr>
          <a:xfrm>
            <a:off x="9790588" y="1245131"/>
            <a:ext cx="164109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Not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049B02-3F32-4520-B45A-7A349C0BBA14}"/>
              </a:ext>
            </a:extLst>
          </p:cNvPr>
          <p:cNvSpPr/>
          <p:nvPr/>
        </p:nvSpPr>
        <p:spPr>
          <a:xfrm>
            <a:off x="9790588" y="1611793"/>
            <a:ext cx="164109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Not 6</a:t>
            </a:r>
          </a:p>
        </p:txBody>
      </p:sp>
    </p:spTree>
    <p:extLst>
      <p:ext uri="{BB962C8B-B14F-4D97-AF65-F5344CB8AC3E}">
        <p14:creationId xmlns:p14="http://schemas.microsoft.com/office/powerpoint/2010/main" val="1170652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186E5F-C9AA-4B65-BBFD-59D79550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45" y="319133"/>
            <a:ext cx="8548811" cy="1113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3196A-7759-40F9-A955-51D88A530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92" y="416902"/>
            <a:ext cx="2227153" cy="59918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9459CA-61AA-423B-AE31-0F629EF8A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068" y="2067122"/>
            <a:ext cx="6439013" cy="31599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D6E3700-32B8-490B-83BA-264F71F0583B}"/>
              </a:ext>
            </a:extLst>
          </p:cNvPr>
          <p:cNvSpPr/>
          <p:nvPr/>
        </p:nvSpPr>
        <p:spPr>
          <a:xfrm>
            <a:off x="4067033" y="59206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9BF64CF-7166-45D1-BF6D-4508DC043361}"/>
              </a:ext>
            </a:extLst>
          </p:cNvPr>
          <p:cNvSpPr/>
          <p:nvPr/>
        </p:nvSpPr>
        <p:spPr>
          <a:xfrm>
            <a:off x="142704" y="1719379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33D1CA-7509-4288-B19E-B9C0B762E588}"/>
              </a:ext>
            </a:extLst>
          </p:cNvPr>
          <p:cNvSpPr/>
          <p:nvPr/>
        </p:nvSpPr>
        <p:spPr>
          <a:xfrm>
            <a:off x="6498608" y="2354287"/>
            <a:ext cx="5066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7F27A7-814C-4963-8628-A597CF6E6945}"/>
              </a:ext>
            </a:extLst>
          </p:cNvPr>
          <p:cNvSpPr/>
          <p:nvPr/>
        </p:nvSpPr>
        <p:spPr>
          <a:xfrm>
            <a:off x="5462790" y="592066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D5212-125C-4BCD-BF5F-8558835FF9E7}"/>
              </a:ext>
            </a:extLst>
          </p:cNvPr>
          <p:cNvSpPr/>
          <p:nvPr/>
        </p:nvSpPr>
        <p:spPr>
          <a:xfrm>
            <a:off x="3450067" y="1873403"/>
            <a:ext cx="6439013" cy="1187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2AD934-B022-4E64-B161-F5217D4C842F}"/>
              </a:ext>
            </a:extLst>
          </p:cNvPr>
          <p:cNvSpPr/>
          <p:nvPr/>
        </p:nvSpPr>
        <p:spPr>
          <a:xfrm>
            <a:off x="3177968" y="391265"/>
            <a:ext cx="889065" cy="10417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ADACA-D557-47AB-94A4-2E292029FFDE}"/>
              </a:ext>
            </a:extLst>
          </p:cNvPr>
          <p:cNvSpPr/>
          <p:nvPr/>
        </p:nvSpPr>
        <p:spPr>
          <a:xfrm>
            <a:off x="9790588" y="1245131"/>
            <a:ext cx="164109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Not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049B02-3F32-4520-B45A-7A349C0BBA14}"/>
              </a:ext>
            </a:extLst>
          </p:cNvPr>
          <p:cNvSpPr/>
          <p:nvPr/>
        </p:nvSpPr>
        <p:spPr>
          <a:xfrm>
            <a:off x="9790588" y="1611793"/>
            <a:ext cx="164109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Not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4B10AD-B797-4A76-B96A-203496893895}"/>
              </a:ext>
            </a:extLst>
          </p:cNvPr>
          <p:cNvSpPr/>
          <p:nvPr/>
        </p:nvSpPr>
        <p:spPr>
          <a:xfrm>
            <a:off x="6675190" y="319133"/>
            <a:ext cx="889065" cy="104174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88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186E5F-C9AA-4B65-BBFD-59D79550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45" y="319133"/>
            <a:ext cx="8548811" cy="1113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3196A-7759-40F9-A955-51D88A530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92" y="416902"/>
            <a:ext cx="2227153" cy="59918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9459CA-61AA-423B-AE31-0F629EF8A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068" y="2067122"/>
            <a:ext cx="6439013" cy="31599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D6E3700-32B8-490B-83BA-264F71F0583B}"/>
              </a:ext>
            </a:extLst>
          </p:cNvPr>
          <p:cNvSpPr/>
          <p:nvPr/>
        </p:nvSpPr>
        <p:spPr>
          <a:xfrm>
            <a:off x="4067033" y="59206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9BF64CF-7166-45D1-BF6D-4508DC043361}"/>
              </a:ext>
            </a:extLst>
          </p:cNvPr>
          <p:cNvSpPr/>
          <p:nvPr/>
        </p:nvSpPr>
        <p:spPr>
          <a:xfrm>
            <a:off x="142704" y="1719379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33D1CA-7509-4288-B19E-B9C0B762E588}"/>
              </a:ext>
            </a:extLst>
          </p:cNvPr>
          <p:cNvSpPr/>
          <p:nvPr/>
        </p:nvSpPr>
        <p:spPr>
          <a:xfrm>
            <a:off x="6498608" y="2354287"/>
            <a:ext cx="5066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7F27A7-814C-4963-8628-A597CF6E6945}"/>
              </a:ext>
            </a:extLst>
          </p:cNvPr>
          <p:cNvSpPr/>
          <p:nvPr/>
        </p:nvSpPr>
        <p:spPr>
          <a:xfrm>
            <a:off x="5462790" y="592066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D5212-125C-4BCD-BF5F-8558835FF9E7}"/>
              </a:ext>
            </a:extLst>
          </p:cNvPr>
          <p:cNvSpPr/>
          <p:nvPr/>
        </p:nvSpPr>
        <p:spPr>
          <a:xfrm>
            <a:off x="3450067" y="1873403"/>
            <a:ext cx="6439013" cy="1187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2AD934-B022-4E64-B161-F5217D4C842F}"/>
              </a:ext>
            </a:extLst>
          </p:cNvPr>
          <p:cNvSpPr/>
          <p:nvPr/>
        </p:nvSpPr>
        <p:spPr>
          <a:xfrm>
            <a:off x="3177968" y="391265"/>
            <a:ext cx="889065" cy="10417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ADACA-D557-47AB-94A4-2E292029FFDE}"/>
              </a:ext>
            </a:extLst>
          </p:cNvPr>
          <p:cNvSpPr/>
          <p:nvPr/>
        </p:nvSpPr>
        <p:spPr>
          <a:xfrm>
            <a:off x="9790588" y="1245131"/>
            <a:ext cx="164109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Not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049B02-3F32-4520-B45A-7A349C0BBA14}"/>
              </a:ext>
            </a:extLst>
          </p:cNvPr>
          <p:cNvSpPr/>
          <p:nvPr/>
        </p:nvSpPr>
        <p:spPr>
          <a:xfrm>
            <a:off x="9790588" y="1611793"/>
            <a:ext cx="164109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Not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4B10AD-B797-4A76-B96A-203496893895}"/>
              </a:ext>
            </a:extLst>
          </p:cNvPr>
          <p:cNvSpPr/>
          <p:nvPr/>
        </p:nvSpPr>
        <p:spPr>
          <a:xfrm>
            <a:off x="6675190" y="319133"/>
            <a:ext cx="889065" cy="104174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0D8473-B37F-4083-9DD7-BCC768CF1A84}"/>
              </a:ext>
            </a:extLst>
          </p:cNvPr>
          <p:cNvSpPr/>
          <p:nvPr/>
        </p:nvSpPr>
        <p:spPr>
          <a:xfrm>
            <a:off x="6866376" y="59590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79686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186E5F-C9AA-4B65-BBFD-59D79550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45" y="319133"/>
            <a:ext cx="8548811" cy="1113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3196A-7759-40F9-A955-51D88A530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92" y="416902"/>
            <a:ext cx="2227153" cy="59918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9459CA-61AA-423B-AE31-0F629EF8A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068" y="2067122"/>
            <a:ext cx="6439013" cy="31599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D6E3700-32B8-490B-83BA-264F71F0583B}"/>
              </a:ext>
            </a:extLst>
          </p:cNvPr>
          <p:cNvSpPr/>
          <p:nvPr/>
        </p:nvSpPr>
        <p:spPr>
          <a:xfrm>
            <a:off x="4067033" y="59206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9BF64CF-7166-45D1-BF6D-4508DC043361}"/>
              </a:ext>
            </a:extLst>
          </p:cNvPr>
          <p:cNvSpPr/>
          <p:nvPr/>
        </p:nvSpPr>
        <p:spPr>
          <a:xfrm>
            <a:off x="142704" y="3104795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7F27A7-814C-4963-8628-A597CF6E6945}"/>
              </a:ext>
            </a:extLst>
          </p:cNvPr>
          <p:cNvSpPr/>
          <p:nvPr/>
        </p:nvSpPr>
        <p:spPr>
          <a:xfrm>
            <a:off x="5462790" y="592066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D5212-125C-4BCD-BF5F-8558835FF9E7}"/>
              </a:ext>
            </a:extLst>
          </p:cNvPr>
          <p:cNvSpPr/>
          <p:nvPr/>
        </p:nvSpPr>
        <p:spPr>
          <a:xfrm>
            <a:off x="3473676" y="3061519"/>
            <a:ext cx="6439013" cy="1187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2AD934-B022-4E64-B161-F5217D4C842F}"/>
              </a:ext>
            </a:extLst>
          </p:cNvPr>
          <p:cNvSpPr/>
          <p:nvPr/>
        </p:nvSpPr>
        <p:spPr>
          <a:xfrm>
            <a:off x="6544535" y="2390848"/>
            <a:ext cx="472569" cy="57320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ADACA-D557-47AB-94A4-2E292029FFDE}"/>
              </a:ext>
            </a:extLst>
          </p:cNvPr>
          <p:cNvSpPr/>
          <p:nvPr/>
        </p:nvSpPr>
        <p:spPr>
          <a:xfrm>
            <a:off x="9790588" y="1245131"/>
            <a:ext cx="164109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Not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049B02-3F32-4520-B45A-7A349C0BBA14}"/>
              </a:ext>
            </a:extLst>
          </p:cNvPr>
          <p:cNvSpPr/>
          <p:nvPr/>
        </p:nvSpPr>
        <p:spPr>
          <a:xfrm>
            <a:off x="9790588" y="1611793"/>
            <a:ext cx="164109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Not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0D8473-B37F-4083-9DD7-BCC768CF1A84}"/>
              </a:ext>
            </a:extLst>
          </p:cNvPr>
          <p:cNvSpPr/>
          <p:nvPr/>
        </p:nvSpPr>
        <p:spPr>
          <a:xfrm>
            <a:off x="6866376" y="59590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33D1CA-7509-4288-B19E-B9C0B762E588}"/>
              </a:ext>
            </a:extLst>
          </p:cNvPr>
          <p:cNvSpPr/>
          <p:nvPr/>
        </p:nvSpPr>
        <p:spPr>
          <a:xfrm>
            <a:off x="6498608" y="2354287"/>
            <a:ext cx="5066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10498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186E5F-C9AA-4B65-BBFD-59D79550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45" y="319133"/>
            <a:ext cx="8548811" cy="1113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3196A-7759-40F9-A955-51D88A530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92" y="416902"/>
            <a:ext cx="2227153" cy="59918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9459CA-61AA-423B-AE31-0F629EF8A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068" y="2067122"/>
            <a:ext cx="6439013" cy="31599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D6E3700-32B8-490B-83BA-264F71F0583B}"/>
              </a:ext>
            </a:extLst>
          </p:cNvPr>
          <p:cNvSpPr/>
          <p:nvPr/>
        </p:nvSpPr>
        <p:spPr>
          <a:xfrm>
            <a:off x="4067033" y="59206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9BF64CF-7166-45D1-BF6D-4508DC043361}"/>
              </a:ext>
            </a:extLst>
          </p:cNvPr>
          <p:cNvSpPr/>
          <p:nvPr/>
        </p:nvSpPr>
        <p:spPr>
          <a:xfrm>
            <a:off x="142704" y="3104795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7F27A7-814C-4963-8628-A597CF6E6945}"/>
              </a:ext>
            </a:extLst>
          </p:cNvPr>
          <p:cNvSpPr/>
          <p:nvPr/>
        </p:nvSpPr>
        <p:spPr>
          <a:xfrm>
            <a:off x="5462790" y="592066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D5212-125C-4BCD-BF5F-8558835FF9E7}"/>
              </a:ext>
            </a:extLst>
          </p:cNvPr>
          <p:cNvSpPr/>
          <p:nvPr/>
        </p:nvSpPr>
        <p:spPr>
          <a:xfrm>
            <a:off x="3473676" y="3061519"/>
            <a:ext cx="6439013" cy="1187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2AD934-B022-4E64-B161-F5217D4C842F}"/>
              </a:ext>
            </a:extLst>
          </p:cNvPr>
          <p:cNvSpPr/>
          <p:nvPr/>
        </p:nvSpPr>
        <p:spPr>
          <a:xfrm>
            <a:off x="6544535" y="2390848"/>
            <a:ext cx="472569" cy="57320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ADACA-D557-47AB-94A4-2E292029FFDE}"/>
              </a:ext>
            </a:extLst>
          </p:cNvPr>
          <p:cNvSpPr/>
          <p:nvPr/>
        </p:nvSpPr>
        <p:spPr>
          <a:xfrm>
            <a:off x="9790588" y="1245131"/>
            <a:ext cx="164109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Not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049B02-3F32-4520-B45A-7A349C0BBA14}"/>
              </a:ext>
            </a:extLst>
          </p:cNvPr>
          <p:cNvSpPr/>
          <p:nvPr/>
        </p:nvSpPr>
        <p:spPr>
          <a:xfrm>
            <a:off x="9790588" y="1611793"/>
            <a:ext cx="164109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Not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0D8473-B37F-4083-9DD7-BCC768CF1A84}"/>
              </a:ext>
            </a:extLst>
          </p:cNvPr>
          <p:cNvSpPr/>
          <p:nvPr/>
        </p:nvSpPr>
        <p:spPr>
          <a:xfrm>
            <a:off x="6866376" y="59590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33D1CA-7509-4288-B19E-B9C0B762E588}"/>
              </a:ext>
            </a:extLst>
          </p:cNvPr>
          <p:cNvSpPr/>
          <p:nvPr/>
        </p:nvSpPr>
        <p:spPr>
          <a:xfrm>
            <a:off x="6498608" y="2354287"/>
            <a:ext cx="5066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606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186E5F-C9AA-4B65-BBFD-59D79550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45" y="319133"/>
            <a:ext cx="8548811" cy="1113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3196A-7759-40F9-A955-51D88A530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92" y="416902"/>
            <a:ext cx="2227153" cy="59918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9459CA-61AA-423B-AE31-0F629EF8A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068" y="2067122"/>
            <a:ext cx="6439013" cy="31599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78357A-96EA-416D-80B9-323A5C48762D}"/>
              </a:ext>
            </a:extLst>
          </p:cNvPr>
          <p:cNvSpPr/>
          <p:nvPr/>
        </p:nvSpPr>
        <p:spPr>
          <a:xfrm>
            <a:off x="3450067" y="1950261"/>
            <a:ext cx="6439013" cy="1187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C72A66-812F-431C-97FC-07710CEF9867}"/>
              </a:ext>
            </a:extLst>
          </p:cNvPr>
          <p:cNvSpPr/>
          <p:nvPr/>
        </p:nvSpPr>
        <p:spPr>
          <a:xfrm>
            <a:off x="3218445" y="337871"/>
            <a:ext cx="834940" cy="10951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2D0E7-4A30-446E-9DE8-23F733ACBEBF}"/>
              </a:ext>
            </a:extLst>
          </p:cNvPr>
          <p:cNvSpPr/>
          <p:nvPr/>
        </p:nvSpPr>
        <p:spPr>
          <a:xfrm>
            <a:off x="3930403" y="337871"/>
            <a:ext cx="834940" cy="109514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F217128-B848-4F3F-848F-5ABE088BA837}"/>
              </a:ext>
            </a:extLst>
          </p:cNvPr>
          <p:cNvSpPr/>
          <p:nvPr/>
        </p:nvSpPr>
        <p:spPr>
          <a:xfrm>
            <a:off x="129056" y="1768941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01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186E5F-C9AA-4B65-BBFD-59D79550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45" y="319133"/>
            <a:ext cx="8548811" cy="1113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3196A-7759-40F9-A955-51D88A530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92" y="416902"/>
            <a:ext cx="2227153" cy="59918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9459CA-61AA-423B-AE31-0F629EF8A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068" y="2067122"/>
            <a:ext cx="6439013" cy="31599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D6E3700-32B8-490B-83BA-264F71F0583B}"/>
              </a:ext>
            </a:extLst>
          </p:cNvPr>
          <p:cNvSpPr/>
          <p:nvPr/>
        </p:nvSpPr>
        <p:spPr>
          <a:xfrm>
            <a:off x="4067033" y="59206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9BF64CF-7166-45D1-BF6D-4508DC043361}"/>
              </a:ext>
            </a:extLst>
          </p:cNvPr>
          <p:cNvSpPr/>
          <p:nvPr/>
        </p:nvSpPr>
        <p:spPr>
          <a:xfrm>
            <a:off x="142704" y="4428628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7F27A7-814C-4963-8628-A597CF6E6945}"/>
              </a:ext>
            </a:extLst>
          </p:cNvPr>
          <p:cNvSpPr/>
          <p:nvPr/>
        </p:nvSpPr>
        <p:spPr>
          <a:xfrm>
            <a:off x="5462790" y="592066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D5212-125C-4BCD-BF5F-8558835FF9E7}"/>
              </a:ext>
            </a:extLst>
          </p:cNvPr>
          <p:cNvSpPr/>
          <p:nvPr/>
        </p:nvSpPr>
        <p:spPr>
          <a:xfrm>
            <a:off x="3450067" y="4142844"/>
            <a:ext cx="6439013" cy="1187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2AD934-B022-4E64-B161-F5217D4C842F}"/>
              </a:ext>
            </a:extLst>
          </p:cNvPr>
          <p:cNvSpPr/>
          <p:nvPr/>
        </p:nvSpPr>
        <p:spPr>
          <a:xfrm>
            <a:off x="6544535" y="2390848"/>
            <a:ext cx="472569" cy="57320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0D8473-B37F-4083-9DD7-BCC768CF1A84}"/>
              </a:ext>
            </a:extLst>
          </p:cNvPr>
          <p:cNvSpPr/>
          <p:nvPr/>
        </p:nvSpPr>
        <p:spPr>
          <a:xfrm>
            <a:off x="6866376" y="59590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33D1CA-7509-4288-B19E-B9C0B762E588}"/>
              </a:ext>
            </a:extLst>
          </p:cNvPr>
          <p:cNvSpPr/>
          <p:nvPr/>
        </p:nvSpPr>
        <p:spPr>
          <a:xfrm>
            <a:off x="6498608" y="2354287"/>
            <a:ext cx="5066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9274D1-A018-4DE6-AA46-159B95E4A9D6}"/>
              </a:ext>
            </a:extLst>
          </p:cNvPr>
          <p:cNvSpPr/>
          <p:nvPr/>
        </p:nvSpPr>
        <p:spPr>
          <a:xfrm>
            <a:off x="10097402" y="361996"/>
            <a:ext cx="1027461" cy="17730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049B02-3F32-4520-B45A-7A349C0BBA14}"/>
              </a:ext>
            </a:extLst>
          </p:cNvPr>
          <p:cNvSpPr/>
          <p:nvPr/>
        </p:nvSpPr>
        <p:spPr>
          <a:xfrm>
            <a:off x="9790588" y="1611793"/>
            <a:ext cx="164109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Not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ADACA-D557-47AB-94A4-2E292029FFDE}"/>
              </a:ext>
            </a:extLst>
          </p:cNvPr>
          <p:cNvSpPr/>
          <p:nvPr/>
        </p:nvSpPr>
        <p:spPr>
          <a:xfrm>
            <a:off x="9790588" y="1245131"/>
            <a:ext cx="164109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Not 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6AC27-AC62-4B4B-A9C2-52C41443ACC7}"/>
              </a:ext>
            </a:extLst>
          </p:cNvPr>
          <p:cNvSpPr/>
          <p:nvPr/>
        </p:nvSpPr>
        <p:spPr>
          <a:xfrm>
            <a:off x="3450067" y="5330507"/>
            <a:ext cx="792060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 condition is already fulfilled in this stage. So to quit the loop, statement number 3 have to be true</a:t>
            </a:r>
          </a:p>
        </p:txBody>
      </p:sp>
    </p:spTree>
    <p:extLst>
      <p:ext uri="{BB962C8B-B14F-4D97-AF65-F5344CB8AC3E}">
        <p14:creationId xmlns:p14="http://schemas.microsoft.com/office/powerpoint/2010/main" val="3325200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186E5F-C9AA-4B65-BBFD-59D79550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45" y="319133"/>
            <a:ext cx="8548811" cy="1113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3196A-7759-40F9-A955-51D88A530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92" y="416902"/>
            <a:ext cx="2227153" cy="59918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9459CA-61AA-423B-AE31-0F629EF8A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068" y="2067122"/>
            <a:ext cx="6439013" cy="31599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D6E3700-32B8-490B-83BA-264F71F0583B}"/>
              </a:ext>
            </a:extLst>
          </p:cNvPr>
          <p:cNvSpPr/>
          <p:nvPr/>
        </p:nvSpPr>
        <p:spPr>
          <a:xfrm>
            <a:off x="4067033" y="59206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9BF64CF-7166-45D1-BF6D-4508DC043361}"/>
              </a:ext>
            </a:extLst>
          </p:cNvPr>
          <p:cNvSpPr/>
          <p:nvPr/>
        </p:nvSpPr>
        <p:spPr>
          <a:xfrm>
            <a:off x="142704" y="4428628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7F27A7-814C-4963-8628-A597CF6E6945}"/>
              </a:ext>
            </a:extLst>
          </p:cNvPr>
          <p:cNvSpPr/>
          <p:nvPr/>
        </p:nvSpPr>
        <p:spPr>
          <a:xfrm>
            <a:off x="5462790" y="592066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D5212-125C-4BCD-BF5F-8558835FF9E7}"/>
              </a:ext>
            </a:extLst>
          </p:cNvPr>
          <p:cNvSpPr/>
          <p:nvPr/>
        </p:nvSpPr>
        <p:spPr>
          <a:xfrm>
            <a:off x="3450067" y="4142844"/>
            <a:ext cx="6439013" cy="1187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2AD934-B022-4E64-B161-F5217D4C842F}"/>
              </a:ext>
            </a:extLst>
          </p:cNvPr>
          <p:cNvSpPr/>
          <p:nvPr/>
        </p:nvSpPr>
        <p:spPr>
          <a:xfrm>
            <a:off x="6544535" y="2390848"/>
            <a:ext cx="472569" cy="57320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0D8473-B37F-4083-9DD7-BCC768CF1A84}"/>
              </a:ext>
            </a:extLst>
          </p:cNvPr>
          <p:cNvSpPr/>
          <p:nvPr/>
        </p:nvSpPr>
        <p:spPr>
          <a:xfrm>
            <a:off x="6866376" y="59590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33D1CA-7509-4288-B19E-B9C0B762E588}"/>
              </a:ext>
            </a:extLst>
          </p:cNvPr>
          <p:cNvSpPr/>
          <p:nvPr/>
        </p:nvSpPr>
        <p:spPr>
          <a:xfrm>
            <a:off x="6498608" y="2354287"/>
            <a:ext cx="5066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9274D1-A018-4DE6-AA46-159B95E4A9D6}"/>
              </a:ext>
            </a:extLst>
          </p:cNvPr>
          <p:cNvSpPr/>
          <p:nvPr/>
        </p:nvSpPr>
        <p:spPr>
          <a:xfrm>
            <a:off x="10097402" y="361996"/>
            <a:ext cx="1027461" cy="17730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049B02-3F32-4520-B45A-7A349C0BBA14}"/>
              </a:ext>
            </a:extLst>
          </p:cNvPr>
          <p:cNvSpPr/>
          <p:nvPr/>
        </p:nvSpPr>
        <p:spPr>
          <a:xfrm>
            <a:off x="9790588" y="1611793"/>
            <a:ext cx="164109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Not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ADACA-D557-47AB-94A4-2E292029FFDE}"/>
              </a:ext>
            </a:extLst>
          </p:cNvPr>
          <p:cNvSpPr/>
          <p:nvPr/>
        </p:nvSpPr>
        <p:spPr>
          <a:xfrm>
            <a:off x="9790588" y="1245131"/>
            <a:ext cx="164109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Not 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6AC27-AC62-4B4B-A9C2-52C41443ACC7}"/>
              </a:ext>
            </a:extLst>
          </p:cNvPr>
          <p:cNvSpPr/>
          <p:nvPr/>
        </p:nvSpPr>
        <p:spPr>
          <a:xfrm>
            <a:off x="3450067" y="5330507"/>
            <a:ext cx="792060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 condition is already fulfilled in this stage. So to quit the loop, statement number 3 have to be true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828897-C96A-4652-A9C7-1A507206B8FE}"/>
              </a:ext>
            </a:extLst>
          </p:cNvPr>
          <p:cNvSpPr/>
          <p:nvPr/>
        </p:nvSpPr>
        <p:spPr>
          <a:xfrm>
            <a:off x="10357786" y="61439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6812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186E5F-C9AA-4B65-BBFD-59D79550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45" y="319133"/>
            <a:ext cx="8548811" cy="1113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3196A-7759-40F9-A955-51D88A530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92" y="416902"/>
            <a:ext cx="2227153" cy="59918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9459CA-61AA-423B-AE31-0F629EF8A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068" y="2067122"/>
            <a:ext cx="6439013" cy="31599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D6E3700-32B8-490B-83BA-264F71F0583B}"/>
              </a:ext>
            </a:extLst>
          </p:cNvPr>
          <p:cNvSpPr/>
          <p:nvPr/>
        </p:nvSpPr>
        <p:spPr>
          <a:xfrm>
            <a:off x="4067033" y="59206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9BF64CF-7166-45D1-BF6D-4508DC043361}"/>
              </a:ext>
            </a:extLst>
          </p:cNvPr>
          <p:cNvSpPr/>
          <p:nvPr/>
        </p:nvSpPr>
        <p:spPr>
          <a:xfrm>
            <a:off x="661319" y="5961313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7F27A7-814C-4963-8628-A597CF6E6945}"/>
              </a:ext>
            </a:extLst>
          </p:cNvPr>
          <p:cNvSpPr/>
          <p:nvPr/>
        </p:nvSpPr>
        <p:spPr>
          <a:xfrm>
            <a:off x="5462790" y="592066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0D8473-B37F-4083-9DD7-BCC768CF1A84}"/>
              </a:ext>
            </a:extLst>
          </p:cNvPr>
          <p:cNvSpPr/>
          <p:nvPr/>
        </p:nvSpPr>
        <p:spPr>
          <a:xfrm>
            <a:off x="6866376" y="59590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33D1CA-7509-4288-B19E-B9C0B762E588}"/>
              </a:ext>
            </a:extLst>
          </p:cNvPr>
          <p:cNvSpPr/>
          <p:nvPr/>
        </p:nvSpPr>
        <p:spPr>
          <a:xfrm>
            <a:off x="6498608" y="2354287"/>
            <a:ext cx="5066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9274D1-A018-4DE6-AA46-159B95E4A9D6}"/>
              </a:ext>
            </a:extLst>
          </p:cNvPr>
          <p:cNvSpPr/>
          <p:nvPr/>
        </p:nvSpPr>
        <p:spPr>
          <a:xfrm>
            <a:off x="10097402" y="361996"/>
            <a:ext cx="1027461" cy="177301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049B02-3F32-4520-B45A-7A349C0BBA14}"/>
              </a:ext>
            </a:extLst>
          </p:cNvPr>
          <p:cNvSpPr/>
          <p:nvPr/>
        </p:nvSpPr>
        <p:spPr>
          <a:xfrm>
            <a:off x="9790588" y="1611793"/>
            <a:ext cx="164109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Not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ADACA-D557-47AB-94A4-2E292029FFDE}"/>
              </a:ext>
            </a:extLst>
          </p:cNvPr>
          <p:cNvSpPr/>
          <p:nvPr/>
        </p:nvSpPr>
        <p:spPr>
          <a:xfrm>
            <a:off x="9790588" y="1245131"/>
            <a:ext cx="164109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Not 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828897-C96A-4652-A9C7-1A507206B8FE}"/>
              </a:ext>
            </a:extLst>
          </p:cNvPr>
          <p:cNvSpPr/>
          <p:nvPr/>
        </p:nvSpPr>
        <p:spPr>
          <a:xfrm>
            <a:off x="10357786" y="61439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76B90D6-1964-4309-AE2C-9753CF77D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8290" y="5525864"/>
            <a:ext cx="6813867" cy="107363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CAD5212-125C-4BCD-BF5F-8558835FF9E7}"/>
              </a:ext>
            </a:extLst>
          </p:cNvPr>
          <p:cNvSpPr/>
          <p:nvPr/>
        </p:nvSpPr>
        <p:spPr>
          <a:xfrm>
            <a:off x="3858290" y="5468850"/>
            <a:ext cx="6813867" cy="1187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8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186E5F-C9AA-4B65-BBFD-59D79550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45" y="319133"/>
            <a:ext cx="8548811" cy="1113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3196A-7759-40F9-A955-51D88A530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92" y="416902"/>
            <a:ext cx="2227153" cy="59918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9459CA-61AA-423B-AE31-0F629EF8A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068" y="2067122"/>
            <a:ext cx="6439013" cy="31599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78357A-96EA-416D-80B9-323A5C48762D}"/>
              </a:ext>
            </a:extLst>
          </p:cNvPr>
          <p:cNvSpPr/>
          <p:nvPr/>
        </p:nvSpPr>
        <p:spPr>
          <a:xfrm>
            <a:off x="3450067" y="1950261"/>
            <a:ext cx="6439013" cy="1187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C72A66-812F-431C-97FC-07710CEF9867}"/>
              </a:ext>
            </a:extLst>
          </p:cNvPr>
          <p:cNvSpPr/>
          <p:nvPr/>
        </p:nvSpPr>
        <p:spPr>
          <a:xfrm>
            <a:off x="3218445" y="337871"/>
            <a:ext cx="834940" cy="10951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2D0E7-4A30-446E-9DE8-23F733ACBEBF}"/>
              </a:ext>
            </a:extLst>
          </p:cNvPr>
          <p:cNvSpPr/>
          <p:nvPr/>
        </p:nvSpPr>
        <p:spPr>
          <a:xfrm>
            <a:off x="3930403" y="337871"/>
            <a:ext cx="834940" cy="109514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E3700-32B8-490B-83BA-264F71F0583B}"/>
              </a:ext>
            </a:extLst>
          </p:cNvPr>
          <p:cNvSpPr/>
          <p:nvPr/>
        </p:nvSpPr>
        <p:spPr>
          <a:xfrm>
            <a:off x="4067033" y="59206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9BF64CF-7166-45D1-BF6D-4508DC043361}"/>
              </a:ext>
            </a:extLst>
          </p:cNvPr>
          <p:cNvSpPr/>
          <p:nvPr/>
        </p:nvSpPr>
        <p:spPr>
          <a:xfrm>
            <a:off x="129056" y="1768941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5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186E5F-C9AA-4B65-BBFD-59D79550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45" y="319133"/>
            <a:ext cx="8548811" cy="1113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3196A-7759-40F9-A955-51D88A530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92" y="416902"/>
            <a:ext cx="2227153" cy="59918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9459CA-61AA-423B-AE31-0F629EF8A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068" y="2067122"/>
            <a:ext cx="6439013" cy="31599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78357A-96EA-416D-80B9-323A5C48762D}"/>
              </a:ext>
            </a:extLst>
          </p:cNvPr>
          <p:cNvSpPr/>
          <p:nvPr/>
        </p:nvSpPr>
        <p:spPr>
          <a:xfrm>
            <a:off x="3450067" y="3053275"/>
            <a:ext cx="6439013" cy="1187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C72A66-812F-431C-97FC-07710CEF9867}"/>
              </a:ext>
            </a:extLst>
          </p:cNvPr>
          <p:cNvSpPr/>
          <p:nvPr/>
        </p:nvSpPr>
        <p:spPr>
          <a:xfrm>
            <a:off x="6548499" y="2419167"/>
            <a:ext cx="439155" cy="5014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E3700-32B8-490B-83BA-264F71F0583B}"/>
              </a:ext>
            </a:extLst>
          </p:cNvPr>
          <p:cNvSpPr/>
          <p:nvPr/>
        </p:nvSpPr>
        <p:spPr>
          <a:xfrm>
            <a:off x="4067033" y="59206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9BF64CF-7166-45D1-BF6D-4508DC043361}"/>
              </a:ext>
            </a:extLst>
          </p:cNvPr>
          <p:cNvSpPr/>
          <p:nvPr/>
        </p:nvSpPr>
        <p:spPr>
          <a:xfrm>
            <a:off x="129056" y="3083332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1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186E5F-C9AA-4B65-BBFD-59D79550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45" y="319133"/>
            <a:ext cx="8548811" cy="1113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3196A-7759-40F9-A955-51D88A530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92" y="416902"/>
            <a:ext cx="2227153" cy="59918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9459CA-61AA-423B-AE31-0F629EF8A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068" y="2067122"/>
            <a:ext cx="6439013" cy="31599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78357A-96EA-416D-80B9-323A5C48762D}"/>
              </a:ext>
            </a:extLst>
          </p:cNvPr>
          <p:cNvSpPr/>
          <p:nvPr/>
        </p:nvSpPr>
        <p:spPr>
          <a:xfrm>
            <a:off x="3450067" y="3053275"/>
            <a:ext cx="6439013" cy="1187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C72A66-812F-431C-97FC-07710CEF9867}"/>
              </a:ext>
            </a:extLst>
          </p:cNvPr>
          <p:cNvSpPr/>
          <p:nvPr/>
        </p:nvSpPr>
        <p:spPr>
          <a:xfrm>
            <a:off x="6551283" y="2485494"/>
            <a:ext cx="439155" cy="5014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E3700-32B8-490B-83BA-264F71F0583B}"/>
              </a:ext>
            </a:extLst>
          </p:cNvPr>
          <p:cNvSpPr/>
          <p:nvPr/>
        </p:nvSpPr>
        <p:spPr>
          <a:xfrm>
            <a:off x="4067033" y="59206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9BF64CF-7166-45D1-BF6D-4508DC043361}"/>
              </a:ext>
            </a:extLst>
          </p:cNvPr>
          <p:cNvSpPr/>
          <p:nvPr/>
        </p:nvSpPr>
        <p:spPr>
          <a:xfrm>
            <a:off x="129056" y="3083332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33D1CA-7509-4288-B19E-B9C0B762E588}"/>
              </a:ext>
            </a:extLst>
          </p:cNvPr>
          <p:cNvSpPr/>
          <p:nvPr/>
        </p:nvSpPr>
        <p:spPr>
          <a:xfrm>
            <a:off x="6498608" y="2354287"/>
            <a:ext cx="5066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3293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186E5F-C9AA-4B65-BBFD-59D79550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45" y="319133"/>
            <a:ext cx="8548811" cy="1113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3196A-7759-40F9-A955-51D88A530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92" y="416902"/>
            <a:ext cx="2227153" cy="59918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9459CA-61AA-423B-AE31-0F629EF8A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068" y="2067122"/>
            <a:ext cx="6439013" cy="31599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78357A-96EA-416D-80B9-323A5C48762D}"/>
              </a:ext>
            </a:extLst>
          </p:cNvPr>
          <p:cNvSpPr/>
          <p:nvPr/>
        </p:nvSpPr>
        <p:spPr>
          <a:xfrm>
            <a:off x="3459534" y="4121381"/>
            <a:ext cx="6439013" cy="1187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C72A66-812F-431C-97FC-07710CEF9867}"/>
              </a:ext>
            </a:extLst>
          </p:cNvPr>
          <p:cNvSpPr/>
          <p:nvPr/>
        </p:nvSpPr>
        <p:spPr>
          <a:xfrm>
            <a:off x="6551283" y="2485494"/>
            <a:ext cx="439155" cy="5014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E3700-32B8-490B-83BA-264F71F0583B}"/>
              </a:ext>
            </a:extLst>
          </p:cNvPr>
          <p:cNvSpPr/>
          <p:nvPr/>
        </p:nvSpPr>
        <p:spPr>
          <a:xfrm>
            <a:off x="4067033" y="59206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9BF64CF-7166-45D1-BF6D-4508DC043361}"/>
              </a:ext>
            </a:extLst>
          </p:cNvPr>
          <p:cNvSpPr/>
          <p:nvPr/>
        </p:nvSpPr>
        <p:spPr>
          <a:xfrm>
            <a:off x="142704" y="4407165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33D1CA-7509-4288-B19E-B9C0B762E588}"/>
              </a:ext>
            </a:extLst>
          </p:cNvPr>
          <p:cNvSpPr/>
          <p:nvPr/>
        </p:nvSpPr>
        <p:spPr>
          <a:xfrm>
            <a:off x="6498608" y="2354287"/>
            <a:ext cx="5066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3FDCD9-027B-4A4C-957C-5088ACA71FDF}"/>
              </a:ext>
            </a:extLst>
          </p:cNvPr>
          <p:cNvSpPr/>
          <p:nvPr/>
        </p:nvSpPr>
        <p:spPr>
          <a:xfrm>
            <a:off x="10153934" y="374618"/>
            <a:ext cx="914400" cy="10583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5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186E5F-C9AA-4B65-BBFD-59D79550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45" y="319133"/>
            <a:ext cx="8548811" cy="1113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3196A-7759-40F9-A955-51D88A530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92" y="416902"/>
            <a:ext cx="2227153" cy="59918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9459CA-61AA-423B-AE31-0F629EF8A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068" y="2067122"/>
            <a:ext cx="6439013" cy="31599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78357A-96EA-416D-80B9-323A5C48762D}"/>
              </a:ext>
            </a:extLst>
          </p:cNvPr>
          <p:cNvSpPr/>
          <p:nvPr/>
        </p:nvSpPr>
        <p:spPr>
          <a:xfrm>
            <a:off x="3459534" y="4121381"/>
            <a:ext cx="6439013" cy="1187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C72A66-812F-431C-97FC-07710CEF9867}"/>
              </a:ext>
            </a:extLst>
          </p:cNvPr>
          <p:cNvSpPr/>
          <p:nvPr/>
        </p:nvSpPr>
        <p:spPr>
          <a:xfrm>
            <a:off x="6551283" y="2485494"/>
            <a:ext cx="439155" cy="5014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E3700-32B8-490B-83BA-264F71F0583B}"/>
              </a:ext>
            </a:extLst>
          </p:cNvPr>
          <p:cNvSpPr/>
          <p:nvPr/>
        </p:nvSpPr>
        <p:spPr>
          <a:xfrm>
            <a:off x="4067033" y="59206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9BF64CF-7166-45D1-BF6D-4508DC043361}"/>
              </a:ext>
            </a:extLst>
          </p:cNvPr>
          <p:cNvSpPr/>
          <p:nvPr/>
        </p:nvSpPr>
        <p:spPr>
          <a:xfrm>
            <a:off x="142704" y="4407165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33D1CA-7509-4288-B19E-B9C0B762E588}"/>
              </a:ext>
            </a:extLst>
          </p:cNvPr>
          <p:cNvSpPr/>
          <p:nvPr/>
        </p:nvSpPr>
        <p:spPr>
          <a:xfrm>
            <a:off x="6498608" y="2354287"/>
            <a:ext cx="5066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3FDCD9-027B-4A4C-957C-5088ACA71FDF}"/>
              </a:ext>
            </a:extLst>
          </p:cNvPr>
          <p:cNvSpPr/>
          <p:nvPr/>
        </p:nvSpPr>
        <p:spPr>
          <a:xfrm>
            <a:off x="10153934" y="374618"/>
            <a:ext cx="914400" cy="10583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EBCF5F-A745-43DA-A2E1-44C3920D2342}"/>
              </a:ext>
            </a:extLst>
          </p:cNvPr>
          <p:cNvSpPr/>
          <p:nvPr/>
        </p:nvSpPr>
        <p:spPr>
          <a:xfrm>
            <a:off x="3450068" y="5514258"/>
            <a:ext cx="792060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Because The Number in The Box Number 4 and 6 is not  0 yet, the flow have to continue</a:t>
            </a:r>
          </a:p>
        </p:txBody>
      </p:sp>
    </p:spTree>
    <p:extLst>
      <p:ext uri="{BB962C8B-B14F-4D97-AF65-F5344CB8AC3E}">
        <p14:creationId xmlns:p14="http://schemas.microsoft.com/office/powerpoint/2010/main" val="48071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186E5F-C9AA-4B65-BBFD-59D79550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45" y="319133"/>
            <a:ext cx="8548811" cy="1113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3196A-7759-40F9-A955-51D88A530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92" y="416902"/>
            <a:ext cx="2227153" cy="59918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9459CA-61AA-423B-AE31-0F629EF8A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068" y="2067122"/>
            <a:ext cx="6439013" cy="31599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78357A-96EA-416D-80B9-323A5C48762D}"/>
              </a:ext>
            </a:extLst>
          </p:cNvPr>
          <p:cNvSpPr/>
          <p:nvPr/>
        </p:nvSpPr>
        <p:spPr>
          <a:xfrm>
            <a:off x="3459534" y="4121381"/>
            <a:ext cx="6439013" cy="1187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C72A66-812F-431C-97FC-07710CEF9867}"/>
              </a:ext>
            </a:extLst>
          </p:cNvPr>
          <p:cNvSpPr/>
          <p:nvPr/>
        </p:nvSpPr>
        <p:spPr>
          <a:xfrm>
            <a:off x="6551283" y="2485494"/>
            <a:ext cx="439155" cy="5014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E3700-32B8-490B-83BA-264F71F0583B}"/>
              </a:ext>
            </a:extLst>
          </p:cNvPr>
          <p:cNvSpPr/>
          <p:nvPr/>
        </p:nvSpPr>
        <p:spPr>
          <a:xfrm>
            <a:off x="4067033" y="59206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9BF64CF-7166-45D1-BF6D-4508DC043361}"/>
              </a:ext>
            </a:extLst>
          </p:cNvPr>
          <p:cNvSpPr/>
          <p:nvPr/>
        </p:nvSpPr>
        <p:spPr>
          <a:xfrm>
            <a:off x="142704" y="4407165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33D1CA-7509-4288-B19E-B9C0B762E588}"/>
              </a:ext>
            </a:extLst>
          </p:cNvPr>
          <p:cNvSpPr/>
          <p:nvPr/>
        </p:nvSpPr>
        <p:spPr>
          <a:xfrm>
            <a:off x="6498608" y="2354287"/>
            <a:ext cx="5066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3FDCD9-027B-4A4C-957C-5088ACA71FDF}"/>
              </a:ext>
            </a:extLst>
          </p:cNvPr>
          <p:cNvSpPr/>
          <p:nvPr/>
        </p:nvSpPr>
        <p:spPr>
          <a:xfrm>
            <a:off x="10153934" y="374618"/>
            <a:ext cx="914400" cy="139373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EBCF5F-A745-43DA-A2E1-44C3920D2342}"/>
              </a:ext>
            </a:extLst>
          </p:cNvPr>
          <p:cNvSpPr/>
          <p:nvPr/>
        </p:nvSpPr>
        <p:spPr>
          <a:xfrm>
            <a:off x="3450068" y="5514258"/>
            <a:ext cx="792060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Because The Number in The Box Number 4 and 6 is not  0 yet, the flow have to continue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ADACA-D557-47AB-94A4-2E292029FFDE}"/>
              </a:ext>
            </a:extLst>
          </p:cNvPr>
          <p:cNvSpPr/>
          <p:nvPr/>
        </p:nvSpPr>
        <p:spPr>
          <a:xfrm>
            <a:off x="9790588" y="1245131"/>
            <a:ext cx="164109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Not 4</a:t>
            </a:r>
          </a:p>
        </p:txBody>
      </p:sp>
    </p:spTree>
    <p:extLst>
      <p:ext uri="{BB962C8B-B14F-4D97-AF65-F5344CB8AC3E}">
        <p14:creationId xmlns:p14="http://schemas.microsoft.com/office/powerpoint/2010/main" val="48589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186E5F-C9AA-4B65-BBFD-59D79550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45" y="319133"/>
            <a:ext cx="8548811" cy="1113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3196A-7759-40F9-A955-51D88A530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92" y="416902"/>
            <a:ext cx="2227153" cy="59918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9459CA-61AA-423B-AE31-0F629EF8A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068" y="2067122"/>
            <a:ext cx="6439013" cy="31599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78357A-96EA-416D-80B9-323A5C48762D}"/>
              </a:ext>
            </a:extLst>
          </p:cNvPr>
          <p:cNvSpPr/>
          <p:nvPr/>
        </p:nvSpPr>
        <p:spPr>
          <a:xfrm>
            <a:off x="3450068" y="1913098"/>
            <a:ext cx="6439013" cy="1187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C72A66-812F-431C-97FC-07710CEF9867}"/>
              </a:ext>
            </a:extLst>
          </p:cNvPr>
          <p:cNvSpPr/>
          <p:nvPr/>
        </p:nvSpPr>
        <p:spPr>
          <a:xfrm>
            <a:off x="3218445" y="371812"/>
            <a:ext cx="848588" cy="9896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E3700-32B8-490B-83BA-264F71F0583B}"/>
              </a:ext>
            </a:extLst>
          </p:cNvPr>
          <p:cNvSpPr/>
          <p:nvPr/>
        </p:nvSpPr>
        <p:spPr>
          <a:xfrm>
            <a:off x="4067033" y="592067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9BF64CF-7166-45D1-BF6D-4508DC043361}"/>
              </a:ext>
            </a:extLst>
          </p:cNvPr>
          <p:cNvSpPr/>
          <p:nvPr/>
        </p:nvSpPr>
        <p:spPr>
          <a:xfrm>
            <a:off x="142704" y="1759074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33D1CA-7509-4288-B19E-B9C0B762E588}"/>
              </a:ext>
            </a:extLst>
          </p:cNvPr>
          <p:cNvSpPr/>
          <p:nvPr/>
        </p:nvSpPr>
        <p:spPr>
          <a:xfrm>
            <a:off x="6498608" y="2354287"/>
            <a:ext cx="5066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ADACA-D557-47AB-94A4-2E292029FFDE}"/>
              </a:ext>
            </a:extLst>
          </p:cNvPr>
          <p:cNvSpPr/>
          <p:nvPr/>
        </p:nvSpPr>
        <p:spPr>
          <a:xfrm>
            <a:off x="9790588" y="1245131"/>
            <a:ext cx="164109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Not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CB7A1E-F843-4E4B-BF4E-C29387729B3C}"/>
              </a:ext>
            </a:extLst>
          </p:cNvPr>
          <p:cNvSpPr/>
          <p:nvPr/>
        </p:nvSpPr>
        <p:spPr>
          <a:xfrm>
            <a:off x="5291842" y="381225"/>
            <a:ext cx="848588" cy="98969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1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225</Words>
  <Application>Microsoft Office PowerPoint</Application>
  <PresentationFormat>Widescreen</PresentationFormat>
  <Paragraphs>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Magga Panna</dc:creator>
  <cp:lastModifiedBy>Magga Panna</cp:lastModifiedBy>
  <cp:revision>26</cp:revision>
  <dcterms:created xsi:type="dcterms:W3CDTF">2017-09-11T04:45:00Z</dcterms:created>
  <dcterms:modified xsi:type="dcterms:W3CDTF">2017-09-11T08:41:58Z</dcterms:modified>
</cp:coreProperties>
</file>