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5BE-44AD-46CB-86C9-89FC2E4FA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B6583-EC92-4136-BB20-E7D037166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B4A1-8B93-4F90-8A9B-5D5B8A22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9238-EBDA-4A5F-9E27-C690DEC7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7144-96AB-4E80-AF12-32DC0224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409-5E37-4D0C-B30C-AAA80903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D405-448F-4E68-A470-6EC5CA11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BABD-A3ED-4251-9903-614BE992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875E-D93A-44DA-AB96-30D1E4E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4792-4475-42D6-9A66-7B204C2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077F0-BA0B-43EC-80BB-8DED4CF0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5711-E86A-4C1D-989B-0B1C8DC0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7E2B-404C-4C83-972F-A08D8656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30E4-F6E8-41C4-BE83-BA65B7F1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A29-4812-4A60-B370-811DB222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693D-1A2B-4FB1-A280-82EED030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5781-43F6-4DA7-9245-9A79292E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F8AF-F9CF-4830-995C-48E96CB4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30FE-C8CF-4F90-B6B0-FFB7B689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1AB4-EC35-4305-8B8F-128A601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38B6-219C-41A4-89E4-2065FD91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9DCB-D7F3-4E4A-8487-100A505F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58D9-1D3F-45AD-893D-353DEBA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B9BA-9DEB-4500-AC06-6C6E9CCA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BDEE-29AA-45D5-A72E-C2F3FF71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00CA-7676-44C6-9688-186E2F32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C678-84D9-45F6-95AC-1237CAE1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EF84-EB7A-416D-9E6F-89BB9D39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2690-DC49-4C0C-A1E9-85964EB4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523B5-8391-41E2-9C17-BB9D61F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FB64-0154-469B-BAA2-D1B38377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7110-9B16-4686-9B85-22496E5F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E866-320B-404B-A92E-046A29E0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5C93-779E-4078-91AF-8E43110A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A1F73-17F1-4F86-A96C-A33A9E84B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038D-6AAA-49F0-A40A-1EED9ED0B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53B87-5F88-44D7-ACB3-7F5A9D5B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BC378-3E6A-4827-8BEE-0B7BEFF2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F728A-F658-41EB-8419-A9539F63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CEC7-D1BB-440D-99FF-0B1DDFA3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0023-15AD-4B1E-89EF-F28CB155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62989-1DF6-4E10-BC25-732B64D7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E014-A7A7-4910-880F-42947D10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2FDC2-4106-46E3-B8E6-4C98669F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94129-A677-4648-A052-BE7154C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3E30-EC6C-460A-ACF3-786C0F11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9B1-D991-439E-82D9-748FCE30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7F20-CC0B-4578-AE33-A5D58856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4E99-1EA3-4FDE-B04A-3FDB8EA1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818A-687E-4A9E-ACD9-F099AB40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CBF8-4392-4B96-9D7D-466E6FB8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2574-EA65-4D06-AAA5-62095A77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B64D-9402-493C-AC1E-5261C59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748DC-D6F9-4527-9B8F-29FE9DE9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3FF41-C0D0-42AE-B76F-C293AABE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9190-F641-4A7E-A9CA-3B355B7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F8FC-13AA-47F9-A3BC-CAEF6C2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4622-4EF7-4308-A754-2FFBB9DD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D8A0-62BC-4253-A981-DA81F70F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F451-91DA-42D8-BD8B-06D4BDD9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6722-E6AB-4C5C-86C5-0881ABEB3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9B7D-49A1-4349-BC07-0B4E292872B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CA3E-22A5-4B27-8638-7B00CF10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EC53-2300-492B-8570-0CE5AEF1C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446D-23E5-453E-AF8A-9E1CFD5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D9D5F-2434-4728-B18B-D782D7085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35" y="2510675"/>
            <a:ext cx="8458390" cy="1078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B3F2F-48FC-48E8-BA52-6205B600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139" y="4057308"/>
            <a:ext cx="7206782" cy="1770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B6DE85-3BC8-487D-96DB-1FE79026C27E}"/>
              </a:ext>
            </a:extLst>
          </p:cNvPr>
          <p:cNvSpPr/>
          <p:nvPr/>
        </p:nvSpPr>
        <p:spPr>
          <a:xfrm>
            <a:off x="5896569" y="230042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EB538-C52D-48C9-BF1A-46063BAB3FBB}"/>
              </a:ext>
            </a:extLst>
          </p:cNvPr>
          <p:cNvSpPr/>
          <p:nvPr/>
        </p:nvSpPr>
        <p:spPr>
          <a:xfrm>
            <a:off x="7480346" y="230042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976F2-A3F9-46B9-91AE-7A44C8EBD033}"/>
              </a:ext>
            </a:extLst>
          </p:cNvPr>
          <p:cNvSpPr/>
          <p:nvPr/>
        </p:nvSpPr>
        <p:spPr>
          <a:xfrm>
            <a:off x="9064123" y="230042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18678-7810-4C1B-854B-2985FCC5EE34}"/>
              </a:ext>
            </a:extLst>
          </p:cNvPr>
          <p:cNvSpPr/>
          <p:nvPr/>
        </p:nvSpPr>
        <p:spPr>
          <a:xfrm>
            <a:off x="3507219" y="293901"/>
            <a:ext cx="1009198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9754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2929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D4E7-4758-4EE6-A52B-27BF47A29BB3}"/>
              </a:ext>
            </a:extLst>
          </p:cNvPr>
          <p:cNvSpPr/>
          <p:nvPr/>
        </p:nvSpPr>
        <p:spPr>
          <a:xfrm>
            <a:off x="3510568" y="286012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7502775" y="286012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9754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2929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7502775" y="286012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FBCA-1E2D-4D39-ABC1-0107B8655ACC}"/>
              </a:ext>
            </a:extLst>
          </p:cNvPr>
          <p:cNvSpPr/>
          <p:nvPr/>
        </p:nvSpPr>
        <p:spPr>
          <a:xfrm>
            <a:off x="3501307" y="284270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39233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9101334" y="2530385"/>
            <a:ext cx="506692" cy="590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FBCA-1E2D-4D39-ABC1-0107B8655ACC}"/>
              </a:ext>
            </a:extLst>
          </p:cNvPr>
          <p:cNvSpPr/>
          <p:nvPr/>
        </p:nvSpPr>
        <p:spPr>
          <a:xfrm>
            <a:off x="5100341" y="284270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39233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9101334" y="2530385"/>
            <a:ext cx="506692" cy="590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FBCA-1E2D-4D39-ABC1-0107B8655ACC}"/>
              </a:ext>
            </a:extLst>
          </p:cNvPr>
          <p:cNvSpPr/>
          <p:nvPr/>
        </p:nvSpPr>
        <p:spPr>
          <a:xfrm>
            <a:off x="5100341" y="284270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31828-4224-40CD-9362-A61C553C0376}"/>
              </a:ext>
            </a:extLst>
          </p:cNvPr>
          <p:cNvSpPr/>
          <p:nvPr/>
        </p:nvSpPr>
        <p:spPr>
          <a:xfrm>
            <a:off x="3450068" y="5514258"/>
            <a:ext cx="84371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Value of Box 8 haven’t been added to Box 1 yet, the flow have to continue</a:t>
            </a:r>
          </a:p>
        </p:txBody>
      </p:sp>
    </p:spTree>
    <p:extLst>
      <p:ext uri="{BB962C8B-B14F-4D97-AF65-F5344CB8AC3E}">
        <p14:creationId xmlns:p14="http://schemas.microsoft.com/office/powerpoint/2010/main" val="172600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39233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9101334" y="2530385"/>
            <a:ext cx="506692" cy="590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FBCA-1E2D-4D39-ABC1-0107B8655ACC}"/>
              </a:ext>
            </a:extLst>
          </p:cNvPr>
          <p:cNvSpPr/>
          <p:nvPr/>
        </p:nvSpPr>
        <p:spPr>
          <a:xfrm>
            <a:off x="5087885" y="284270"/>
            <a:ext cx="1006841" cy="118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31828-4224-40CD-9362-A61C553C0376}"/>
              </a:ext>
            </a:extLst>
          </p:cNvPr>
          <p:cNvSpPr/>
          <p:nvPr/>
        </p:nvSpPr>
        <p:spPr>
          <a:xfrm>
            <a:off x="3450068" y="5514258"/>
            <a:ext cx="84371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Value of Box 8 haven’t been added to Box 1 yet, the flow have to 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</p:spTree>
    <p:extLst>
      <p:ext uri="{BB962C8B-B14F-4D97-AF65-F5344CB8AC3E}">
        <p14:creationId xmlns:p14="http://schemas.microsoft.com/office/powerpoint/2010/main" val="35390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469483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4435521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9101334" y="2530385"/>
            <a:ext cx="506692" cy="590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</p:spTree>
    <p:extLst>
      <p:ext uri="{BB962C8B-B14F-4D97-AF65-F5344CB8AC3E}">
        <p14:creationId xmlns:p14="http://schemas.microsoft.com/office/powerpoint/2010/main" val="340935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469483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4435521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9101333" y="2531047"/>
            <a:ext cx="506692" cy="5900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9472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8389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29295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3533459" y="287363"/>
            <a:ext cx="954232" cy="11770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9090086" y="284270"/>
            <a:ext cx="954232" cy="11770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8389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29295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DAC3-D36A-4564-9AE3-AAC3D5C854E2}"/>
              </a:ext>
            </a:extLst>
          </p:cNvPr>
          <p:cNvSpPr/>
          <p:nvPr/>
        </p:nvSpPr>
        <p:spPr>
          <a:xfrm>
            <a:off x="3533459" y="287363"/>
            <a:ext cx="954232" cy="11770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9090086" y="284270"/>
            <a:ext cx="954232" cy="11770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2558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5123100" y="284270"/>
            <a:ext cx="954232" cy="11770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1C737-E6FA-4C87-B886-7D5C6D3B204C}"/>
              </a:ext>
            </a:extLst>
          </p:cNvPr>
          <p:cNvSpPr/>
          <p:nvPr/>
        </p:nvSpPr>
        <p:spPr>
          <a:xfrm>
            <a:off x="9124774" y="2531931"/>
            <a:ext cx="483251" cy="588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94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62518" y="139401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97978" y="146614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3501548" y="288718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2558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5123100" y="284270"/>
            <a:ext cx="954232" cy="11770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1C737-E6FA-4C87-B886-7D5C6D3B204C}"/>
              </a:ext>
            </a:extLst>
          </p:cNvPr>
          <p:cNvSpPr/>
          <p:nvPr/>
        </p:nvSpPr>
        <p:spPr>
          <a:xfrm>
            <a:off x="9124774" y="2531931"/>
            <a:ext cx="483251" cy="588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A46A6-ECE1-47B8-B5D3-963EF5DE8D9D}"/>
              </a:ext>
            </a:extLst>
          </p:cNvPr>
          <p:cNvSpPr/>
          <p:nvPr/>
        </p:nvSpPr>
        <p:spPr>
          <a:xfrm>
            <a:off x="3450067" y="5330507"/>
            <a:ext cx="79206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condition is already fulfilled in this stage. So to quit the loop, statement number 3 have to be false</a:t>
            </a:r>
          </a:p>
        </p:txBody>
      </p:sp>
    </p:spTree>
    <p:extLst>
      <p:ext uri="{BB962C8B-B14F-4D97-AF65-F5344CB8AC3E}">
        <p14:creationId xmlns:p14="http://schemas.microsoft.com/office/powerpoint/2010/main" val="426005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2558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5103763" y="288911"/>
            <a:ext cx="954232" cy="14823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1C737-E6FA-4C87-B886-7D5C6D3B204C}"/>
              </a:ext>
            </a:extLst>
          </p:cNvPr>
          <p:cNvSpPr/>
          <p:nvPr/>
        </p:nvSpPr>
        <p:spPr>
          <a:xfrm>
            <a:off x="9124774" y="2531931"/>
            <a:ext cx="483251" cy="588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A46A6-ECE1-47B8-B5D3-963EF5DE8D9D}"/>
              </a:ext>
            </a:extLst>
          </p:cNvPr>
          <p:cNvSpPr/>
          <p:nvPr/>
        </p:nvSpPr>
        <p:spPr>
          <a:xfrm>
            <a:off x="3450067" y="5330507"/>
            <a:ext cx="79206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condition is already fulfilled in this stage. So to quit the loop, statement number 3 have to be false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F10B1-8112-451E-A842-F6CA84D33572}"/>
              </a:ext>
            </a:extLst>
          </p:cNvPr>
          <p:cNvSpPr/>
          <p:nvPr/>
        </p:nvSpPr>
        <p:spPr>
          <a:xfrm>
            <a:off x="5137737" y="1165678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 8</a:t>
            </a:r>
          </a:p>
        </p:txBody>
      </p:sp>
    </p:spTree>
    <p:extLst>
      <p:ext uri="{BB962C8B-B14F-4D97-AF65-F5344CB8AC3E}">
        <p14:creationId xmlns:p14="http://schemas.microsoft.com/office/powerpoint/2010/main" val="169426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2558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5103763" y="288912"/>
            <a:ext cx="954232" cy="11754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1C737-E6FA-4C87-B886-7D5C6D3B204C}"/>
              </a:ext>
            </a:extLst>
          </p:cNvPr>
          <p:cNvSpPr/>
          <p:nvPr/>
        </p:nvSpPr>
        <p:spPr>
          <a:xfrm>
            <a:off x="9124774" y="2531931"/>
            <a:ext cx="483251" cy="588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A46A6-ECE1-47B8-B5D3-963EF5DE8D9D}"/>
              </a:ext>
            </a:extLst>
          </p:cNvPr>
          <p:cNvSpPr/>
          <p:nvPr/>
        </p:nvSpPr>
        <p:spPr>
          <a:xfrm>
            <a:off x="3450067" y="5330507"/>
            <a:ext cx="79206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condition is already fulfilled in this stage. So to quit the loop, statement number 3 have to be false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0547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623703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812697B-3492-4A65-99CA-0A8F68504B05}"/>
              </a:ext>
            </a:extLst>
          </p:cNvPr>
          <p:cNvSpPr/>
          <p:nvPr/>
        </p:nvSpPr>
        <p:spPr>
          <a:xfrm>
            <a:off x="7800603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F8E7-8300-4B1F-BC55-8A9D432D3D98}"/>
              </a:ext>
            </a:extLst>
          </p:cNvPr>
          <p:cNvSpPr/>
          <p:nvPr/>
        </p:nvSpPr>
        <p:spPr>
          <a:xfrm>
            <a:off x="5103763" y="288912"/>
            <a:ext cx="954232" cy="11754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0BA254E-C0D4-41FE-9539-B8BEEF1C07E3}"/>
              </a:ext>
            </a:extLst>
          </p:cNvPr>
          <p:cNvSpPr/>
          <p:nvPr/>
        </p:nvSpPr>
        <p:spPr>
          <a:xfrm>
            <a:off x="9387860" y="112913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1C737-E6FA-4C87-B886-7D5C6D3B204C}"/>
              </a:ext>
            </a:extLst>
          </p:cNvPr>
          <p:cNvSpPr/>
          <p:nvPr/>
        </p:nvSpPr>
        <p:spPr>
          <a:xfrm>
            <a:off x="9124774" y="2531931"/>
            <a:ext cx="483251" cy="588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B87158-EE69-4B88-8465-18A57F2E5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740" y="5437286"/>
            <a:ext cx="5366986" cy="13183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5084177" y="5396342"/>
            <a:ext cx="5523549" cy="122282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7D290-3242-4808-B494-62078D9CCDE5}"/>
              </a:ext>
            </a:extLst>
          </p:cNvPr>
          <p:cNvSpPr/>
          <p:nvPr/>
        </p:nvSpPr>
        <p:spPr>
          <a:xfrm>
            <a:off x="3533598" y="284270"/>
            <a:ext cx="954232" cy="11754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616321" y="610922"/>
            <a:ext cx="748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306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62518" y="139401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97978" y="1466147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3501548" y="288718"/>
            <a:ext cx="1009198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536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8389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42950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3501548" y="288718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17FFD-7209-4D31-817D-E0A5B7C0E94A}"/>
              </a:ext>
            </a:extLst>
          </p:cNvPr>
          <p:cNvSpPr/>
          <p:nvPr/>
        </p:nvSpPr>
        <p:spPr>
          <a:xfrm>
            <a:off x="5886168" y="275653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248389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2442950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3501548" y="288718"/>
            <a:ext cx="1009198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17FFD-7209-4D31-817D-E0A5B7C0E94A}"/>
              </a:ext>
            </a:extLst>
          </p:cNvPr>
          <p:cNvSpPr/>
          <p:nvPr/>
        </p:nvSpPr>
        <p:spPr>
          <a:xfrm>
            <a:off x="5886168" y="275653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6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39238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9175857" y="2592067"/>
            <a:ext cx="391224" cy="410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17FFD-7209-4D31-817D-E0A5B7C0E94A}"/>
              </a:ext>
            </a:extLst>
          </p:cNvPr>
          <p:cNvSpPr/>
          <p:nvPr/>
        </p:nvSpPr>
        <p:spPr>
          <a:xfrm>
            <a:off x="5085529" y="288718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15ACA-3242-41AA-88B1-72F4AAB08384}"/>
              </a:ext>
            </a:extLst>
          </p:cNvPr>
          <p:cNvSpPr/>
          <p:nvPr/>
        </p:nvSpPr>
        <p:spPr>
          <a:xfrm>
            <a:off x="3450068" y="5514258"/>
            <a:ext cx="84371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Value of Box 6 and 8 haven’t been added to Box 1 yet, the flow have to continue</a:t>
            </a:r>
          </a:p>
        </p:txBody>
      </p:sp>
    </p:spTree>
    <p:extLst>
      <p:ext uri="{BB962C8B-B14F-4D97-AF65-F5344CB8AC3E}">
        <p14:creationId xmlns:p14="http://schemas.microsoft.com/office/powerpoint/2010/main" val="318840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3575716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3439238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9175857" y="2592067"/>
            <a:ext cx="391224" cy="410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17FFD-7209-4D31-817D-E0A5B7C0E94A}"/>
              </a:ext>
            </a:extLst>
          </p:cNvPr>
          <p:cNvSpPr/>
          <p:nvPr/>
        </p:nvSpPr>
        <p:spPr>
          <a:xfrm>
            <a:off x="5085529" y="288718"/>
            <a:ext cx="1009198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A07EF-AF8E-4FDE-8363-7EE1A859C6F8}"/>
              </a:ext>
            </a:extLst>
          </p:cNvPr>
          <p:cNvSpPr/>
          <p:nvPr/>
        </p:nvSpPr>
        <p:spPr>
          <a:xfrm>
            <a:off x="3450068" y="5514258"/>
            <a:ext cx="84371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Value of Box 6 and 8 haven’t been added to Box 1 yet, the flow have to 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32266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465389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4449172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9175857" y="2592067"/>
            <a:ext cx="391224" cy="410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356258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D225-6431-445C-B640-49611E5A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9" y="288718"/>
            <a:ext cx="7384750" cy="117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5F44A-45D2-4C76-AB3E-E38E8609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3" y="288718"/>
            <a:ext cx="2241875" cy="6330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CB9AA8-2ADE-4143-A51F-C90832DE3861}"/>
              </a:ext>
            </a:extLst>
          </p:cNvPr>
          <p:cNvSpPr/>
          <p:nvPr/>
        </p:nvSpPr>
        <p:spPr>
          <a:xfrm>
            <a:off x="389814" y="465389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70E6B-4EE7-4260-A2AE-AB7891F5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8" y="1511539"/>
            <a:ext cx="5855711" cy="3884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CF3A6-7031-4C4E-9717-04C7EC570573}"/>
              </a:ext>
            </a:extLst>
          </p:cNvPr>
          <p:cNvSpPr/>
          <p:nvPr/>
        </p:nvSpPr>
        <p:spPr>
          <a:xfrm>
            <a:off x="4245845" y="4449172"/>
            <a:ext cx="6087944" cy="9495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42485B-6B01-4C6B-AFCA-869991EEC484}"/>
              </a:ext>
            </a:extLst>
          </p:cNvPr>
          <p:cNvSpPr/>
          <p:nvPr/>
        </p:nvSpPr>
        <p:spPr>
          <a:xfrm>
            <a:off x="9175857" y="2592067"/>
            <a:ext cx="391224" cy="410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AC431-888E-4AE1-BEA5-297946D77A23}"/>
              </a:ext>
            </a:extLst>
          </p:cNvPr>
          <p:cNvSpPr/>
          <p:nvPr/>
        </p:nvSpPr>
        <p:spPr>
          <a:xfrm>
            <a:off x="3739153" y="6109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A7C84CDB-4D0B-4EAC-8E8E-F7E34361F4A6}"/>
              </a:ext>
            </a:extLst>
          </p:cNvPr>
          <p:cNvSpPr/>
          <p:nvPr/>
        </p:nvSpPr>
        <p:spPr>
          <a:xfrm>
            <a:off x="6226994" y="1135326"/>
            <a:ext cx="327546" cy="3352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F9A94-DA67-4371-B3AA-D676C43F386A}"/>
              </a:ext>
            </a:extLst>
          </p:cNvPr>
          <p:cNvSpPr/>
          <p:nvPr/>
        </p:nvSpPr>
        <p:spPr>
          <a:xfrm>
            <a:off x="5137737" y="672476"/>
            <a:ext cx="8496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176A1-EC93-4551-9023-A6E9A2715F7C}"/>
              </a:ext>
            </a:extLst>
          </p:cNvPr>
          <p:cNvSpPr/>
          <p:nvPr/>
        </p:nvSpPr>
        <p:spPr>
          <a:xfrm>
            <a:off x="9101333" y="2474121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045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216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Magga Panna</dc:creator>
  <cp:lastModifiedBy>Magga Panna</cp:lastModifiedBy>
  <cp:revision>48</cp:revision>
  <dcterms:created xsi:type="dcterms:W3CDTF">2017-09-11T06:12:06Z</dcterms:created>
  <dcterms:modified xsi:type="dcterms:W3CDTF">2017-09-11T08:50:12Z</dcterms:modified>
</cp:coreProperties>
</file>