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692" y="-8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" y="42672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root 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3600" y="609600"/>
            <a:ext cx="22860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/>
              <a:t>cmake</a:t>
            </a:r>
            <a:r>
              <a:rPr lang="en-US" sz="1500" dirty="0" smtClean="0"/>
              <a:t>-</a:t>
            </a:r>
            <a:r>
              <a:rPr lang="en-US" sz="1500" dirty="0" err="1" smtClean="0"/>
              <a:t>BareMetal</a:t>
            </a:r>
            <a:r>
              <a:rPr lang="en-US" sz="1500" dirty="0" smtClean="0"/>
              <a:t>-Debug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2133600" y="62484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tutorial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15240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output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3600" y="19812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deploy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524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Debug</a:t>
            </a:r>
            <a:endParaRPr lang="en-US" sz="1500" dirty="0"/>
          </a:p>
        </p:txBody>
      </p:sp>
      <p:sp>
        <p:nvSpPr>
          <p:cNvPr id="15" name="Rectangle 14"/>
          <p:cNvSpPr/>
          <p:nvPr/>
        </p:nvSpPr>
        <p:spPr>
          <a:xfrm>
            <a:off x="4800600" y="1981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Debug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52400"/>
            <a:ext cx="22860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/>
              <a:t>cmake</a:t>
            </a:r>
            <a:endParaRPr lang="en-US" sz="15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8839200" y="152400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functions.cmake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2133600" y="2501462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baremetal.toolchain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4" idx="3"/>
            <a:endCxn id="8" idx="1"/>
          </p:cNvCxnSpPr>
          <p:nvPr/>
        </p:nvCxnSpPr>
        <p:spPr>
          <a:xfrm>
            <a:off x="1493520" y="617220"/>
            <a:ext cx="640080" cy="189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10" idx="1"/>
          </p:cNvCxnSpPr>
          <p:nvPr/>
        </p:nvCxnSpPr>
        <p:spPr>
          <a:xfrm>
            <a:off x="1493520" y="617220"/>
            <a:ext cx="640080" cy="1097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1" idx="1"/>
          </p:cNvCxnSpPr>
          <p:nvPr/>
        </p:nvCxnSpPr>
        <p:spPr>
          <a:xfrm>
            <a:off x="1493520" y="617220"/>
            <a:ext cx="640080" cy="1554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3"/>
            <a:endCxn id="9" idx="1"/>
          </p:cNvCxnSpPr>
          <p:nvPr/>
        </p:nvCxnSpPr>
        <p:spPr>
          <a:xfrm>
            <a:off x="1493520" y="617220"/>
            <a:ext cx="640080" cy="58216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12" idx="1"/>
          </p:cNvCxnSpPr>
          <p:nvPr/>
        </p:nvCxnSpPr>
        <p:spPr>
          <a:xfrm>
            <a:off x="4419600" y="1714500"/>
            <a:ext cx="3810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1" idx="3"/>
            <a:endCxn id="15" idx="1"/>
          </p:cNvCxnSpPr>
          <p:nvPr/>
        </p:nvCxnSpPr>
        <p:spPr>
          <a:xfrm>
            <a:off x="4419600" y="2171700"/>
            <a:ext cx="3810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" idx="3"/>
            <a:endCxn id="232" idx="1"/>
          </p:cNvCxnSpPr>
          <p:nvPr/>
        </p:nvCxnSpPr>
        <p:spPr>
          <a:xfrm>
            <a:off x="3200400" y="6438900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" idx="3"/>
            <a:endCxn id="22" idx="1"/>
          </p:cNvCxnSpPr>
          <p:nvPr/>
        </p:nvCxnSpPr>
        <p:spPr>
          <a:xfrm flipV="1">
            <a:off x="1493520" y="349469"/>
            <a:ext cx="640080" cy="2677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2" idx="3"/>
            <a:endCxn id="23" idx="2"/>
          </p:cNvCxnSpPr>
          <p:nvPr/>
        </p:nvCxnSpPr>
        <p:spPr>
          <a:xfrm>
            <a:off x="4419600" y="349469"/>
            <a:ext cx="4419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4" idx="3"/>
            <a:endCxn id="29" idx="2"/>
          </p:cNvCxnSpPr>
          <p:nvPr/>
        </p:nvCxnSpPr>
        <p:spPr>
          <a:xfrm>
            <a:off x="1493520" y="617220"/>
            <a:ext cx="640080" cy="20813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118360" y="1066800"/>
            <a:ext cx="23012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/>
              <a:t>cmake</a:t>
            </a:r>
            <a:r>
              <a:rPr lang="en-US" sz="1500" dirty="0" smtClean="0"/>
              <a:t>-</a:t>
            </a:r>
            <a:r>
              <a:rPr lang="en-US" sz="1500" dirty="0" err="1" smtClean="0"/>
              <a:t>BareMetal</a:t>
            </a:r>
            <a:r>
              <a:rPr lang="en-US" sz="1500" dirty="0" smtClean="0"/>
              <a:t>-Release</a:t>
            </a:r>
            <a:endParaRPr lang="en-US" sz="1500" dirty="0"/>
          </a:p>
        </p:txBody>
      </p:sp>
      <p:cxnSp>
        <p:nvCxnSpPr>
          <p:cNvPr id="85" name="Elbow Connector 84"/>
          <p:cNvCxnSpPr>
            <a:stCxn id="4" idx="3"/>
            <a:endCxn id="79" idx="1"/>
          </p:cNvCxnSpPr>
          <p:nvPr/>
        </p:nvCxnSpPr>
        <p:spPr>
          <a:xfrm>
            <a:off x="1493520" y="617220"/>
            <a:ext cx="624840" cy="64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133600" y="39624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code</a:t>
            </a:r>
            <a:endParaRPr lang="en-US" sz="1500" dirty="0"/>
          </a:p>
        </p:txBody>
      </p:sp>
      <p:sp>
        <p:nvSpPr>
          <p:cNvPr id="98" name="Snip Single Corner Rectangle 97"/>
          <p:cNvSpPr/>
          <p:nvPr/>
        </p:nvSpPr>
        <p:spPr>
          <a:xfrm>
            <a:off x="8854440" y="39624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733800" y="4419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applications</a:t>
            </a:r>
            <a:endParaRPr lang="en-US" sz="1500" dirty="0"/>
          </a:p>
        </p:txBody>
      </p:sp>
      <p:sp>
        <p:nvSpPr>
          <p:cNvPr id="100" name="Rectangle 99"/>
          <p:cNvSpPr/>
          <p:nvPr/>
        </p:nvSpPr>
        <p:spPr>
          <a:xfrm>
            <a:off x="3733800" y="57912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libraries</a:t>
            </a:r>
            <a:endParaRPr lang="en-US" sz="1500" dirty="0"/>
          </a:p>
        </p:txBody>
      </p:sp>
      <p:sp>
        <p:nvSpPr>
          <p:cNvPr id="101" name="Snip Single Corner Rectangle 100"/>
          <p:cNvSpPr/>
          <p:nvPr/>
        </p:nvSpPr>
        <p:spPr>
          <a:xfrm>
            <a:off x="8839200" y="44196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02" name="Snip Single Corner Rectangle 101"/>
          <p:cNvSpPr/>
          <p:nvPr/>
        </p:nvSpPr>
        <p:spPr>
          <a:xfrm>
            <a:off x="8839200" y="5791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04" name="Snip Single Corner Rectangle 103"/>
          <p:cNvSpPr/>
          <p:nvPr/>
        </p:nvSpPr>
        <p:spPr>
          <a:xfrm>
            <a:off x="8839200" y="62484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cxnSp>
        <p:nvCxnSpPr>
          <p:cNvPr id="106" name="Elbow Connector 105"/>
          <p:cNvCxnSpPr>
            <a:stCxn id="4" idx="3"/>
            <a:endCxn id="97" idx="1"/>
          </p:cNvCxnSpPr>
          <p:nvPr/>
        </p:nvCxnSpPr>
        <p:spPr>
          <a:xfrm>
            <a:off x="1493520" y="617220"/>
            <a:ext cx="640080" cy="35356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7" idx="3"/>
            <a:endCxn id="99" idx="1"/>
          </p:cNvCxnSpPr>
          <p:nvPr/>
        </p:nvCxnSpPr>
        <p:spPr>
          <a:xfrm>
            <a:off x="3200400" y="4152900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7" idx="3"/>
            <a:endCxn id="100" idx="1"/>
          </p:cNvCxnSpPr>
          <p:nvPr/>
        </p:nvCxnSpPr>
        <p:spPr>
          <a:xfrm>
            <a:off x="3200400" y="4152900"/>
            <a:ext cx="533400" cy="1828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99" idx="3"/>
            <a:endCxn id="101" idx="2"/>
          </p:cNvCxnSpPr>
          <p:nvPr/>
        </p:nvCxnSpPr>
        <p:spPr>
          <a:xfrm>
            <a:off x="5105400" y="4610100"/>
            <a:ext cx="3733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7" idx="3"/>
            <a:endCxn id="98" idx="2"/>
          </p:cNvCxnSpPr>
          <p:nvPr/>
        </p:nvCxnSpPr>
        <p:spPr>
          <a:xfrm>
            <a:off x="3200400" y="4152900"/>
            <a:ext cx="56540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0" idx="3"/>
            <a:endCxn id="102" idx="2"/>
          </p:cNvCxnSpPr>
          <p:nvPr/>
        </p:nvCxnSpPr>
        <p:spPr>
          <a:xfrm>
            <a:off x="5105400" y="5981700"/>
            <a:ext cx="3733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" idx="3"/>
            <a:endCxn id="104" idx="2"/>
          </p:cNvCxnSpPr>
          <p:nvPr/>
        </p:nvCxnSpPr>
        <p:spPr>
          <a:xfrm>
            <a:off x="3200400" y="6438900"/>
            <a:ext cx="5638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Snip Single Corner Rectangle 185"/>
          <p:cNvSpPr/>
          <p:nvPr/>
        </p:nvSpPr>
        <p:spPr>
          <a:xfrm>
            <a:off x="2133600" y="3429000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CMakeLists.txt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01" name="Elbow Connector 200"/>
          <p:cNvCxnSpPr>
            <a:stCxn id="4" idx="3"/>
            <a:endCxn id="186" idx="2"/>
          </p:cNvCxnSpPr>
          <p:nvPr/>
        </p:nvCxnSpPr>
        <p:spPr>
          <a:xfrm>
            <a:off x="1493520" y="617220"/>
            <a:ext cx="640080" cy="30088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229" idx="3"/>
            <a:endCxn id="225" idx="2"/>
          </p:cNvCxnSpPr>
          <p:nvPr/>
        </p:nvCxnSpPr>
        <p:spPr>
          <a:xfrm>
            <a:off x="6781800" y="9182100"/>
            <a:ext cx="2057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Snip Single Corner Rectangle 221"/>
          <p:cNvSpPr/>
          <p:nvPr/>
        </p:nvSpPr>
        <p:spPr>
          <a:xfrm>
            <a:off x="8839200" y="67056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23" name="Snip Single Corner Rectangle 222"/>
          <p:cNvSpPr/>
          <p:nvPr/>
        </p:nvSpPr>
        <p:spPr>
          <a:xfrm>
            <a:off x="8839200" y="71628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main.cpp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4" name="Snip Single Corner Rectangle 223"/>
          <p:cNvSpPr/>
          <p:nvPr/>
        </p:nvSpPr>
        <p:spPr>
          <a:xfrm>
            <a:off x="8839200" y="8077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link.ld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5" name="Snip Single Corner Rectangle 224"/>
          <p:cNvSpPr/>
          <p:nvPr/>
        </p:nvSpPr>
        <p:spPr>
          <a:xfrm>
            <a:off x="8839200" y="89916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410200" y="8991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create-image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3733800" y="6705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00-build</a:t>
            </a:r>
            <a:endParaRPr lang="en-US" sz="1500" dirty="0"/>
          </a:p>
        </p:txBody>
      </p:sp>
      <p:cxnSp>
        <p:nvCxnSpPr>
          <p:cNvPr id="235" name="Elbow Connector 234"/>
          <p:cNvCxnSpPr>
            <a:stCxn id="232" idx="3"/>
            <a:endCxn id="222" idx="2"/>
          </p:cNvCxnSpPr>
          <p:nvPr/>
        </p:nvCxnSpPr>
        <p:spPr>
          <a:xfrm>
            <a:off x="4876800" y="6896100"/>
            <a:ext cx="3962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2" idx="3"/>
            <a:endCxn id="223" idx="2"/>
          </p:cNvCxnSpPr>
          <p:nvPr/>
        </p:nvCxnSpPr>
        <p:spPr>
          <a:xfrm>
            <a:off x="4876800" y="6896100"/>
            <a:ext cx="3962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232" idx="3"/>
            <a:endCxn id="224" idx="2"/>
          </p:cNvCxnSpPr>
          <p:nvPr/>
        </p:nvCxnSpPr>
        <p:spPr>
          <a:xfrm>
            <a:off x="4876800" y="6896100"/>
            <a:ext cx="3962400" cy="1371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32" idx="3"/>
            <a:endCxn id="229" idx="1"/>
          </p:cNvCxnSpPr>
          <p:nvPr/>
        </p:nvCxnSpPr>
        <p:spPr>
          <a:xfrm>
            <a:off x="4876800" y="6896100"/>
            <a:ext cx="533400" cy="228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Snip Single Corner Rectangle 244"/>
          <p:cNvSpPr/>
          <p:nvPr/>
        </p:nvSpPr>
        <p:spPr>
          <a:xfrm>
            <a:off x="8839200" y="8534400"/>
            <a:ext cx="190500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baremetal.toolchain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47" name="Elbow Connector 246"/>
          <p:cNvCxnSpPr>
            <a:stCxn id="232" idx="3"/>
            <a:endCxn id="245" idx="2"/>
          </p:cNvCxnSpPr>
          <p:nvPr/>
        </p:nvCxnSpPr>
        <p:spPr>
          <a:xfrm>
            <a:off x="4876800" y="6896100"/>
            <a:ext cx="3962400" cy="18353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owchart: Predefined Process 247"/>
          <p:cNvSpPr/>
          <p:nvPr/>
        </p:nvSpPr>
        <p:spPr>
          <a:xfrm>
            <a:off x="11125200" y="3429000"/>
            <a:ext cx="1219200" cy="381000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Root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0" name="Flowchart: Predefined Process 249"/>
          <p:cNvSpPr/>
          <p:nvPr/>
        </p:nvSpPr>
        <p:spPr>
          <a:xfrm>
            <a:off x="11125200" y="39624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1" name="Flowchart: Predefined Process 250"/>
          <p:cNvSpPr/>
          <p:nvPr/>
        </p:nvSpPr>
        <p:spPr>
          <a:xfrm>
            <a:off x="11125200" y="44196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2" name="Flowchart: Predefined Process 251"/>
          <p:cNvSpPr/>
          <p:nvPr/>
        </p:nvSpPr>
        <p:spPr>
          <a:xfrm>
            <a:off x="11125200" y="57912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410200" y="4876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demo</a:t>
            </a:r>
            <a:endParaRPr lang="en-US" sz="1500" dirty="0"/>
          </a:p>
        </p:txBody>
      </p:sp>
      <p:sp>
        <p:nvSpPr>
          <p:cNvPr id="257" name="Snip Single Corner Rectangle 256"/>
          <p:cNvSpPr/>
          <p:nvPr/>
        </p:nvSpPr>
        <p:spPr>
          <a:xfrm>
            <a:off x="8839200" y="48768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58" name="Flowchart: Predefined Process 257"/>
          <p:cNvSpPr/>
          <p:nvPr/>
        </p:nvSpPr>
        <p:spPr>
          <a:xfrm>
            <a:off x="11125200" y="4876800"/>
            <a:ext cx="1219200" cy="381000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62" name="Elbow Connector 261"/>
          <p:cNvCxnSpPr>
            <a:stCxn id="99" idx="3"/>
            <a:endCxn id="255" idx="1"/>
          </p:cNvCxnSpPr>
          <p:nvPr/>
        </p:nvCxnSpPr>
        <p:spPr>
          <a:xfrm>
            <a:off x="5105400" y="4610100"/>
            <a:ext cx="3048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>
            <a:stCxn id="255" idx="3"/>
            <a:endCxn id="257" idx="2"/>
          </p:cNvCxnSpPr>
          <p:nvPr/>
        </p:nvCxnSpPr>
        <p:spPr>
          <a:xfrm>
            <a:off x="6477000" y="5067300"/>
            <a:ext cx="2362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Flowchart: Predefined Process 264"/>
          <p:cNvSpPr/>
          <p:nvPr/>
        </p:nvSpPr>
        <p:spPr>
          <a:xfrm>
            <a:off x="11125200" y="62484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6" name="Flowchart: Predefined Process 265"/>
          <p:cNvSpPr/>
          <p:nvPr/>
        </p:nvSpPr>
        <p:spPr>
          <a:xfrm>
            <a:off x="11125200" y="6705600"/>
            <a:ext cx="1295400" cy="381000"/>
          </a:xfrm>
          <a:prstGeom prst="flowChartPredefined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(Special) 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7" name="Flowchart: Predefined Process 266"/>
          <p:cNvSpPr/>
          <p:nvPr/>
        </p:nvSpPr>
        <p:spPr>
          <a:xfrm>
            <a:off x="11125200" y="8991600"/>
            <a:ext cx="1219200" cy="381000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0" name="Snip Single Corner Rectangle 269"/>
          <p:cNvSpPr/>
          <p:nvPr/>
        </p:nvSpPr>
        <p:spPr>
          <a:xfrm>
            <a:off x="8839200" y="5334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6781800" y="5334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create-image</a:t>
            </a:r>
          </a:p>
        </p:txBody>
      </p:sp>
      <p:sp>
        <p:nvSpPr>
          <p:cNvPr id="272" name="Flowchart: Predefined Process 271"/>
          <p:cNvSpPr/>
          <p:nvPr/>
        </p:nvSpPr>
        <p:spPr>
          <a:xfrm>
            <a:off x="11125200" y="5334000"/>
            <a:ext cx="1219200" cy="381000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74" name="Shape 273"/>
          <p:cNvCxnSpPr>
            <a:stCxn id="255" idx="3"/>
            <a:endCxn id="271" idx="1"/>
          </p:cNvCxnSpPr>
          <p:nvPr/>
        </p:nvCxnSpPr>
        <p:spPr>
          <a:xfrm>
            <a:off x="6477000" y="5067300"/>
            <a:ext cx="3048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271" idx="3"/>
            <a:endCxn id="270" idx="2"/>
          </p:cNvCxnSpPr>
          <p:nvPr/>
        </p:nvCxnSpPr>
        <p:spPr>
          <a:xfrm>
            <a:off x="8153400" y="5524500"/>
            <a:ext cx="685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nip Single Corner Rectangle 91"/>
          <p:cNvSpPr/>
          <p:nvPr/>
        </p:nvSpPr>
        <p:spPr>
          <a:xfrm>
            <a:off x="8839200" y="7620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start.S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232" idx="3"/>
            <a:endCxn id="92" idx="2"/>
          </p:cNvCxnSpPr>
          <p:nvPr/>
        </p:nvCxnSpPr>
        <p:spPr>
          <a:xfrm>
            <a:off x="4876800" y="6896100"/>
            <a:ext cx="39624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nip Single Corner Rectangle 106"/>
          <p:cNvSpPr/>
          <p:nvPr/>
        </p:nvSpPr>
        <p:spPr>
          <a:xfrm>
            <a:off x="8839200" y="1524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00-build.elf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096000" y="15240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bin</a:t>
            </a:r>
            <a:endParaRPr lang="en-US" sz="1500" dirty="0"/>
          </a:p>
        </p:txBody>
      </p:sp>
      <p:sp>
        <p:nvSpPr>
          <p:cNvPr id="116" name="Rectangle 115"/>
          <p:cNvSpPr/>
          <p:nvPr/>
        </p:nvSpPr>
        <p:spPr>
          <a:xfrm>
            <a:off x="6096000" y="1981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demo-image</a:t>
            </a:r>
            <a:endParaRPr lang="en-US" sz="1500" dirty="0"/>
          </a:p>
        </p:txBody>
      </p:sp>
      <p:sp>
        <p:nvSpPr>
          <p:cNvPr id="118" name="Snip Single Corner Rectangle 117"/>
          <p:cNvSpPr/>
          <p:nvPr/>
        </p:nvSpPr>
        <p:spPr>
          <a:xfrm>
            <a:off x="8839200" y="1981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kernel8.img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120" name="Elbow Connector 119"/>
          <p:cNvCxnSpPr>
            <a:stCxn id="12" idx="3"/>
            <a:endCxn id="110" idx="1"/>
          </p:cNvCxnSpPr>
          <p:nvPr/>
        </p:nvCxnSpPr>
        <p:spPr>
          <a:xfrm>
            <a:off x="5867400" y="17145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10" idx="3"/>
            <a:endCxn id="107" idx="2"/>
          </p:cNvCxnSpPr>
          <p:nvPr/>
        </p:nvCxnSpPr>
        <p:spPr>
          <a:xfrm>
            <a:off x="7391400" y="1714500"/>
            <a:ext cx="1447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5" idx="3"/>
            <a:endCxn id="116" idx="1"/>
          </p:cNvCxnSpPr>
          <p:nvPr/>
        </p:nvCxnSpPr>
        <p:spPr>
          <a:xfrm>
            <a:off x="5867400" y="21717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16" idx="3"/>
            <a:endCxn id="118" idx="2"/>
          </p:cNvCxnSpPr>
          <p:nvPr/>
        </p:nvCxnSpPr>
        <p:spPr>
          <a:xfrm>
            <a:off x="7391400" y="2171700"/>
            <a:ext cx="1447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nip Single Corner Rectangle 80"/>
          <p:cNvSpPr/>
          <p:nvPr/>
        </p:nvSpPr>
        <p:spPr>
          <a:xfrm>
            <a:off x="2133600" y="2971800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baremetal.ld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58</Words>
  <Application>Microsoft Office PowerPoint</Application>
  <PresentationFormat>A3 Paper (297x420 mm)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René Barto</cp:lastModifiedBy>
  <cp:revision>11</cp:revision>
  <dcterms:created xsi:type="dcterms:W3CDTF">2023-12-10T12:10:19Z</dcterms:created>
  <dcterms:modified xsi:type="dcterms:W3CDTF">2023-12-18T12:25:54Z</dcterms:modified>
</cp:coreProperties>
</file>