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10801350"/>
  <p:notesSz cx="6858000" cy="9144000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62" y="-30"/>
      </p:cViewPr>
      <p:guideLst>
        <p:guide orient="horz" pos="3402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3355422"/>
            <a:ext cx="10881360" cy="23152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6120765"/>
            <a:ext cx="8961120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432557"/>
            <a:ext cx="2880360" cy="92161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432557"/>
            <a:ext cx="8427720" cy="92161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940870"/>
            <a:ext cx="10881360" cy="2145268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578074"/>
            <a:ext cx="10881360" cy="2362795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520316"/>
            <a:ext cx="5654040" cy="7128392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520316"/>
            <a:ext cx="5654040" cy="7128392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3" y="2417805"/>
            <a:ext cx="5656263" cy="1007625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3" y="3425430"/>
            <a:ext cx="5656263" cy="622327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9" y="2417805"/>
            <a:ext cx="5658485" cy="1007625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9" y="3425430"/>
            <a:ext cx="5658485" cy="622327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430054"/>
            <a:ext cx="4211638" cy="1830229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430055"/>
            <a:ext cx="7156450" cy="9218653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2260284"/>
            <a:ext cx="4211638" cy="7388424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7560946"/>
            <a:ext cx="7680960" cy="892612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965122"/>
            <a:ext cx="7680960" cy="648081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8453559"/>
            <a:ext cx="7680960" cy="126765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432555"/>
            <a:ext cx="11521440" cy="1800225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520316"/>
            <a:ext cx="11521440" cy="7128392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10011253"/>
            <a:ext cx="2987040" cy="575072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958D0-047A-4B5C-B600-9D705598A485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10011253"/>
            <a:ext cx="4053840" cy="575072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10011253"/>
            <a:ext cx="2987040" cy="575072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/>
          <p:cNvSpPr/>
          <p:nvPr/>
        </p:nvSpPr>
        <p:spPr>
          <a:xfrm>
            <a:off x="426720" y="426721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/>
              <a:t>root directory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2133600" y="609601"/>
            <a:ext cx="2286000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err="1" smtClean="0"/>
              <a:t>cmake</a:t>
            </a:r>
            <a:r>
              <a:rPr lang="en-US" sz="1500" dirty="0" smtClean="0"/>
              <a:t>-</a:t>
            </a:r>
            <a:r>
              <a:rPr lang="en-US" sz="1500" dirty="0" err="1" smtClean="0"/>
              <a:t>BareMetal</a:t>
            </a:r>
            <a:r>
              <a:rPr lang="en-US" sz="1500" dirty="0" smtClean="0"/>
              <a:t>-Debug</a:t>
            </a:r>
            <a:endParaRPr lang="en-US" sz="1500" dirty="0"/>
          </a:p>
        </p:txBody>
      </p:sp>
      <p:sp>
        <p:nvSpPr>
          <p:cNvPr id="125" name="Rectangle 124"/>
          <p:cNvSpPr/>
          <p:nvPr/>
        </p:nvSpPr>
        <p:spPr>
          <a:xfrm>
            <a:off x="2133600" y="6848476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/>
              <a:t>tutorial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2133600" y="2514601"/>
            <a:ext cx="1066800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/>
              <a:t>output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2133600" y="35052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/>
              <a:t>deploy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3733800" y="2514601"/>
            <a:ext cx="1066800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/>
              <a:t>Debug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5334000" y="2514601"/>
            <a:ext cx="1493520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/>
              <a:t>bin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5334000" y="2971800"/>
            <a:ext cx="149352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/>
              <a:t>lib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3733800" y="35052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/>
              <a:t>Debug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5334000" y="3505200"/>
            <a:ext cx="149352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/>
              <a:t>00-build-image</a:t>
            </a:r>
          </a:p>
        </p:txBody>
      </p:sp>
      <p:sp>
        <p:nvSpPr>
          <p:cNvPr id="133" name="Snip Single Corner Rectangle 132"/>
          <p:cNvSpPr/>
          <p:nvPr/>
        </p:nvSpPr>
        <p:spPr>
          <a:xfrm>
            <a:off x="7254240" y="609601"/>
            <a:ext cx="1706880" cy="39413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CMakeCache.txt</a:t>
            </a:r>
          </a:p>
        </p:txBody>
      </p:sp>
      <p:sp>
        <p:nvSpPr>
          <p:cNvPr id="134" name="Snip Single Corner Rectangle 133"/>
          <p:cNvSpPr/>
          <p:nvPr/>
        </p:nvSpPr>
        <p:spPr>
          <a:xfrm>
            <a:off x="7254240" y="1066800"/>
            <a:ext cx="1706880" cy="39413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35" name="Snip Single Corner Rectangle 134"/>
          <p:cNvSpPr/>
          <p:nvPr/>
        </p:nvSpPr>
        <p:spPr>
          <a:xfrm>
            <a:off x="7254240" y="2514601"/>
            <a:ext cx="1706880" cy="39413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00-build.elf</a:t>
            </a:r>
          </a:p>
        </p:txBody>
      </p:sp>
      <p:sp>
        <p:nvSpPr>
          <p:cNvPr id="136" name="Snip Single Corner Rectangle 135"/>
          <p:cNvSpPr/>
          <p:nvPr/>
        </p:nvSpPr>
        <p:spPr>
          <a:xfrm>
            <a:off x="7254240" y="35052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kernel8.img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2133600" y="152401"/>
            <a:ext cx="2286000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err="1"/>
              <a:t>cmake</a:t>
            </a:r>
            <a:endParaRPr lang="en-US" sz="1500" dirty="0"/>
          </a:p>
        </p:txBody>
      </p:sp>
      <p:sp>
        <p:nvSpPr>
          <p:cNvPr id="138" name="Snip Single Corner Rectangle 137"/>
          <p:cNvSpPr/>
          <p:nvPr/>
        </p:nvSpPr>
        <p:spPr>
          <a:xfrm>
            <a:off x="7239000" y="152401"/>
            <a:ext cx="1706880" cy="39413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err="1">
                <a:solidFill>
                  <a:schemeClr val="tx1"/>
                </a:solidFill>
              </a:rPr>
              <a:t>functions.cmake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39" name="Snip Single Corner Rectangle 138"/>
          <p:cNvSpPr/>
          <p:nvPr/>
        </p:nvSpPr>
        <p:spPr>
          <a:xfrm>
            <a:off x="2133600" y="4029075"/>
            <a:ext cx="1920240" cy="39413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err="1">
                <a:solidFill>
                  <a:schemeClr val="tx1"/>
                </a:solidFill>
              </a:rPr>
              <a:t>baremetal.toolchain</a:t>
            </a:r>
            <a:endParaRPr lang="en-US" sz="1500" dirty="0">
              <a:solidFill>
                <a:schemeClr val="tx1"/>
              </a:solidFill>
            </a:endParaRPr>
          </a:p>
        </p:txBody>
      </p:sp>
      <p:cxnSp>
        <p:nvCxnSpPr>
          <p:cNvPr id="140" name="Elbow Connector 139"/>
          <p:cNvCxnSpPr>
            <a:stCxn id="123" idx="3"/>
            <a:endCxn id="124" idx="1"/>
          </p:cNvCxnSpPr>
          <p:nvPr/>
        </p:nvCxnSpPr>
        <p:spPr>
          <a:xfrm>
            <a:off x="1493520" y="617221"/>
            <a:ext cx="640080" cy="18944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123" idx="3"/>
            <a:endCxn id="126" idx="1"/>
          </p:cNvCxnSpPr>
          <p:nvPr/>
        </p:nvCxnSpPr>
        <p:spPr>
          <a:xfrm>
            <a:off x="1493520" y="617221"/>
            <a:ext cx="640080" cy="209444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23" idx="3"/>
            <a:endCxn id="127" idx="1"/>
          </p:cNvCxnSpPr>
          <p:nvPr/>
        </p:nvCxnSpPr>
        <p:spPr>
          <a:xfrm>
            <a:off x="1493520" y="617220"/>
            <a:ext cx="640080" cy="30784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>
            <a:stCxn id="123" idx="3"/>
            <a:endCxn id="125" idx="1"/>
          </p:cNvCxnSpPr>
          <p:nvPr/>
        </p:nvCxnSpPr>
        <p:spPr>
          <a:xfrm>
            <a:off x="1493520" y="617221"/>
            <a:ext cx="640080" cy="642175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124" idx="3"/>
            <a:endCxn id="133" idx="2"/>
          </p:cNvCxnSpPr>
          <p:nvPr/>
        </p:nvCxnSpPr>
        <p:spPr>
          <a:xfrm>
            <a:off x="4419600" y="806669"/>
            <a:ext cx="283464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124" idx="3"/>
            <a:endCxn id="134" idx="2"/>
          </p:cNvCxnSpPr>
          <p:nvPr/>
        </p:nvCxnSpPr>
        <p:spPr>
          <a:xfrm>
            <a:off x="4419600" y="806669"/>
            <a:ext cx="2834640" cy="457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126" idx="3"/>
            <a:endCxn id="128" idx="1"/>
          </p:cNvCxnSpPr>
          <p:nvPr/>
        </p:nvCxnSpPr>
        <p:spPr>
          <a:xfrm>
            <a:off x="3200400" y="2711669"/>
            <a:ext cx="5334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128" idx="3"/>
            <a:endCxn id="129" idx="1"/>
          </p:cNvCxnSpPr>
          <p:nvPr/>
        </p:nvCxnSpPr>
        <p:spPr>
          <a:xfrm>
            <a:off x="4800600" y="2711669"/>
            <a:ext cx="5334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128" idx="3"/>
            <a:endCxn id="130" idx="1"/>
          </p:cNvCxnSpPr>
          <p:nvPr/>
        </p:nvCxnSpPr>
        <p:spPr>
          <a:xfrm>
            <a:off x="4800600" y="2711670"/>
            <a:ext cx="533400" cy="45063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127" idx="3"/>
            <a:endCxn id="131" idx="1"/>
          </p:cNvCxnSpPr>
          <p:nvPr/>
        </p:nvCxnSpPr>
        <p:spPr>
          <a:xfrm>
            <a:off x="3200400" y="3695701"/>
            <a:ext cx="5334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131" idx="3"/>
            <a:endCxn id="132" idx="1"/>
          </p:cNvCxnSpPr>
          <p:nvPr/>
        </p:nvCxnSpPr>
        <p:spPr>
          <a:xfrm>
            <a:off x="4800600" y="3695701"/>
            <a:ext cx="5334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132" idx="3"/>
            <a:endCxn id="136" idx="2"/>
          </p:cNvCxnSpPr>
          <p:nvPr/>
        </p:nvCxnSpPr>
        <p:spPr>
          <a:xfrm>
            <a:off x="6827520" y="3695701"/>
            <a:ext cx="42672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129" idx="3"/>
            <a:endCxn id="135" idx="2"/>
          </p:cNvCxnSpPr>
          <p:nvPr/>
        </p:nvCxnSpPr>
        <p:spPr>
          <a:xfrm>
            <a:off x="6827520" y="2711669"/>
            <a:ext cx="42672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>
            <a:stCxn id="125" idx="3"/>
            <a:endCxn id="185" idx="1"/>
          </p:cNvCxnSpPr>
          <p:nvPr/>
        </p:nvCxnSpPr>
        <p:spPr>
          <a:xfrm>
            <a:off x="3200400" y="7038975"/>
            <a:ext cx="533400" cy="457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123" idx="3"/>
            <a:endCxn id="137" idx="1"/>
          </p:cNvCxnSpPr>
          <p:nvPr/>
        </p:nvCxnSpPr>
        <p:spPr>
          <a:xfrm flipV="1">
            <a:off x="1493520" y="349470"/>
            <a:ext cx="640080" cy="2677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>
            <a:stCxn id="137" idx="3"/>
            <a:endCxn id="138" idx="2"/>
          </p:cNvCxnSpPr>
          <p:nvPr/>
        </p:nvCxnSpPr>
        <p:spPr>
          <a:xfrm>
            <a:off x="4419600" y="349469"/>
            <a:ext cx="28194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123" idx="3"/>
            <a:endCxn id="139" idx="2"/>
          </p:cNvCxnSpPr>
          <p:nvPr/>
        </p:nvCxnSpPr>
        <p:spPr>
          <a:xfrm>
            <a:off x="1493520" y="617221"/>
            <a:ext cx="640080" cy="360892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2118360" y="1524000"/>
            <a:ext cx="230124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err="1" smtClean="0"/>
              <a:t>cmake</a:t>
            </a:r>
            <a:r>
              <a:rPr lang="en-US" sz="1500" dirty="0" smtClean="0"/>
              <a:t>-</a:t>
            </a:r>
            <a:r>
              <a:rPr lang="en-US" sz="1500" dirty="0" err="1" smtClean="0"/>
              <a:t>BareMetal</a:t>
            </a:r>
            <a:r>
              <a:rPr lang="en-US" sz="1500" dirty="0" smtClean="0"/>
              <a:t>-Release</a:t>
            </a:r>
            <a:endParaRPr lang="en-US" sz="1500" dirty="0"/>
          </a:p>
        </p:txBody>
      </p:sp>
      <p:sp>
        <p:nvSpPr>
          <p:cNvPr id="158" name="Snip Single Corner Rectangle 157"/>
          <p:cNvSpPr/>
          <p:nvPr/>
        </p:nvSpPr>
        <p:spPr>
          <a:xfrm>
            <a:off x="7239000" y="15240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CMakeCache.txt</a:t>
            </a:r>
          </a:p>
        </p:txBody>
      </p:sp>
      <p:sp>
        <p:nvSpPr>
          <p:cNvPr id="159" name="Snip Single Corner Rectangle 158"/>
          <p:cNvSpPr/>
          <p:nvPr/>
        </p:nvSpPr>
        <p:spPr>
          <a:xfrm>
            <a:off x="7239000" y="1981201"/>
            <a:ext cx="1706880" cy="39413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60" name="Elbow Connector 159"/>
          <p:cNvCxnSpPr>
            <a:stCxn id="157" idx="3"/>
            <a:endCxn id="158" idx="2"/>
          </p:cNvCxnSpPr>
          <p:nvPr/>
        </p:nvCxnSpPr>
        <p:spPr>
          <a:xfrm>
            <a:off x="4419600" y="1714501"/>
            <a:ext cx="28194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157" idx="3"/>
            <a:endCxn id="159" idx="2"/>
          </p:cNvCxnSpPr>
          <p:nvPr/>
        </p:nvCxnSpPr>
        <p:spPr>
          <a:xfrm>
            <a:off x="4419600" y="1714501"/>
            <a:ext cx="2819400" cy="4637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stCxn id="123" idx="3"/>
            <a:endCxn id="157" idx="1"/>
          </p:cNvCxnSpPr>
          <p:nvPr/>
        </p:nvCxnSpPr>
        <p:spPr>
          <a:xfrm>
            <a:off x="1493520" y="617220"/>
            <a:ext cx="624840" cy="10972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2133600" y="5400675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/>
              <a:t>code</a:t>
            </a:r>
            <a:endParaRPr lang="en-US" sz="1500" dirty="0"/>
          </a:p>
        </p:txBody>
      </p:sp>
      <p:sp>
        <p:nvSpPr>
          <p:cNvPr id="164" name="Snip Single Corner Rectangle 163"/>
          <p:cNvSpPr/>
          <p:nvPr/>
        </p:nvSpPr>
        <p:spPr>
          <a:xfrm>
            <a:off x="7254240" y="5400675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CMakeLists.txt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3733800" y="5857875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/>
              <a:t>applications</a:t>
            </a:r>
            <a:endParaRPr lang="en-US" sz="1500" dirty="0"/>
          </a:p>
        </p:txBody>
      </p:sp>
      <p:sp>
        <p:nvSpPr>
          <p:cNvPr id="166" name="Rectangle 165"/>
          <p:cNvSpPr/>
          <p:nvPr/>
        </p:nvSpPr>
        <p:spPr>
          <a:xfrm>
            <a:off x="3733800" y="6315076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/>
              <a:t>libraries</a:t>
            </a:r>
            <a:endParaRPr lang="en-US" sz="1500" dirty="0"/>
          </a:p>
        </p:txBody>
      </p:sp>
      <p:sp>
        <p:nvSpPr>
          <p:cNvPr id="167" name="Snip Single Corner Rectangle 166"/>
          <p:cNvSpPr/>
          <p:nvPr/>
        </p:nvSpPr>
        <p:spPr>
          <a:xfrm>
            <a:off x="7239000" y="5857875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CMakeLists.txt</a:t>
            </a:r>
          </a:p>
        </p:txBody>
      </p:sp>
      <p:sp>
        <p:nvSpPr>
          <p:cNvPr id="168" name="Snip Single Corner Rectangle 167"/>
          <p:cNvSpPr/>
          <p:nvPr/>
        </p:nvSpPr>
        <p:spPr>
          <a:xfrm>
            <a:off x="7239000" y="6315076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CMakeLists.txt</a:t>
            </a:r>
          </a:p>
        </p:txBody>
      </p:sp>
      <p:sp>
        <p:nvSpPr>
          <p:cNvPr id="169" name="Snip Single Corner Rectangle 168"/>
          <p:cNvSpPr/>
          <p:nvPr/>
        </p:nvSpPr>
        <p:spPr>
          <a:xfrm>
            <a:off x="7239000" y="6848476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CMakeLists.txt</a:t>
            </a:r>
          </a:p>
        </p:txBody>
      </p:sp>
      <p:cxnSp>
        <p:nvCxnSpPr>
          <p:cNvPr id="170" name="Elbow Connector 169"/>
          <p:cNvCxnSpPr>
            <a:stCxn id="123" idx="3"/>
            <a:endCxn id="163" idx="1"/>
          </p:cNvCxnSpPr>
          <p:nvPr/>
        </p:nvCxnSpPr>
        <p:spPr>
          <a:xfrm>
            <a:off x="1493520" y="617221"/>
            <a:ext cx="640080" cy="49739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63" idx="3"/>
            <a:endCxn id="165" idx="1"/>
          </p:cNvCxnSpPr>
          <p:nvPr/>
        </p:nvCxnSpPr>
        <p:spPr>
          <a:xfrm>
            <a:off x="3200400" y="5591175"/>
            <a:ext cx="533400" cy="457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63" idx="3"/>
            <a:endCxn id="166" idx="1"/>
          </p:cNvCxnSpPr>
          <p:nvPr/>
        </p:nvCxnSpPr>
        <p:spPr>
          <a:xfrm>
            <a:off x="3200400" y="5591175"/>
            <a:ext cx="533400" cy="9144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>
            <a:stCxn id="165" idx="3"/>
            <a:endCxn id="167" idx="2"/>
          </p:cNvCxnSpPr>
          <p:nvPr/>
        </p:nvCxnSpPr>
        <p:spPr>
          <a:xfrm>
            <a:off x="5105400" y="6048376"/>
            <a:ext cx="21336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173"/>
          <p:cNvCxnSpPr>
            <a:stCxn id="163" idx="3"/>
            <a:endCxn id="164" idx="2"/>
          </p:cNvCxnSpPr>
          <p:nvPr/>
        </p:nvCxnSpPr>
        <p:spPr>
          <a:xfrm>
            <a:off x="3200400" y="5591176"/>
            <a:ext cx="405384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174"/>
          <p:cNvCxnSpPr>
            <a:stCxn id="166" idx="3"/>
            <a:endCxn id="168" idx="2"/>
          </p:cNvCxnSpPr>
          <p:nvPr/>
        </p:nvCxnSpPr>
        <p:spPr>
          <a:xfrm>
            <a:off x="5105400" y="6505575"/>
            <a:ext cx="21336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/>
          <p:cNvCxnSpPr>
            <a:stCxn id="125" idx="3"/>
            <a:endCxn id="169" idx="2"/>
          </p:cNvCxnSpPr>
          <p:nvPr/>
        </p:nvCxnSpPr>
        <p:spPr>
          <a:xfrm>
            <a:off x="3200400" y="7038975"/>
            <a:ext cx="40386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Snip Single Corner Rectangle 176"/>
          <p:cNvSpPr/>
          <p:nvPr/>
        </p:nvSpPr>
        <p:spPr>
          <a:xfrm>
            <a:off x="2133600" y="4930337"/>
            <a:ext cx="1920240" cy="39413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CMakeLists.txt</a:t>
            </a:r>
            <a:endParaRPr lang="en-US" sz="1500" dirty="0">
              <a:solidFill>
                <a:schemeClr val="tx1"/>
              </a:solidFill>
            </a:endParaRPr>
          </a:p>
        </p:txBody>
      </p:sp>
      <p:cxnSp>
        <p:nvCxnSpPr>
          <p:cNvPr id="178" name="Elbow Connector 177"/>
          <p:cNvCxnSpPr>
            <a:stCxn id="123" idx="3"/>
            <a:endCxn id="177" idx="2"/>
          </p:cNvCxnSpPr>
          <p:nvPr/>
        </p:nvCxnSpPr>
        <p:spPr>
          <a:xfrm>
            <a:off x="1493520" y="617221"/>
            <a:ext cx="640080" cy="45101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stCxn id="184" idx="3"/>
            <a:endCxn id="183" idx="2"/>
          </p:cNvCxnSpPr>
          <p:nvPr/>
        </p:nvCxnSpPr>
        <p:spPr>
          <a:xfrm>
            <a:off x="6781800" y="9782176"/>
            <a:ext cx="4572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Snip Single Corner Rectangle 179"/>
          <p:cNvSpPr/>
          <p:nvPr/>
        </p:nvSpPr>
        <p:spPr>
          <a:xfrm>
            <a:off x="7239000" y="7305675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CMakeLists.txt</a:t>
            </a:r>
          </a:p>
        </p:txBody>
      </p:sp>
      <p:sp>
        <p:nvSpPr>
          <p:cNvPr id="181" name="Snip Single Corner Rectangle 180"/>
          <p:cNvSpPr/>
          <p:nvPr/>
        </p:nvSpPr>
        <p:spPr>
          <a:xfrm>
            <a:off x="7239000" y="7762875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main.cpp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82" name="Snip Single Corner Rectangle 181"/>
          <p:cNvSpPr/>
          <p:nvPr/>
        </p:nvSpPr>
        <p:spPr>
          <a:xfrm>
            <a:off x="7239000" y="8677276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err="1" smtClean="0">
                <a:solidFill>
                  <a:schemeClr val="tx1"/>
                </a:solidFill>
              </a:rPr>
              <a:t>link.ld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83" name="Snip Single Corner Rectangle 182"/>
          <p:cNvSpPr/>
          <p:nvPr/>
        </p:nvSpPr>
        <p:spPr>
          <a:xfrm>
            <a:off x="7239000" y="9591675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CMakeLists.txt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5410200" y="9591675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/>
              <a:t>create-image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3733800" y="7305675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/>
              <a:t>00-build</a:t>
            </a:r>
            <a:endParaRPr lang="en-US" sz="1500" dirty="0"/>
          </a:p>
        </p:txBody>
      </p:sp>
      <p:cxnSp>
        <p:nvCxnSpPr>
          <p:cNvPr id="187" name="Elbow Connector 186"/>
          <p:cNvCxnSpPr>
            <a:stCxn id="185" idx="3"/>
            <a:endCxn id="180" idx="2"/>
          </p:cNvCxnSpPr>
          <p:nvPr/>
        </p:nvCxnSpPr>
        <p:spPr>
          <a:xfrm>
            <a:off x="4876800" y="7496175"/>
            <a:ext cx="23622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185" idx="3"/>
            <a:endCxn id="181" idx="2"/>
          </p:cNvCxnSpPr>
          <p:nvPr/>
        </p:nvCxnSpPr>
        <p:spPr>
          <a:xfrm>
            <a:off x="4876800" y="7496175"/>
            <a:ext cx="2362200" cy="457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/>
          <p:cNvCxnSpPr>
            <a:stCxn id="185" idx="3"/>
            <a:endCxn id="182" idx="2"/>
          </p:cNvCxnSpPr>
          <p:nvPr/>
        </p:nvCxnSpPr>
        <p:spPr>
          <a:xfrm>
            <a:off x="4876800" y="7496176"/>
            <a:ext cx="2362200" cy="13716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stCxn id="185" idx="3"/>
            <a:endCxn id="184" idx="1"/>
          </p:cNvCxnSpPr>
          <p:nvPr/>
        </p:nvCxnSpPr>
        <p:spPr>
          <a:xfrm>
            <a:off x="4876800" y="7496176"/>
            <a:ext cx="533400" cy="22860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Snip Single Corner Rectangle 190"/>
          <p:cNvSpPr/>
          <p:nvPr/>
        </p:nvSpPr>
        <p:spPr>
          <a:xfrm>
            <a:off x="7239000" y="9134475"/>
            <a:ext cx="1905000" cy="39413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err="1">
                <a:solidFill>
                  <a:schemeClr val="tx1"/>
                </a:solidFill>
              </a:rPr>
              <a:t>baremetal.toolchain</a:t>
            </a:r>
            <a:endParaRPr lang="en-US" sz="1500" dirty="0">
              <a:solidFill>
                <a:schemeClr val="tx1"/>
              </a:solidFill>
            </a:endParaRPr>
          </a:p>
        </p:txBody>
      </p:sp>
      <p:cxnSp>
        <p:nvCxnSpPr>
          <p:cNvPr id="192" name="Elbow Connector 191"/>
          <p:cNvCxnSpPr>
            <a:stCxn id="185" idx="3"/>
            <a:endCxn id="191" idx="2"/>
          </p:cNvCxnSpPr>
          <p:nvPr/>
        </p:nvCxnSpPr>
        <p:spPr>
          <a:xfrm>
            <a:off x="4876800" y="7496175"/>
            <a:ext cx="2362200" cy="18353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Snip Single Corner Rectangle 192"/>
          <p:cNvSpPr/>
          <p:nvPr/>
        </p:nvSpPr>
        <p:spPr>
          <a:xfrm>
            <a:off x="7239000" y="8220076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err="1" smtClean="0">
                <a:solidFill>
                  <a:schemeClr val="tx1"/>
                </a:solidFill>
              </a:rPr>
              <a:t>start.S</a:t>
            </a:r>
            <a:endParaRPr lang="en-US" sz="1500" dirty="0">
              <a:solidFill>
                <a:schemeClr val="tx1"/>
              </a:solidFill>
            </a:endParaRPr>
          </a:p>
        </p:txBody>
      </p:sp>
      <p:cxnSp>
        <p:nvCxnSpPr>
          <p:cNvPr id="194" name="Elbow Connector 193"/>
          <p:cNvCxnSpPr>
            <a:stCxn id="185" idx="3"/>
            <a:endCxn id="193" idx="2"/>
          </p:cNvCxnSpPr>
          <p:nvPr/>
        </p:nvCxnSpPr>
        <p:spPr>
          <a:xfrm>
            <a:off x="4876800" y="7496175"/>
            <a:ext cx="2362200" cy="9144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Snip Single Corner Rectangle 196"/>
          <p:cNvSpPr/>
          <p:nvPr/>
        </p:nvSpPr>
        <p:spPr>
          <a:xfrm>
            <a:off x="2133600" y="4486275"/>
            <a:ext cx="1920240" cy="39413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err="1" smtClean="0">
                <a:solidFill>
                  <a:schemeClr val="tx1"/>
                </a:solidFill>
              </a:rPr>
              <a:t>baremetal.ld</a:t>
            </a:r>
            <a:endParaRPr lang="en-US" sz="1500" dirty="0">
              <a:solidFill>
                <a:schemeClr val="tx1"/>
              </a:solidFill>
            </a:endParaRPr>
          </a:p>
        </p:txBody>
      </p:sp>
      <p:cxnSp>
        <p:nvCxnSpPr>
          <p:cNvPr id="198" name="Elbow Connector 197"/>
          <p:cNvCxnSpPr>
            <a:stCxn id="123" idx="3"/>
            <a:endCxn id="197" idx="2"/>
          </p:cNvCxnSpPr>
          <p:nvPr/>
        </p:nvCxnSpPr>
        <p:spPr>
          <a:xfrm>
            <a:off x="1493520" y="617221"/>
            <a:ext cx="640080" cy="406612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38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René Barto</dc:creator>
  <cp:lastModifiedBy>René Barto</cp:lastModifiedBy>
  <cp:revision>8</cp:revision>
  <dcterms:created xsi:type="dcterms:W3CDTF">2023-12-10T12:10:19Z</dcterms:created>
  <dcterms:modified xsi:type="dcterms:W3CDTF">2023-12-18T12:26:29Z</dcterms:modified>
</cp:coreProperties>
</file>