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706E"/>
    <a:srgbClr val="D892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200" d="100"/>
          <a:sy n="200" d="100"/>
        </p:scale>
        <p:origin x="-103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CBD77-ECA8-4ADB-A375-FDD49E6DB29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AC0FE-D8C0-47ED-83F1-4189209EBB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AC0FE-D8C0-47ED-83F1-4189209EBB8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D9419-A8AE-4FAD-8E98-7AA1110A699D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4143372" y="500042"/>
            <a:ext cx="157163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m_next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m_head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m_tail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m_fixtureName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143372" y="71414"/>
            <a:ext cx="1571636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TestFixtureInfo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endCxn id="64" idx="1"/>
          </p:cNvCxnSpPr>
          <p:nvPr/>
        </p:nvCxnSpPr>
        <p:spPr>
          <a:xfrm>
            <a:off x="3929058" y="285728"/>
            <a:ext cx="214314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3749669" y="464323"/>
            <a:ext cx="35798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929058" y="642918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6072198" y="500042"/>
            <a:ext cx="157163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m_next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m_details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RunImpl</a:t>
            </a:r>
            <a:r>
              <a:rPr lang="en-US" sz="1400" dirty="0" smtClean="0">
                <a:solidFill>
                  <a:schemeClr val="tx1"/>
                </a:solidFill>
              </a:rPr>
              <a:t>()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072198" y="71414"/>
            <a:ext cx="1571636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TestBase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/>
          <p:cNvCxnSpPr>
            <a:endCxn id="97" idx="1"/>
          </p:cNvCxnSpPr>
          <p:nvPr/>
        </p:nvCxnSpPr>
        <p:spPr>
          <a:xfrm>
            <a:off x="5857884" y="285728"/>
            <a:ext cx="214314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5400000">
            <a:off x="5678495" y="464323"/>
            <a:ext cx="35798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857884" y="642918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96" idx="1"/>
          </p:cNvCxnSpPr>
          <p:nvPr/>
        </p:nvCxnSpPr>
        <p:spPr>
          <a:xfrm>
            <a:off x="4857752" y="857232"/>
            <a:ext cx="1214446" cy="25003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96" idx="1"/>
          </p:cNvCxnSpPr>
          <p:nvPr/>
        </p:nvCxnSpPr>
        <p:spPr>
          <a:xfrm>
            <a:off x="4714876" y="1071546"/>
            <a:ext cx="1357322" cy="3571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3786182" y="2786058"/>
            <a:ext cx="157163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m_suiteName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m_fixtureName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m_testName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m_fileName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m_lineNumber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786182" y="2357430"/>
            <a:ext cx="1571636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TestDetails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Diamond 127"/>
          <p:cNvSpPr/>
          <p:nvPr/>
        </p:nvSpPr>
        <p:spPr>
          <a:xfrm>
            <a:off x="6143636" y="1714488"/>
            <a:ext cx="142876" cy="1428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357290" y="500042"/>
            <a:ext cx="157163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SetUp</a:t>
            </a:r>
            <a:r>
              <a:rPr lang="en-US" sz="14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TearDown</a:t>
            </a:r>
            <a:r>
              <a:rPr lang="en-US" sz="1400" dirty="0" smtClean="0">
                <a:solidFill>
                  <a:schemeClr val="tx1"/>
                </a:solidFill>
              </a:rPr>
              <a:t>()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357290" y="71414"/>
            <a:ext cx="1571636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TestFixture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00100" y="2714620"/>
            <a:ext cx="228601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m_details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SetUp</a:t>
            </a:r>
            <a:r>
              <a:rPr lang="en-US" sz="14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TearDown</a:t>
            </a:r>
            <a:r>
              <a:rPr lang="en-US" sz="14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RunImpl</a:t>
            </a:r>
            <a:r>
              <a:rPr lang="en-US" sz="1400" dirty="0" smtClean="0">
                <a:solidFill>
                  <a:schemeClr val="tx1"/>
                </a:solidFill>
              </a:rPr>
              <a:t>()</a:t>
            </a:r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00100" y="2285992"/>
            <a:ext cx="2286016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&lt;Fixture&gt;&lt;Test&gt;Helper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>
            <a:stCxn id="42" idx="0"/>
          </p:cNvCxnSpPr>
          <p:nvPr/>
        </p:nvCxnSpPr>
        <p:spPr>
          <a:xfrm rot="5400000" flipH="1" flipV="1">
            <a:off x="1928794" y="2071678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Isosceles Triangle 45"/>
          <p:cNvSpPr/>
          <p:nvPr/>
        </p:nvSpPr>
        <p:spPr>
          <a:xfrm>
            <a:off x="2071670" y="1714488"/>
            <a:ext cx="14287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715008" y="2786058"/>
            <a:ext cx="2286016" cy="14287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RunImpl</a:t>
            </a:r>
            <a:r>
              <a:rPr lang="en-US" sz="14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</a:t>
            </a:r>
            <a:r>
              <a:rPr lang="en-US" sz="1400" dirty="0" smtClean="0">
                <a:solidFill>
                  <a:schemeClr val="tx1"/>
                </a:solidFill>
              </a:rPr>
              <a:t>&lt;Fixture&gt;&lt;</a:t>
            </a:r>
            <a:r>
              <a:rPr lang="en-US" sz="1400" dirty="0" smtClean="0">
                <a:solidFill>
                  <a:schemeClr val="tx1"/>
                </a:solidFill>
              </a:rPr>
              <a:t>Test&gt;Helper </a:t>
            </a:r>
            <a:r>
              <a:rPr lang="en-US" sz="1400" dirty="0" err="1" smtClean="0">
                <a:solidFill>
                  <a:schemeClr val="tx1"/>
                </a:solidFill>
              </a:rPr>
              <a:t>helper</a:t>
            </a:r>
            <a:r>
              <a:rPr lang="en-US" sz="1400" dirty="0" smtClean="0">
                <a:solidFill>
                  <a:schemeClr val="tx1"/>
                </a:solidFill>
              </a:rPr>
              <a:t>(Details());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   </a:t>
            </a:r>
            <a:r>
              <a:rPr lang="en-US" sz="1400" dirty="0" err="1" smtClean="0">
                <a:solidFill>
                  <a:schemeClr val="tx1"/>
                </a:solidFill>
              </a:rPr>
              <a:t>helper.Run</a:t>
            </a:r>
            <a:r>
              <a:rPr lang="en-US" sz="14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715008" y="2357430"/>
            <a:ext cx="2286016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Test&lt;Fixture&gt;&lt;Test&gt;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Elbow Connector 55"/>
          <p:cNvCxnSpPr>
            <a:stCxn id="125" idx="0"/>
            <a:endCxn id="128" idx="2"/>
          </p:cNvCxnSpPr>
          <p:nvPr/>
        </p:nvCxnSpPr>
        <p:spPr>
          <a:xfrm rot="5400000" flipH="1" flipV="1">
            <a:off x="5143504" y="1285860"/>
            <a:ext cx="500066" cy="1643074"/>
          </a:xfrm>
          <a:prstGeom prst="bentConnector3">
            <a:avLst>
              <a:gd name="adj1" fmla="val 452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iamond 58"/>
          <p:cNvSpPr/>
          <p:nvPr/>
        </p:nvSpPr>
        <p:spPr>
          <a:xfrm>
            <a:off x="3286116" y="2714620"/>
            <a:ext cx="142876" cy="1428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Elbow Connector 60"/>
          <p:cNvCxnSpPr>
            <a:stCxn id="59" idx="3"/>
            <a:endCxn id="125" idx="0"/>
          </p:cNvCxnSpPr>
          <p:nvPr/>
        </p:nvCxnSpPr>
        <p:spPr>
          <a:xfrm flipV="1">
            <a:off x="3428992" y="2357430"/>
            <a:ext cx="1143008" cy="428628"/>
          </a:xfrm>
          <a:prstGeom prst="bentConnector4">
            <a:avLst>
              <a:gd name="adj1" fmla="val 15625"/>
              <a:gd name="adj2" fmla="val 1533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2" idx="0"/>
          </p:cNvCxnSpPr>
          <p:nvPr/>
        </p:nvCxnSpPr>
        <p:spPr>
          <a:xfrm rot="5400000" flipH="1" flipV="1">
            <a:off x="6608777" y="2107397"/>
            <a:ext cx="499272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Isosceles Triangle 69"/>
          <p:cNvSpPr/>
          <p:nvPr/>
        </p:nvSpPr>
        <p:spPr>
          <a:xfrm>
            <a:off x="6786578" y="1714488"/>
            <a:ext cx="14287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51</Words>
  <Application>Microsoft Office PowerPoint</Application>
  <PresentationFormat>On-screen Show (4:3)</PresentationFormat>
  <Paragraphs>30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Rene</dc:creator>
  <cp:lastModifiedBy>René Barto</cp:lastModifiedBy>
  <cp:revision>22</cp:revision>
  <dcterms:created xsi:type="dcterms:W3CDTF">2024-01-07T12:25:26Z</dcterms:created>
  <dcterms:modified xsi:type="dcterms:W3CDTF">2024-02-19T23:44:31Z</dcterms:modified>
</cp:coreProperties>
</file>