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06E"/>
    <a:srgbClr val="D892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9419-A8AE-4FAD-8E98-7AA1110A699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4546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214546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TestSuiteInfo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7" idx="1"/>
          </p:cNvCxnSpPr>
          <p:nvPr/>
        </p:nvCxnSpPr>
        <p:spPr>
          <a:xfrm>
            <a:off x="2000232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820843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000232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143372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43372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TestFixtureInfo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64" idx="1"/>
          </p:cNvCxnSpPr>
          <p:nvPr/>
        </p:nvCxnSpPr>
        <p:spPr>
          <a:xfrm>
            <a:off x="3929058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3749669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929058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3" idx="1"/>
          </p:cNvCxnSpPr>
          <p:nvPr/>
        </p:nvCxnSpPr>
        <p:spPr>
          <a:xfrm>
            <a:off x="2928926" y="857232"/>
            <a:ext cx="121444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3" idx="1"/>
          </p:cNvCxnSpPr>
          <p:nvPr/>
        </p:nvCxnSpPr>
        <p:spPr>
          <a:xfrm>
            <a:off x="2786050" y="1071546"/>
            <a:ext cx="1357322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072198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m_details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072198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TestBase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endCxn id="97" idx="1"/>
          </p:cNvCxnSpPr>
          <p:nvPr/>
        </p:nvCxnSpPr>
        <p:spPr>
          <a:xfrm>
            <a:off x="5857884" y="285728"/>
            <a:ext cx="214314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5678495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857884" y="642918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85720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5720" y="71414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TestRegistry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endCxn id="4" idx="1"/>
          </p:cNvCxnSpPr>
          <p:nvPr/>
        </p:nvCxnSpPr>
        <p:spPr>
          <a:xfrm>
            <a:off x="1000100" y="642918"/>
            <a:ext cx="1214446" cy="464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4" idx="1"/>
          </p:cNvCxnSpPr>
          <p:nvPr/>
        </p:nvCxnSpPr>
        <p:spPr>
          <a:xfrm>
            <a:off x="857224" y="857232"/>
            <a:ext cx="1357322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6" idx="1"/>
          </p:cNvCxnSpPr>
          <p:nvPr/>
        </p:nvCxnSpPr>
        <p:spPr>
          <a:xfrm>
            <a:off x="4857752" y="857232"/>
            <a:ext cx="121444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96" idx="1"/>
          </p:cNvCxnSpPr>
          <p:nvPr/>
        </p:nvCxnSpPr>
        <p:spPr>
          <a:xfrm>
            <a:off x="4714876" y="1071546"/>
            <a:ext cx="1357322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072198" y="2571744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m_lineNumber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6072198" y="2143116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TestDetails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96" idx="2"/>
            <a:endCxn id="125" idx="0"/>
          </p:cNvCxnSpPr>
          <p:nvPr/>
        </p:nvCxnSpPr>
        <p:spPr>
          <a:xfrm rot="5400000">
            <a:off x="6643702" y="1928802"/>
            <a:ext cx="4286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mond 127"/>
          <p:cNvSpPr/>
          <p:nvPr/>
        </p:nvSpPr>
        <p:spPr>
          <a:xfrm>
            <a:off x="6786578" y="1714488"/>
            <a:ext cx="142876" cy="142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85720" y="414338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Results()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Details()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85720" y="3714752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CurrentTest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endCxn id="124" idx="1"/>
          </p:cNvCxnSpPr>
          <p:nvPr/>
        </p:nvCxnSpPr>
        <p:spPr>
          <a:xfrm flipV="1">
            <a:off x="1000100" y="3178967"/>
            <a:ext cx="5072098" cy="132160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214546" y="2500306"/>
            <a:ext cx="192882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m_reporter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m_totalTestCount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m_failedTestCount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m_failureCount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m_currentTestFailed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214546" y="2071678"/>
            <a:ext cx="192882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133" idx="1"/>
          </p:cNvCxnSpPr>
          <p:nvPr/>
        </p:nvCxnSpPr>
        <p:spPr>
          <a:xfrm flipV="1">
            <a:off x="1000100" y="3107529"/>
            <a:ext cx="1214446" cy="117872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286248" y="414338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286248" y="3714752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ITestReporter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142" idx="0"/>
          </p:cNvCxnSpPr>
          <p:nvPr/>
        </p:nvCxnSpPr>
        <p:spPr>
          <a:xfrm>
            <a:off x="3143240" y="2643182"/>
            <a:ext cx="1928826" cy="107157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34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René Barto</cp:lastModifiedBy>
  <cp:revision>13</cp:revision>
  <dcterms:created xsi:type="dcterms:W3CDTF">2024-01-07T12:25:26Z</dcterms:created>
  <dcterms:modified xsi:type="dcterms:W3CDTF">2024-02-18T21:51:00Z</dcterms:modified>
</cp:coreProperties>
</file>