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3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44800-EA67-4AD0-A8F9-D65CC93DDA2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33AC-B099-48A5-9DE9-31C0F58141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2844" y="50004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Run()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2844" y="71414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</a:rPr>
              <a:t>fixture</a:t>
            </a:r>
            <a:r>
              <a:rPr lang="en-US" sz="1200" dirty="0" smtClean="0">
                <a:solidFill>
                  <a:schemeClr val="tx1"/>
                </a:solidFill>
              </a:rPr>
              <a:t>: </a:t>
            </a:r>
            <a:r>
              <a:rPr lang="en-US" sz="1200" dirty="0" err="1" smtClean="0">
                <a:solidFill>
                  <a:schemeClr val="tx1"/>
                </a:solidFill>
              </a:rPr>
              <a:t>TestFixtureInfo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43174" y="85723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Run()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3174" y="428604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est1: </a:t>
            </a:r>
            <a:r>
              <a:rPr lang="en-US" sz="1200" dirty="0" err="1" smtClean="0">
                <a:solidFill>
                  <a:schemeClr val="tx1"/>
                </a:solidFill>
              </a:rPr>
              <a:t>TestInfo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43174" y="271462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Run()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643174" y="2285992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est2 : </a:t>
            </a:r>
            <a:r>
              <a:rPr lang="en-US" sz="1200" dirty="0" err="1" smtClean="0">
                <a:solidFill>
                  <a:schemeClr val="tx1"/>
                </a:solidFill>
              </a:rPr>
              <a:t>TestInfo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43174" y="4643446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smtClean="0">
                <a:solidFill>
                  <a:schemeClr val="tx1"/>
                </a:solidFill>
              </a:rPr>
              <a:t>Run()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43174" y="4214818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</a:t>
            </a:r>
            <a:r>
              <a:rPr lang="en-US" sz="1200" dirty="0" smtClean="0">
                <a:solidFill>
                  <a:schemeClr val="tx1"/>
                </a:solidFill>
              </a:rPr>
              <a:t>est3 : </a:t>
            </a:r>
            <a:r>
              <a:rPr lang="en-US" sz="1200" dirty="0" err="1" smtClean="0">
                <a:solidFill>
                  <a:schemeClr val="tx1"/>
                </a:solidFill>
              </a:rPr>
              <a:t>TestInfo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4" idx="3"/>
            <a:endCxn id="7" idx="1"/>
          </p:cNvCxnSpPr>
          <p:nvPr/>
        </p:nvCxnSpPr>
        <p:spPr>
          <a:xfrm>
            <a:off x="1714480" y="1107265"/>
            <a:ext cx="92869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  <a:endCxn id="9" idx="1"/>
          </p:cNvCxnSpPr>
          <p:nvPr/>
        </p:nvCxnSpPr>
        <p:spPr>
          <a:xfrm>
            <a:off x="1714480" y="1107265"/>
            <a:ext cx="928694" cy="22145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11" idx="1"/>
          </p:cNvCxnSpPr>
          <p:nvPr/>
        </p:nvCxnSpPr>
        <p:spPr>
          <a:xfrm>
            <a:off x="1714480" y="1107265"/>
            <a:ext cx="928694" cy="4143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572000" y="85723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RunImpl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72000" y="428604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myTest1: MyTest1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500826" y="857232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RunImpl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00826" y="428604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FixtureMyTest1Helper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72000" y="271462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RunImpl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572000" y="2285992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myTest2: MyTest2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00826" y="271462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RunImpl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00826" y="2285992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FixtureMyTest2Helper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4643446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RunImpl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0" y="4214818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myTest3: MyTest3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00826" y="4643446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 err="1" smtClean="0">
                <a:solidFill>
                  <a:schemeClr val="tx1"/>
                </a:solidFill>
              </a:rPr>
              <a:t>RunImpl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500826" y="4214818"/>
            <a:ext cx="1571636" cy="4286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FixtureMyTest3Helper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7" idx="3"/>
            <a:endCxn id="23" idx="1"/>
          </p:cNvCxnSpPr>
          <p:nvPr/>
        </p:nvCxnSpPr>
        <p:spPr>
          <a:xfrm>
            <a:off x="4214810" y="146445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9" idx="3"/>
            <a:endCxn id="27" idx="1"/>
          </p:cNvCxnSpPr>
          <p:nvPr/>
        </p:nvCxnSpPr>
        <p:spPr>
          <a:xfrm>
            <a:off x="4214810" y="3321843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1" idx="3"/>
            <a:endCxn id="31" idx="1"/>
          </p:cNvCxnSpPr>
          <p:nvPr/>
        </p:nvCxnSpPr>
        <p:spPr>
          <a:xfrm>
            <a:off x="4214810" y="525066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3" idx="3"/>
            <a:endCxn id="25" idx="1"/>
          </p:cNvCxnSpPr>
          <p:nvPr/>
        </p:nvCxnSpPr>
        <p:spPr>
          <a:xfrm>
            <a:off x="6143636" y="1464455"/>
            <a:ext cx="35719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29" idx="1"/>
          </p:cNvCxnSpPr>
          <p:nvPr/>
        </p:nvCxnSpPr>
        <p:spPr>
          <a:xfrm>
            <a:off x="6143636" y="3320256"/>
            <a:ext cx="357190" cy="158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31" idx="3"/>
            <a:endCxn id="33" idx="1"/>
          </p:cNvCxnSpPr>
          <p:nvPr/>
        </p:nvCxnSpPr>
        <p:spPr>
          <a:xfrm>
            <a:off x="6143636" y="5250669"/>
            <a:ext cx="357190" cy="158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3</cp:revision>
  <dcterms:created xsi:type="dcterms:W3CDTF">2024-09-05T22:01:25Z</dcterms:created>
  <dcterms:modified xsi:type="dcterms:W3CDTF">2024-09-05T22:13:59Z</dcterms:modified>
</cp:coreProperties>
</file>