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234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FDA2-C393-4ADA-8956-9B2A0207F843}" type="datetimeFigureOut">
              <a:rPr lang="en-US" smtClean="0"/>
              <a:pPr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66800" y="762000"/>
            <a:ext cx="6553200" cy="44196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066800" y="5181600"/>
            <a:ext cx="6553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Hardware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1219200" y="838200"/>
            <a:ext cx="62484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Application level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1219200" y="1905000"/>
            <a:ext cx="62484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OS level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1219200" y="2971800"/>
            <a:ext cx="6248400" cy="10668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Hypervisor level (our code starts here)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1219200" y="4038600"/>
            <a:ext cx="6248400" cy="106680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Firmware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René Barto</cp:lastModifiedBy>
  <cp:revision>17</cp:revision>
  <dcterms:created xsi:type="dcterms:W3CDTF">2023-11-24T15:03:21Z</dcterms:created>
  <dcterms:modified xsi:type="dcterms:W3CDTF">2025-02-26T12:09:34Z</dcterms:modified>
</cp:coreProperties>
</file>