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1026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01026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TestSuiteInfo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7" idx="1"/>
          </p:cNvCxnSpPr>
          <p:nvPr/>
        </p:nvCxnSpPr>
        <p:spPr>
          <a:xfrm>
            <a:off x="1858150" y="285728"/>
            <a:ext cx="14287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679555" y="46432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58150" y="64291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15538" y="500042"/>
            <a:ext cx="142796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15538" y="71414"/>
            <a:ext cx="142796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TestFixtureInfo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3571868" y="285728"/>
            <a:ext cx="14367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393273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71868" y="642918"/>
            <a:ext cx="1436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3" idx="1"/>
          </p:cNvCxnSpPr>
          <p:nvPr/>
        </p:nvCxnSpPr>
        <p:spPr>
          <a:xfrm>
            <a:off x="2714612" y="857232"/>
            <a:ext cx="100092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3" idx="1"/>
          </p:cNvCxnSpPr>
          <p:nvPr/>
        </p:nvCxnSpPr>
        <p:spPr>
          <a:xfrm>
            <a:off x="2571736" y="1071546"/>
            <a:ext cx="114380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429256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m_testInstance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29256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TestInfo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>
            <a:off x="5286380" y="285728"/>
            <a:ext cx="14287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5107785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86380" y="64291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85720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5720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TestRegistry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endCxn id="4" idx="1"/>
          </p:cNvCxnSpPr>
          <p:nvPr/>
        </p:nvCxnSpPr>
        <p:spPr>
          <a:xfrm>
            <a:off x="929456" y="642918"/>
            <a:ext cx="1071570" cy="464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4" idx="1"/>
          </p:cNvCxnSpPr>
          <p:nvPr/>
        </p:nvCxnSpPr>
        <p:spPr>
          <a:xfrm>
            <a:off x="786580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6" idx="1"/>
          </p:cNvCxnSpPr>
          <p:nvPr/>
        </p:nvCxnSpPr>
        <p:spPr>
          <a:xfrm>
            <a:off x="4429124" y="857232"/>
            <a:ext cx="1000132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6" idx="1"/>
          </p:cNvCxnSpPr>
          <p:nvPr/>
        </p:nvCxnSpPr>
        <p:spPr>
          <a:xfrm>
            <a:off x="4286248" y="1071546"/>
            <a:ext cx="1143008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357818" y="2428868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m_lineNumber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57818" y="2000240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TestDetails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28" idx="2"/>
            <a:endCxn id="125" idx="0"/>
          </p:cNvCxnSpPr>
          <p:nvPr/>
        </p:nvCxnSpPr>
        <p:spPr>
          <a:xfrm rot="5400000">
            <a:off x="6072198" y="19288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mond 127"/>
          <p:cNvSpPr/>
          <p:nvPr/>
        </p:nvSpPr>
        <p:spPr>
          <a:xfrm>
            <a:off x="6072198" y="1714488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85720" y="414338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Results()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Details()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85720" y="371475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CurrentTest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endCxn id="124" idx="1"/>
          </p:cNvCxnSpPr>
          <p:nvPr/>
        </p:nvCxnSpPr>
        <p:spPr>
          <a:xfrm flipV="1">
            <a:off x="1000100" y="3036091"/>
            <a:ext cx="4357718" cy="14644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214546" y="2428868"/>
            <a:ext cx="192882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m_reporter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m_totalTestCount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m_failedTestCount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m_failureCount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m_currentTestFailed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14546" y="2000240"/>
            <a:ext cx="192882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133" idx="1"/>
          </p:cNvCxnSpPr>
          <p:nvPr/>
        </p:nvCxnSpPr>
        <p:spPr>
          <a:xfrm rot="5400000" flipH="1" flipV="1">
            <a:off x="982241" y="3053951"/>
            <a:ext cx="1250165" cy="12144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86248" y="414338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86248" y="371475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ITestReporter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142" idx="0"/>
          </p:cNvCxnSpPr>
          <p:nvPr/>
        </p:nvCxnSpPr>
        <p:spPr>
          <a:xfrm>
            <a:off x="3214678" y="2571744"/>
            <a:ext cx="1857388" cy="11430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29520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29520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40" idx="1"/>
          </p:cNvCxnSpPr>
          <p:nvPr/>
        </p:nvCxnSpPr>
        <p:spPr>
          <a:xfrm>
            <a:off x="6643702" y="857232"/>
            <a:ext cx="785818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429520" y="2428868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29520" y="2000240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TestFixture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Isosceles Triangle 94"/>
          <p:cNvSpPr/>
          <p:nvPr/>
        </p:nvSpPr>
        <p:spPr>
          <a:xfrm>
            <a:off x="8072462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8073256" y="192800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16</cp:revision>
  <dcterms:created xsi:type="dcterms:W3CDTF">2024-01-07T12:25:26Z</dcterms:created>
  <dcterms:modified xsi:type="dcterms:W3CDTF">2024-03-09T22:28:49Z</dcterms:modified>
</cp:coreProperties>
</file>