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62" y="-7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42672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6096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-debug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2133600" y="5638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5240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1981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800" y="15240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…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981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…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524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839200" y="1524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2133600" y="24384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493520" y="617220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493520" y="617220"/>
            <a:ext cx="640080" cy="1103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493520" y="617220"/>
            <a:ext cx="640080" cy="155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493520" y="617220"/>
            <a:ext cx="640080" cy="5212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3200400" y="17210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3200400" y="217170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32" idx="1"/>
          </p:cNvCxnSpPr>
          <p:nvPr/>
        </p:nvCxnSpPr>
        <p:spPr>
          <a:xfrm>
            <a:off x="3200400" y="58293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3"/>
            <a:endCxn id="22" idx="1"/>
          </p:cNvCxnSpPr>
          <p:nvPr/>
        </p:nvCxnSpPr>
        <p:spPr>
          <a:xfrm flipV="1">
            <a:off x="1493520" y="349469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3200400" y="349469"/>
            <a:ext cx="563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" idx="3"/>
            <a:endCxn id="29" idx="2"/>
          </p:cNvCxnSpPr>
          <p:nvPr/>
        </p:nvCxnSpPr>
        <p:spPr>
          <a:xfrm>
            <a:off x="1493520" y="617220"/>
            <a:ext cx="640080" cy="20182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118360" y="1066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-release</a:t>
            </a:r>
            <a:endParaRPr lang="en-US" sz="1500" dirty="0"/>
          </a:p>
        </p:txBody>
      </p:sp>
      <p:cxnSp>
        <p:nvCxnSpPr>
          <p:cNvPr id="85" name="Elbow Connector 84"/>
          <p:cNvCxnSpPr>
            <a:stCxn id="4" idx="3"/>
            <a:endCxn id="79" idx="1"/>
          </p:cNvCxnSpPr>
          <p:nvPr/>
        </p:nvCxnSpPr>
        <p:spPr>
          <a:xfrm>
            <a:off x="1493520" y="617220"/>
            <a:ext cx="624840" cy="64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33600" y="3352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98" name="Snip Single Corner Rectangle 97"/>
          <p:cNvSpPr/>
          <p:nvPr/>
        </p:nvSpPr>
        <p:spPr>
          <a:xfrm>
            <a:off x="8854440" y="3352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3810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00" name="Rectangle 99"/>
          <p:cNvSpPr/>
          <p:nvPr/>
        </p:nvSpPr>
        <p:spPr>
          <a:xfrm>
            <a:off x="3733800" y="518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01" name="Snip Single Corner Rectangle 100"/>
          <p:cNvSpPr/>
          <p:nvPr/>
        </p:nvSpPr>
        <p:spPr>
          <a:xfrm>
            <a:off x="8839200" y="3810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2" name="Snip Single Corner Rectangle 101"/>
          <p:cNvSpPr/>
          <p:nvPr/>
        </p:nvSpPr>
        <p:spPr>
          <a:xfrm>
            <a:off x="8839200" y="5181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4" name="Snip Single Corner Rectangle 103"/>
          <p:cNvSpPr/>
          <p:nvPr/>
        </p:nvSpPr>
        <p:spPr>
          <a:xfrm>
            <a:off x="8839200" y="5638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06" name="Elbow Connector 105"/>
          <p:cNvCxnSpPr>
            <a:stCxn id="4" idx="3"/>
            <a:endCxn id="97" idx="1"/>
          </p:cNvCxnSpPr>
          <p:nvPr/>
        </p:nvCxnSpPr>
        <p:spPr>
          <a:xfrm>
            <a:off x="1493520" y="617220"/>
            <a:ext cx="640080" cy="2926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99" idx="1"/>
          </p:cNvCxnSpPr>
          <p:nvPr/>
        </p:nvCxnSpPr>
        <p:spPr>
          <a:xfrm>
            <a:off x="3200400" y="35433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0" idx="1"/>
          </p:cNvCxnSpPr>
          <p:nvPr/>
        </p:nvCxnSpPr>
        <p:spPr>
          <a:xfrm>
            <a:off x="3200400" y="35433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9" idx="3"/>
            <a:endCxn id="101" idx="2"/>
          </p:cNvCxnSpPr>
          <p:nvPr/>
        </p:nvCxnSpPr>
        <p:spPr>
          <a:xfrm>
            <a:off x="5105400" y="40005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3"/>
            <a:endCxn id="98" idx="2"/>
          </p:cNvCxnSpPr>
          <p:nvPr/>
        </p:nvCxnSpPr>
        <p:spPr>
          <a:xfrm>
            <a:off x="3200400" y="3543300"/>
            <a:ext cx="56540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3"/>
            <a:endCxn id="102" idx="2"/>
          </p:cNvCxnSpPr>
          <p:nvPr/>
        </p:nvCxnSpPr>
        <p:spPr>
          <a:xfrm>
            <a:off x="5105400" y="53721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" idx="3"/>
            <a:endCxn id="104" idx="2"/>
          </p:cNvCxnSpPr>
          <p:nvPr/>
        </p:nvCxnSpPr>
        <p:spPr>
          <a:xfrm>
            <a:off x="3200400" y="5829300"/>
            <a:ext cx="563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Single Corner Rectangle 185"/>
          <p:cNvSpPr/>
          <p:nvPr/>
        </p:nvSpPr>
        <p:spPr>
          <a:xfrm>
            <a:off x="2133600" y="28956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1" name="Elbow Connector 200"/>
          <p:cNvCxnSpPr>
            <a:stCxn id="4" idx="3"/>
            <a:endCxn id="186" idx="2"/>
          </p:cNvCxnSpPr>
          <p:nvPr/>
        </p:nvCxnSpPr>
        <p:spPr>
          <a:xfrm>
            <a:off x="1493520" y="617220"/>
            <a:ext cx="640080" cy="2475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29" idx="3"/>
            <a:endCxn id="225" idx="2"/>
          </p:cNvCxnSpPr>
          <p:nvPr/>
        </p:nvCxnSpPr>
        <p:spPr>
          <a:xfrm>
            <a:off x="6781800" y="8115300"/>
            <a:ext cx="2057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221"/>
          <p:cNvSpPr/>
          <p:nvPr/>
        </p:nvSpPr>
        <p:spPr>
          <a:xfrm>
            <a:off x="8839200" y="6096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3" name="Snip Single Corner Rectangle 222"/>
          <p:cNvSpPr/>
          <p:nvPr/>
        </p:nvSpPr>
        <p:spPr>
          <a:xfrm>
            <a:off x="8839200" y="6553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4" name="Snip Single Corner Rectangle 223"/>
          <p:cNvSpPr/>
          <p:nvPr/>
        </p:nvSpPr>
        <p:spPr>
          <a:xfrm>
            <a:off x="8839200" y="7010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5" name="Snip Single Corner Rectangle 224"/>
          <p:cNvSpPr/>
          <p:nvPr/>
        </p:nvSpPr>
        <p:spPr>
          <a:xfrm>
            <a:off x="8839200" y="7924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10200" y="7924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733800" y="6096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00-build</a:t>
            </a:r>
            <a:endParaRPr lang="en-US" sz="1500" dirty="0"/>
          </a:p>
        </p:txBody>
      </p:sp>
      <p:cxnSp>
        <p:nvCxnSpPr>
          <p:cNvPr id="235" name="Elbow Connector 234"/>
          <p:cNvCxnSpPr>
            <a:stCxn id="232" idx="3"/>
            <a:endCxn id="222" idx="2"/>
          </p:cNvCxnSpPr>
          <p:nvPr/>
        </p:nvCxnSpPr>
        <p:spPr>
          <a:xfrm>
            <a:off x="4876800" y="6286500"/>
            <a:ext cx="3962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2" idx="3"/>
            <a:endCxn id="223" idx="2"/>
          </p:cNvCxnSpPr>
          <p:nvPr/>
        </p:nvCxnSpPr>
        <p:spPr>
          <a:xfrm>
            <a:off x="4876800" y="6286500"/>
            <a:ext cx="3962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2" idx="3"/>
            <a:endCxn id="224" idx="2"/>
          </p:cNvCxnSpPr>
          <p:nvPr/>
        </p:nvCxnSpPr>
        <p:spPr>
          <a:xfrm>
            <a:off x="4876800" y="6286500"/>
            <a:ext cx="396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2" idx="3"/>
            <a:endCxn id="229" idx="1"/>
          </p:cNvCxnSpPr>
          <p:nvPr/>
        </p:nvCxnSpPr>
        <p:spPr>
          <a:xfrm>
            <a:off x="4876800" y="62865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8839200" y="7467600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47" name="Elbow Connector 246"/>
          <p:cNvCxnSpPr>
            <a:stCxn id="232" idx="3"/>
            <a:endCxn id="245" idx="2"/>
          </p:cNvCxnSpPr>
          <p:nvPr/>
        </p:nvCxnSpPr>
        <p:spPr>
          <a:xfrm>
            <a:off x="4876800" y="6286500"/>
            <a:ext cx="3962400" cy="1378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edefined Process 247"/>
          <p:cNvSpPr/>
          <p:nvPr/>
        </p:nvSpPr>
        <p:spPr>
          <a:xfrm>
            <a:off x="11125200" y="2895600"/>
            <a:ext cx="1219200" cy="381000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Root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0" name="Flowchart: Predefined Process 249"/>
          <p:cNvSpPr/>
          <p:nvPr/>
        </p:nvSpPr>
        <p:spPr>
          <a:xfrm>
            <a:off x="11125200" y="33528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1" name="Flowchart: Predefined Process 250"/>
          <p:cNvSpPr/>
          <p:nvPr/>
        </p:nvSpPr>
        <p:spPr>
          <a:xfrm>
            <a:off x="11125200" y="38100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2" name="Flowchart: Predefined Process 251"/>
          <p:cNvSpPr/>
          <p:nvPr/>
        </p:nvSpPr>
        <p:spPr>
          <a:xfrm>
            <a:off x="11125200" y="51816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10200" y="4267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</a:t>
            </a:r>
            <a:endParaRPr lang="en-US" sz="1500" dirty="0"/>
          </a:p>
        </p:txBody>
      </p:sp>
      <p:sp>
        <p:nvSpPr>
          <p:cNvPr id="257" name="Snip Single Corner Rectangle 256"/>
          <p:cNvSpPr/>
          <p:nvPr/>
        </p:nvSpPr>
        <p:spPr>
          <a:xfrm>
            <a:off x="8839200" y="4267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58" name="Flowchart: Predefined Process 257"/>
          <p:cNvSpPr/>
          <p:nvPr/>
        </p:nvSpPr>
        <p:spPr>
          <a:xfrm>
            <a:off x="11125200" y="42672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2" name="Elbow Connector 261"/>
          <p:cNvCxnSpPr>
            <a:stCxn id="99" idx="3"/>
            <a:endCxn id="255" idx="1"/>
          </p:cNvCxnSpPr>
          <p:nvPr/>
        </p:nvCxnSpPr>
        <p:spPr>
          <a:xfrm>
            <a:off x="5105400" y="40005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255" idx="3"/>
            <a:endCxn id="257" idx="2"/>
          </p:cNvCxnSpPr>
          <p:nvPr/>
        </p:nvCxnSpPr>
        <p:spPr>
          <a:xfrm>
            <a:off x="6477000" y="4457700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Predefined Process 264"/>
          <p:cNvSpPr/>
          <p:nvPr/>
        </p:nvSpPr>
        <p:spPr>
          <a:xfrm>
            <a:off x="11125200" y="56388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6" name="Flowchart: Predefined Process 265"/>
          <p:cNvSpPr/>
          <p:nvPr/>
        </p:nvSpPr>
        <p:spPr>
          <a:xfrm>
            <a:off x="11125200" y="6096000"/>
            <a:ext cx="1295400" cy="38100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(Special) 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7" name="Flowchart: Predefined Process 266"/>
          <p:cNvSpPr/>
          <p:nvPr/>
        </p:nvSpPr>
        <p:spPr>
          <a:xfrm>
            <a:off x="11125200" y="79248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Snip Single Corner Rectangle 269"/>
          <p:cNvSpPr/>
          <p:nvPr/>
        </p:nvSpPr>
        <p:spPr>
          <a:xfrm>
            <a:off x="8839200" y="4724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781800" y="4724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72" name="Flowchart: Predefined Process 271"/>
          <p:cNvSpPr/>
          <p:nvPr/>
        </p:nvSpPr>
        <p:spPr>
          <a:xfrm>
            <a:off x="11125200" y="47244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4" name="Shape 273"/>
          <p:cNvCxnSpPr>
            <a:stCxn id="255" idx="3"/>
            <a:endCxn id="271" idx="1"/>
          </p:cNvCxnSpPr>
          <p:nvPr/>
        </p:nvCxnSpPr>
        <p:spPr>
          <a:xfrm>
            <a:off x="6477000" y="44577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71" idx="3"/>
            <a:endCxn id="270" idx="2"/>
          </p:cNvCxnSpPr>
          <p:nvPr/>
        </p:nvCxnSpPr>
        <p:spPr>
          <a:xfrm>
            <a:off x="8153400" y="4914900"/>
            <a:ext cx="685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A3 Paper (297x420 mm)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9</cp:revision>
  <dcterms:created xsi:type="dcterms:W3CDTF">2023-12-10T12:10:19Z</dcterms:created>
  <dcterms:modified xsi:type="dcterms:W3CDTF">2023-12-10T13:24:34Z</dcterms:modified>
</cp:coreProperties>
</file>