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FDA2-C393-4ADA-8956-9B2A0207F843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06E8-4DD2-46AB-9F96-3A5472712D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5200" y="381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GPU turns on, CPU is off, RAM is disabled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12954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GPU executes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from ROM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1828800" y="533400"/>
            <a:ext cx="1676400" cy="2286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400" y="2667000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loads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from SD (/bootcode.bin) into L2 cache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9906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(ROM)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36576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is executed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200" dirty="0" smtClean="0"/>
              <a:t>Enables RAM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200" dirty="0" smtClean="0"/>
              <a:t>Loads GPU firmware (/start.elf) 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819400" y="4572000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GPU firmware is executed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configuration (/config.txt)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kernel (/kernelxxx.img)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kernel parameters (cmdline.txt)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Starts ARM core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6248400"/>
            <a:ext cx="2514600" cy="381000"/>
          </a:xfrm>
          <a:prstGeom prst="round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is started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924300" y="952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000500" y="2400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4000500" y="33909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000500" y="4305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24300" y="5905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6172200" y="35052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(bootcode.bin)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172200" y="46482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GPU firmware (start.elf)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457200"/>
            <a:ext cx="9144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 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000500" y="17145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819400" y="19812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checks boot mode (for now only follow SD boot)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5200" y="381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GPU turns on, CPU is off, RAM is disabled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12954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GPU executes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from ROM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1828800" y="533400"/>
            <a:ext cx="1676400" cy="2286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400" y="2667000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loads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from SPI Flash into L2 cache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9906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(ROM)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36576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is executed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200" dirty="0" smtClean="0"/>
              <a:t>Enables RAM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200" dirty="0" smtClean="0"/>
              <a:t>Loads GPU firmware (/start.elf) 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819400" y="4572000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GPU firmware is executed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configuration (/config.txt)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kernel (/kernelxxx.img)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kernel parameters (cmdline.txt)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Starts ARM core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6248400"/>
            <a:ext cx="2514600" cy="381000"/>
          </a:xfrm>
          <a:prstGeom prst="round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is started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924300" y="952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000500" y="2400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4000500" y="33909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000500" y="4305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24300" y="5905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6172200" y="35052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(SPI Flash)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172200" y="46482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GPU firmware (start.elf)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457200"/>
            <a:ext cx="9144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 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000500" y="17145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819400" y="19812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checks boot mode (for now only follow SD boot)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05200" y="381000"/>
            <a:ext cx="1219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GPU turns on, CPU is off, RAM is disabled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12954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GPU executes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from ROM</a:t>
            </a:r>
            <a:endParaRPr lang="en-US" sz="1200" dirty="0"/>
          </a:p>
        </p:txBody>
      </p:sp>
      <p:sp>
        <p:nvSpPr>
          <p:cNvPr id="9" name="Right Arrow 8"/>
          <p:cNvSpPr/>
          <p:nvPr/>
        </p:nvSpPr>
        <p:spPr>
          <a:xfrm>
            <a:off x="1828800" y="533400"/>
            <a:ext cx="1676400" cy="2286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19400" y="2667000"/>
            <a:ext cx="2514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loads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from SPI Flash into L2 cache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9906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(ROM)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2819400" y="3657600"/>
            <a:ext cx="2514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is executed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200" dirty="0" smtClean="0"/>
              <a:t>Enables RAM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200" dirty="0" smtClean="0"/>
              <a:t>Loads kernel GPU firmware </a:t>
            </a:r>
            <a:r>
              <a:rPr lang="en-US" sz="1200" dirty="0" smtClean="0"/>
              <a:t>(/kernelxxx.img)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819400" y="4572000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GPU firmware (inside kernel) is executed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configuration (/config.txt)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Loads kernel parameters (cmdline.txt)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200" dirty="0" smtClean="0"/>
              <a:t>Starts ARM core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6248400"/>
            <a:ext cx="2514600" cy="381000"/>
          </a:xfrm>
          <a:prstGeom prst="round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is started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924300" y="952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4000500" y="2400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4000500" y="33909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000500" y="4305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3924300" y="5905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ular Callout 20"/>
          <p:cNvSpPr/>
          <p:nvPr/>
        </p:nvSpPr>
        <p:spPr>
          <a:xfrm>
            <a:off x="6172200" y="35052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(SPI Flash)</a:t>
            </a:r>
            <a:endParaRPr lang="en-US" sz="12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6172200" y="4648200"/>
            <a:ext cx="1828800" cy="381000"/>
          </a:xfrm>
          <a:prstGeom prst="wedgeRoundRectCallout">
            <a:avLst>
              <a:gd name="adj1" fmla="val -94643"/>
              <a:gd name="adj2" fmla="val 85357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GPU firmware (in kernelxxx.img)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457200"/>
            <a:ext cx="9144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Power 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000500" y="17145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819400" y="1981200"/>
            <a:ext cx="2514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stage </a:t>
            </a:r>
            <a:r>
              <a:rPr lang="en-US" sz="1200" dirty="0" err="1" smtClean="0"/>
              <a:t>bootloader</a:t>
            </a:r>
            <a:r>
              <a:rPr lang="en-US" sz="1200" dirty="0" smtClean="0"/>
              <a:t> checks boot mode (for now only follow SD boot)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323</Words>
  <Application>Microsoft Office PowerPoint</Application>
  <PresentationFormat>On-screen Show (4:3)</PresentationFormat>
  <Paragraphs>50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13</cp:revision>
  <dcterms:created xsi:type="dcterms:W3CDTF">2023-11-24T15:03:21Z</dcterms:created>
  <dcterms:modified xsi:type="dcterms:W3CDTF">2023-11-24T17:04:04Z</dcterms:modified>
</cp:coreProperties>
</file>